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6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7" r:id="rId1"/>
  </p:sldMasterIdLst>
  <p:notesMasterIdLst>
    <p:notesMasterId r:id="rId90"/>
  </p:notesMasterIdLst>
  <p:handoutMasterIdLst>
    <p:handoutMasterId r:id="rId91"/>
  </p:handoutMasterIdLst>
  <p:sldIdLst>
    <p:sldId id="725" r:id="rId2"/>
    <p:sldId id="846" r:id="rId3"/>
    <p:sldId id="847" r:id="rId4"/>
    <p:sldId id="848" r:id="rId5"/>
    <p:sldId id="849" r:id="rId6"/>
    <p:sldId id="850" r:id="rId7"/>
    <p:sldId id="851" r:id="rId8"/>
    <p:sldId id="852" r:id="rId9"/>
    <p:sldId id="853" r:id="rId10"/>
    <p:sldId id="854" r:id="rId11"/>
    <p:sldId id="855" r:id="rId12"/>
    <p:sldId id="856" r:id="rId13"/>
    <p:sldId id="857" r:id="rId14"/>
    <p:sldId id="858" r:id="rId15"/>
    <p:sldId id="859" r:id="rId16"/>
    <p:sldId id="860" r:id="rId17"/>
    <p:sldId id="861" r:id="rId18"/>
    <p:sldId id="862" r:id="rId19"/>
    <p:sldId id="863" r:id="rId20"/>
    <p:sldId id="864" r:id="rId21"/>
    <p:sldId id="865" r:id="rId22"/>
    <p:sldId id="866" r:id="rId23"/>
    <p:sldId id="867" r:id="rId24"/>
    <p:sldId id="868" r:id="rId25"/>
    <p:sldId id="869" r:id="rId26"/>
    <p:sldId id="870" r:id="rId27"/>
    <p:sldId id="871" r:id="rId28"/>
    <p:sldId id="872" r:id="rId29"/>
    <p:sldId id="873" r:id="rId30"/>
    <p:sldId id="874" r:id="rId31"/>
    <p:sldId id="875" r:id="rId32"/>
    <p:sldId id="876" r:id="rId33"/>
    <p:sldId id="877" r:id="rId34"/>
    <p:sldId id="878" r:id="rId35"/>
    <p:sldId id="879" r:id="rId36"/>
    <p:sldId id="880" r:id="rId37"/>
    <p:sldId id="881" r:id="rId38"/>
    <p:sldId id="882" r:id="rId39"/>
    <p:sldId id="883" r:id="rId40"/>
    <p:sldId id="884" r:id="rId41"/>
    <p:sldId id="885" r:id="rId42"/>
    <p:sldId id="886" r:id="rId43"/>
    <p:sldId id="887" r:id="rId44"/>
    <p:sldId id="888" r:id="rId45"/>
    <p:sldId id="889" r:id="rId46"/>
    <p:sldId id="890" r:id="rId47"/>
    <p:sldId id="891" r:id="rId48"/>
    <p:sldId id="892" r:id="rId49"/>
    <p:sldId id="893" r:id="rId50"/>
    <p:sldId id="894" r:id="rId51"/>
    <p:sldId id="895" r:id="rId52"/>
    <p:sldId id="896" r:id="rId53"/>
    <p:sldId id="897" r:id="rId54"/>
    <p:sldId id="898" r:id="rId55"/>
    <p:sldId id="899" r:id="rId56"/>
    <p:sldId id="900" r:id="rId57"/>
    <p:sldId id="901" r:id="rId58"/>
    <p:sldId id="902" r:id="rId59"/>
    <p:sldId id="903" r:id="rId60"/>
    <p:sldId id="904" r:id="rId61"/>
    <p:sldId id="905" r:id="rId62"/>
    <p:sldId id="906" r:id="rId63"/>
    <p:sldId id="907" r:id="rId64"/>
    <p:sldId id="908" r:id="rId65"/>
    <p:sldId id="909" r:id="rId66"/>
    <p:sldId id="910" r:id="rId67"/>
    <p:sldId id="911" r:id="rId68"/>
    <p:sldId id="912" r:id="rId69"/>
    <p:sldId id="913" r:id="rId70"/>
    <p:sldId id="914" r:id="rId71"/>
    <p:sldId id="915" r:id="rId72"/>
    <p:sldId id="916" r:id="rId73"/>
    <p:sldId id="917" r:id="rId74"/>
    <p:sldId id="918" r:id="rId75"/>
    <p:sldId id="919" r:id="rId76"/>
    <p:sldId id="920" r:id="rId77"/>
    <p:sldId id="921" r:id="rId78"/>
    <p:sldId id="922" r:id="rId79"/>
    <p:sldId id="923" r:id="rId80"/>
    <p:sldId id="924" r:id="rId81"/>
    <p:sldId id="925" r:id="rId82"/>
    <p:sldId id="926" r:id="rId83"/>
    <p:sldId id="927" r:id="rId84"/>
    <p:sldId id="928" r:id="rId85"/>
    <p:sldId id="929" r:id="rId86"/>
    <p:sldId id="930" r:id="rId87"/>
    <p:sldId id="931" r:id="rId88"/>
    <p:sldId id="932" r:id="rId89"/>
  </p:sldIdLst>
  <p:sldSz cx="9144000" cy="6858000" type="screen4x3"/>
  <p:notesSz cx="9926638" cy="6797675"/>
  <p:defaultTextStyle>
    <a:defPPr>
      <a:defRPr lang="es-PE"/>
    </a:defPPr>
    <a:lvl1pPr algn="ctr" rtl="0" fontAlgn="base">
      <a:spcBef>
        <a:spcPct val="50000"/>
      </a:spcBef>
      <a:spcAft>
        <a:spcPct val="0"/>
      </a:spcAft>
      <a:defRPr sz="1300" kern="1200">
        <a:solidFill>
          <a:schemeClr val="tx1"/>
        </a:solidFill>
        <a:latin typeface="Arial" pitchFamily="34" charset="0"/>
        <a:ea typeface="+mn-ea"/>
        <a:cs typeface="+mn-cs"/>
      </a:defRPr>
    </a:lvl1pPr>
    <a:lvl2pPr marL="457200" algn="ctr" rtl="0" fontAlgn="base">
      <a:spcBef>
        <a:spcPct val="50000"/>
      </a:spcBef>
      <a:spcAft>
        <a:spcPct val="0"/>
      </a:spcAft>
      <a:defRPr sz="1300" kern="1200">
        <a:solidFill>
          <a:schemeClr val="tx1"/>
        </a:solidFill>
        <a:latin typeface="Arial" pitchFamily="34" charset="0"/>
        <a:ea typeface="+mn-ea"/>
        <a:cs typeface="+mn-cs"/>
      </a:defRPr>
    </a:lvl2pPr>
    <a:lvl3pPr marL="914400" algn="ctr" rtl="0" fontAlgn="base">
      <a:spcBef>
        <a:spcPct val="50000"/>
      </a:spcBef>
      <a:spcAft>
        <a:spcPct val="0"/>
      </a:spcAft>
      <a:defRPr sz="1300" kern="1200">
        <a:solidFill>
          <a:schemeClr val="tx1"/>
        </a:solidFill>
        <a:latin typeface="Arial" pitchFamily="34" charset="0"/>
        <a:ea typeface="+mn-ea"/>
        <a:cs typeface="+mn-cs"/>
      </a:defRPr>
    </a:lvl3pPr>
    <a:lvl4pPr marL="1371600" algn="ctr" rtl="0" fontAlgn="base">
      <a:spcBef>
        <a:spcPct val="50000"/>
      </a:spcBef>
      <a:spcAft>
        <a:spcPct val="0"/>
      </a:spcAft>
      <a:defRPr sz="1300" kern="1200">
        <a:solidFill>
          <a:schemeClr val="tx1"/>
        </a:solidFill>
        <a:latin typeface="Arial" pitchFamily="34" charset="0"/>
        <a:ea typeface="+mn-ea"/>
        <a:cs typeface="+mn-cs"/>
      </a:defRPr>
    </a:lvl4pPr>
    <a:lvl5pPr marL="1828800" algn="ctr" rtl="0" fontAlgn="base">
      <a:spcBef>
        <a:spcPct val="50000"/>
      </a:spcBef>
      <a:spcAft>
        <a:spcPct val="0"/>
      </a:spcAft>
      <a:defRPr sz="1300" kern="1200">
        <a:solidFill>
          <a:schemeClr val="tx1"/>
        </a:solidFill>
        <a:latin typeface="Arial" pitchFamily="34" charset="0"/>
        <a:ea typeface="+mn-ea"/>
        <a:cs typeface="+mn-cs"/>
      </a:defRPr>
    </a:lvl5pPr>
    <a:lvl6pPr marL="2286000" algn="l" defTabSz="914400" rtl="0" eaLnBrk="1" latinLnBrk="0" hangingPunct="1">
      <a:defRPr sz="1300" kern="1200">
        <a:solidFill>
          <a:schemeClr val="tx1"/>
        </a:solidFill>
        <a:latin typeface="Arial" pitchFamily="34" charset="0"/>
        <a:ea typeface="+mn-ea"/>
        <a:cs typeface="+mn-cs"/>
      </a:defRPr>
    </a:lvl6pPr>
    <a:lvl7pPr marL="2743200" algn="l" defTabSz="914400" rtl="0" eaLnBrk="1" latinLnBrk="0" hangingPunct="1">
      <a:defRPr sz="1300" kern="1200">
        <a:solidFill>
          <a:schemeClr val="tx1"/>
        </a:solidFill>
        <a:latin typeface="Arial" pitchFamily="34" charset="0"/>
        <a:ea typeface="+mn-ea"/>
        <a:cs typeface="+mn-cs"/>
      </a:defRPr>
    </a:lvl7pPr>
    <a:lvl8pPr marL="3200400" algn="l" defTabSz="914400" rtl="0" eaLnBrk="1" latinLnBrk="0" hangingPunct="1">
      <a:defRPr sz="1300" kern="1200">
        <a:solidFill>
          <a:schemeClr val="tx1"/>
        </a:solidFill>
        <a:latin typeface="Arial" pitchFamily="34" charset="0"/>
        <a:ea typeface="+mn-ea"/>
        <a:cs typeface="+mn-cs"/>
      </a:defRPr>
    </a:lvl8pPr>
    <a:lvl9pPr marL="3657600" algn="l" defTabSz="914400" rtl="0" eaLnBrk="1" latinLnBrk="0" hangingPunct="1">
      <a:defRPr sz="13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cho Garay" initials="MG" lastIdx="1" clrIdx="0">
    <p:extLst>
      <p:ext uri="{19B8F6BF-5375-455C-9EA6-DF929625EA0E}">
        <p15:presenceInfo xmlns:p15="http://schemas.microsoft.com/office/powerpoint/2012/main" userId="0ecfa27ef5c0ec6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FFFFCC"/>
    <a:srgbClr val="FFFF99"/>
    <a:srgbClr val="FFFFFF"/>
    <a:srgbClr val="DFF2FC"/>
    <a:srgbClr val="EDF4FC"/>
    <a:srgbClr val="EDF4FA"/>
    <a:srgbClr val="E9F4FA"/>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8" autoAdjust="0"/>
    <p:restoredTop sz="93651" autoAdjust="0"/>
  </p:normalViewPr>
  <p:slideViewPr>
    <p:cSldViewPr>
      <p:cViewPr varScale="1">
        <p:scale>
          <a:sx n="70" d="100"/>
          <a:sy n="70" d="100"/>
        </p:scale>
        <p:origin x="169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30"/>
    </p:cViewPr>
  </p:sorterViewPr>
  <p:notesViewPr>
    <p:cSldViewPr>
      <p:cViewPr varScale="1">
        <p:scale>
          <a:sx n="33" d="100"/>
          <a:sy n="33" d="100"/>
        </p:scale>
        <p:origin x="-1548" y="-9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_rels/data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1.png"/></Relationships>
</file>

<file path=ppt/diagrams/_rels/data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_rels/data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1.png"/></Relationships>
</file>

<file path=ppt/diagrams/_rels/drawing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_rels/drawing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_rels/drawing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FA2E9-CDA4-43C3-A590-C078ACACF382}"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US"/>
        </a:p>
      </dgm:t>
    </dgm:pt>
    <dgm:pt modelId="{0DEB589D-C8B9-4683-AEAE-2F519BA9F5A3}">
      <dgm:prSet phldrT="[Texto]" custT="1"/>
      <dgm:spPr/>
      <dgm:t>
        <a:bodyPr/>
        <a:lstStyle/>
        <a:p>
          <a:r>
            <a:rPr lang="es-US" sz="2000" b="1" dirty="0">
              <a:latin typeface="Arial" panose="020B0604020202020204" pitchFamily="34" charset="0"/>
              <a:cs typeface="Arial" panose="020B0604020202020204" pitchFamily="34" charset="0"/>
            </a:rPr>
            <a:t>Introducción</a:t>
          </a:r>
        </a:p>
      </dgm:t>
    </dgm:pt>
    <dgm:pt modelId="{76065FBB-C312-448B-822C-33B9EA03B0F1}" type="par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F709BB7F-8A00-439A-AF9C-967711A7A8B6}" type="sib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0E67C6C3-1950-4C2A-B425-426872D70932}">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gm:t>
    </dgm:pt>
    <dgm:pt modelId="{E11A51FC-74F3-410E-8438-E232BFB07B78}" type="par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96A51060-0A20-4983-B9C6-E1940D98F9BA}" type="sib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763522FB-3CAE-45FB-8F94-F707BE23D27D}">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gm:t>
    </dgm:pt>
    <dgm:pt modelId="{6178D25F-06CB-4F0B-8513-FA86F0B7FB58}" type="par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61284CE1-F941-43FA-83CD-846114058A41}" type="sib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F9D20B1D-5B00-4DCC-86D8-313C79A695C7}">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gm:t>
    </dgm:pt>
    <dgm:pt modelId="{4133C5C8-3E02-48B8-A67D-8DC1B38220C0}" type="parTrans" cxnId="{E1DB61A0-53B7-48A0-AF6A-F3DD90121BEF}">
      <dgm:prSet/>
      <dgm:spPr/>
      <dgm:t>
        <a:bodyPr/>
        <a:lstStyle/>
        <a:p>
          <a:endParaRPr lang="es-EC"/>
        </a:p>
      </dgm:t>
    </dgm:pt>
    <dgm:pt modelId="{CC844C44-6E35-4255-AD96-B6A120103EB1}" type="sibTrans" cxnId="{E1DB61A0-53B7-48A0-AF6A-F3DD90121BEF}">
      <dgm:prSet/>
      <dgm:spPr/>
      <dgm:t>
        <a:bodyPr/>
        <a:lstStyle/>
        <a:p>
          <a:endParaRPr lang="es-EC"/>
        </a:p>
      </dgm:t>
    </dgm:pt>
    <dgm:pt modelId="{E6B28B95-B778-4A83-A54F-1363C3530CBA}">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gm:t>
    </dgm:pt>
    <dgm:pt modelId="{2F86A5B6-CFE2-41F4-BAFB-FFACF3A27601}" type="parTrans" cxnId="{593DA491-0ABB-47AE-9B25-8FB77B94FEDB}">
      <dgm:prSet/>
      <dgm:spPr/>
      <dgm:t>
        <a:bodyPr/>
        <a:lstStyle/>
        <a:p>
          <a:endParaRPr lang="es-EC"/>
        </a:p>
      </dgm:t>
    </dgm:pt>
    <dgm:pt modelId="{3FB88EBB-DC29-4A80-A789-C861F274FEA8}" type="sibTrans" cxnId="{593DA491-0ABB-47AE-9B25-8FB77B94FEDB}">
      <dgm:prSet/>
      <dgm:spPr/>
      <dgm:t>
        <a:bodyPr/>
        <a:lstStyle/>
        <a:p>
          <a:endParaRPr lang="es-EC"/>
        </a:p>
      </dgm:t>
    </dgm:pt>
    <dgm:pt modelId="{A76424F6-2C03-4923-B8F0-DC93539739EF}">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gm:t>
    </dgm:pt>
    <dgm:pt modelId="{E8A85D26-5598-4133-8FEC-675070F1BA15}" type="parTrans" cxnId="{AED8D700-E6BE-47BC-84D5-0F7FDD6C7D38}">
      <dgm:prSet/>
      <dgm:spPr/>
      <dgm:t>
        <a:bodyPr/>
        <a:lstStyle/>
        <a:p>
          <a:endParaRPr lang="es-EC"/>
        </a:p>
      </dgm:t>
    </dgm:pt>
    <dgm:pt modelId="{BD0E6858-4DFC-4550-97F8-0A7B58DF4E33}" type="sibTrans" cxnId="{AED8D700-E6BE-47BC-84D5-0F7FDD6C7D38}">
      <dgm:prSet/>
      <dgm:spPr/>
      <dgm:t>
        <a:bodyPr/>
        <a:lstStyle/>
        <a:p>
          <a:endParaRPr lang="es-EC"/>
        </a:p>
      </dgm:t>
    </dgm:pt>
    <dgm:pt modelId="{73BB1A4B-D089-4545-A653-C44FF7776338}" type="pres">
      <dgm:prSet presAssocID="{D10FA2E9-CDA4-43C3-A590-C078ACACF382}" presName="Name0" presStyleCnt="0">
        <dgm:presLayoutVars>
          <dgm:chMax val="7"/>
          <dgm:chPref val="7"/>
          <dgm:dir/>
        </dgm:presLayoutVars>
      </dgm:prSet>
      <dgm:spPr/>
      <dgm:t>
        <a:bodyPr/>
        <a:lstStyle/>
        <a:p>
          <a:endParaRPr lang="es-ES"/>
        </a:p>
      </dgm:t>
    </dgm:pt>
    <dgm:pt modelId="{D07EBEBC-1F24-48C3-9034-6AD18A6B5BDE}" type="pres">
      <dgm:prSet presAssocID="{D10FA2E9-CDA4-43C3-A590-C078ACACF382}" presName="Name1" presStyleCnt="0"/>
      <dgm:spPr/>
    </dgm:pt>
    <dgm:pt modelId="{54C254A7-E6FA-4BA3-8BAE-9691398211A9}" type="pres">
      <dgm:prSet presAssocID="{D10FA2E9-CDA4-43C3-A590-C078ACACF382}" presName="cycle" presStyleCnt="0"/>
      <dgm:spPr/>
    </dgm:pt>
    <dgm:pt modelId="{7580D64F-ABEE-4F36-95C9-C604C5099147}" type="pres">
      <dgm:prSet presAssocID="{D10FA2E9-CDA4-43C3-A590-C078ACACF382}" presName="srcNode" presStyleLbl="node1" presStyleIdx="0" presStyleCnt="6"/>
      <dgm:spPr/>
    </dgm:pt>
    <dgm:pt modelId="{4799D947-90E6-4817-8347-54A8B7198EC3}" type="pres">
      <dgm:prSet presAssocID="{D10FA2E9-CDA4-43C3-A590-C078ACACF382}" presName="conn" presStyleLbl="parChTrans1D2" presStyleIdx="0" presStyleCnt="1"/>
      <dgm:spPr/>
      <dgm:t>
        <a:bodyPr/>
        <a:lstStyle/>
        <a:p>
          <a:endParaRPr lang="es-ES"/>
        </a:p>
      </dgm:t>
    </dgm:pt>
    <dgm:pt modelId="{3D0C92AC-0B4B-4B9B-8A73-3C789A44E817}" type="pres">
      <dgm:prSet presAssocID="{D10FA2E9-CDA4-43C3-A590-C078ACACF382}" presName="extraNode" presStyleLbl="node1" presStyleIdx="0" presStyleCnt="6"/>
      <dgm:spPr/>
    </dgm:pt>
    <dgm:pt modelId="{76A1391D-8382-4BA9-BA71-A57965C8910F}" type="pres">
      <dgm:prSet presAssocID="{D10FA2E9-CDA4-43C3-A590-C078ACACF382}" presName="dstNode" presStyleLbl="node1" presStyleIdx="0" presStyleCnt="6"/>
      <dgm:spPr/>
    </dgm:pt>
    <dgm:pt modelId="{F9D46DED-2398-450A-A56A-19B50C54CFA6}" type="pres">
      <dgm:prSet presAssocID="{0DEB589D-C8B9-4683-AEAE-2F519BA9F5A3}" presName="text_1" presStyleLbl="node1" presStyleIdx="0" presStyleCnt="6">
        <dgm:presLayoutVars>
          <dgm:bulletEnabled val="1"/>
        </dgm:presLayoutVars>
      </dgm:prSet>
      <dgm:spPr/>
      <dgm:t>
        <a:bodyPr/>
        <a:lstStyle/>
        <a:p>
          <a:endParaRPr lang="es-ES"/>
        </a:p>
      </dgm:t>
    </dgm:pt>
    <dgm:pt modelId="{0B0EDB48-1DDB-4B51-B0F9-63B7BFC43792}" type="pres">
      <dgm:prSet presAssocID="{0DEB589D-C8B9-4683-AEAE-2F519BA9F5A3}" presName="accent_1" presStyleCnt="0"/>
      <dgm:spPr/>
    </dgm:pt>
    <dgm:pt modelId="{F579E709-3A2B-4FE5-A111-6E5F7E900439}" type="pres">
      <dgm:prSet presAssocID="{0DEB589D-C8B9-4683-AEAE-2F519BA9F5A3}" presName="accentRepeatNode" presStyleLbl="solidFgAcc1" presStyleIdx="0" presStyleCnt="6"/>
      <dgm:spPr/>
    </dgm:pt>
    <dgm:pt modelId="{D6721254-BB30-4610-AB3A-214C8C5ECCD2}" type="pres">
      <dgm:prSet presAssocID="{0E67C6C3-1950-4C2A-B425-426872D70932}" presName="text_2" presStyleLbl="node1" presStyleIdx="1" presStyleCnt="6">
        <dgm:presLayoutVars>
          <dgm:bulletEnabled val="1"/>
        </dgm:presLayoutVars>
      </dgm:prSet>
      <dgm:spPr/>
      <dgm:t>
        <a:bodyPr/>
        <a:lstStyle/>
        <a:p>
          <a:endParaRPr lang="es-ES"/>
        </a:p>
      </dgm:t>
    </dgm:pt>
    <dgm:pt modelId="{C777239C-FCB8-4AF3-9DDC-B6C5F46A9E78}" type="pres">
      <dgm:prSet presAssocID="{0E67C6C3-1950-4C2A-B425-426872D70932}" presName="accent_2" presStyleCnt="0"/>
      <dgm:spPr/>
    </dgm:pt>
    <dgm:pt modelId="{88085ED9-4E03-442D-9F89-7ACAEC71567C}" type="pres">
      <dgm:prSet presAssocID="{0E67C6C3-1950-4C2A-B425-426872D70932}" presName="accentRepeatNode" presStyleLbl="solidFgAcc1" presStyleIdx="1" presStyleCnt="6"/>
      <dgm:spPr/>
    </dgm:pt>
    <dgm:pt modelId="{C1A5A5AC-776E-4A5D-A814-F8E9F8D9DD9F}" type="pres">
      <dgm:prSet presAssocID="{F9D20B1D-5B00-4DCC-86D8-313C79A695C7}" presName="text_3" presStyleLbl="node1" presStyleIdx="2" presStyleCnt="6">
        <dgm:presLayoutVars>
          <dgm:bulletEnabled val="1"/>
        </dgm:presLayoutVars>
      </dgm:prSet>
      <dgm:spPr/>
      <dgm:t>
        <a:bodyPr/>
        <a:lstStyle/>
        <a:p>
          <a:endParaRPr lang="es-ES"/>
        </a:p>
      </dgm:t>
    </dgm:pt>
    <dgm:pt modelId="{579DAB3C-299C-4A92-8B80-571849104815}" type="pres">
      <dgm:prSet presAssocID="{F9D20B1D-5B00-4DCC-86D8-313C79A695C7}" presName="accent_3" presStyleCnt="0"/>
      <dgm:spPr/>
    </dgm:pt>
    <dgm:pt modelId="{85BC1B39-19A7-4E92-B0AE-58CAAC51618B}" type="pres">
      <dgm:prSet presAssocID="{F9D20B1D-5B00-4DCC-86D8-313C79A695C7}" presName="accentRepeatNode" presStyleLbl="solidFgAcc1" presStyleIdx="2" presStyleCnt="6"/>
      <dgm:spPr/>
    </dgm:pt>
    <dgm:pt modelId="{F317D9F3-507A-4062-848C-80580E68CDEE}" type="pres">
      <dgm:prSet presAssocID="{E6B28B95-B778-4A83-A54F-1363C3530CBA}" presName="text_4" presStyleLbl="node1" presStyleIdx="3" presStyleCnt="6">
        <dgm:presLayoutVars>
          <dgm:bulletEnabled val="1"/>
        </dgm:presLayoutVars>
      </dgm:prSet>
      <dgm:spPr/>
      <dgm:t>
        <a:bodyPr/>
        <a:lstStyle/>
        <a:p>
          <a:endParaRPr lang="es-ES"/>
        </a:p>
      </dgm:t>
    </dgm:pt>
    <dgm:pt modelId="{29BAD231-C3C3-455F-A92E-B17BAE9508BA}" type="pres">
      <dgm:prSet presAssocID="{E6B28B95-B778-4A83-A54F-1363C3530CBA}" presName="accent_4" presStyleCnt="0"/>
      <dgm:spPr/>
    </dgm:pt>
    <dgm:pt modelId="{3C1CCCAD-B35E-47B6-AFEF-5E72BE3143E9}" type="pres">
      <dgm:prSet presAssocID="{E6B28B95-B778-4A83-A54F-1363C3530CBA}" presName="accentRepeatNode" presStyleLbl="solidFgAcc1" presStyleIdx="3" presStyleCnt="6"/>
      <dgm:spPr/>
    </dgm:pt>
    <dgm:pt modelId="{E880F1A6-C72E-4660-80EF-E966973403F0}" type="pres">
      <dgm:prSet presAssocID="{A76424F6-2C03-4923-B8F0-DC93539739EF}" presName="text_5" presStyleLbl="node1" presStyleIdx="4" presStyleCnt="6">
        <dgm:presLayoutVars>
          <dgm:bulletEnabled val="1"/>
        </dgm:presLayoutVars>
      </dgm:prSet>
      <dgm:spPr/>
      <dgm:t>
        <a:bodyPr/>
        <a:lstStyle/>
        <a:p>
          <a:endParaRPr lang="es-ES"/>
        </a:p>
      </dgm:t>
    </dgm:pt>
    <dgm:pt modelId="{EE3C947B-3670-4114-B0FE-7122D8DB346B}" type="pres">
      <dgm:prSet presAssocID="{A76424F6-2C03-4923-B8F0-DC93539739EF}" presName="accent_5" presStyleCnt="0"/>
      <dgm:spPr/>
    </dgm:pt>
    <dgm:pt modelId="{F417B679-4AD8-43BF-AD1D-FC6D2CFD29BD}" type="pres">
      <dgm:prSet presAssocID="{A76424F6-2C03-4923-B8F0-DC93539739EF}" presName="accentRepeatNode" presStyleLbl="solidFgAcc1" presStyleIdx="4" presStyleCnt="6"/>
      <dgm:spPr/>
    </dgm:pt>
    <dgm:pt modelId="{47E25BFC-EFA6-4DC3-B580-C8E23B94CA34}" type="pres">
      <dgm:prSet presAssocID="{763522FB-3CAE-45FB-8F94-F707BE23D27D}" presName="text_6" presStyleLbl="node1" presStyleIdx="5" presStyleCnt="6">
        <dgm:presLayoutVars>
          <dgm:bulletEnabled val="1"/>
        </dgm:presLayoutVars>
      </dgm:prSet>
      <dgm:spPr/>
      <dgm:t>
        <a:bodyPr/>
        <a:lstStyle/>
        <a:p>
          <a:endParaRPr lang="es-ES"/>
        </a:p>
      </dgm:t>
    </dgm:pt>
    <dgm:pt modelId="{8185BDFF-67FA-442D-B9B8-149A9CCDF15B}" type="pres">
      <dgm:prSet presAssocID="{763522FB-3CAE-45FB-8F94-F707BE23D27D}" presName="accent_6" presStyleCnt="0"/>
      <dgm:spPr/>
    </dgm:pt>
    <dgm:pt modelId="{A10BB875-E683-4179-B962-C6A4E972C4C6}" type="pres">
      <dgm:prSet presAssocID="{763522FB-3CAE-45FB-8F94-F707BE23D27D}" presName="accentRepeatNode" presStyleLbl="solidFgAcc1" presStyleIdx="5" presStyleCnt="6"/>
      <dgm:spPr/>
    </dgm:pt>
  </dgm:ptLst>
  <dgm:cxnLst>
    <dgm:cxn modelId="{C2990370-07D8-4A3D-8EA5-28A70A025354}" type="presOf" srcId="{F709BB7F-8A00-439A-AF9C-967711A7A8B6}" destId="{4799D947-90E6-4817-8347-54A8B7198EC3}" srcOrd="0" destOrd="0" presId="urn:microsoft.com/office/officeart/2008/layout/VerticalCurvedList"/>
    <dgm:cxn modelId="{38AB1026-5DDA-47DF-9635-7FE8F40EAB3E}" srcId="{D10FA2E9-CDA4-43C3-A590-C078ACACF382}" destId="{763522FB-3CAE-45FB-8F94-F707BE23D27D}" srcOrd="5" destOrd="0" parTransId="{6178D25F-06CB-4F0B-8513-FA86F0B7FB58}" sibTransId="{61284CE1-F941-43FA-83CD-846114058A41}"/>
    <dgm:cxn modelId="{61DB489C-00C6-4365-A35F-92731B8F2829}" type="presOf" srcId="{0DEB589D-C8B9-4683-AEAE-2F519BA9F5A3}" destId="{F9D46DED-2398-450A-A56A-19B50C54CFA6}" srcOrd="0" destOrd="0" presId="urn:microsoft.com/office/officeart/2008/layout/VerticalCurvedList"/>
    <dgm:cxn modelId="{AED8D700-E6BE-47BC-84D5-0F7FDD6C7D38}" srcId="{D10FA2E9-CDA4-43C3-A590-C078ACACF382}" destId="{A76424F6-2C03-4923-B8F0-DC93539739EF}" srcOrd="4" destOrd="0" parTransId="{E8A85D26-5598-4133-8FEC-675070F1BA15}" sibTransId="{BD0E6858-4DFC-4550-97F8-0A7B58DF4E33}"/>
    <dgm:cxn modelId="{A52829F6-C244-4688-BE6F-E71036ECBD01}" srcId="{D10FA2E9-CDA4-43C3-A590-C078ACACF382}" destId="{0DEB589D-C8B9-4683-AEAE-2F519BA9F5A3}" srcOrd="0" destOrd="0" parTransId="{76065FBB-C312-448B-822C-33B9EA03B0F1}" sibTransId="{F709BB7F-8A00-439A-AF9C-967711A7A8B6}"/>
    <dgm:cxn modelId="{F9F58299-23FA-4594-9DC8-5A96C7B2FBE3}" type="presOf" srcId="{D10FA2E9-CDA4-43C3-A590-C078ACACF382}" destId="{73BB1A4B-D089-4545-A653-C44FF7776338}" srcOrd="0" destOrd="0" presId="urn:microsoft.com/office/officeart/2008/layout/VerticalCurvedList"/>
    <dgm:cxn modelId="{CFCD6909-D006-489D-BF38-CA268587681E}" type="presOf" srcId="{0E67C6C3-1950-4C2A-B425-426872D70932}" destId="{D6721254-BB30-4610-AB3A-214C8C5ECCD2}" srcOrd="0" destOrd="0" presId="urn:microsoft.com/office/officeart/2008/layout/VerticalCurvedList"/>
    <dgm:cxn modelId="{E1DB61A0-53B7-48A0-AF6A-F3DD90121BEF}" srcId="{D10FA2E9-CDA4-43C3-A590-C078ACACF382}" destId="{F9D20B1D-5B00-4DCC-86D8-313C79A695C7}" srcOrd="2" destOrd="0" parTransId="{4133C5C8-3E02-48B8-A67D-8DC1B38220C0}" sibTransId="{CC844C44-6E35-4255-AD96-B6A120103EB1}"/>
    <dgm:cxn modelId="{C907EDCF-87FA-4FEB-804E-B9275BBB33B8}" type="presOf" srcId="{763522FB-3CAE-45FB-8F94-F707BE23D27D}" destId="{47E25BFC-EFA6-4DC3-B580-C8E23B94CA34}" srcOrd="0" destOrd="0" presId="urn:microsoft.com/office/officeart/2008/layout/VerticalCurvedList"/>
    <dgm:cxn modelId="{FB5684DC-8535-401B-A4B4-EF4825172410}" srcId="{D10FA2E9-CDA4-43C3-A590-C078ACACF382}" destId="{0E67C6C3-1950-4C2A-B425-426872D70932}" srcOrd="1" destOrd="0" parTransId="{E11A51FC-74F3-410E-8438-E232BFB07B78}" sibTransId="{96A51060-0A20-4983-B9C6-E1940D98F9BA}"/>
    <dgm:cxn modelId="{25C4EBA5-D4B6-466B-8CE5-3E6CDCA9923C}" type="presOf" srcId="{A76424F6-2C03-4923-B8F0-DC93539739EF}" destId="{E880F1A6-C72E-4660-80EF-E966973403F0}" srcOrd="0" destOrd="0" presId="urn:microsoft.com/office/officeart/2008/layout/VerticalCurvedList"/>
    <dgm:cxn modelId="{0819BAE1-EB16-49D5-AF6A-FA1AEA787DD4}" type="presOf" srcId="{E6B28B95-B778-4A83-A54F-1363C3530CBA}" destId="{F317D9F3-507A-4062-848C-80580E68CDEE}" srcOrd="0" destOrd="0" presId="urn:microsoft.com/office/officeart/2008/layout/VerticalCurvedList"/>
    <dgm:cxn modelId="{0348C4EB-40D6-4635-91FA-12B6BE037266}" type="presOf" srcId="{F9D20B1D-5B00-4DCC-86D8-313C79A695C7}" destId="{C1A5A5AC-776E-4A5D-A814-F8E9F8D9DD9F}" srcOrd="0" destOrd="0" presId="urn:microsoft.com/office/officeart/2008/layout/VerticalCurvedList"/>
    <dgm:cxn modelId="{593DA491-0ABB-47AE-9B25-8FB77B94FEDB}" srcId="{D10FA2E9-CDA4-43C3-A590-C078ACACF382}" destId="{E6B28B95-B778-4A83-A54F-1363C3530CBA}" srcOrd="3" destOrd="0" parTransId="{2F86A5B6-CFE2-41F4-BAFB-FFACF3A27601}" sibTransId="{3FB88EBB-DC29-4A80-A789-C861F274FEA8}"/>
    <dgm:cxn modelId="{0DCF4EFD-02BB-4B24-90B5-F3990E376701}" type="presParOf" srcId="{73BB1A4B-D089-4545-A653-C44FF7776338}" destId="{D07EBEBC-1F24-48C3-9034-6AD18A6B5BDE}" srcOrd="0" destOrd="0" presId="urn:microsoft.com/office/officeart/2008/layout/VerticalCurvedList"/>
    <dgm:cxn modelId="{985875B7-E511-4C37-BFD3-AFA9520B5828}" type="presParOf" srcId="{D07EBEBC-1F24-48C3-9034-6AD18A6B5BDE}" destId="{54C254A7-E6FA-4BA3-8BAE-9691398211A9}" srcOrd="0" destOrd="0" presId="urn:microsoft.com/office/officeart/2008/layout/VerticalCurvedList"/>
    <dgm:cxn modelId="{79FFD062-0800-4787-98E3-269139DFCEED}" type="presParOf" srcId="{54C254A7-E6FA-4BA3-8BAE-9691398211A9}" destId="{7580D64F-ABEE-4F36-95C9-C604C5099147}" srcOrd="0" destOrd="0" presId="urn:microsoft.com/office/officeart/2008/layout/VerticalCurvedList"/>
    <dgm:cxn modelId="{F062429C-1DF6-40E7-8EF6-A287885C38E8}" type="presParOf" srcId="{54C254A7-E6FA-4BA3-8BAE-9691398211A9}" destId="{4799D947-90E6-4817-8347-54A8B7198EC3}" srcOrd="1" destOrd="0" presId="urn:microsoft.com/office/officeart/2008/layout/VerticalCurvedList"/>
    <dgm:cxn modelId="{2F15B9A0-D206-4D07-BE7F-400AEE9EF2EE}" type="presParOf" srcId="{54C254A7-E6FA-4BA3-8BAE-9691398211A9}" destId="{3D0C92AC-0B4B-4B9B-8A73-3C789A44E817}" srcOrd="2" destOrd="0" presId="urn:microsoft.com/office/officeart/2008/layout/VerticalCurvedList"/>
    <dgm:cxn modelId="{79367748-87A5-4A7E-9582-8CABBDABFD21}" type="presParOf" srcId="{54C254A7-E6FA-4BA3-8BAE-9691398211A9}" destId="{76A1391D-8382-4BA9-BA71-A57965C8910F}" srcOrd="3" destOrd="0" presId="urn:microsoft.com/office/officeart/2008/layout/VerticalCurvedList"/>
    <dgm:cxn modelId="{2F6E3822-4E0C-493E-A5CB-440D70C8893A}" type="presParOf" srcId="{D07EBEBC-1F24-48C3-9034-6AD18A6B5BDE}" destId="{F9D46DED-2398-450A-A56A-19B50C54CFA6}" srcOrd="1" destOrd="0" presId="urn:microsoft.com/office/officeart/2008/layout/VerticalCurvedList"/>
    <dgm:cxn modelId="{4F1D4676-90AC-4F5A-AD70-614C801C4BBE}" type="presParOf" srcId="{D07EBEBC-1F24-48C3-9034-6AD18A6B5BDE}" destId="{0B0EDB48-1DDB-4B51-B0F9-63B7BFC43792}" srcOrd="2" destOrd="0" presId="urn:microsoft.com/office/officeart/2008/layout/VerticalCurvedList"/>
    <dgm:cxn modelId="{1FC5C510-88E3-401A-B72D-B690681A24DE}" type="presParOf" srcId="{0B0EDB48-1DDB-4B51-B0F9-63B7BFC43792}" destId="{F579E709-3A2B-4FE5-A111-6E5F7E900439}" srcOrd="0" destOrd="0" presId="urn:microsoft.com/office/officeart/2008/layout/VerticalCurvedList"/>
    <dgm:cxn modelId="{6FA0ACEA-7F34-44F0-87FE-C1FDC5B8AA78}" type="presParOf" srcId="{D07EBEBC-1F24-48C3-9034-6AD18A6B5BDE}" destId="{D6721254-BB30-4610-AB3A-214C8C5ECCD2}" srcOrd="3" destOrd="0" presId="urn:microsoft.com/office/officeart/2008/layout/VerticalCurvedList"/>
    <dgm:cxn modelId="{138AB790-DCE3-43A9-941E-8664559B9608}" type="presParOf" srcId="{D07EBEBC-1F24-48C3-9034-6AD18A6B5BDE}" destId="{C777239C-FCB8-4AF3-9DDC-B6C5F46A9E78}" srcOrd="4" destOrd="0" presId="urn:microsoft.com/office/officeart/2008/layout/VerticalCurvedList"/>
    <dgm:cxn modelId="{630265FF-FAC7-4196-84B7-7CC096F98D1C}" type="presParOf" srcId="{C777239C-FCB8-4AF3-9DDC-B6C5F46A9E78}" destId="{88085ED9-4E03-442D-9F89-7ACAEC71567C}" srcOrd="0" destOrd="0" presId="urn:microsoft.com/office/officeart/2008/layout/VerticalCurvedList"/>
    <dgm:cxn modelId="{E79CEE60-F1AF-4468-AB1F-90EC632885C9}" type="presParOf" srcId="{D07EBEBC-1F24-48C3-9034-6AD18A6B5BDE}" destId="{C1A5A5AC-776E-4A5D-A814-F8E9F8D9DD9F}" srcOrd="5" destOrd="0" presId="urn:microsoft.com/office/officeart/2008/layout/VerticalCurvedList"/>
    <dgm:cxn modelId="{2B4A17D8-F493-4B3F-B47E-399A3747E904}" type="presParOf" srcId="{D07EBEBC-1F24-48C3-9034-6AD18A6B5BDE}" destId="{579DAB3C-299C-4A92-8B80-571849104815}" srcOrd="6" destOrd="0" presId="urn:microsoft.com/office/officeart/2008/layout/VerticalCurvedList"/>
    <dgm:cxn modelId="{25CF29EC-88E6-4996-A267-9DE0919BFF11}" type="presParOf" srcId="{579DAB3C-299C-4A92-8B80-571849104815}" destId="{85BC1B39-19A7-4E92-B0AE-58CAAC51618B}" srcOrd="0" destOrd="0" presId="urn:microsoft.com/office/officeart/2008/layout/VerticalCurvedList"/>
    <dgm:cxn modelId="{CE204161-3E32-4206-AD6A-1AD63D34207E}" type="presParOf" srcId="{D07EBEBC-1F24-48C3-9034-6AD18A6B5BDE}" destId="{F317D9F3-507A-4062-848C-80580E68CDEE}" srcOrd="7" destOrd="0" presId="urn:microsoft.com/office/officeart/2008/layout/VerticalCurvedList"/>
    <dgm:cxn modelId="{87416CAB-3987-47C4-AC74-01A56515BCB0}" type="presParOf" srcId="{D07EBEBC-1F24-48C3-9034-6AD18A6B5BDE}" destId="{29BAD231-C3C3-455F-A92E-B17BAE9508BA}" srcOrd="8" destOrd="0" presId="urn:microsoft.com/office/officeart/2008/layout/VerticalCurvedList"/>
    <dgm:cxn modelId="{7E44E000-3484-4A1B-87DF-E9B621029538}" type="presParOf" srcId="{29BAD231-C3C3-455F-A92E-B17BAE9508BA}" destId="{3C1CCCAD-B35E-47B6-AFEF-5E72BE3143E9}" srcOrd="0" destOrd="0" presId="urn:microsoft.com/office/officeart/2008/layout/VerticalCurvedList"/>
    <dgm:cxn modelId="{9469455F-46E3-42A8-9185-FC760C45515E}" type="presParOf" srcId="{D07EBEBC-1F24-48C3-9034-6AD18A6B5BDE}" destId="{E880F1A6-C72E-4660-80EF-E966973403F0}" srcOrd="9" destOrd="0" presId="urn:microsoft.com/office/officeart/2008/layout/VerticalCurvedList"/>
    <dgm:cxn modelId="{87D4DF49-D6EC-4E1B-B337-4822B387515A}" type="presParOf" srcId="{D07EBEBC-1F24-48C3-9034-6AD18A6B5BDE}" destId="{EE3C947B-3670-4114-B0FE-7122D8DB346B}" srcOrd="10" destOrd="0" presId="urn:microsoft.com/office/officeart/2008/layout/VerticalCurvedList"/>
    <dgm:cxn modelId="{CDCF6600-45AD-489A-A7B5-DDDCCEE7FEF0}" type="presParOf" srcId="{EE3C947B-3670-4114-B0FE-7122D8DB346B}" destId="{F417B679-4AD8-43BF-AD1D-FC6D2CFD29BD}" srcOrd="0" destOrd="0" presId="urn:microsoft.com/office/officeart/2008/layout/VerticalCurvedList"/>
    <dgm:cxn modelId="{0A9BD7EC-1586-43A7-AFBB-D0DA58BCE9ED}" type="presParOf" srcId="{D07EBEBC-1F24-48C3-9034-6AD18A6B5BDE}" destId="{47E25BFC-EFA6-4DC3-B580-C8E23B94CA34}" srcOrd="11" destOrd="0" presId="urn:microsoft.com/office/officeart/2008/layout/VerticalCurvedList"/>
    <dgm:cxn modelId="{E0DF06B7-BDDC-4CE8-95DC-48152AB3D449}" type="presParOf" srcId="{D07EBEBC-1F24-48C3-9034-6AD18A6B5BDE}" destId="{8185BDFF-67FA-442D-B9B8-149A9CCDF15B}" srcOrd="12" destOrd="0" presId="urn:microsoft.com/office/officeart/2008/layout/VerticalCurvedList"/>
    <dgm:cxn modelId="{411C8383-17E4-44C3-AD10-130FE1962F31}" type="presParOf" srcId="{8185BDFF-67FA-442D-B9B8-149A9CCDF15B}" destId="{A10BB875-E683-4179-B962-C6A4E972C4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59DB5B-2EC1-4CF0-9B6D-AF4CD7493135}"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s-EC"/>
        </a:p>
      </dgm:t>
    </dgm:pt>
    <dgm:pt modelId="{A864C96E-6E50-4CA9-87F8-7046635E1991}">
      <dgm:prSet custT="1"/>
      <dgm:spPr/>
      <dgm:t>
        <a:bodyPr/>
        <a:lstStyle/>
        <a:p>
          <a:r>
            <a:rPr lang="es-MX" sz="1800" dirty="0"/>
            <a:t>No se evidencia la realización del ciclo de inteligencia.</a:t>
          </a:r>
          <a:endParaRPr lang="es-EC" sz="1800" dirty="0"/>
        </a:p>
      </dgm:t>
    </dgm:pt>
    <dgm:pt modelId="{C00173E8-10D4-418D-8310-4063E84308AF}" type="parTrans" cxnId="{7FA27231-194F-43F6-A287-7812AAD892FB}">
      <dgm:prSet/>
      <dgm:spPr/>
      <dgm:t>
        <a:bodyPr/>
        <a:lstStyle/>
        <a:p>
          <a:endParaRPr lang="es-EC" sz="2800"/>
        </a:p>
      </dgm:t>
    </dgm:pt>
    <dgm:pt modelId="{38A3B58E-5BC5-4D0D-B63A-F4A537FBEDCE}" type="sibTrans" cxnId="{7FA27231-194F-43F6-A287-7812AAD892FB}">
      <dgm:prSet/>
      <dgm:spPr/>
      <dgm:t>
        <a:bodyPr/>
        <a:lstStyle/>
        <a:p>
          <a:endParaRPr lang="es-EC" sz="2800"/>
        </a:p>
      </dgm:t>
    </dgm:pt>
    <dgm:pt modelId="{C3F9B61D-BB2E-4967-A501-F253F75AC674}">
      <dgm:prSet custT="1"/>
      <dgm:spPr/>
      <dgm:t>
        <a:bodyPr/>
        <a:lstStyle/>
        <a:p>
          <a:r>
            <a:rPr lang="es-MX" sz="1800" dirty="0"/>
            <a:t>Los anexos de inteligencia no se realizan para todas las operaciones.</a:t>
          </a:r>
          <a:endParaRPr lang="es-EC" sz="1800" dirty="0"/>
        </a:p>
      </dgm:t>
    </dgm:pt>
    <dgm:pt modelId="{29D263E6-D7BC-4E03-92F6-379DCDE32FD7}" type="parTrans" cxnId="{BF2BAC5A-449D-4C7D-A018-C3F42F448A42}">
      <dgm:prSet/>
      <dgm:spPr/>
      <dgm:t>
        <a:bodyPr/>
        <a:lstStyle/>
        <a:p>
          <a:endParaRPr lang="es-EC" sz="2800"/>
        </a:p>
      </dgm:t>
    </dgm:pt>
    <dgm:pt modelId="{7A15DA2A-7AD8-4054-8AD9-6D933FE59F6B}" type="sibTrans" cxnId="{BF2BAC5A-449D-4C7D-A018-C3F42F448A42}">
      <dgm:prSet/>
      <dgm:spPr/>
      <dgm:t>
        <a:bodyPr/>
        <a:lstStyle/>
        <a:p>
          <a:endParaRPr lang="es-EC" sz="2800"/>
        </a:p>
      </dgm:t>
    </dgm:pt>
    <dgm:pt modelId="{47B5C73B-F4B8-4175-8093-7A82FB7B6927}" type="pres">
      <dgm:prSet presAssocID="{E659DB5B-2EC1-4CF0-9B6D-AF4CD7493135}" presName="linear" presStyleCnt="0">
        <dgm:presLayoutVars>
          <dgm:animLvl val="lvl"/>
          <dgm:resizeHandles val="exact"/>
        </dgm:presLayoutVars>
      </dgm:prSet>
      <dgm:spPr/>
      <dgm:t>
        <a:bodyPr/>
        <a:lstStyle/>
        <a:p>
          <a:endParaRPr lang="es-ES"/>
        </a:p>
      </dgm:t>
    </dgm:pt>
    <dgm:pt modelId="{67509C3E-D6B0-419A-882E-F278BB0CEADE}" type="pres">
      <dgm:prSet presAssocID="{A864C96E-6E50-4CA9-87F8-7046635E1991}" presName="parentText" presStyleLbl="node1" presStyleIdx="0" presStyleCnt="2" custScaleY="187583">
        <dgm:presLayoutVars>
          <dgm:chMax val="0"/>
          <dgm:bulletEnabled val="1"/>
        </dgm:presLayoutVars>
      </dgm:prSet>
      <dgm:spPr/>
      <dgm:t>
        <a:bodyPr/>
        <a:lstStyle/>
        <a:p>
          <a:endParaRPr lang="es-ES"/>
        </a:p>
      </dgm:t>
    </dgm:pt>
    <dgm:pt modelId="{AC18C021-4314-461B-A9FE-6739C018C827}" type="pres">
      <dgm:prSet presAssocID="{38A3B58E-5BC5-4D0D-B63A-F4A537FBEDCE}" presName="spacer" presStyleCnt="0"/>
      <dgm:spPr/>
    </dgm:pt>
    <dgm:pt modelId="{4DAB9809-35A4-4ADA-94D7-1A238B1B8EC7}" type="pres">
      <dgm:prSet presAssocID="{C3F9B61D-BB2E-4967-A501-F253F75AC674}" presName="parentText" presStyleLbl="node1" presStyleIdx="1" presStyleCnt="2" custScaleY="154008" custLinFactY="16772" custLinFactNeighborY="100000">
        <dgm:presLayoutVars>
          <dgm:chMax val="0"/>
          <dgm:bulletEnabled val="1"/>
        </dgm:presLayoutVars>
      </dgm:prSet>
      <dgm:spPr/>
      <dgm:t>
        <a:bodyPr/>
        <a:lstStyle/>
        <a:p>
          <a:endParaRPr lang="es-ES"/>
        </a:p>
      </dgm:t>
    </dgm:pt>
  </dgm:ptLst>
  <dgm:cxnLst>
    <dgm:cxn modelId="{30035C8A-77DF-4FAC-8856-27EFCFF35953}" type="presOf" srcId="{A864C96E-6E50-4CA9-87F8-7046635E1991}" destId="{67509C3E-D6B0-419A-882E-F278BB0CEADE}" srcOrd="0" destOrd="0" presId="urn:microsoft.com/office/officeart/2005/8/layout/vList2"/>
    <dgm:cxn modelId="{D9B21F27-48E4-41A9-89F3-D1D10C7BBA62}" type="presOf" srcId="{E659DB5B-2EC1-4CF0-9B6D-AF4CD7493135}" destId="{47B5C73B-F4B8-4175-8093-7A82FB7B6927}" srcOrd="0" destOrd="0" presId="urn:microsoft.com/office/officeart/2005/8/layout/vList2"/>
    <dgm:cxn modelId="{7FA27231-194F-43F6-A287-7812AAD892FB}" srcId="{E659DB5B-2EC1-4CF0-9B6D-AF4CD7493135}" destId="{A864C96E-6E50-4CA9-87F8-7046635E1991}" srcOrd="0" destOrd="0" parTransId="{C00173E8-10D4-418D-8310-4063E84308AF}" sibTransId="{38A3B58E-5BC5-4D0D-B63A-F4A537FBEDCE}"/>
    <dgm:cxn modelId="{BF2BAC5A-449D-4C7D-A018-C3F42F448A42}" srcId="{E659DB5B-2EC1-4CF0-9B6D-AF4CD7493135}" destId="{C3F9B61D-BB2E-4967-A501-F253F75AC674}" srcOrd="1" destOrd="0" parTransId="{29D263E6-D7BC-4E03-92F6-379DCDE32FD7}" sibTransId="{7A15DA2A-7AD8-4054-8AD9-6D933FE59F6B}"/>
    <dgm:cxn modelId="{FAEA744D-A9A9-474A-BD46-A00405AEA194}" type="presOf" srcId="{C3F9B61D-BB2E-4967-A501-F253F75AC674}" destId="{4DAB9809-35A4-4ADA-94D7-1A238B1B8EC7}" srcOrd="0" destOrd="0" presId="urn:microsoft.com/office/officeart/2005/8/layout/vList2"/>
    <dgm:cxn modelId="{9E014637-EA9F-4B84-943A-600A64A73FDC}" type="presParOf" srcId="{47B5C73B-F4B8-4175-8093-7A82FB7B6927}" destId="{67509C3E-D6B0-419A-882E-F278BB0CEADE}" srcOrd="0" destOrd="0" presId="urn:microsoft.com/office/officeart/2005/8/layout/vList2"/>
    <dgm:cxn modelId="{010B19AD-72D2-48DE-9ADF-19559BBFD930}" type="presParOf" srcId="{47B5C73B-F4B8-4175-8093-7A82FB7B6927}" destId="{AC18C021-4314-461B-A9FE-6739C018C827}" srcOrd="1" destOrd="0" presId="urn:microsoft.com/office/officeart/2005/8/layout/vList2"/>
    <dgm:cxn modelId="{934DEC21-B582-408E-BD35-9DD8C6E94105}" type="presParOf" srcId="{47B5C73B-F4B8-4175-8093-7A82FB7B6927}" destId="{4DAB9809-35A4-4ADA-94D7-1A238B1B8EC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59DB5B-2EC1-4CF0-9B6D-AF4CD7493135}"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s-EC"/>
        </a:p>
      </dgm:t>
    </dgm:pt>
    <dgm:pt modelId="{A864C96E-6E50-4CA9-87F8-7046635E1991}">
      <dgm:prSet custT="1"/>
      <dgm:spPr/>
      <dgm:t>
        <a:bodyPr/>
        <a:lstStyle/>
        <a:p>
          <a:pPr algn="just"/>
          <a:r>
            <a:rPr lang="es-MX" sz="1800" dirty="0"/>
            <a:t>Sector marítimo recibe información adecuadamente</a:t>
          </a:r>
          <a:endParaRPr lang="es-EC" sz="1800" dirty="0"/>
        </a:p>
      </dgm:t>
    </dgm:pt>
    <dgm:pt modelId="{C00173E8-10D4-418D-8310-4063E84308AF}" type="parTrans" cxnId="{7FA27231-194F-43F6-A287-7812AAD892FB}">
      <dgm:prSet/>
      <dgm:spPr/>
      <dgm:t>
        <a:bodyPr/>
        <a:lstStyle/>
        <a:p>
          <a:pPr algn="just"/>
          <a:endParaRPr lang="es-EC" sz="2800"/>
        </a:p>
      </dgm:t>
    </dgm:pt>
    <dgm:pt modelId="{38A3B58E-5BC5-4D0D-B63A-F4A537FBEDCE}" type="sibTrans" cxnId="{7FA27231-194F-43F6-A287-7812AAD892FB}">
      <dgm:prSet/>
      <dgm:spPr/>
      <dgm:t>
        <a:bodyPr/>
        <a:lstStyle/>
        <a:p>
          <a:pPr algn="just"/>
          <a:endParaRPr lang="es-EC" sz="2800"/>
        </a:p>
      </dgm:t>
    </dgm:pt>
    <dgm:pt modelId="{C3F9B61D-BB2E-4967-A501-F253F75AC674}">
      <dgm:prSet custT="1"/>
      <dgm:spPr/>
      <dgm:t>
        <a:bodyPr/>
        <a:lstStyle/>
        <a:p>
          <a:pPr algn="just"/>
          <a:r>
            <a:rPr lang="es-MX" sz="1800" dirty="0" err="1"/>
            <a:t>CUINMA</a:t>
          </a:r>
          <a:r>
            <a:rPr lang="es-MX" sz="1800" dirty="0"/>
            <a:t> recibe información coyunturalmente</a:t>
          </a:r>
          <a:endParaRPr lang="es-EC" sz="1800" dirty="0"/>
        </a:p>
      </dgm:t>
    </dgm:pt>
    <dgm:pt modelId="{29D263E6-D7BC-4E03-92F6-379DCDE32FD7}" type="parTrans" cxnId="{BF2BAC5A-449D-4C7D-A018-C3F42F448A42}">
      <dgm:prSet/>
      <dgm:spPr/>
      <dgm:t>
        <a:bodyPr/>
        <a:lstStyle/>
        <a:p>
          <a:pPr algn="just"/>
          <a:endParaRPr lang="es-EC" sz="2800"/>
        </a:p>
      </dgm:t>
    </dgm:pt>
    <dgm:pt modelId="{7A15DA2A-7AD8-4054-8AD9-6D933FE59F6B}" type="sibTrans" cxnId="{BF2BAC5A-449D-4C7D-A018-C3F42F448A42}">
      <dgm:prSet/>
      <dgm:spPr/>
      <dgm:t>
        <a:bodyPr/>
        <a:lstStyle/>
        <a:p>
          <a:pPr algn="just"/>
          <a:endParaRPr lang="es-EC" sz="2800"/>
        </a:p>
      </dgm:t>
    </dgm:pt>
    <dgm:pt modelId="{47B5C73B-F4B8-4175-8093-7A82FB7B6927}" type="pres">
      <dgm:prSet presAssocID="{E659DB5B-2EC1-4CF0-9B6D-AF4CD7493135}" presName="linear" presStyleCnt="0">
        <dgm:presLayoutVars>
          <dgm:animLvl val="lvl"/>
          <dgm:resizeHandles val="exact"/>
        </dgm:presLayoutVars>
      </dgm:prSet>
      <dgm:spPr/>
      <dgm:t>
        <a:bodyPr/>
        <a:lstStyle/>
        <a:p>
          <a:endParaRPr lang="es-ES"/>
        </a:p>
      </dgm:t>
    </dgm:pt>
    <dgm:pt modelId="{67509C3E-D6B0-419A-882E-F278BB0CEADE}" type="pres">
      <dgm:prSet presAssocID="{A864C96E-6E50-4CA9-87F8-7046635E1991}" presName="parentText" presStyleLbl="node1" presStyleIdx="0" presStyleCnt="2" custScaleY="187583">
        <dgm:presLayoutVars>
          <dgm:chMax val="0"/>
          <dgm:bulletEnabled val="1"/>
        </dgm:presLayoutVars>
      </dgm:prSet>
      <dgm:spPr/>
      <dgm:t>
        <a:bodyPr/>
        <a:lstStyle/>
        <a:p>
          <a:endParaRPr lang="es-ES"/>
        </a:p>
      </dgm:t>
    </dgm:pt>
    <dgm:pt modelId="{AC18C021-4314-461B-A9FE-6739C018C827}" type="pres">
      <dgm:prSet presAssocID="{38A3B58E-5BC5-4D0D-B63A-F4A537FBEDCE}" presName="spacer" presStyleCnt="0"/>
      <dgm:spPr/>
    </dgm:pt>
    <dgm:pt modelId="{4DAB9809-35A4-4ADA-94D7-1A238B1B8EC7}" type="pres">
      <dgm:prSet presAssocID="{C3F9B61D-BB2E-4967-A501-F253F75AC674}" presName="parentText" presStyleLbl="node1" presStyleIdx="1" presStyleCnt="2" custScaleY="154008" custLinFactY="16772" custLinFactNeighborY="100000">
        <dgm:presLayoutVars>
          <dgm:chMax val="0"/>
          <dgm:bulletEnabled val="1"/>
        </dgm:presLayoutVars>
      </dgm:prSet>
      <dgm:spPr/>
      <dgm:t>
        <a:bodyPr/>
        <a:lstStyle/>
        <a:p>
          <a:endParaRPr lang="es-ES"/>
        </a:p>
      </dgm:t>
    </dgm:pt>
  </dgm:ptLst>
  <dgm:cxnLst>
    <dgm:cxn modelId="{30035C8A-77DF-4FAC-8856-27EFCFF35953}" type="presOf" srcId="{A864C96E-6E50-4CA9-87F8-7046635E1991}" destId="{67509C3E-D6B0-419A-882E-F278BB0CEADE}" srcOrd="0" destOrd="0" presId="urn:microsoft.com/office/officeart/2005/8/layout/vList2"/>
    <dgm:cxn modelId="{D9B21F27-48E4-41A9-89F3-D1D10C7BBA62}" type="presOf" srcId="{E659DB5B-2EC1-4CF0-9B6D-AF4CD7493135}" destId="{47B5C73B-F4B8-4175-8093-7A82FB7B6927}" srcOrd="0" destOrd="0" presId="urn:microsoft.com/office/officeart/2005/8/layout/vList2"/>
    <dgm:cxn modelId="{7FA27231-194F-43F6-A287-7812AAD892FB}" srcId="{E659DB5B-2EC1-4CF0-9B6D-AF4CD7493135}" destId="{A864C96E-6E50-4CA9-87F8-7046635E1991}" srcOrd="0" destOrd="0" parTransId="{C00173E8-10D4-418D-8310-4063E84308AF}" sibTransId="{38A3B58E-5BC5-4D0D-B63A-F4A537FBEDCE}"/>
    <dgm:cxn modelId="{BF2BAC5A-449D-4C7D-A018-C3F42F448A42}" srcId="{E659DB5B-2EC1-4CF0-9B6D-AF4CD7493135}" destId="{C3F9B61D-BB2E-4967-A501-F253F75AC674}" srcOrd="1" destOrd="0" parTransId="{29D263E6-D7BC-4E03-92F6-379DCDE32FD7}" sibTransId="{7A15DA2A-7AD8-4054-8AD9-6D933FE59F6B}"/>
    <dgm:cxn modelId="{FAEA744D-A9A9-474A-BD46-A00405AEA194}" type="presOf" srcId="{C3F9B61D-BB2E-4967-A501-F253F75AC674}" destId="{4DAB9809-35A4-4ADA-94D7-1A238B1B8EC7}" srcOrd="0" destOrd="0" presId="urn:microsoft.com/office/officeart/2005/8/layout/vList2"/>
    <dgm:cxn modelId="{9E014637-EA9F-4B84-943A-600A64A73FDC}" type="presParOf" srcId="{47B5C73B-F4B8-4175-8093-7A82FB7B6927}" destId="{67509C3E-D6B0-419A-882E-F278BB0CEADE}" srcOrd="0" destOrd="0" presId="urn:microsoft.com/office/officeart/2005/8/layout/vList2"/>
    <dgm:cxn modelId="{010B19AD-72D2-48DE-9ADF-19559BBFD930}" type="presParOf" srcId="{47B5C73B-F4B8-4175-8093-7A82FB7B6927}" destId="{AC18C021-4314-461B-A9FE-6739C018C827}" srcOrd="1" destOrd="0" presId="urn:microsoft.com/office/officeart/2005/8/layout/vList2"/>
    <dgm:cxn modelId="{934DEC21-B582-408E-BD35-9DD8C6E94105}" type="presParOf" srcId="{47B5C73B-F4B8-4175-8093-7A82FB7B6927}" destId="{4DAB9809-35A4-4ADA-94D7-1A238B1B8EC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0FA2E9-CDA4-43C3-A590-C078ACACF382}"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US"/>
        </a:p>
      </dgm:t>
    </dgm:pt>
    <dgm:pt modelId="{0DEB589D-C8B9-4683-AEAE-2F519BA9F5A3}">
      <dgm:prSet phldrT="[Texto]" custT="1"/>
      <dgm:spPr/>
      <dgm:t>
        <a:bodyPr/>
        <a:lstStyle/>
        <a:p>
          <a:r>
            <a:rPr lang="es-US" sz="2000" b="1" dirty="0">
              <a:latin typeface="Arial" panose="020B0604020202020204" pitchFamily="34" charset="0"/>
              <a:cs typeface="Arial" panose="020B0604020202020204" pitchFamily="34" charset="0"/>
            </a:rPr>
            <a:t>Introducción</a:t>
          </a:r>
        </a:p>
      </dgm:t>
    </dgm:pt>
    <dgm:pt modelId="{76065FBB-C312-448B-822C-33B9EA03B0F1}" type="par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F709BB7F-8A00-439A-AF9C-967711A7A8B6}" type="sib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0E67C6C3-1950-4C2A-B425-426872D70932}">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gm:t>
    </dgm:pt>
    <dgm:pt modelId="{E11A51FC-74F3-410E-8438-E232BFB07B78}" type="par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96A51060-0A20-4983-B9C6-E1940D98F9BA}" type="sib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763522FB-3CAE-45FB-8F94-F707BE23D27D}">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gm:t>
    </dgm:pt>
    <dgm:pt modelId="{6178D25F-06CB-4F0B-8513-FA86F0B7FB58}" type="par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61284CE1-F941-43FA-83CD-846114058A41}" type="sib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F9D20B1D-5B00-4DCC-86D8-313C79A695C7}">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gm:t>
    </dgm:pt>
    <dgm:pt modelId="{4133C5C8-3E02-48B8-A67D-8DC1B38220C0}" type="parTrans" cxnId="{E1DB61A0-53B7-48A0-AF6A-F3DD90121BEF}">
      <dgm:prSet/>
      <dgm:spPr/>
      <dgm:t>
        <a:bodyPr/>
        <a:lstStyle/>
        <a:p>
          <a:endParaRPr lang="es-EC"/>
        </a:p>
      </dgm:t>
    </dgm:pt>
    <dgm:pt modelId="{CC844C44-6E35-4255-AD96-B6A120103EB1}" type="sibTrans" cxnId="{E1DB61A0-53B7-48A0-AF6A-F3DD90121BEF}">
      <dgm:prSet/>
      <dgm:spPr/>
      <dgm:t>
        <a:bodyPr/>
        <a:lstStyle/>
        <a:p>
          <a:endParaRPr lang="es-EC"/>
        </a:p>
      </dgm:t>
    </dgm:pt>
    <dgm:pt modelId="{E6B28B95-B778-4A83-A54F-1363C3530CBA}">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gm:t>
    </dgm:pt>
    <dgm:pt modelId="{2F86A5B6-CFE2-41F4-BAFB-FFACF3A27601}" type="parTrans" cxnId="{593DA491-0ABB-47AE-9B25-8FB77B94FEDB}">
      <dgm:prSet/>
      <dgm:spPr/>
      <dgm:t>
        <a:bodyPr/>
        <a:lstStyle/>
        <a:p>
          <a:endParaRPr lang="es-EC"/>
        </a:p>
      </dgm:t>
    </dgm:pt>
    <dgm:pt modelId="{3FB88EBB-DC29-4A80-A789-C861F274FEA8}" type="sibTrans" cxnId="{593DA491-0ABB-47AE-9B25-8FB77B94FEDB}">
      <dgm:prSet/>
      <dgm:spPr/>
      <dgm:t>
        <a:bodyPr/>
        <a:lstStyle/>
        <a:p>
          <a:endParaRPr lang="es-EC"/>
        </a:p>
      </dgm:t>
    </dgm:pt>
    <dgm:pt modelId="{A76424F6-2C03-4923-B8F0-DC93539739EF}">
      <dgm:prSet phldrT="[Texto]" custT="1"/>
      <dgm:spPr>
        <a:solidFill>
          <a:srgbClr val="FFFF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Propuesta</a:t>
          </a:r>
        </a:p>
      </dgm:t>
    </dgm:pt>
    <dgm:pt modelId="{E8A85D26-5598-4133-8FEC-675070F1BA15}" type="parTrans" cxnId="{AED8D700-E6BE-47BC-84D5-0F7FDD6C7D38}">
      <dgm:prSet/>
      <dgm:spPr/>
      <dgm:t>
        <a:bodyPr/>
        <a:lstStyle/>
        <a:p>
          <a:endParaRPr lang="es-EC"/>
        </a:p>
      </dgm:t>
    </dgm:pt>
    <dgm:pt modelId="{BD0E6858-4DFC-4550-97F8-0A7B58DF4E33}" type="sibTrans" cxnId="{AED8D700-E6BE-47BC-84D5-0F7FDD6C7D38}">
      <dgm:prSet/>
      <dgm:spPr/>
      <dgm:t>
        <a:bodyPr/>
        <a:lstStyle/>
        <a:p>
          <a:endParaRPr lang="es-EC"/>
        </a:p>
      </dgm:t>
    </dgm:pt>
    <dgm:pt modelId="{73BB1A4B-D089-4545-A653-C44FF7776338}" type="pres">
      <dgm:prSet presAssocID="{D10FA2E9-CDA4-43C3-A590-C078ACACF382}" presName="Name0" presStyleCnt="0">
        <dgm:presLayoutVars>
          <dgm:chMax val="7"/>
          <dgm:chPref val="7"/>
          <dgm:dir/>
        </dgm:presLayoutVars>
      </dgm:prSet>
      <dgm:spPr/>
      <dgm:t>
        <a:bodyPr/>
        <a:lstStyle/>
        <a:p>
          <a:endParaRPr lang="es-ES"/>
        </a:p>
      </dgm:t>
    </dgm:pt>
    <dgm:pt modelId="{D07EBEBC-1F24-48C3-9034-6AD18A6B5BDE}" type="pres">
      <dgm:prSet presAssocID="{D10FA2E9-CDA4-43C3-A590-C078ACACF382}" presName="Name1" presStyleCnt="0"/>
      <dgm:spPr/>
    </dgm:pt>
    <dgm:pt modelId="{54C254A7-E6FA-4BA3-8BAE-9691398211A9}" type="pres">
      <dgm:prSet presAssocID="{D10FA2E9-CDA4-43C3-A590-C078ACACF382}" presName="cycle" presStyleCnt="0"/>
      <dgm:spPr/>
    </dgm:pt>
    <dgm:pt modelId="{7580D64F-ABEE-4F36-95C9-C604C5099147}" type="pres">
      <dgm:prSet presAssocID="{D10FA2E9-CDA4-43C3-A590-C078ACACF382}" presName="srcNode" presStyleLbl="node1" presStyleIdx="0" presStyleCnt="6"/>
      <dgm:spPr/>
    </dgm:pt>
    <dgm:pt modelId="{4799D947-90E6-4817-8347-54A8B7198EC3}" type="pres">
      <dgm:prSet presAssocID="{D10FA2E9-CDA4-43C3-A590-C078ACACF382}" presName="conn" presStyleLbl="parChTrans1D2" presStyleIdx="0" presStyleCnt="1"/>
      <dgm:spPr/>
      <dgm:t>
        <a:bodyPr/>
        <a:lstStyle/>
        <a:p>
          <a:endParaRPr lang="es-ES"/>
        </a:p>
      </dgm:t>
    </dgm:pt>
    <dgm:pt modelId="{3D0C92AC-0B4B-4B9B-8A73-3C789A44E817}" type="pres">
      <dgm:prSet presAssocID="{D10FA2E9-CDA4-43C3-A590-C078ACACF382}" presName="extraNode" presStyleLbl="node1" presStyleIdx="0" presStyleCnt="6"/>
      <dgm:spPr/>
    </dgm:pt>
    <dgm:pt modelId="{76A1391D-8382-4BA9-BA71-A57965C8910F}" type="pres">
      <dgm:prSet presAssocID="{D10FA2E9-CDA4-43C3-A590-C078ACACF382}" presName="dstNode" presStyleLbl="node1" presStyleIdx="0" presStyleCnt="6"/>
      <dgm:spPr/>
    </dgm:pt>
    <dgm:pt modelId="{F9D46DED-2398-450A-A56A-19B50C54CFA6}" type="pres">
      <dgm:prSet presAssocID="{0DEB589D-C8B9-4683-AEAE-2F519BA9F5A3}" presName="text_1" presStyleLbl="node1" presStyleIdx="0" presStyleCnt="6">
        <dgm:presLayoutVars>
          <dgm:bulletEnabled val="1"/>
        </dgm:presLayoutVars>
      </dgm:prSet>
      <dgm:spPr/>
      <dgm:t>
        <a:bodyPr/>
        <a:lstStyle/>
        <a:p>
          <a:endParaRPr lang="es-ES"/>
        </a:p>
      </dgm:t>
    </dgm:pt>
    <dgm:pt modelId="{0B0EDB48-1DDB-4B51-B0F9-63B7BFC43792}" type="pres">
      <dgm:prSet presAssocID="{0DEB589D-C8B9-4683-AEAE-2F519BA9F5A3}" presName="accent_1" presStyleCnt="0"/>
      <dgm:spPr/>
    </dgm:pt>
    <dgm:pt modelId="{F579E709-3A2B-4FE5-A111-6E5F7E900439}" type="pres">
      <dgm:prSet presAssocID="{0DEB589D-C8B9-4683-AEAE-2F519BA9F5A3}" presName="accentRepeatNode" presStyleLbl="solidFgAcc1" presStyleIdx="0" presStyleCnt="6"/>
      <dgm:spPr/>
    </dgm:pt>
    <dgm:pt modelId="{D6721254-BB30-4610-AB3A-214C8C5ECCD2}" type="pres">
      <dgm:prSet presAssocID="{0E67C6C3-1950-4C2A-B425-426872D70932}" presName="text_2" presStyleLbl="node1" presStyleIdx="1" presStyleCnt="6">
        <dgm:presLayoutVars>
          <dgm:bulletEnabled val="1"/>
        </dgm:presLayoutVars>
      </dgm:prSet>
      <dgm:spPr/>
      <dgm:t>
        <a:bodyPr/>
        <a:lstStyle/>
        <a:p>
          <a:endParaRPr lang="es-ES"/>
        </a:p>
      </dgm:t>
    </dgm:pt>
    <dgm:pt modelId="{C777239C-FCB8-4AF3-9DDC-B6C5F46A9E78}" type="pres">
      <dgm:prSet presAssocID="{0E67C6C3-1950-4C2A-B425-426872D70932}" presName="accent_2" presStyleCnt="0"/>
      <dgm:spPr/>
    </dgm:pt>
    <dgm:pt modelId="{88085ED9-4E03-442D-9F89-7ACAEC71567C}" type="pres">
      <dgm:prSet presAssocID="{0E67C6C3-1950-4C2A-B425-426872D70932}" presName="accentRepeatNode" presStyleLbl="solidFgAcc1" presStyleIdx="1" presStyleCnt="6"/>
      <dgm:spPr/>
    </dgm:pt>
    <dgm:pt modelId="{C1A5A5AC-776E-4A5D-A814-F8E9F8D9DD9F}" type="pres">
      <dgm:prSet presAssocID="{F9D20B1D-5B00-4DCC-86D8-313C79A695C7}" presName="text_3" presStyleLbl="node1" presStyleIdx="2" presStyleCnt="6">
        <dgm:presLayoutVars>
          <dgm:bulletEnabled val="1"/>
        </dgm:presLayoutVars>
      </dgm:prSet>
      <dgm:spPr/>
      <dgm:t>
        <a:bodyPr/>
        <a:lstStyle/>
        <a:p>
          <a:endParaRPr lang="es-ES"/>
        </a:p>
      </dgm:t>
    </dgm:pt>
    <dgm:pt modelId="{579DAB3C-299C-4A92-8B80-571849104815}" type="pres">
      <dgm:prSet presAssocID="{F9D20B1D-5B00-4DCC-86D8-313C79A695C7}" presName="accent_3" presStyleCnt="0"/>
      <dgm:spPr/>
    </dgm:pt>
    <dgm:pt modelId="{85BC1B39-19A7-4E92-B0AE-58CAAC51618B}" type="pres">
      <dgm:prSet presAssocID="{F9D20B1D-5B00-4DCC-86D8-313C79A695C7}" presName="accentRepeatNode" presStyleLbl="solidFgAcc1" presStyleIdx="2" presStyleCnt="6"/>
      <dgm:spPr/>
    </dgm:pt>
    <dgm:pt modelId="{F317D9F3-507A-4062-848C-80580E68CDEE}" type="pres">
      <dgm:prSet presAssocID="{E6B28B95-B778-4A83-A54F-1363C3530CBA}" presName="text_4" presStyleLbl="node1" presStyleIdx="3" presStyleCnt="6">
        <dgm:presLayoutVars>
          <dgm:bulletEnabled val="1"/>
        </dgm:presLayoutVars>
      </dgm:prSet>
      <dgm:spPr/>
      <dgm:t>
        <a:bodyPr/>
        <a:lstStyle/>
        <a:p>
          <a:endParaRPr lang="es-ES"/>
        </a:p>
      </dgm:t>
    </dgm:pt>
    <dgm:pt modelId="{29BAD231-C3C3-455F-A92E-B17BAE9508BA}" type="pres">
      <dgm:prSet presAssocID="{E6B28B95-B778-4A83-A54F-1363C3530CBA}" presName="accent_4" presStyleCnt="0"/>
      <dgm:spPr/>
    </dgm:pt>
    <dgm:pt modelId="{3C1CCCAD-B35E-47B6-AFEF-5E72BE3143E9}" type="pres">
      <dgm:prSet presAssocID="{E6B28B95-B778-4A83-A54F-1363C3530CBA}" presName="accentRepeatNode" presStyleLbl="solidFgAcc1" presStyleIdx="3" presStyleCnt="6"/>
      <dgm:spPr/>
    </dgm:pt>
    <dgm:pt modelId="{E880F1A6-C72E-4660-80EF-E966973403F0}" type="pres">
      <dgm:prSet presAssocID="{A76424F6-2C03-4923-B8F0-DC93539739EF}" presName="text_5" presStyleLbl="node1" presStyleIdx="4" presStyleCnt="6">
        <dgm:presLayoutVars>
          <dgm:bulletEnabled val="1"/>
        </dgm:presLayoutVars>
      </dgm:prSet>
      <dgm:spPr/>
      <dgm:t>
        <a:bodyPr/>
        <a:lstStyle/>
        <a:p>
          <a:endParaRPr lang="es-ES"/>
        </a:p>
      </dgm:t>
    </dgm:pt>
    <dgm:pt modelId="{EE3C947B-3670-4114-B0FE-7122D8DB346B}" type="pres">
      <dgm:prSet presAssocID="{A76424F6-2C03-4923-B8F0-DC93539739EF}" presName="accent_5" presStyleCnt="0"/>
      <dgm:spPr/>
    </dgm:pt>
    <dgm:pt modelId="{F417B679-4AD8-43BF-AD1D-FC6D2CFD29BD}" type="pres">
      <dgm:prSet presAssocID="{A76424F6-2C03-4923-B8F0-DC93539739EF}" presName="accentRepeatNode" presStyleLbl="solidFgAcc1" presStyleIdx="4" presStyleCnt="6"/>
      <dgm:spPr/>
    </dgm:pt>
    <dgm:pt modelId="{47E25BFC-EFA6-4DC3-B580-C8E23B94CA34}" type="pres">
      <dgm:prSet presAssocID="{763522FB-3CAE-45FB-8F94-F707BE23D27D}" presName="text_6" presStyleLbl="node1" presStyleIdx="5" presStyleCnt="6">
        <dgm:presLayoutVars>
          <dgm:bulletEnabled val="1"/>
        </dgm:presLayoutVars>
      </dgm:prSet>
      <dgm:spPr/>
      <dgm:t>
        <a:bodyPr/>
        <a:lstStyle/>
        <a:p>
          <a:endParaRPr lang="es-ES"/>
        </a:p>
      </dgm:t>
    </dgm:pt>
    <dgm:pt modelId="{8185BDFF-67FA-442D-B9B8-149A9CCDF15B}" type="pres">
      <dgm:prSet presAssocID="{763522FB-3CAE-45FB-8F94-F707BE23D27D}" presName="accent_6" presStyleCnt="0"/>
      <dgm:spPr/>
    </dgm:pt>
    <dgm:pt modelId="{A10BB875-E683-4179-B962-C6A4E972C4C6}" type="pres">
      <dgm:prSet presAssocID="{763522FB-3CAE-45FB-8F94-F707BE23D27D}" presName="accentRepeatNode" presStyleLbl="solidFgAcc1" presStyleIdx="5" presStyleCnt="6"/>
      <dgm:spPr/>
    </dgm:pt>
  </dgm:ptLst>
  <dgm:cxnLst>
    <dgm:cxn modelId="{C2990370-07D8-4A3D-8EA5-28A70A025354}" type="presOf" srcId="{F709BB7F-8A00-439A-AF9C-967711A7A8B6}" destId="{4799D947-90E6-4817-8347-54A8B7198EC3}" srcOrd="0" destOrd="0" presId="urn:microsoft.com/office/officeart/2008/layout/VerticalCurvedList"/>
    <dgm:cxn modelId="{38AB1026-5DDA-47DF-9635-7FE8F40EAB3E}" srcId="{D10FA2E9-CDA4-43C3-A590-C078ACACF382}" destId="{763522FB-3CAE-45FB-8F94-F707BE23D27D}" srcOrd="5" destOrd="0" parTransId="{6178D25F-06CB-4F0B-8513-FA86F0B7FB58}" sibTransId="{61284CE1-F941-43FA-83CD-846114058A41}"/>
    <dgm:cxn modelId="{61DB489C-00C6-4365-A35F-92731B8F2829}" type="presOf" srcId="{0DEB589D-C8B9-4683-AEAE-2F519BA9F5A3}" destId="{F9D46DED-2398-450A-A56A-19B50C54CFA6}" srcOrd="0" destOrd="0" presId="urn:microsoft.com/office/officeart/2008/layout/VerticalCurvedList"/>
    <dgm:cxn modelId="{AED8D700-E6BE-47BC-84D5-0F7FDD6C7D38}" srcId="{D10FA2E9-CDA4-43C3-A590-C078ACACF382}" destId="{A76424F6-2C03-4923-B8F0-DC93539739EF}" srcOrd="4" destOrd="0" parTransId="{E8A85D26-5598-4133-8FEC-675070F1BA15}" sibTransId="{BD0E6858-4DFC-4550-97F8-0A7B58DF4E33}"/>
    <dgm:cxn modelId="{A52829F6-C244-4688-BE6F-E71036ECBD01}" srcId="{D10FA2E9-CDA4-43C3-A590-C078ACACF382}" destId="{0DEB589D-C8B9-4683-AEAE-2F519BA9F5A3}" srcOrd="0" destOrd="0" parTransId="{76065FBB-C312-448B-822C-33B9EA03B0F1}" sibTransId="{F709BB7F-8A00-439A-AF9C-967711A7A8B6}"/>
    <dgm:cxn modelId="{F9F58299-23FA-4594-9DC8-5A96C7B2FBE3}" type="presOf" srcId="{D10FA2E9-CDA4-43C3-A590-C078ACACF382}" destId="{73BB1A4B-D089-4545-A653-C44FF7776338}" srcOrd="0" destOrd="0" presId="urn:microsoft.com/office/officeart/2008/layout/VerticalCurvedList"/>
    <dgm:cxn modelId="{CFCD6909-D006-489D-BF38-CA268587681E}" type="presOf" srcId="{0E67C6C3-1950-4C2A-B425-426872D70932}" destId="{D6721254-BB30-4610-AB3A-214C8C5ECCD2}" srcOrd="0" destOrd="0" presId="urn:microsoft.com/office/officeart/2008/layout/VerticalCurvedList"/>
    <dgm:cxn modelId="{E1DB61A0-53B7-48A0-AF6A-F3DD90121BEF}" srcId="{D10FA2E9-CDA4-43C3-A590-C078ACACF382}" destId="{F9D20B1D-5B00-4DCC-86D8-313C79A695C7}" srcOrd="2" destOrd="0" parTransId="{4133C5C8-3E02-48B8-A67D-8DC1B38220C0}" sibTransId="{CC844C44-6E35-4255-AD96-B6A120103EB1}"/>
    <dgm:cxn modelId="{C907EDCF-87FA-4FEB-804E-B9275BBB33B8}" type="presOf" srcId="{763522FB-3CAE-45FB-8F94-F707BE23D27D}" destId="{47E25BFC-EFA6-4DC3-B580-C8E23B94CA34}" srcOrd="0" destOrd="0" presId="urn:microsoft.com/office/officeart/2008/layout/VerticalCurvedList"/>
    <dgm:cxn modelId="{FB5684DC-8535-401B-A4B4-EF4825172410}" srcId="{D10FA2E9-CDA4-43C3-A590-C078ACACF382}" destId="{0E67C6C3-1950-4C2A-B425-426872D70932}" srcOrd="1" destOrd="0" parTransId="{E11A51FC-74F3-410E-8438-E232BFB07B78}" sibTransId="{96A51060-0A20-4983-B9C6-E1940D98F9BA}"/>
    <dgm:cxn modelId="{25C4EBA5-D4B6-466B-8CE5-3E6CDCA9923C}" type="presOf" srcId="{A76424F6-2C03-4923-B8F0-DC93539739EF}" destId="{E880F1A6-C72E-4660-80EF-E966973403F0}" srcOrd="0" destOrd="0" presId="urn:microsoft.com/office/officeart/2008/layout/VerticalCurvedList"/>
    <dgm:cxn modelId="{0819BAE1-EB16-49D5-AF6A-FA1AEA787DD4}" type="presOf" srcId="{E6B28B95-B778-4A83-A54F-1363C3530CBA}" destId="{F317D9F3-507A-4062-848C-80580E68CDEE}" srcOrd="0" destOrd="0" presId="urn:microsoft.com/office/officeart/2008/layout/VerticalCurvedList"/>
    <dgm:cxn modelId="{0348C4EB-40D6-4635-91FA-12B6BE037266}" type="presOf" srcId="{F9D20B1D-5B00-4DCC-86D8-313C79A695C7}" destId="{C1A5A5AC-776E-4A5D-A814-F8E9F8D9DD9F}" srcOrd="0" destOrd="0" presId="urn:microsoft.com/office/officeart/2008/layout/VerticalCurvedList"/>
    <dgm:cxn modelId="{593DA491-0ABB-47AE-9B25-8FB77B94FEDB}" srcId="{D10FA2E9-CDA4-43C3-A590-C078ACACF382}" destId="{E6B28B95-B778-4A83-A54F-1363C3530CBA}" srcOrd="3" destOrd="0" parTransId="{2F86A5B6-CFE2-41F4-BAFB-FFACF3A27601}" sibTransId="{3FB88EBB-DC29-4A80-A789-C861F274FEA8}"/>
    <dgm:cxn modelId="{0DCF4EFD-02BB-4B24-90B5-F3990E376701}" type="presParOf" srcId="{73BB1A4B-D089-4545-A653-C44FF7776338}" destId="{D07EBEBC-1F24-48C3-9034-6AD18A6B5BDE}" srcOrd="0" destOrd="0" presId="urn:microsoft.com/office/officeart/2008/layout/VerticalCurvedList"/>
    <dgm:cxn modelId="{985875B7-E511-4C37-BFD3-AFA9520B5828}" type="presParOf" srcId="{D07EBEBC-1F24-48C3-9034-6AD18A6B5BDE}" destId="{54C254A7-E6FA-4BA3-8BAE-9691398211A9}" srcOrd="0" destOrd="0" presId="urn:microsoft.com/office/officeart/2008/layout/VerticalCurvedList"/>
    <dgm:cxn modelId="{79FFD062-0800-4787-98E3-269139DFCEED}" type="presParOf" srcId="{54C254A7-E6FA-4BA3-8BAE-9691398211A9}" destId="{7580D64F-ABEE-4F36-95C9-C604C5099147}" srcOrd="0" destOrd="0" presId="urn:microsoft.com/office/officeart/2008/layout/VerticalCurvedList"/>
    <dgm:cxn modelId="{F062429C-1DF6-40E7-8EF6-A287885C38E8}" type="presParOf" srcId="{54C254A7-E6FA-4BA3-8BAE-9691398211A9}" destId="{4799D947-90E6-4817-8347-54A8B7198EC3}" srcOrd="1" destOrd="0" presId="urn:microsoft.com/office/officeart/2008/layout/VerticalCurvedList"/>
    <dgm:cxn modelId="{2F15B9A0-D206-4D07-BE7F-400AEE9EF2EE}" type="presParOf" srcId="{54C254A7-E6FA-4BA3-8BAE-9691398211A9}" destId="{3D0C92AC-0B4B-4B9B-8A73-3C789A44E817}" srcOrd="2" destOrd="0" presId="urn:microsoft.com/office/officeart/2008/layout/VerticalCurvedList"/>
    <dgm:cxn modelId="{79367748-87A5-4A7E-9582-8CABBDABFD21}" type="presParOf" srcId="{54C254A7-E6FA-4BA3-8BAE-9691398211A9}" destId="{76A1391D-8382-4BA9-BA71-A57965C8910F}" srcOrd="3" destOrd="0" presId="urn:microsoft.com/office/officeart/2008/layout/VerticalCurvedList"/>
    <dgm:cxn modelId="{2F6E3822-4E0C-493E-A5CB-440D70C8893A}" type="presParOf" srcId="{D07EBEBC-1F24-48C3-9034-6AD18A6B5BDE}" destId="{F9D46DED-2398-450A-A56A-19B50C54CFA6}" srcOrd="1" destOrd="0" presId="urn:microsoft.com/office/officeart/2008/layout/VerticalCurvedList"/>
    <dgm:cxn modelId="{4F1D4676-90AC-4F5A-AD70-614C801C4BBE}" type="presParOf" srcId="{D07EBEBC-1F24-48C3-9034-6AD18A6B5BDE}" destId="{0B0EDB48-1DDB-4B51-B0F9-63B7BFC43792}" srcOrd="2" destOrd="0" presId="urn:microsoft.com/office/officeart/2008/layout/VerticalCurvedList"/>
    <dgm:cxn modelId="{1FC5C510-88E3-401A-B72D-B690681A24DE}" type="presParOf" srcId="{0B0EDB48-1DDB-4B51-B0F9-63B7BFC43792}" destId="{F579E709-3A2B-4FE5-A111-6E5F7E900439}" srcOrd="0" destOrd="0" presId="urn:microsoft.com/office/officeart/2008/layout/VerticalCurvedList"/>
    <dgm:cxn modelId="{6FA0ACEA-7F34-44F0-87FE-C1FDC5B8AA78}" type="presParOf" srcId="{D07EBEBC-1F24-48C3-9034-6AD18A6B5BDE}" destId="{D6721254-BB30-4610-AB3A-214C8C5ECCD2}" srcOrd="3" destOrd="0" presId="urn:microsoft.com/office/officeart/2008/layout/VerticalCurvedList"/>
    <dgm:cxn modelId="{138AB790-DCE3-43A9-941E-8664559B9608}" type="presParOf" srcId="{D07EBEBC-1F24-48C3-9034-6AD18A6B5BDE}" destId="{C777239C-FCB8-4AF3-9DDC-B6C5F46A9E78}" srcOrd="4" destOrd="0" presId="urn:microsoft.com/office/officeart/2008/layout/VerticalCurvedList"/>
    <dgm:cxn modelId="{630265FF-FAC7-4196-84B7-7CC096F98D1C}" type="presParOf" srcId="{C777239C-FCB8-4AF3-9DDC-B6C5F46A9E78}" destId="{88085ED9-4E03-442D-9F89-7ACAEC71567C}" srcOrd="0" destOrd="0" presId="urn:microsoft.com/office/officeart/2008/layout/VerticalCurvedList"/>
    <dgm:cxn modelId="{E79CEE60-F1AF-4468-AB1F-90EC632885C9}" type="presParOf" srcId="{D07EBEBC-1F24-48C3-9034-6AD18A6B5BDE}" destId="{C1A5A5AC-776E-4A5D-A814-F8E9F8D9DD9F}" srcOrd="5" destOrd="0" presId="urn:microsoft.com/office/officeart/2008/layout/VerticalCurvedList"/>
    <dgm:cxn modelId="{2B4A17D8-F493-4B3F-B47E-399A3747E904}" type="presParOf" srcId="{D07EBEBC-1F24-48C3-9034-6AD18A6B5BDE}" destId="{579DAB3C-299C-4A92-8B80-571849104815}" srcOrd="6" destOrd="0" presId="urn:microsoft.com/office/officeart/2008/layout/VerticalCurvedList"/>
    <dgm:cxn modelId="{25CF29EC-88E6-4996-A267-9DE0919BFF11}" type="presParOf" srcId="{579DAB3C-299C-4A92-8B80-571849104815}" destId="{85BC1B39-19A7-4E92-B0AE-58CAAC51618B}" srcOrd="0" destOrd="0" presId="urn:microsoft.com/office/officeart/2008/layout/VerticalCurvedList"/>
    <dgm:cxn modelId="{CE204161-3E32-4206-AD6A-1AD63D34207E}" type="presParOf" srcId="{D07EBEBC-1F24-48C3-9034-6AD18A6B5BDE}" destId="{F317D9F3-507A-4062-848C-80580E68CDEE}" srcOrd="7" destOrd="0" presId="urn:microsoft.com/office/officeart/2008/layout/VerticalCurvedList"/>
    <dgm:cxn modelId="{87416CAB-3987-47C4-AC74-01A56515BCB0}" type="presParOf" srcId="{D07EBEBC-1F24-48C3-9034-6AD18A6B5BDE}" destId="{29BAD231-C3C3-455F-A92E-B17BAE9508BA}" srcOrd="8" destOrd="0" presId="urn:microsoft.com/office/officeart/2008/layout/VerticalCurvedList"/>
    <dgm:cxn modelId="{7E44E000-3484-4A1B-87DF-E9B621029538}" type="presParOf" srcId="{29BAD231-C3C3-455F-A92E-B17BAE9508BA}" destId="{3C1CCCAD-B35E-47B6-AFEF-5E72BE3143E9}" srcOrd="0" destOrd="0" presId="urn:microsoft.com/office/officeart/2008/layout/VerticalCurvedList"/>
    <dgm:cxn modelId="{9469455F-46E3-42A8-9185-FC760C45515E}" type="presParOf" srcId="{D07EBEBC-1F24-48C3-9034-6AD18A6B5BDE}" destId="{E880F1A6-C72E-4660-80EF-E966973403F0}" srcOrd="9" destOrd="0" presId="urn:microsoft.com/office/officeart/2008/layout/VerticalCurvedList"/>
    <dgm:cxn modelId="{87D4DF49-D6EC-4E1B-B337-4822B387515A}" type="presParOf" srcId="{D07EBEBC-1F24-48C3-9034-6AD18A6B5BDE}" destId="{EE3C947B-3670-4114-B0FE-7122D8DB346B}" srcOrd="10" destOrd="0" presId="urn:microsoft.com/office/officeart/2008/layout/VerticalCurvedList"/>
    <dgm:cxn modelId="{CDCF6600-45AD-489A-A7B5-DDDCCEE7FEF0}" type="presParOf" srcId="{EE3C947B-3670-4114-B0FE-7122D8DB346B}" destId="{F417B679-4AD8-43BF-AD1D-FC6D2CFD29BD}" srcOrd="0" destOrd="0" presId="urn:microsoft.com/office/officeart/2008/layout/VerticalCurvedList"/>
    <dgm:cxn modelId="{0A9BD7EC-1586-43A7-AFBB-D0DA58BCE9ED}" type="presParOf" srcId="{D07EBEBC-1F24-48C3-9034-6AD18A6B5BDE}" destId="{47E25BFC-EFA6-4DC3-B580-C8E23B94CA34}" srcOrd="11" destOrd="0" presId="urn:microsoft.com/office/officeart/2008/layout/VerticalCurvedList"/>
    <dgm:cxn modelId="{E0DF06B7-BDDC-4CE8-95DC-48152AB3D449}" type="presParOf" srcId="{D07EBEBC-1F24-48C3-9034-6AD18A6B5BDE}" destId="{8185BDFF-67FA-442D-B9B8-149A9CCDF15B}" srcOrd="12" destOrd="0" presId="urn:microsoft.com/office/officeart/2008/layout/VerticalCurvedList"/>
    <dgm:cxn modelId="{411C8383-17E4-44C3-AD10-130FE1962F31}" type="presParOf" srcId="{8185BDFF-67FA-442D-B9B8-149A9CCDF15B}" destId="{A10BB875-E683-4179-B962-C6A4E972C4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0FA2E9-CDA4-43C3-A590-C078ACACF382}"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US"/>
        </a:p>
      </dgm:t>
    </dgm:pt>
    <dgm:pt modelId="{0DEB589D-C8B9-4683-AEAE-2F519BA9F5A3}">
      <dgm:prSet phldrT="[Texto]" custT="1"/>
      <dgm:spPr/>
      <dgm:t>
        <a:bodyPr/>
        <a:lstStyle/>
        <a:p>
          <a:r>
            <a:rPr lang="es-US" sz="2000" b="1" dirty="0">
              <a:latin typeface="Arial" panose="020B0604020202020204" pitchFamily="34" charset="0"/>
              <a:cs typeface="Arial" panose="020B0604020202020204" pitchFamily="34" charset="0"/>
            </a:rPr>
            <a:t>Introducción</a:t>
          </a:r>
        </a:p>
      </dgm:t>
    </dgm:pt>
    <dgm:pt modelId="{76065FBB-C312-448B-822C-33B9EA03B0F1}" type="par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F709BB7F-8A00-439A-AF9C-967711A7A8B6}" type="sib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0E67C6C3-1950-4C2A-B425-426872D70932}">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gm:t>
    </dgm:pt>
    <dgm:pt modelId="{E11A51FC-74F3-410E-8438-E232BFB07B78}" type="par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96A51060-0A20-4983-B9C6-E1940D98F9BA}" type="sib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763522FB-3CAE-45FB-8F94-F707BE23D27D}">
      <dgm:prSet phldrT="[Texto]" custT="1"/>
      <dgm:spPr>
        <a:solidFill>
          <a:srgbClr val="FFFF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Conclusiones y recomendación </a:t>
          </a:r>
        </a:p>
      </dgm:t>
    </dgm:pt>
    <dgm:pt modelId="{6178D25F-06CB-4F0B-8513-FA86F0B7FB58}" type="par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61284CE1-F941-43FA-83CD-846114058A41}" type="sib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F9D20B1D-5B00-4DCC-86D8-313C79A695C7}">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gm:t>
    </dgm:pt>
    <dgm:pt modelId="{4133C5C8-3E02-48B8-A67D-8DC1B38220C0}" type="parTrans" cxnId="{E1DB61A0-53B7-48A0-AF6A-F3DD90121BEF}">
      <dgm:prSet/>
      <dgm:spPr/>
      <dgm:t>
        <a:bodyPr/>
        <a:lstStyle/>
        <a:p>
          <a:endParaRPr lang="es-EC"/>
        </a:p>
      </dgm:t>
    </dgm:pt>
    <dgm:pt modelId="{CC844C44-6E35-4255-AD96-B6A120103EB1}" type="sibTrans" cxnId="{E1DB61A0-53B7-48A0-AF6A-F3DD90121BEF}">
      <dgm:prSet/>
      <dgm:spPr/>
      <dgm:t>
        <a:bodyPr/>
        <a:lstStyle/>
        <a:p>
          <a:endParaRPr lang="es-EC"/>
        </a:p>
      </dgm:t>
    </dgm:pt>
    <dgm:pt modelId="{E6B28B95-B778-4A83-A54F-1363C3530CBA}">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gm:t>
    </dgm:pt>
    <dgm:pt modelId="{2F86A5B6-CFE2-41F4-BAFB-FFACF3A27601}" type="parTrans" cxnId="{593DA491-0ABB-47AE-9B25-8FB77B94FEDB}">
      <dgm:prSet/>
      <dgm:spPr/>
      <dgm:t>
        <a:bodyPr/>
        <a:lstStyle/>
        <a:p>
          <a:endParaRPr lang="es-EC"/>
        </a:p>
      </dgm:t>
    </dgm:pt>
    <dgm:pt modelId="{3FB88EBB-DC29-4A80-A789-C861F274FEA8}" type="sibTrans" cxnId="{593DA491-0ABB-47AE-9B25-8FB77B94FEDB}">
      <dgm:prSet/>
      <dgm:spPr/>
      <dgm:t>
        <a:bodyPr/>
        <a:lstStyle/>
        <a:p>
          <a:endParaRPr lang="es-EC"/>
        </a:p>
      </dgm:t>
    </dgm:pt>
    <dgm:pt modelId="{A76424F6-2C03-4923-B8F0-DC93539739EF}">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gm:t>
    </dgm:pt>
    <dgm:pt modelId="{E8A85D26-5598-4133-8FEC-675070F1BA15}" type="parTrans" cxnId="{AED8D700-E6BE-47BC-84D5-0F7FDD6C7D38}">
      <dgm:prSet/>
      <dgm:spPr/>
      <dgm:t>
        <a:bodyPr/>
        <a:lstStyle/>
        <a:p>
          <a:endParaRPr lang="es-EC"/>
        </a:p>
      </dgm:t>
    </dgm:pt>
    <dgm:pt modelId="{BD0E6858-4DFC-4550-97F8-0A7B58DF4E33}" type="sibTrans" cxnId="{AED8D700-E6BE-47BC-84D5-0F7FDD6C7D38}">
      <dgm:prSet/>
      <dgm:spPr/>
      <dgm:t>
        <a:bodyPr/>
        <a:lstStyle/>
        <a:p>
          <a:endParaRPr lang="es-EC"/>
        </a:p>
      </dgm:t>
    </dgm:pt>
    <dgm:pt modelId="{73BB1A4B-D089-4545-A653-C44FF7776338}" type="pres">
      <dgm:prSet presAssocID="{D10FA2E9-CDA4-43C3-A590-C078ACACF382}" presName="Name0" presStyleCnt="0">
        <dgm:presLayoutVars>
          <dgm:chMax val="7"/>
          <dgm:chPref val="7"/>
          <dgm:dir/>
        </dgm:presLayoutVars>
      </dgm:prSet>
      <dgm:spPr/>
      <dgm:t>
        <a:bodyPr/>
        <a:lstStyle/>
        <a:p>
          <a:endParaRPr lang="es-ES"/>
        </a:p>
      </dgm:t>
    </dgm:pt>
    <dgm:pt modelId="{D07EBEBC-1F24-48C3-9034-6AD18A6B5BDE}" type="pres">
      <dgm:prSet presAssocID="{D10FA2E9-CDA4-43C3-A590-C078ACACF382}" presName="Name1" presStyleCnt="0"/>
      <dgm:spPr/>
    </dgm:pt>
    <dgm:pt modelId="{54C254A7-E6FA-4BA3-8BAE-9691398211A9}" type="pres">
      <dgm:prSet presAssocID="{D10FA2E9-CDA4-43C3-A590-C078ACACF382}" presName="cycle" presStyleCnt="0"/>
      <dgm:spPr/>
    </dgm:pt>
    <dgm:pt modelId="{7580D64F-ABEE-4F36-95C9-C604C5099147}" type="pres">
      <dgm:prSet presAssocID="{D10FA2E9-CDA4-43C3-A590-C078ACACF382}" presName="srcNode" presStyleLbl="node1" presStyleIdx="0" presStyleCnt="6"/>
      <dgm:spPr/>
    </dgm:pt>
    <dgm:pt modelId="{4799D947-90E6-4817-8347-54A8B7198EC3}" type="pres">
      <dgm:prSet presAssocID="{D10FA2E9-CDA4-43C3-A590-C078ACACF382}" presName="conn" presStyleLbl="parChTrans1D2" presStyleIdx="0" presStyleCnt="1"/>
      <dgm:spPr/>
      <dgm:t>
        <a:bodyPr/>
        <a:lstStyle/>
        <a:p>
          <a:endParaRPr lang="es-ES"/>
        </a:p>
      </dgm:t>
    </dgm:pt>
    <dgm:pt modelId="{3D0C92AC-0B4B-4B9B-8A73-3C789A44E817}" type="pres">
      <dgm:prSet presAssocID="{D10FA2E9-CDA4-43C3-A590-C078ACACF382}" presName="extraNode" presStyleLbl="node1" presStyleIdx="0" presStyleCnt="6"/>
      <dgm:spPr/>
    </dgm:pt>
    <dgm:pt modelId="{76A1391D-8382-4BA9-BA71-A57965C8910F}" type="pres">
      <dgm:prSet presAssocID="{D10FA2E9-CDA4-43C3-A590-C078ACACF382}" presName="dstNode" presStyleLbl="node1" presStyleIdx="0" presStyleCnt="6"/>
      <dgm:spPr/>
    </dgm:pt>
    <dgm:pt modelId="{F9D46DED-2398-450A-A56A-19B50C54CFA6}" type="pres">
      <dgm:prSet presAssocID="{0DEB589D-C8B9-4683-AEAE-2F519BA9F5A3}" presName="text_1" presStyleLbl="node1" presStyleIdx="0" presStyleCnt="6">
        <dgm:presLayoutVars>
          <dgm:bulletEnabled val="1"/>
        </dgm:presLayoutVars>
      </dgm:prSet>
      <dgm:spPr/>
      <dgm:t>
        <a:bodyPr/>
        <a:lstStyle/>
        <a:p>
          <a:endParaRPr lang="es-ES"/>
        </a:p>
      </dgm:t>
    </dgm:pt>
    <dgm:pt modelId="{0B0EDB48-1DDB-4B51-B0F9-63B7BFC43792}" type="pres">
      <dgm:prSet presAssocID="{0DEB589D-C8B9-4683-AEAE-2F519BA9F5A3}" presName="accent_1" presStyleCnt="0"/>
      <dgm:spPr/>
    </dgm:pt>
    <dgm:pt modelId="{F579E709-3A2B-4FE5-A111-6E5F7E900439}" type="pres">
      <dgm:prSet presAssocID="{0DEB589D-C8B9-4683-AEAE-2F519BA9F5A3}" presName="accentRepeatNode" presStyleLbl="solidFgAcc1" presStyleIdx="0" presStyleCnt="6"/>
      <dgm:spPr/>
    </dgm:pt>
    <dgm:pt modelId="{D6721254-BB30-4610-AB3A-214C8C5ECCD2}" type="pres">
      <dgm:prSet presAssocID="{0E67C6C3-1950-4C2A-B425-426872D70932}" presName="text_2" presStyleLbl="node1" presStyleIdx="1" presStyleCnt="6">
        <dgm:presLayoutVars>
          <dgm:bulletEnabled val="1"/>
        </dgm:presLayoutVars>
      </dgm:prSet>
      <dgm:spPr/>
      <dgm:t>
        <a:bodyPr/>
        <a:lstStyle/>
        <a:p>
          <a:endParaRPr lang="es-ES"/>
        </a:p>
      </dgm:t>
    </dgm:pt>
    <dgm:pt modelId="{C777239C-FCB8-4AF3-9DDC-B6C5F46A9E78}" type="pres">
      <dgm:prSet presAssocID="{0E67C6C3-1950-4C2A-B425-426872D70932}" presName="accent_2" presStyleCnt="0"/>
      <dgm:spPr/>
    </dgm:pt>
    <dgm:pt modelId="{88085ED9-4E03-442D-9F89-7ACAEC71567C}" type="pres">
      <dgm:prSet presAssocID="{0E67C6C3-1950-4C2A-B425-426872D70932}" presName="accentRepeatNode" presStyleLbl="solidFgAcc1" presStyleIdx="1" presStyleCnt="6"/>
      <dgm:spPr/>
    </dgm:pt>
    <dgm:pt modelId="{C1A5A5AC-776E-4A5D-A814-F8E9F8D9DD9F}" type="pres">
      <dgm:prSet presAssocID="{F9D20B1D-5B00-4DCC-86D8-313C79A695C7}" presName="text_3" presStyleLbl="node1" presStyleIdx="2" presStyleCnt="6">
        <dgm:presLayoutVars>
          <dgm:bulletEnabled val="1"/>
        </dgm:presLayoutVars>
      </dgm:prSet>
      <dgm:spPr/>
      <dgm:t>
        <a:bodyPr/>
        <a:lstStyle/>
        <a:p>
          <a:endParaRPr lang="es-ES"/>
        </a:p>
      </dgm:t>
    </dgm:pt>
    <dgm:pt modelId="{579DAB3C-299C-4A92-8B80-571849104815}" type="pres">
      <dgm:prSet presAssocID="{F9D20B1D-5B00-4DCC-86D8-313C79A695C7}" presName="accent_3" presStyleCnt="0"/>
      <dgm:spPr/>
    </dgm:pt>
    <dgm:pt modelId="{85BC1B39-19A7-4E92-B0AE-58CAAC51618B}" type="pres">
      <dgm:prSet presAssocID="{F9D20B1D-5B00-4DCC-86D8-313C79A695C7}" presName="accentRepeatNode" presStyleLbl="solidFgAcc1" presStyleIdx="2" presStyleCnt="6"/>
      <dgm:spPr/>
    </dgm:pt>
    <dgm:pt modelId="{F317D9F3-507A-4062-848C-80580E68CDEE}" type="pres">
      <dgm:prSet presAssocID="{E6B28B95-B778-4A83-A54F-1363C3530CBA}" presName="text_4" presStyleLbl="node1" presStyleIdx="3" presStyleCnt="6">
        <dgm:presLayoutVars>
          <dgm:bulletEnabled val="1"/>
        </dgm:presLayoutVars>
      </dgm:prSet>
      <dgm:spPr/>
      <dgm:t>
        <a:bodyPr/>
        <a:lstStyle/>
        <a:p>
          <a:endParaRPr lang="es-ES"/>
        </a:p>
      </dgm:t>
    </dgm:pt>
    <dgm:pt modelId="{29BAD231-C3C3-455F-A92E-B17BAE9508BA}" type="pres">
      <dgm:prSet presAssocID="{E6B28B95-B778-4A83-A54F-1363C3530CBA}" presName="accent_4" presStyleCnt="0"/>
      <dgm:spPr/>
    </dgm:pt>
    <dgm:pt modelId="{3C1CCCAD-B35E-47B6-AFEF-5E72BE3143E9}" type="pres">
      <dgm:prSet presAssocID="{E6B28B95-B778-4A83-A54F-1363C3530CBA}" presName="accentRepeatNode" presStyleLbl="solidFgAcc1" presStyleIdx="3" presStyleCnt="6"/>
      <dgm:spPr/>
    </dgm:pt>
    <dgm:pt modelId="{E880F1A6-C72E-4660-80EF-E966973403F0}" type="pres">
      <dgm:prSet presAssocID="{A76424F6-2C03-4923-B8F0-DC93539739EF}" presName="text_5" presStyleLbl="node1" presStyleIdx="4" presStyleCnt="6">
        <dgm:presLayoutVars>
          <dgm:bulletEnabled val="1"/>
        </dgm:presLayoutVars>
      </dgm:prSet>
      <dgm:spPr/>
      <dgm:t>
        <a:bodyPr/>
        <a:lstStyle/>
        <a:p>
          <a:endParaRPr lang="es-ES"/>
        </a:p>
      </dgm:t>
    </dgm:pt>
    <dgm:pt modelId="{EE3C947B-3670-4114-B0FE-7122D8DB346B}" type="pres">
      <dgm:prSet presAssocID="{A76424F6-2C03-4923-B8F0-DC93539739EF}" presName="accent_5" presStyleCnt="0"/>
      <dgm:spPr/>
    </dgm:pt>
    <dgm:pt modelId="{F417B679-4AD8-43BF-AD1D-FC6D2CFD29BD}" type="pres">
      <dgm:prSet presAssocID="{A76424F6-2C03-4923-B8F0-DC93539739EF}" presName="accentRepeatNode" presStyleLbl="solidFgAcc1" presStyleIdx="4" presStyleCnt="6"/>
      <dgm:spPr/>
    </dgm:pt>
    <dgm:pt modelId="{47E25BFC-EFA6-4DC3-B580-C8E23B94CA34}" type="pres">
      <dgm:prSet presAssocID="{763522FB-3CAE-45FB-8F94-F707BE23D27D}" presName="text_6" presStyleLbl="node1" presStyleIdx="5" presStyleCnt="6">
        <dgm:presLayoutVars>
          <dgm:bulletEnabled val="1"/>
        </dgm:presLayoutVars>
      </dgm:prSet>
      <dgm:spPr/>
      <dgm:t>
        <a:bodyPr/>
        <a:lstStyle/>
        <a:p>
          <a:endParaRPr lang="es-ES"/>
        </a:p>
      </dgm:t>
    </dgm:pt>
    <dgm:pt modelId="{8185BDFF-67FA-442D-B9B8-149A9CCDF15B}" type="pres">
      <dgm:prSet presAssocID="{763522FB-3CAE-45FB-8F94-F707BE23D27D}" presName="accent_6" presStyleCnt="0"/>
      <dgm:spPr/>
    </dgm:pt>
    <dgm:pt modelId="{A10BB875-E683-4179-B962-C6A4E972C4C6}" type="pres">
      <dgm:prSet presAssocID="{763522FB-3CAE-45FB-8F94-F707BE23D27D}" presName="accentRepeatNode" presStyleLbl="solidFgAcc1" presStyleIdx="5" presStyleCnt="6"/>
      <dgm:spPr/>
    </dgm:pt>
  </dgm:ptLst>
  <dgm:cxnLst>
    <dgm:cxn modelId="{C2990370-07D8-4A3D-8EA5-28A70A025354}" type="presOf" srcId="{F709BB7F-8A00-439A-AF9C-967711A7A8B6}" destId="{4799D947-90E6-4817-8347-54A8B7198EC3}" srcOrd="0" destOrd="0" presId="urn:microsoft.com/office/officeart/2008/layout/VerticalCurvedList"/>
    <dgm:cxn modelId="{38AB1026-5DDA-47DF-9635-7FE8F40EAB3E}" srcId="{D10FA2E9-CDA4-43C3-A590-C078ACACF382}" destId="{763522FB-3CAE-45FB-8F94-F707BE23D27D}" srcOrd="5" destOrd="0" parTransId="{6178D25F-06CB-4F0B-8513-FA86F0B7FB58}" sibTransId="{61284CE1-F941-43FA-83CD-846114058A41}"/>
    <dgm:cxn modelId="{61DB489C-00C6-4365-A35F-92731B8F2829}" type="presOf" srcId="{0DEB589D-C8B9-4683-AEAE-2F519BA9F5A3}" destId="{F9D46DED-2398-450A-A56A-19B50C54CFA6}" srcOrd="0" destOrd="0" presId="urn:microsoft.com/office/officeart/2008/layout/VerticalCurvedList"/>
    <dgm:cxn modelId="{AED8D700-E6BE-47BC-84D5-0F7FDD6C7D38}" srcId="{D10FA2E9-CDA4-43C3-A590-C078ACACF382}" destId="{A76424F6-2C03-4923-B8F0-DC93539739EF}" srcOrd="4" destOrd="0" parTransId="{E8A85D26-5598-4133-8FEC-675070F1BA15}" sibTransId="{BD0E6858-4DFC-4550-97F8-0A7B58DF4E33}"/>
    <dgm:cxn modelId="{A52829F6-C244-4688-BE6F-E71036ECBD01}" srcId="{D10FA2E9-CDA4-43C3-A590-C078ACACF382}" destId="{0DEB589D-C8B9-4683-AEAE-2F519BA9F5A3}" srcOrd="0" destOrd="0" parTransId="{76065FBB-C312-448B-822C-33B9EA03B0F1}" sibTransId="{F709BB7F-8A00-439A-AF9C-967711A7A8B6}"/>
    <dgm:cxn modelId="{F9F58299-23FA-4594-9DC8-5A96C7B2FBE3}" type="presOf" srcId="{D10FA2E9-CDA4-43C3-A590-C078ACACF382}" destId="{73BB1A4B-D089-4545-A653-C44FF7776338}" srcOrd="0" destOrd="0" presId="urn:microsoft.com/office/officeart/2008/layout/VerticalCurvedList"/>
    <dgm:cxn modelId="{CFCD6909-D006-489D-BF38-CA268587681E}" type="presOf" srcId="{0E67C6C3-1950-4C2A-B425-426872D70932}" destId="{D6721254-BB30-4610-AB3A-214C8C5ECCD2}" srcOrd="0" destOrd="0" presId="urn:microsoft.com/office/officeart/2008/layout/VerticalCurvedList"/>
    <dgm:cxn modelId="{E1DB61A0-53B7-48A0-AF6A-F3DD90121BEF}" srcId="{D10FA2E9-CDA4-43C3-A590-C078ACACF382}" destId="{F9D20B1D-5B00-4DCC-86D8-313C79A695C7}" srcOrd="2" destOrd="0" parTransId="{4133C5C8-3E02-48B8-A67D-8DC1B38220C0}" sibTransId="{CC844C44-6E35-4255-AD96-B6A120103EB1}"/>
    <dgm:cxn modelId="{C907EDCF-87FA-4FEB-804E-B9275BBB33B8}" type="presOf" srcId="{763522FB-3CAE-45FB-8F94-F707BE23D27D}" destId="{47E25BFC-EFA6-4DC3-B580-C8E23B94CA34}" srcOrd="0" destOrd="0" presId="urn:microsoft.com/office/officeart/2008/layout/VerticalCurvedList"/>
    <dgm:cxn modelId="{FB5684DC-8535-401B-A4B4-EF4825172410}" srcId="{D10FA2E9-CDA4-43C3-A590-C078ACACF382}" destId="{0E67C6C3-1950-4C2A-B425-426872D70932}" srcOrd="1" destOrd="0" parTransId="{E11A51FC-74F3-410E-8438-E232BFB07B78}" sibTransId="{96A51060-0A20-4983-B9C6-E1940D98F9BA}"/>
    <dgm:cxn modelId="{25C4EBA5-D4B6-466B-8CE5-3E6CDCA9923C}" type="presOf" srcId="{A76424F6-2C03-4923-B8F0-DC93539739EF}" destId="{E880F1A6-C72E-4660-80EF-E966973403F0}" srcOrd="0" destOrd="0" presId="urn:microsoft.com/office/officeart/2008/layout/VerticalCurvedList"/>
    <dgm:cxn modelId="{0819BAE1-EB16-49D5-AF6A-FA1AEA787DD4}" type="presOf" srcId="{E6B28B95-B778-4A83-A54F-1363C3530CBA}" destId="{F317D9F3-507A-4062-848C-80580E68CDEE}" srcOrd="0" destOrd="0" presId="urn:microsoft.com/office/officeart/2008/layout/VerticalCurvedList"/>
    <dgm:cxn modelId="{0348C4EB-40D6-4635-91FA-12B6BE037266}" type="presOf" srcId="{F9D20B1D-5B00-4DCC-86D8-313C79A695C7}" destId="{C1A5A5AC-776E-4A5D-A814-F8E9F8D9DD9F}" srcOrd="0" destOrd="0" presId="urn:microsoft.com/office/officeart/2008/layout/VerticalCurvedList"/>
    <dgm:cxn modelId="{593DA491-0ABB-47AE-9B25-8FB77B94FEDB}" srcId="{D10FA2E9-CDA4-43C3-A590-C078ACACF382}" destId="{E6B28B95-B778-4A83-A54F-1363C3530CBA}" srcOrd="3" destOrd="0" parTransId="{2F86A5B6-CFE2-41F4-BAFB-FFACF3A27601}" sibTransId="{3FB88EBB-DC29-4A80-A789-C861F274FEA8}"/>
    <dgm:cxn modelId="{0DCF4EFD-02BB-4B24-90B5-F3990E376701}" type="presParOf" srcId="{73BB1A4B-D089-4545-A653-C44FF7776338}" destId="{D07EBEBC-1F24-48C3-9034-6AD18A6B5BDE}" srcOrd="0" destOrd="0" presId="urn:microsoft.com/office/officeart/2008/layout/VerticalCurvedList"/>
    <dgm:cxn modelId="{985875B7-E511-4C37-BFD3-AFA9520B5828}" type="presParOf" srcId="{D07EBEBC-1F24-48C3-9034-6AD18A6B5BDE}" destId="{54C254A7-E6FA-4BA3-8BAE-9691398211A9}" srcOrd="0" destOrd="0" presId="urn:microsoft.com/office/officeart/2008/layout/VerticalCurvedList"/>
    <dgm:cxn modelId="{79FFD062-0800-4787-98E3-269139DFCEED}" type="presParOf" srcId="{54C254A7-E6FA-4BA3-8BAE-9691398211A9}" destId="{7580D64F-ABEE-4F36-95C9-C604C5099147}" srcOrd="0" destOrd="0" presId="urn:microsoft.com/office/officeart/2008/layout/VerticalCurvedList"/>
    <dgm:cxn modelId="{F062429C-1DF6-40E7-8EF6-A287885C38E8}" type="presParOf" srcId="{54C254A7-E6FA-4BA3-8BAE-9691398211A9}" destId="{4799D947-90E6-4817-8347-54A8B7198EC3}" srcOrd="1" destOrd="0" presId="urn:microsoft.com/office/officeart/2008/layout/VerticalCurvedList"/>
    <dgm:cxn modelId="{2F15B9A0-D206-4D07-BE7F-400AEE9EF2EE}" type="presParOf" srcId="{54C254A7-E6FA-4BA3-8BAE-9691398211A9}" destId="{3D0C92AC-0B4B-4B9B-8A73-3C789A44E817}" srcOrd="2" destOrd="0" presId="urn:microsoft.com/office/officeart/2008/layout/VerticalCurvedList"/>
    <dgm:cxn modelId="{79367748-87A5-4A7E-9582-8CABBDABFD21}" type="presParOf" srcId="{54C254A7-E6FA-4BA3-8BAE-9691398211A9}" destId="{76A1391D-8382-4BA9-BA71-A57965C8910F}" srcOrd="3" destOrd="0" presId="urn:microsoft.com/office/officeart/2008/layout/VerticalCurvedList"/>
    <dgm:cxn modelId="{2F6E3822-4E0C-493E-A5CB-440D70C8893A}" type="presParOf" srcId="{D07EBEBC-1F24-48C3-9034-6AD18A6B5BDE}" destId="{F9D46DED-2398-450A-A56A-19B50C54CFA6}" srcOrd="1" destOrd="0" presId="urn:microsoft.com/office/officeart/2008/layout/VerticalCurvedList"/>
    <dgm:cxn modelId="{4F1D4676-90AC-4F5A-AD70-614C801C4BBE}" type="presParOf" srcId="{D07EBEBC-1F24-48C3-9034-6AD18A6B5BDE}" destId="{0B0EDB48-1DDB-4B51-B0F9-63B7BFC43792}" srcOrd="2" destOrd="0" presId="urn:microsoft.com/office/officeart/2008/layout/VerticalCurvedList"/>
    <dgm:cxn modelId="{1FC5C510-88E3-401A-B72D-B690681A24DE}" type="presParOf" srcId="{0B0EDB48-1DDB-4B51-B0F9-63B7BFC43792}" destId="{F579E709-3A2B-4FE5-A111-6E5F7E900439}" srcOrd="0" destOrd="0" presId="urn:microsoft.com/office/officeart/2008/layout/VerticalCurvedList"/>
    <dgm:cxn modelId="{6FA0ACEA-7F34-44F0-87FE-C1FDC5B8AA78}" type="presParOf" srcId="{D07EBEBC-1F24-48C3-9034-6AD18A6B5BDE}" destId="{D6721254-BB30-4610-AB3A-214C8C5ECCD2}" srcOrd="3" destOrd="0" presId="urn:microsoft.com/office/officeart/2008/layout/VerticalCurvedList"/>
    <dgm:cxn modelId="{138AB790-DCE3-43A9-941E-8664559B9608}" type="presParOf" srcId="{D07EBEBC-1F24-48C3-9034-6AD18A6B5BDE}" destId="{C777239C-FCB8-4AF3-9DDC-B6C5F46A9E78}" srcOrd="4" destOrd="0" presId="urn:microsoft.com/office/officeart/2008/layout/VerticalCurvedList"/>
    <dgm:cxn modelId="{630265FF-FAC7-4196-84B7-7CC096F98D1C}" type="presParOf" srcId="{C777239C-FCB8-4AF3-9DDC-B6C5F46A9E78}" destId="{88085ED9-4E03-442D-9F89-7ACAEC71567C}" srcOrd="0" destOrd="0" presId="urn:microsoft.com/office/officeart/2008/layout/VerticalCurvedList"/>
    <dgm:cxn modelId="{E79CEE60-F1AF-4468-AB1F-90EC632885C9}" type="presParOf" srcId="{D07EBEBC-1F24-48C3-9034-6AD18A6B5BDE}" destId="{C1A5A5AC-776E-4A5D-A814-F8E9F8D9DD9F}" srcOrd="5" destOrd="0" presId="urn:microsoft.com/office/officeart/2008/layout/VerticalCurvedList"/>
    <dgm:cxn modelId="{2B4A17D8-F493-4B3F-B47E-399A3747E904}" type="presParOf" srcId="{D07EBEBC-1F24-48C3-9034-6AD18A6B5BDE}" destId="{579DAB3C-299C-4A92-8B80-571849104815}" srcOrd="6" destOrd="0" presId="urn:microsoft.com/office/officeart/2008/layout/VerticalCurvedList"/>
    <dgm:cxn modelId="{25CF29EC-88E6-4996-A267-9DE0919BFF11}" type="presParOf" srcId="{579DAB3C-299C-4A92-8B80-571849104815}" destId="{85BC1B39-19A7-4E92-B0AE-58CAAC51618B}" srcOrd="0" destOrd="0" presId="urn:microsoft.com/office/officeart/2008/layout/VerticalCurvedList"/>
    <dgm:cxn modelId="{CE204161-3E32-4206-AD6A-1AD63D34207E}" type="presParOf" srcId="{D07EBEBC-1F24-48C3-9034-6AD18A6B5BDE}" destId="{F317D9F3-507A-4062-848C-80580E68CDEE}" srcOrd="7" destOrd="0" presId="urn:microsoft.com/office/officeart/2008/layout/VerticalCurvedList"/>
    <dgm:cxn modelId="{87416CAB-3987-47C4-AC74-01A56515BCB0}" type="presParOf" srcId="{D07EBEBC-1F24-48C3-9034-6AD18A6B5BDE}" destId="{29BAD231-C3C3-455F-A92E-B17BAE9508BA}" srcOrd="8" destOrd="0" presId="urn:microsoft.com/office/officeart/2008/layout/VerticalCurvedList"/>
    <dgm:cxn modelId="{7E44E000-3484-4A1B-87DF-E9B621029538}" type="presParOf" srcId="{29BAD231-C3C3-455F-A92E-B17BAE9508BA}" destId="{3C1CCCAD-B35E-47B6-AFEF-5E72BE3143E9}" srcOrd="0" destOrd="0" presId="urn:microsoft.com/office/officeart/2008/layout/VerticalCurvedList"/>
    <dgm:cxn modelId="{9469455F-46E3-42A8-9185-FC760C45515E}" type="presParOf" srcId="{D07EBEBC-1F24-48C3-9034-6AD18A6B5BDE}" destId="{E880F1A6-C72E-4660-80EF-E966973403F0}" srcOrd="9" destOrd="0" presId="urn:microsoft.com/office/officeart/2008/layout/VerticalCurvedList"/>
    <dgm:cxn modelId="{87D4DF49-D6EC-4E1B-B337-4822B387515A}" type="presParOf" srcId="{D07EBEBC-1F24-48C3-9034-6AD18A6B5BDE}" destId="{EE3C947B-3670-4114-B0FE-7122D8DB346B}" srcOrd="10" destOrd="0" presId="urn:microsoft.com/office/officeart/2008/layout/VerticalCurvedList"/>
    <dgm:cxn modelId="{CDCF6600-45AD-489A-A7B5-DDDCCEE7FEF0}" type="presParOf" srcId="{EE3C947B-3670-4114-B0FE-7122D8DB346B}" destId="{F417B679-4AD8-43BF-AD1D-FC6D2CFD29BD}" srcOrd="0" destOrd="0" presId="urn:microsoft.com/office/officeart/2008/layout/VerticalCurvedList"/>
    <dgm:cxn modelId="{0A9BD7EC-1586-43A7-AFBB-D0DA58BCE9ED}" type="presParOf" srcId="{D07EBEBC-1F24-48C3-9034-6AD18A6B5BDE}" destId="{47E25BFC-EFA6-4DC3-B580-C8E23B94CA34}" srcOrd="11" destOrd="0" presId="urn:microsoft.com/office/officeart/2008/layout/VerticalCurvedList"/>
    <dgm:cxn modelId="{E0DF06B7-BDDC-4CE8-95DC-48152AB3D449}" type="presParOf" srcId="{D07EBEBC-1F24-48C3-9034-6AD18A6B5BDE}" destId="{8185BDFF-67FA-442D-B9B8-149A9CCDF15B}" srcOrd="12" destOrd="0" presId="urn:microsoft.com/office/officeart/2008/layout/VerticalCurvedList"/>
    <dgm:cxn modelId="{411C8383-17E4-44C3-AD10-130FE1962F31}" type="presParOf" srcId="{8185BDFF-67FA-442D-B9B8-149A9CCDF15B}" destId="{A10BB875-E683-4179-B962-C6A4E972C4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10FA2E9-CDA4-43C3-A590-C078ACACF382}"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US"/>
        </a:p>
      </dgm:t>
    </dgm:pt>
    <dgm:pt modelId="{0DEB589D-C8B9-4683-AEAE-2F519BA9F5A3}">
      <dgm:prSet phldrT="[Texto]" custT="1"/>
      <dgm:spPr/>
      <dgm:t>
        <a:bodyPr/>
        <a:lstStyle/>
        <a:p>
          <a:r>
            <a:rPr lang="es-US" sz="2000" b="1" dirty="0">
              <a:latin typeface="Arial" panose="020B0604020202020204" pitchFamily="34" charset="0"/>
              <a:cs typeface="Arial" panose="020B0604020202020204" pitchFamily="34" charset="0"/>
            </a:rPr>
            <a:t>Introducción</a:t>
          </a:r>
        </a:p>
      </dgm:t>
    </dgm:pt>
    <dgm:pt modelId="{76065FBB-C312-448B-822C-33B9EA03B0F1}" type="par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F709BB7F-8A00-439A-AF9C-967711A7A8B6}" type="sib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0E67C6C3-1950-4C2A-B425-426872D70932}">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gm:t>
    </dgm:pt>
    <dgm:pt modelId="{E11A51FC-74F3-410E-8438-E232BFB07B78}" type="par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96A51060-0A20-4983-B9C6-E1940D98F9BA}" type="sib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763522FB-3CAE-45FB-8F94-F707BE23D27D}">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gm:t>
    </dgm:pt>
    <dgm:pt modelId="{6178D25F-06CB-4F0B-8513-FA86F0B7FB58}" type="par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61284CE1-F941-43FA-83CD-846114058A41}" type="sib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F9D20B1D-5B00-4DCC-86D8-313C79A695C7}">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gm:t>
    </dgm:pt>
    <dgm:pt modelId="{4133C5C8-3E02-48B8-A67D-8DC1B38220C0}" type="parTrans" cxnId="{E1DB61A0-53B7-48A0-AF6A-F3DD90121BEF}">
      <dgm:prSet/>
      <dgm:spPr/>
      <dgm:t>
        <a:bodyPr/>
        <a:lstStyle/>
        <a:p>
          <a:endParaRPr lang="es-EC"/>
        </a:p>
      </dgm:t>
    </dgm:pt>
    <dgm:pt modelId="{CC844C44-6E35-4255-AD96-B6A120103EB1}" type="sibTrans" cxnId="{E1DB61A0-53B7-48A0-AF6A-F3DD90121BEF}">
      <dgm:prSet/>
      <dgm:spPr/>
      <dgm:t>
        <a:bodyPr/>
        <a:lstStyle/>
        <a:p>
          <a:endParaRPr lang="es-EC"/>
        </a:p>
      </dgm:t>
    </dgm:pt>
    <dgm:pt modelId="{E6B28B95-B778-4A83-A54F-1363C3530CBA}">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gm:t>
    </dgm:pt>
    <dgm:pt modelId="{2F86A5B6-CFE2-41F4-BAFB-FFACF3A27601}" type="parTrans" cxnId="{593DA491-0ABB-47AE-9B25-8FB77B94FEDB}">
      <dgm:prSet/>
      <dgm:spPr/>
      <dgm:t>
        <a:bodyPr/>
        <a:lstStyle/>
        <a:p>
          <a:endParaRPr lang="es-EC"/>
        </a:p>
      </dgm:t>
    </dgm:pt>
    <dgm:pt modelId="{3FB88EBB-DC29-4A80-A789-C861F274FEA8}" type="sibTrans" cxnId="{593DA491-0ABB-47AE-9B25-8FB77B94FEDB}">
      <dgm:prSet/>
      <dgm:spPr/>
      <dgm:t>
        <a:bodyPr/>
        <a:lstStyle/>
        <a:p>
          <a:endParaRPr lang="es-EC"/>
        </a:p>
      </dgm:t>
    </dgm:pt>
    <dgm:pt modelId="{A76424F6-2C03-4923-B8F0-DC93539739EF}">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gm:t>
    </dgm:pt>
    <dgm:pt modelId="{E8A85D26-5598-4133-8FEC-675070F1BA15}" type="parTrans" cxnId="{AED8D700-E6BE-47BC-84D5-0F7FDD6C7D38}">
      <dgm:prSet/>
      <dgm:spPr/>
      <dgm:t>
        <a:bodyPr/>
        <a:lstStyle/>
        <a:p>
          <a:endParaRPr lang="es-EC"/>
        </a:p>
      </dgm:t>
    </dgm:pt>
    <dgm:pt modelId="{BD0E6858-4DFC-4550-97F8-0A7B58DF4E33}" type="sibTrans" cxnId="{AED8D700-E6BE-47BC-84D5-0F7FDD6C7D38}">
      <dgm:prSet/>
      <dgm:spPr/>
      <dgm:t>
        <a:bodyPr/>
        <a:lstStyle/>
        <a:p>
          <a:endParaRPr lang="es-EC"/>
        </a:p>
      </dgm:t>
    </dgm:pt>
    <dgm:pt modelId="{73BB1A4B-D089-4545-A653-C44FF7776338}" type="pres">
      <dgm:prSet presAssocID="{D10FA2E9-CDA4-43C3-A590-C078ACACF382}" presName="Name0" presStyleCnt="0">
        <dgm:presLayoutVars>
          <dgm:chMax val="7"/>
          <dgm:chPref val="7"/>
          <dgm:dir/>
        </dgm:presLayoutVars>
      </dgm:prSet>
      <dgm:spPr/>
      <dgm:t>
        <a:bodyPr/>
        <a:lstStyle/>
        <a:p>
          <a:endParaRPr lang="es-ES"/>
        </a:p>
      </dgm:t>
    </dgm:pt>
    <dgm:pt modelId="{D07EBEBC-1F24-48C3-9034-6AD18A6B5BDE}" type="pres">
      <dgm:prSet presAssocID="{D10FA2E9-CDA4-43C3-A590-C078ACACF382}" presName="Name1" presStyleCnt="0"/>
      <dgm:spPr/>
    </dgm:pt>
    <dgm:pt modelId="{54C254A7-E6FA-4BA3-8BAE-9691398211A9}" type="pres">
      <dgm:prSet presAssocID="{D10FA2E9-CDA4-43C3-A590-C078ACACF382}" presName="cycle" presStyleCnt="0"/>
      <dgm:spPr/>
    </dgm:pt>
    <dgm:pt modelId="{7580D64F-ABEE-4F36-95C9-C604C5099147}" type="pres">
      <dgm:prSet presAssocID="{D10FA2E9-CDA4-43C3-A590-C078ACACF382}" presName="srcNode" presStyleLbl="node1" presStyleIdx="0" presStyleCnt="6"/>
      <dgm:spPr/>
    </dgm:pt>
    <dgm:pt modelId="{4799D947-90E6-4817-8347-54A8B7198EC3}" type="pres">
      <dgm:prSet presAssocID="{D10FA2E9-CDA4-43C3-A590-C078ACACF382}" presName="conn" presStyleLbl="parChTrans1D2" presStyleIdx="0" presStyleCnt="1"/>
      <dgm:spPr/>
      <dgm:t>
        <a:bodyPr/>
        <a:lstStyle/>
        <a:p>
          <a:endParaRPr lang="es-ES"/>
        </a:p>
      </dgm:t>
    </dgm:pt>
    <dgm:pt modelId="{3D0C92AC-0B4B-4B9B-8A73-3C789A44E817}" type="pres">
      <dgm:prSet presAssocID="{D10FA2E9-CDA4-43C3-A590-C078ACACF382}" presName="extraNode" presStyleLbl="node1" presStyleIdx="0" presStyleCnt="6"/>
      <dgm:spPr/>
    </dgm:pt>
    <dgm:pt modelId="{76A1391D-8382-4BA9-BA71-A57965C8910F}" type="pres">
      <dgm:prSet presAssocID="{D10FA2E9-CDA4-43C3-A590-C078ACACF382}" presName="dstNode" presStyleLbl="node1" presStyleIdx="0" presStyleCnt="6"/>
      <dgm:spPr/>
    </dgm:pt>
    <dgm:pt modelId="{F9D46DED-2398-450A-A56A-19B50C54CFA6}" type="pres">
      <dgm:prSet presAssocID="{0DEB589D-C8B9-4683-AEAE-2F519BA9F5A3}" presName="text_1" presStyleLbl="node1" presStyleIdx="0" presStyleCnt="6">
        <dgm:presLayoutVars>
          <dgm:bulletEnabled val="1"/>
        </dgm:presLayoutVars>
      </dgm:prSet>
      <dgm:spPr/>
      <dgm:t>
        <a:bodyPr/>
        <a:lstStyle/>
        <a:p>
          <a:endParaRPr lang="es-ES"/>
        </a:p>
      </dgm:t>
    </dgm:pt>
    <dgm:pt modelId="{0B0EDB48-1DDB-4B51-B0F9-63B7BFC43792}" type="pres">
      <dgm:prSet presAssocID="{0DEB589D-C8B9-4683-AEAE-2F519BA9F5A3}" presName="accent_1" presStyleCnt="0"/>
      <dgm:spPr/>
    </dgm:pt>
    <dgm:pt modelId="{F579E709-3A2B-4FE5-A111-6E5F7E900439}" type="pres">
      <dgm:prSet presAssocID="{0DEB589D-C8B9-4683-AEAE-2F519BA9F5A3}" presName="accentRepeatNode" presStyleLbl="solidFgAcc1" presStyleIdx="0" presStyleCnt="6"/>
      <dgm:spPr/>
    </dgm:pt>
    <dgm:pt modelId="{D6721254-BB30-4610-AB3A-214C8C5ECCD2}" type="pres">
      <dgm:prSet presAssocID="{0E67C6C3-1950-4C2A-B425-426872D70932}" presName="text_2" presStyleLbl="node1" presStyleIdx="1" presStyleCnt="6">
        <dgm:presLayoutVars>
          <dgm:bulletEnabled val="1"/>
        </dgm:presLayoutVars>
      </dgm:prSet>
      <dgm:spPr/>
      <dgm:t>
        <a:bodyPr/>
        <a:lstStyle/>
        <a:p>
          <a:endParaRPr lang="es-ES"/>
        </a:p>
      </dgm:t>
    </dgm:pt>
    <dgm:pt modelId="{C777239C-FCB8-4AF3-9DDC-B6C5F46A9E78}" type="pres">
      <dgm:prSet presAssocID="{0E67C6C3-1950-4C2A-B425-426872D70932}" presName="accent_2" presStyleCnt="0"/>
      <dgm:spPr/>
    </dgm:pt>
    <dgm:pt modelId="{88085ED9-4E03-442D-9F89-7ACAEC71567C}" type="pres">
      <dgm:prSet presAssocID="{0E67C6C3-1950-4C2A-B425-426872D70932}" presName="accentRepeatNode" presStyleLbl="solidFgAcc1" presStyleIdx="1" presStyleCnt="6"/>
      <dgm:spPr/>
    </dgm:pt>
    <dgm:pt modelId="{C1A5A5AC-776E-4A5D-A814-F8E9F8D9DD9F}" type="pres">
      <dgm:prSet presAssocID="{F9D20B1D-5B00-4DCC-86D8-313C79A695C7}" presName="text_3" presStyleLbl="node1" presStyleIdx="2" presStyleCnt="6">
        <dgm:presLayoutVars>
          <dgm:bulletEnabled val="1"/>
        </dgm:presLayoutVars>
      </dgm:prSet>
      <dgm:spPr/>
      <dgm:t>
        <a:bodyPr/>
        <a:lstStyle/>
        <a:p>
          <a:endParaRPr lang="es-ES"/>
        </a:p>
      </dgm:t>
    </dgm:pt>
    <dgm:pt modelId="{579DAB3C-299C-4A92-8B80-571849104815}" type="pres">
      <dgm:prSet presAssocID="{F9D20B1D-5B00-4DCC-86D8-313C79A695C7}" presName="accent_3" presStyleCnt="0"/>
      <dgm:spPr/>
    </dgm:pt>
    <dgm:pt modelId="{85BC1B39-19A7-4E92-B0AE-58CAAC51618B}" type="pres">
      <dgm:prSet presAssocID="{F9D20B1D-5B00-4DCC-86D8-313C79A695C7}" presName="accentRepeatNode" presStyleLbl="solidFgAcc1" presStyleIdx="2" presStyleCnt="6"/>
      <dgm:spPr/>
    </dgm:pt>
    <dgm:pt modelId="{F317D9F3-507A-4062-848C-80580E68CDEE}" type="pres">
      <dgm:prSet presAssocID="{E6B28B95-B778-4A83-A54F-1363C3530CBA}" presName="text_4" presStyleLbl="node1" presStyleIdx="3" presStyleCnt="6">
        <dgm:presLayoutVars>
          <dgm:bulletEnabled val="1"/>
        </dgm:presLayoutVars>
      </dgm:prSet>
      <dgm:spPr/>
      <dgm:t>
        <a:bodyPr/>
        <a:lstStyle/>
        <a:p>
          <a:endParaRPr lang="es-ES"/>
        </a:p>
      </dgm:t>
    </dgm:pt>
    <dgm:pt modelId="{29BAD231-C3C3-455F-A92E-B17BAE9508BA}" type="pres">
      <dgm:prSet presAssocID="{E6B28B95-B778-4A83-A54F-1363C3530CBA}" presName="accent_4" presStyleCnt="0"/>
      <dgm:spPr/>
    </dgm:pt>
    <dgm:pt modelId="{3C1CCCAD-B35E-47B6-AFEF-5E72BE3143E9}" type="pres">
      <dgm:prSet presAssocID="{E6B28B95-B778-4A83-A54F-1363C3530CBA}" presName="accentRepeatNode" presStyleLbl="solidFgAcc1" presStyleIdx="3" presStyleCnt="6"/>
      <dgm:spPr/>
    </dgm:pt>
    <dgm:pt modelId="{E880F1A6-C72E-4660-80EF-E966973403F0}" type="pres">
      <dgm:prSet presAssocID="{A76424F6-2C03-4923-B8F0-DC93539739EF}" presName="text_5" presStyleLbl="node1" presStyleIdx="4" presStyleCnt="6">
        <dgm:presLayoutVars>
          <dgm:bulletEnabled val="1"/>
        </dgm:presLayoutVars>
      </dgm:prSet>
      <dgm:spPr/>
      <dgm:t>
        <a:bodyPr/>
        <a:lstStyle/>
        <a:p>
          <a:endParaRPr lang="es-ES"/>
        </a:p>
      </dgm:t>
    </dgm:pt>
    <dgm:pt modelId="{EE3C947B-3670-4114-B0FE-7122D8DB346B}" type="pres">
      <dgm:prSet presAssocID="{A76424F6-2C03-4923-B8F0-DC93539739EF}" presName="accent_5" presStyleCnt="0"/>
      <dgm:spPr/>
    </dgm:pt>
    <dgm:pt modelId="{F417B679-4AD8-43BF-AD1D-FC6D2CFD29BD}" type="pres">
      <dgm:prSet presAssocID="{A76424F6-2C03-4923-B8F0-DC93539739EF}" presName="accentRepeatNode" presStyleLbl="solidFgAcc1" presStyleIdx="4" presStyleCnt="6"/>
      <dgm:spPr/>
    </dgm:pt>
    <dgm:pt modelId="{47E25BFC-EFA6-4DC3-B580-C8E23B94CA34}" type="pres">
      <dgm:prSet presAssocID="{763522FB-3CAE-45FB-8F94-F707BE23D27D}" presName="text_6" presStyleLbl="node1" presStyleIdx="5" presStyleCnt="6">
        <dgm:presLayoutVars>
          <dgm:bulletEnabled val="1"/>
        </dgm:presLayoutVars>
      </dgm:prSet>
      <dgm:spPr/>
      <dgm:t>
        <a:bodyPr/>
        <a:lstStyle/>
        <a:p>
          <a:endParaRPr lang="es-ES"/>
        </a:p>
      </dgm:t>
    </dgm:pt>
    <dgm:pt modelId="{8185BDFF-67FA-442D-B9B8-149A9CCDF15B}" type="pres">
      <dgm:prSet presAssocID="{763522FB-3CAE-45FB-8F94-F707BE23D27D}" presName="accent_6" presStyleCnt="0"/>
      <dgm:spPr/>
    </dgm:pt>
    <dgm:pt modelId="{A10BB875-E683-4179-B962-C6A4E972C4C6}" type="pres">
      <dgm:prSet presAssocID="{763522FB-3CAE-45FB-8F94-F707BE23D27D}" presName="accentRepeatNode" presStyleLbl="solidFgAcc1" presStyleIdx="5" presStyleCnt="6"/>
      <dgm:spPr/>
    </dgm:pt>
  </dgm:ptLst>
  <dgm:cxnLst>
    <dgm:cxn modelId="{C2990370-07D8-4A3D-8EA5-28A70A025354}" type="presOf" srcId="{F709BB7F-8A00-439A-AF9C-967711A7A8B6}" destId="{4799D947-90E6-4817-8347-54A8B7198EC3}" srcOrd="0" destOrd="0" presId="urn:microsoft.com/office/officeart/2008/layout/VerticalCurvedList"/>
    <dgm:cxn modelId="{38AB1026-5DDA-47DF-9635-7FE8F40EAB3E}" srcId="{D10FA2E9-CDA4-43C3-A590-C078ACACF382}" destId="{763522FB-3CAE-45FB-8F94-F707BE23D27D}" srcOrd="5" destOrd="0" parTransId="{6178D25F-06CB-4F0B-8513-FA86F0B7FB58}" sibTransId="{61284CE1-F941-43FA-83CD-846114058A41}"/>
    <dgm:cxn modelId="{61DB489C-00C6-4365-A35F-92731B8F2829}" type="presOf" srcId="{0DEB589D-C8B9-4683-AEAE-2F519BA9F5A3}" destId="{F9D46DED-2398-450A-A56A-19B50C54CFA6}" srcOrd="0" destOrd="0" presId="urn:microsoft.com/office/officeart/2008/layout/VerticalCurvedList"/>
    <dgm:cxn modelId="{AED8D700-E6BE-47BC-84D5-0F7FDD6C7D38}" srcId="{D10FA2E9-CDA4-43C3-A590-C078ACACF382}" destId="{A76424F6-2C03-4923-B8F0-DC93539739EF}" srcOrd="4" destOrd="0" parTransId="{E8A85D26-5598-4133-8FEC-675070F1BA15}" sibTransId="{BD0E6858-4DFC-4550-97F8-0A7B58DF4E33}"/>
    <dgm:cxn modelId="{A52829F6-C244-4688-BE6F-E71036ECBD01}" srcId="{D10FA2E9-CDA4-43C3-A590-C078ACACF382}" destId="{0DEB589D-C8B9-4683-AEAE-2F519BA9F5A3}" srcOrd="0" destOrd="0" parTransId="{76065FBB-C312-448B-822C-33B9EA03B0F1}" sibTransId="{F709BB7F-8A00-439A-AF9C-967711A7A8B6}"/>
    <dgm:cxn modelId="{F9F58299-23FA-4594-9DC8-5A96C7B2FBE3}" type="presOf" srcId="{D10FA2E9-CDA4-43C3-A590-C078ACACF382}" destId="{73BB1A4B-D089-4545-A653-C44FF7776338}" srcOrd="0" destOrd="0" presId="urn:microsoft.com/office/officeart/2008/layout/VerticalCurvedList"/>
    <dgm:cxn modelId="{CFCD6909-D006-489D-BF38-CA268587681E}" type="presOf" srcId="{0E67C6C3-1950-4C2A-B425-426872D70932}" destId="{D6721254-BB30-4610-AB3A-214C8C5ECCD2}" srcOrd="0" destOrd="0" presId="urn:microsoft.com/office/officeart/2008/layout/VerticalCurvedList"/>
    <dgm:cxn modelId="{E1DB61A0-53B7-48A0-AF6A-F3DD90121BEF}" srcId="{D10FA2E9-CDA4-43C3-A590-C078ACACF382}" destId="{F9D20B1D-5B00-4DCC-86D8-313C79A695C7}" srcOrd="2" destOrd="0" parTransId="{4133C5C8-3E02-48B8-A67D-8DC1B38220C0}" sibTransId="{CC844C44-6E35-4255-AD96-B6A120103EB1}"/>
    <dgm:cxn modelId="{C907EDCF-87FA-4FEB-804E-B9275BBB33B8}" type="presOf" srcId="{763522FB-3CAE-45FB-8F94-F707BE23D27D}" destId="{47E25BFC-EFA6-4DC3-B580-C8E23B94CA34}" srcOrd="0" destOrd="0" presId="urn:microsoft.com/office/officeart/2008/layout/VerticalCurvedList"/>
    <dgm:cxn modelId="{FB5684DC-8535-401B-A4B4-EF4825172410}" srcId="{D10FA2E9-CDA4-43C3-A590-C078ACACF382}" destId="{0E67C6C3-1950-4C2A-B425-426872D70932}" srcOrd="1" destOrd="0" parTransId="{E11A51FC-74F3-410E-8438-E232BFB07B78}" sibTransId="{96A51060-0A20-4983-B9C6-E1940D98F9BA}"/>
    <dgm:cxn modelId="{25C4EBA5-D4B6-466B-8CE5-3E6CDCA9923C}" type="presOf" srcId="{A76424F6-2C03-4923-B8F0-DC93539739EF}" destId="{E880F1A6-C72E-4660-80EF-E966973403F0}" srcOrd="0" destOrd="0" presId="urn:microsoft.com/office/officeart/2008/layout/VerticalCurvedList"/>
    <dgm:cxn modelId="{0819BAE1-EB16-49D5-AF6A-FA1AEA787DD4}" type="presOf" srcId="{E6B28B95-B778-4A83-A54F-1363C3530CBA}" destId="{F317D9F3-507A-4062-848C-80580E68CDEE}" srcOrd="0" destOrd="0" presId="urn:microsoft.com/office/officeart/2008/layout/VerticalCurvedList"/>
    <dgm:cxn modelId="{0348C4EB-40D6-4635-91FA-12B6BE037266}" type="presOf" srcId="{F9D20B1D-5B00-4DCC-86D8-313C79A695C7}" destId="{C1A5A5AC-776E-4A5D-A814-F8E9F8D9DD9F}" srcOrd="0" destOrd="0" presId="urn:microsoft.com/office/officeart/2008/layout/VerticalCurvedList"/>
    <dgm:cxn modelId="{593DA491-0ABB-47AE-9B25-8FB77B94FEDB}" srcId="{D10FA2E9-CDA4-43C3-A590-C078ACACF382}" destId="{E6B28B95-B778-4A83-A54F-1363C3530CBA}" srcOrd="3" destOrd="0" parTransId="{2F86A5B6-CFE2-41F4-BAFB-FFACF3A27601}" sibTransId="{3FB88EBB-DC29-4A80-A789-C861F274FEA8}"/>
    <dgm:cxn modelId="{0DCF4EFD-02BB-4B24-90B5-F3990E376701}" type="presParOf" srcId="{73BB1A4B-D089-4545-A653-C44FF7776338}" destId="{D07EBEBC-1F24-48C3-9034-6AD18A6B5BDE}" srcOrd="0" destOrd="0" presId="urn:microsoft.com/office/officeart/2008/layout/VerticalCurvedList"/>
    <dgm:cxn modelId="{985875B7-E511-4C37-BFD3-AFA9520B5828}" type="presParOf" srcId="{D07EBEBC-1F24-48C3-9034-6AD18A6B5BDE}" destId="{54C254A7-E6FA-4BA3-8BAE-9691398211A9}" srcOrd="0" destOrd="0" presId="urn:microsoft.com/office/officeart/2008/layout/VerticalCurvedList"/>
    <dgm:cxn modelId="{79FFD062-0800-4787-98E3-269139DFCEED}" type="presParOf" srcId="{54C254A7-E6FA-4BA3-8BAE-9691398211A9}" destId="{7580D64F-ABEE-4F36-95C9-C604C5099147}" srcOrd="0" destOrd="0" presId="urn:microsoft.com/office/officeart/2008/layout/VerticalCurvedList"/>
    <dgm:cxn modelId="{F062429C-1DF6-40E7-8EF6-A287885C38E8}" type="presParOf" srcId="{54C254A7-E6FA-4BA3-8BAE-9691398211A9}" destId="{4799D947-90E6-4817-8347-54A8B7198EC3}" srcOrd="1" destOrd="0" presId="urn:microsoft.com/office/officeart/2008/layout/VerticalCurvedList"/>
    <dgm:cxn modelId="{2F15B9A0-D206-4D07-BE7F-400AEE9EF2EE}" type="presParOf" srcId="{54C254A7-E6FA-4BA3-8BAE-9691398211A9}" destId="{3D0C92AC-0B4B-4B9B-8A73-3C789A44E817}" srcOrd="2" destOrd="0" presId="urn:microsoft.com/office/officeart/2008/layout/VerticalCurvedList"/>
    <dgm:cxn modelId="{79367748-87A5-4A7E-9582-8CABBDABFD21}" type="presParOf" srcId="{54C254A7-E6FA-4BA3-8BAE-9691398211A9}" destId="{76A1391D-8382-4BA9-BA71-A57965C8910F}" srcOrd="3" destOrd="0" presId="urn:microsoft.com/office/officeart/2008/layout/VerticalCurvedList"/>
    <dgm:cxn modelId="{2F6E3822-4E0C-493E-A5CB-440D70C8893A}" type="presParOf" srcId="{D07EBEBC-1F24-48C3-9034-6AD18A6B5BDE}" destId="{F9D46DED-2398-450A-A56A-19B50C54CFA6}" srcOrd="1" destOrd="0" presId="urn:microsoft.com/office/officeart/2008/layout/VerticalCurvedList"/>
    <dgm:cxn modelId="{4F1D4676-90AC-4F5A-AD70-614C801C4BBE}" type="presParOf" srcId="{D07EBEBC-1F24-48C3-9034-6AD18A6B5BDE}" destId="{0B0EDB48-1DDB-4B51-B0F9-63B7BFC43792}" srcOrd="2" destOrd="0" presId="urn:microsoft.com/office/officeart/2008/layout/VerticalCurvedList"/>
    <dgm:cxn modelId="{1FC5C510-88E3-401A-B72D-B690681A24DE}" type="presParOf" srcId="{0B0EDB48-1DDB-4B51-B0F9-63B7BFC43792}" destId="{F579E709-3A2B-4FE5-A111-6E5F7E900439}" srcOrd="0" destOrd="0" presId="urn:microsoft.com/office/officeart/2008/layout/VerticalCurvedList"/>
    <dgm:cxn modelId="{6FA0ACEA-7F34-44F0-87FE-C1FDC5B8AA78}" type="presParOf" srcId="{D07EBEBC-1F24-48C3-9034-6AD18A6B5BDE}" destId="{D6721254-BB30-4610-AB3A-214C8C5ECCD2}" srcOrd="3" destOrd="0" presId="urn:microsoft.com/office/officeart/2008/layout/VerticalCurvedList"/>
    <dgm:cxn modelId="{138AB790-DCE3-43A9-941E-8664559B9608}" type="presParOf" srcId="{D07EBEBC-1F24-48C3-9034-6AD18A6B5BDE}" destId="{C777239C-FCB8-4AF3-9DDC-B6C5F46A9E78}" srcOrd="4" destOrd="0" presId="urn:microsoft.com/office/officeart/2008/layout/VerticalCurvedList"/>
    <dgm:cxn modelId="{630265FF-FAC7-4196-84B7-7CC096F98D1C}" type="presParOf" srcId="{C777239C-FCB8-4AF3-9DDC-B6C5F46A9E78}" destId="{88085ED9-4E03-442D-9F89-7ACAEC71567C}" srcOrd="0" destOrd="0" presId="urn:microsoft.com/office/officeart/2008/layout/VerticalCurvedList"/>
    <dgm:cxn modelId="{E79CEE60-F1AF-4468-AB1F-90EC632885C9}" type="presParOf" srcId="{D07EBEBC-1F24-48C3-9034-6AD18A6B5BDE}" destId="{C1A5A5AC-776E-4A5D-A814-F8E9F8D9DD9F}" srcOrd="5" destOrd="0" presId="urn:microsoft.com/office/officeart/2008/layout/VerticalCurvedList"/>
    <dgm:cxn modelId="{2B4A17D8-F493-4B3F-B47E-399A3747E904}" type="presParOf" srcId="{D07EBEBC-1F24-48C3-9034-6AD18A6B5BDE}" destId="{579DAB3C-299C-4A92-8B80-571849104815}" srcOrd="6" destOrd="0" presId="urn:microsoft.com/office/officeart/2008/layout/VerticalCurvedList"/>
    <dgm:cxn modelId="{25CF29EC-88E6-4996-A267-9DE0919BFF11}" type="presParOf" srcId="{579DAB3C-299C-4A92-8B80-571849104815}" destId="{85BC1B39-19A7-4E92-B0AE-58CAAC51618B}" srcOrd="0" destOrd="0" presId="urn:microsoft.com/office/officeart/2008/layout/VerticalCurvedList"/>
    <dgm:cxn modelId="{CE204161-3E32-4206-AD6A-1AD63D34207E}" type="presParOf" srcId="{D07EBEBC-1F24-48C3-9034-6AD18A6B5BDE}" destId="{F317D9F3-507A-4062-848C-80580E68CDEE}" srcOrd="7" destOrd="0" presId="urn:microsoft.com/office/officeart/2008/layout/VerticalCurvedList"/>
    <dgm:cxn modelId="{87416CAB-3987-47C4-AC74-01A56515BCB0}" type="presParOf" srcId="{D07EBEBC-1F24-48C3-9034-6AD18A6B5BDE}" destId="{29BAD231-C3C3-455F-A92E-B17BAE9508BA}" srcOrd="8" destOrd="0" presId="urn:microsoft.com/office/officeart/2008/layout/VerticalCurvedList"/>
    <dgm:cxn modelId="{7E44E000-3484-4A1B-87DF-E9B621029538}" type="presParOf" srcId="{29BAD231-C3C3-455F-A92E-B17BAE9508BA}" destId="{3C1CCCAD-B35E-47B6-AFEF-5E72BE3143E9}" srcOrd="0" destOrd="0" presId="urn:microsoft.com/office/officeart/2008/layout/VerticalCurvedList"/>
    <dgm:cxn modelId="{9469455F-46E3-42A8-9185-FC760C45515E}" type="presParOf" srcId="{D07EBEBC-1F24-48C3-9034-6AD18A6B5BDE}" destId="{E880F1A6-C72E-4660-80EF-E966973403F0}" srcOrd="9" destOrd="0" presId="urn:microsoft.com/office/officeart/2008/layout/VerticalCurvedList"/>
    <dgm:cxn modelId="{87D4DF49-D6EC-4E1B-B337-4822B387515A}" type="presParOf" srcId="{D07EBEBC-1F24-48C3-9034-6AD18A6B5BDE}" destId="{EE3C947B-3670-4114-B0FE-7122D8DB346B}" srcOrd="10" destOrd="0" presId="urn:microsoft.com/office/officeart/2008/layout/VerticalCurvedList"/>
    <dgm:cxn modelId="{CDCF6600-45AD-489A-A7B5-DDDCCEE7FEF0}" type="presParOf" srcId="{EE3C947B-3670-4114-B0FE-7122D8DB346B}" destId="{F417B679-4AD8-43BF-AD1D-FC6D2CFD29BD}" srcOrd="0" destOrd="0" presId="urn:microsoft.com/office/officeart/2008/layout/VerticalCurvedList"/>
    <dgm:cxn modelId="{0A9BD7EC-1586-43A7-AFBB-D0DA58BCE9ED}" type="presParOf" srcId="{D07EBEBC-1F24-48C3-9034-6AD18A6B5BDE}" destId="{47E25BFC-EFA6-4DC3-B580-C8E23B94CA34}" srcOrd="11" destOrd="0" presId="urn:microsoft.com/office/officeart/2008/layout/VerticalCurvedList"/>
    <dgm:cxn modelId="{E0DF06B7-BDDC-4CE8-95DC-48152AB3D449}" type="presParOf" srcId="{D07EBEBC-1F24-48C3-9034-6AD18A6B5BDE}" destId="{8185BDFF-67FA-442D-B9B8-149A9CCDF15B}" srcOrd="12" destOrd="0" presId="urn:microsoft.com/office/officeart/2008/layout/VerticalCurvedList"/>
    <dgm:cxn modelId="{411C8383-17E4-44C3-AD10-130FE1962F31}" type="presParOf" srcId="{8185BDFF-67FA-442D-B9B8-149A9CCDF15B}" destId="{A10BB875-E683-4179-B962-C6A4E972C4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10FA2E9-CDA4-43C3-A590-C078ACACF382}"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US"/>
        </a:p>
      </dgm:t>
    </dgm:pt>
    <dgm:pt modelId="{0DEB589D-C8B9-4683-AEAE-2F519BA9F5A3}">
      <dgm:prSet phldrT="[Texto]" custT="1"/>
      <dgm:spPr>
        <a:solidFill>
          <a:srgbClr val="FFFF00"/>
        </a:solidFill>
      </dgm:spPr>
      <dgm:t>
        <a:bodyPr/>
        <a:lstStyle/>
        <a:p>
          <a:r>
            <a:rPr lang="es-US" sz="2000" b="1" dirty="0">
              <a:solidFill>
                <a:schemeClr val="tx1"/>
              </a:solidFill>
              <a:latin typeface="Arial" panose="020B0604020202020204" pitchFamily="34" charset="0"/>
              <a:cs typeface="Arial" panose="020B0604020202020204" pitchFamily="34" charset="0"/>
            </a:rPr>
            <a:t>Introducción</a:t>
          </a:r>
        </a:p>
      </dgm:t>
    </dgm:pt>
    <dgm:pt modelId="{76065FBB-C312-448B-822C-33B9EA03B0F1}" type="par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F709BB7F-8A00-439A-AF9C-967711A7A8B6}" type="sib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0E67C6C3-1950-4C2A-B425-426872D70932}">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gm:t>
    </dgm:pt>
    <dgm:pt modelId="{E11A51FC-74F3-410E-8438-E232BFB07B78}" type="par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96A51060-0A20-4983-B9C6-E1940D98F9BA}" type="sib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763522FB-3CAE-45FB-8F94-F707BE23D27D}">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gm:t>
    </dgm:pt>
    <dgm:pt modelId="{6178D25F-06CB-4F0B-8513-FA86F0B7FB58}" type="par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61284CE1-F941-43FA-83CD-846114058A41}" type="sib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F9D20B1D-5B00-4DCC-86D8-313C79A695C7}">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gm:t>
    </dgm:pt>
    <dgm:pt modelId="{4133C5C8-3E02-48B8-A67D-8DC1B38220C0}" type="parTrans" cxnId="{E1DB61A0-53B7-48A0-AF6A-F3DD90121BEF}">
      <dgm:prSet/>
      <dgm:spPr/>
      <dgm:t>
        <a:bodyPr/>
        <a:lstStyle/>
        <a:p>
          <a:endParaRPr lang="es-EC"/>
        </a:p>
      </dgm:t>
    </dgm:pt>
    <dgm:pt modelId="{CC844C44-6E35-4255-AD96-B6A120103EB1}" type="sibTrans" cxnId="{E1DB61A0-53B7-48A0-AF6A-F3DD90121BEF}">
      <dgm:prSet/>
      <dgm:spPr/>
      <dgm:t>
        <a:bodyPr/>
        <a:lstStyle/>
        <a:p>
          <a:endParaRPr lang="es-EC"/>
        </a:p>
      </dgm:t>
    </dgm:pt>
    <dgm:pt modelId="{E6B28B95-B778-4A83-A54F-1363C3530CBA}">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gm:t>
    </dgm:pt>
    <dgm:pt modelId="{2F86A5B6-CFE2-41F4-BAFB-FFACF3A27601}" type="parTrans" cxnId="{593DA491-0ABB-47AE-9B25-8FB77B94FEDB}">
      <dgm:prSet/>
      <dgm:spPr/>
      <dgm:t>
        <a:bodyPr/>
        <a:lstStyle/>
        <a:p>
          <a:endParaRPr lang="es-EC"/>
        </a:p>
      </dgm:t>
    </dgm:pt>
    <dgm:pt modelId="{3FB88EBB-DC29-4A80-A789-C861F274FEA8}" type="sibTrans" cxnId="{593DA491-0ABB-47AE-9B25-8FB77B94FEDB}">
      <dgm:prSet/>
      <dgm:spPr/>
      <dgm:t>
        <a:bodyPr/>
        <a:lstStyle/>
        <a:p>
          <a:endParaRPr lang="es-EC"/>
        </a:p>
      </dgm:t>
    </dgm:pt>
    <dgm:pt modelId="{A76424F6-2C03-4923-B8F0-DC93539739EF}">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gm:t>
    </dgm:pt>
    <dgm:pt modelId="{E8A85D26-5598-4133-8FEC-675070F1BA15}" type="parTrans" cxnId="{AED8D700-E6BE-47BC-84D5-0F7FDD6C7D38}">
      <dgm:prSet/>
      <dgm:spPr/>
      <dgm:t>
        <a:bodyPr/>
        <a:lstStyle/>
        <a:p>
          <a:endParaRPr lang="es-EC"/>
        </a:p>
      </dgm:t>
    </dgm:pt>
    <dgm:pt modelId="{BD0E6858-4DFC-4550-97F8-0A7B58DF4E33}" type="sibTrans" cxnId="{AED8D700-E6BE-47BC-84D5-0F7FDD6C7D38}">
      <dgm:prSet/>
      <dgm:spPr/>
      <dgm:t>
        <a:bodyPr/>
        <a:lstStyle/>
        <a:p>
          <a:endParaRPr lang="es-EC"/>
        </a:p>
      </dgm:t>
    </dgm:pt>
    <dgm:pt modelId="{73BB1A4B-D089-4545-A653-C44FF7776338}" type="pres">
      <dgm:prSet presAssocID="{D10FA2E9-CDA4-43C3-A590-C078ACACF382}" presName="Name0" presStyleCnt="0">
        <dgm:presLayoutVars>
          <dgm:chMax val="7"/>
          <dgm:chPref val="7"/>
          <dgm:dir/>
        </dgm:presLayoutVars>
      </dgm:prSet>
      <dgm:spPr/>
      <dgm:t>
        <a:bodyPr/>
        <a:lstStyle/>
        <a:p>
          <a:endParaRPr lang="es-ES"/>
        </a:p>
      </dgm:t>
    </dgm:pt>
    <dgm:pt modelId="{D07EBEBC-1F24-48C3-9034-6AD18A6B5BDE}" type="pres">
      <dgm:prSet presAssocID="{D10FA2E9-CDA4-43C3-A590-C078ACACF382}" presName="Name1" presStyleCnt="0"/>
      <dgm:spPr/>
    </dgm:pt>
    <dgm:pt modelId="{54C254A7-E6FA-4BA3-8BAE-9691398211A9}" type="pres">
      <dgm:prSet presAssocID="{D10FA2E9-CDA4-43C3-A590-C078ACACF382}" presName="cycle" presStyleCnt="0"/>
      <dgm:spPr/>
    </dgm:pt>
    <dgm:pt modelId="{7580D64F-ABEE-4F36-95C9-C604C5099147}" type="pres">
      <dgm:prSet presAssocID="{D10FA2E9-CDA4-43C3-A590-C078ACACF382}" presName="srcNode" presStyleLbl="node1" presStyleIdx="0" presStyleCnt="6"/>
      <dgm:spPr/>
    </dgm:pt>
    <dgm:pt modelId="{4799D947-90E6-4817-8347-54A8B7198EC3}" type="pres">
      <dgm:prSet presAssocID="{D10FA2E9-CDA4-43C3-A590-C078ACACF382}" presName="conn" presStyleLbl="parChTrans1D2" presStyleIdx="0" presStyleCnt="1"/>
      <dgm:spPr/>
      <dgm:t>
        <a:bodyPr/>
        <a:lstStyle/>
        <a:p>
          <a:endParaRPr lang="es-ES"/>
        </a:p>
      </dgm:t>
    </dgm:pt>
    <dgm:pt modelId="{3D0C92AC-0B4B-4B9B-8A73-3C789A44E817}" type="pres">
      <dgm:prSet presAssocID="{D10FA2E9-CDA4-43C3-A590-C078ACACF382}" presName="extraNode" presStyleLbl="node1" presStyleIdx="0" presStyleCnt="6"/>
      <dgm:spPr/>
    </dgm:pt>
    <dgm:pt modelId="{76A1391D-8382-4BA9-BA71-A57965C8910F}" type="pres">
      <dgm:prSet presAssocID="{D10FA2E9-CDA4-43C3-A590-C078ACACF382}" presName="dstNode" presStyleLbl="node1" presStyleIdx="0" presStyleCnt="6"/>
      <dgm:spPr/>
    </dgm:pt>
    <dgm:pt modelId="{F9D46DED-2398-450A-A56A-19B50C54CFA6}" type="pres">
      <dgm:prSet presAssocID="{0DEB589D-C8B9-4683-AEAE-2F519BA9F5A3}" presName="text_1" presStyleLbl="node1" presStyleIdx="0" presStyleCnt="6">
        <dgm:presLayoutVars>
          <dgm:bulletEnabled val="1"/>
        </dgm:presLayoutVars>
      </dgm:prSet>
      <dgm:spPr/>
      <dgm:t>
        <a:bodyPr/>
        <a:lstStyle/>
        <a:p>
          <a:endParaRPr lang="es-ES"/>
        </a:p>
      </dgm:t>
    </dgm:pt>
    <dgm:pt modelId="{0B0EDB48-1DDB-4B51-B0F9-63B7BFC43792}" type="pres">
      <dgm:prSet presAssocID="{0DEB589D-C8B9-4683-AEAE-2F519BA9F5A3}" presName="accent_1" presStyleCnt="0"/>
      <dgm:spPr/>
    </dgm:pt>
    <dgm:pt modelId="{F579E709-3A2B-4FE5-A111-6E5F7E900439}" type="pres">
      <dgm:prSet presAssocID="{0DEB589D-C8B9-4683-AEAE-2F519BA9F5A3}" presName="accentRepeatNode" presStyleLbl="solidFgAcc1" presStyleIdx="0" presStyleCnt="6"/>
      <dgm:spPr/>
    </dgm:pt>
    <dgm:pt modelId="{D6721254-BB30-4610-AB3A-214C8C5ECCD2}" type="pres">
      <dgm:prSet presAssocID="{0E67C6C3-1950-4C2A-B425-426872D70932}" presName="text_2" presStyleLbl="node1" presStyleIdx="1" presStyleCnt="6">
        <dgm:presLayoutVars>
          <dgm:bulletEnabled val="1"/>
        </dgm:presLayoutVars>
      </dgm:prSet>
      <dgm:spPr/>
      <dgm:t>
        <a:bodyPr/>
        <a:lstStyle/>
        <a:p>
          <a:endParaRPr lang="es-ES"/>
        </a:p>
      </dgm:t>
    </dgm:pt>
    <dgm:pt modelId="{C777239C-FCB8-4AF3-9DDC-B6C5F46A9E78}" type="pres">
      <dgm:prSet presAssocID="{0E67C6C3-1950-4C2A-B425-426872D70932}" presName="accent_2" presStyleCnt="0"/>
      <dgm:spPr/>
    </dgm:pt>
    <dgm:pt modelId="{88085ED9-4E03-442D-9F89-7ACAEC71567C}" type="pres">
      <dgm:prSet presAssocID="{0E67C6C3-1950-4C2A-B425-426872D70932}" presName="accentRepeatNode" presStyleLbl="solidFgAcc1" presStyleIdx="1" presStyleCnt="6"/>
      <dgm:spPr/>
    </dgm:pt>
    <dgm:pt modelId="{C1A5A5AC-776E-4A5D-A814-F8E9F8D9DD9F}" type="pres">
      <dgm:prSet presAssocID="{F9D20B1D-5B00-4DCC-86D8-313C79A695C7}" presName="text_3" presStyleLbl="node1" presStyleIdx="2" presStyleCnt="6">
        <dgm:presLayoutVars>
          <dgm:bulletEnabled val="1"/>
        </dgm:presLayoutVars>
      </dgm:prSet>
      <dgm:spPr/>
      <dgm:t>
        <a:bodyPr/>
        <a:lstStyle/>
        <a:p>
          <a:endParaRPr lang="es-ES"/>
        </a:p>
      </dgm:t>
    </dgm:pt>
    <dgm:pt modelId="{579DAB3C-299C-4A92-8B80-571849104815}" type="pres">
      <dgm:prSet presAssocID="{F9D20B1D-5B00-4DCC-86D8-313C79A695C7}" presName="accent_3" presStyleCnt="0"/>
      <dgm:spPr/>
    </dgm:pt>
    <dgm:pt modelId="{85BC1B39-19A7-4E92-B0AE-58CAAC51618B}" type="pres">
      <dgm:prSet presAssocID="{F9D20B1D-5B00-4DCC-86D8-313C79A695C7}" presName="accentRepeatNode" presStyleLbl="solidFgAcc1" presStyleIdx="2" presStyleCnt="6"/>
      <dgm:spPr/>
    </dgm:pt>
    <dgm:pt modelId="{F317D9F3-507A-4062-848C-80580E68CDEE}" type="pres">
      <dgm:prSet presAssocID="{E6B28B95-B778-4A83-A54F-1363C3530CBA}" presName="text_4" presStyleLbl="node1" presStyleIdx="3" presStyleCnt="6">
        <dgm:presLayoutVars>
          <dgm:bulletEnabled val="1"/>
        </dgm:presLayoutVars>
      </dgm:prSet>
      <dgm:spPr/>
      <dgm:t>
        <a:bodyPr/>
        <a:lstStyle/>
        <a:p>
          <a:endParaRPr lang="es-ES"/>
        </a:p>
      </dgm:t>
    </dgm:pt>
    <dgm:pt modelId="{29BAD231-C3C3-455F-A92E-B17BAE9508BA}" type="pres">
      <dgm:prSet presAssocID="{E6B28B95-B778-4A83-A54F-1363C3530CBA}" presName="accent_4" presStyleCnt="0"/>
      <dgm:spPr/>
    </dgm:pt>
    <dgm:pt modelId="{3C1CCCAD-B35E-47B6-AFEF-5E72BE3143E9}" type="pres">
      <dgm:prSet presAssocID="{E6B28B95-B778-4A83-A54F-1363C3530CBA}" presName="accentRepeatNode" presStyleLbl="solidFgAcc1" presStyleIdx="3" presStyleCnt="6"/>
      <dgm:spPr/>
    </dgm:pt>
    <dgm:pt modelId="{E880F1A6-C72E-4660-80EF-E966973403F0}" type="pres">
      <dgm:prSet presAssocID="{A76424F6-2C03-4923-B8F0-DC93539739EF}" presName="text_5" presStyleLbl="node1" presStyleIdx="4" presStyleCnt="6">
        <dgm:presLayoutVars>
          <dgm:bulletEnabled val="1"/>
        </dgm:presLayoutVars>
      </dgm:prSet>
      <dgm:spPr/>
      <dgm:t>
        <a:bodyPr/>
        <a:lstStyle/>
        <a:p>
          <a:endParaRPr lang="es-ES"/>
        </a:p>
      </dgm:t>
    </dgm:pt>
    <dgm:pt modelId="{EE3C947B-3670-4114-B0FE-7122D8DB346B}" type="pres">
      <dgm:prSet presAssocID="{A76424F6-2C03-4923-B8F0-DC93539739EF}" presName="accent_5" presStyleCnt="0"/>
      <dgm:spPr/>
    </dgm:pt>
    <dgm:pt modelId="{F417B679-4AD8-43BF-AD1D-FC6D2CFD29BD}" type="pres">
      <dgm:prSet presAssocID="{A76424F6-2C03-4923-B8F0-DC93539739EF}" presName="accentRepeatNode" presStyleLbl="solidFgAcc1" presStyleIdx="4" presStyleCnt="6"/>
      <dgm:spPr/>
    </dgm:pt>
    <dgm:pt modelId="{47E25BFC-EFA6-4DC3-B580-C8E23B94CA34}" type="pres">
      <dgm:prSet presAssocID="{763522FB-3CAE-45FB-8F94-F707BE23D27D}" presName="text_6" presStyleLbl="node1" presStyleIdx="5" presStyleCnt="6">
        <dgm:presLayoutVars>
          <dgm:bulletEnabled val="1"/>
        </dgm:presLayoutVars>
      </dgm:prSet>
      <dgm:spPr/>
      <dgm:t>
        <a:bodyPr/>
        <a:lstStyle/>
        <a:p>
          <a:endParaRPr lang="es-ES"/>
        </a:p>
      </dgm:t>
    </dgm:pt>
    <dgm:pt modelId="{8185BDFF-67FA-442D-B9B8-149A9CCDF15B}" type="pres">
      <dgm:prSet presAssocID="{763522FB-3CAE-45FB-8F94-F707BE23D27D}" presName="accent_6" presStyleCnt="0"/>
      <dgm:spPr/>
    </dgm:pt>
    <dgm:pt modelId="{A10BB875-E683-4179-B962-C6A4E972C4C6}" type="pres">
      <dgm:prSet presAssocID="{763522FB-3CAE-45FB-8F94-F707BE23D27D}" presName="accentRepeatNode" presStyleLbl="solidFgAcc1" presStyleIdx="5" presStyleCnt="6"/>
      <dgm:spPr/>
    </dgm:pt>
  </dgm:ptLst>
  <dgm:cxnLst>
    <dgm:cxn modelId="{C2990370-07D8-4A3D-8EA5-28A70A025354}" type="presOf" srcId="{F709BB7F-8A00-439A-AF9C-967711A7A8B6}" destId="{4799D947-90E6-4817-8347-54A8B7198EC3}" srcOrd="0" destOrd="0" presId="urn:microsoft.com/office/officeart/2008/layout/VerticalCurvedList"/>
    <dgm:cxn modelId="{38AB1026-5DDA-47DF-9635-7FE8F40EAB3E}" srcId="{D10FA2E9-CDA4-43C3-A590-C078ACACF382}" destId="{763522FB-3CAE-45FB-8F94-F707BE23D27D}" srcOrd="5" destOrd="0" parTransId="{6178D25F-06CB-4F0B-8513-FA86F0B7FB58}" sibTransId="{61284CE1-F941-43FA-83CD-846114058A41}"/>
    <dgm:cxn modelId="{61DB489C-00C6-4365-A35F-92731B8F2829}" type="presOf" srcId="{0DEB589D-C8B9-4683-AEAE-2F519BA9F5A3}" destId="{F9D46DED-2398-450A-A56A-19B50C54CFA6}" srcOrd="0" destOrd="0" presId="urn:microsoft.com/office/officeart/2008/layout/VerticalCurvedList"/>
    <dgm:cxn modelId="{AED8D700-E6BE-47BC-84D5-0F7FDD6C7D38}" srcId="{D10FA2E9-CDA4-43C3-A590-C078ACACF382}" destId="{A76424F6-2C03-4923-B8F0-DC93539739EF}" srcOrd="4" destOrd="0" parTransId="{E8A85D26-5598-4133-8FEC-675070F1BA15}" sibTransId="{BD0E6858-4DFC-4550-97F8-0A7B58DF4E33}"/>
    <dgm:cxn modelId="{A52829F6-C244-4688-BE6F-E71036ECBD01}" srcId="{D10FA2E9-CDA4-43C3-A590-C078ACACF382}" destId="{0DEB589D-C8B9-4683-AEAE-2F519BA9F5A3}" srcOrd="0" destOrd="0" parTransId="{76065FBB-C312-448B-822C-33B9EA03B0F1}" sibTransId="{F709BB7F-8A00-439A-AF9C-967711A7A8B6}"/>
    <dgm:cxn modelId="{F9F58299-23FA-4594-9DC8-5A96C7B2FBE3}" type="presOf" srcId="{D10FA2E9-CDA4-43C3-A590-C078ACACF382}" destId="{73BB1A4B-D089-4545-A653-C44FF7776338}" srcOrd="0" destOrd="0" presId="urn:microsoft.com/office/officeart/2008/layout/VerticalCurvedList"/>
    <dgm:cxn modelId="{CFCD6909-D006-489D-BF38-CA268587681E}" type="presOf" srcId="{0E67C6C3-1950-4C2A-B425-426872D70932}" destId="{D6721254-BB30-4610-AB3A-214C8C5ECCD2}" srcOrd="0" destOrd="0" presId="urn:microsoft.com/office/officeart/2008/layout/VerticalCurvedList"/>
    <dgm:cxn modelId="{E1DB61A0-53B7-48A0-AF6A-F3DD90121BEF}" srcId="{D10FA2E9-CDA4-43C3-A590-C078ACACF382}" destId="{F9D20B1D-5B00-4DCC-86D8-313C79A695C7}" srcOrd="2" destOrd="0" parTransId="{4133C5C8-3E02-48B8-A67D-8DC1B38220C0}" sibTransId="{CC844C44-6E35-4255-AD96-B6A120103EB1}"/>
    <dgm:cxn modelId="{C907EDCF-87FA-4FEB-804E-B9275BBB33B8}" type="presOf" srcId="{763522FB-3CAE-45FB-8F94-F707BE23D27D}" destId="{47E25BFC-EFA6-4DC3-B580-C8E23B94CA34}" srcOrd="0" destOrd="0" presId="urn:microsoft.com/office/officeart/2008/layout/VerticalCurvedList"/>
    <dgm:cxn modelId="{FB5684DC-8535-401B-A4B4-EF4825172410}" srcId="{D10FA2E9-CDA4-43C3-A590-C078ACACF382}" destId="{0E67C6C3-1950-4C2A-B425-426872D70932}" srcOrd="1" destOrd="0" parTransId="{E11A51FC-74F3-410E-8438-E232BFB07B78}" sibTransId="{96A51060-0A20-4983-B9C6-E1940D98F9BA}"/>
    <dgm:cxn modelId="{25C4EBA5-D4B6-466B-8CE5-3E6CDCA9923C}" type="presOf" srcId="{A76424F6-2C03-4923-B8F0-DC93539739EF}" destId="{E880F1A6-C72E-4660-80EF-E966973403F0}" srcOrd="0" destOrd="0" presId="urn:microsoft.com/office/officeart/2008/layout/VerticalCurvedList"/>
    <dgm:cxn modelId="{0819BAE1-EB16-49D5-AF6A-FA1AEA787DD4}" type="presOf" srcId="{E6B28B95-B778-4A83-A54F-1363C3530CBA}" destId="{F317D9F3-507A-4062-848C-80580E68CDEE}" srcOrd="0" destOrd="0" presId="urn:microsoft.com/office/officeart/2008/layout/VerticalCurvedList"/>
    <dgm:cxn modelId="{0348C4EB-40D6-4635-91FA-12B6BE037266}" type="presOf" srcId="{F9D20B1D-5B00-4DCC-86D8-313C79A695C7}" destId="{C1A5A5AC-776E-4A5D-A814-F8E9F8D9DD9F}" srcOrd="0" destOrd="0" presId="urn:microsoft.com/office/officeart/2008/layout/VerticalCurvedList"/>
    <dgm:cxn modelId="{593DA491-0ABB-47AE-9B25-8FB77B94FEDB}" srcId="{D10FA2E9-CDA4-43C3-A590-C078ACACF382}" destId="{E6B28B95-B778-4A83-A54F-1363C3530CBA}" srcOrd="3" destOrd="0" parTransId="{2F86A5B6-CFE2-41F4-BAFB-FFACF3A27601}" sibTransId="{3FB88EBB-DC29-4A80-A789-C861F274FEA8}"/>
    <dgm:cxn modelId="{0DCF4EFD-02BB-4B24-90B5-F3990E376701}" type="presParOf" srcId="{73BB1A4B-D089-4545-A653-C44FF7776338}" destId="{D07EBEBC-1F24-48C3-9034-6AD18A6B5BDE}" srcOrd="0" destOrd="0" presId="urn:microsoft.com/office/officeart/2008/layout/VerticalCurvedList"/>
    <dgm:cxn modelId="{985875B7-E511-4C37-BFD3-AFA9520B5828}" type="presParOf" srcId="{D07EBEBC-1F24-48C3-9034-6AD18A6B5BDE}" destId="{54C254A7-E6FA-4BA3-8BAE-9691398211A9}" srcOrd="0" destOrd="0" presId="urn:microsoft.com/office/officeart/2008/layout/VerticalCurvedList"/>
    <dgm:cxn modelId="{79FFD062-0800-4787-98E3-269139DFCEED}" type="presParOf" srcId="{54C254A7-E6FA-4BA3-8BAE-9691398211A9}" destId="{7580D64F-ABEE-4F36-95C9-C604C5099147}" srcOrd="0" destOrd="0" presId="urn:microsoft.com/office/officeart/2008/layout/VerticalCurvedList"/>
    <dgm:cxn modelId="{F062429C-1DF6-40E7-8EF6-A287885C38E8}" type="presParOf" srcId="{54C254A7-E6FA-4BA3-8BAE-9691398211A9}" destId="{4799D947-90E6-4817-8347-54A8B7198EC3}" srcOrd="1" destOrd="0" presId="urn:microsoft.com/office/officeart/2008/layout/VerticalCurvedList"/>
    <dgm:cxn modelId="{2F15B9A0-D206-4D07-BE7F-400AEE9EF2EE}" type="presParOf" srcId="{54C254A7-E6FA-4BA3-8BAE-9691398211A9}" destId="{3D0C92AC-0B4B-4B9B-8A73-3C789A44E817}" srcOrd="2" destOrd="0" presId="urn:microsoft.com/office/officeart/2008/layout/VerticalCurvedList"/>
    <dgm:cxn modelId="{79367748-87A5-4A7E-9582-8CABBDABFD21}" type="presParOf" srcId="{54C254A7-E6FA-4BA3-8BAE-9691398211A9}" destId="{76A1391D-8382-4BA9-BA71-A57965C8910F}" srcOrd="3" destOrd="0" presId="urn:microsoft.com/office/officeart/2008/layout/VerticalCurvedList"/>
    <dgm:cxn modelId="{2F6E3822-4E0C-493E-A5CB-440D70C8893A}" type="presParOf" srcId="{D07EBEBC-1F24-48C3-9034-6AD18A6B5BDE}" destId="{F9D46DED-2398-450A-A56A-19B50C54CFA6}" srcOrd="1" destOrd="0" presId="urn:microsoft.com/office/officeart/2008/layout/VerticalCurvedList"/>
    <dgm:cxn modelId="{4F1D4676-90AC-4F5A-AD70-614C801C4BBE}" type="presParOf" srcId="{D07EBEBC-1F24-48C3-9034-6AD18A6B5BDE}" destId="{0B0EDB48-1DDB-4B51-B0F9-63B7BFC43792}" srcOrd="2" destOrd="0" presId="urn:microsoft.com/office/officeart/2008/layout/VerticalCurvedList"/>
    <dgm:cxn modelId="{1FC5C510-88E3-401A-B72D-B690681A24DE}" type="presParOf" srcId="{0B0EDB48-1DDB-4B51-B0F9-63B7BFC43792}" destId="{F579E709-3A2B-4FE5-A111-6E5F7E900439}" srcOrd="0" destOrd="0" presId="urn:microsoft.com/office/officeart/2008/layout/VerticalCurvedList"/>
    <dgm:cxn modelId="{6FA0ACEA-7F34-44F0-87FE-C1FDC5B8AA78}" type="presParOf" srcId="{D07EBEBC-1F24-48C3-9034-6AD18A6B5BDE}" destId="{D6721254-BB30-4610-AB3A-214C8C5ECCD2}" srcOrd="3" destOrd="0" presId="urn:microsoft.com/office/officeart/2008/layout/VerticalCurvedList"/>
    <dgm:cxn modelId="{138AB790-DCE3-43A9-941E-8664559B9608}" type="presParOf" srcId="{D07EBEBC-1F24-48C3-9034-6AD18A6B5BDE}" destId="{C777239C-FCB8-4AF3-9DDC-B6C5F46A9E78}" srcOrd="4" destOrd="0" presId="urn:microsoft.com/office/officeart/2008/layout/VerticalCurvedList"/>
    <dgm:cxn modelId="{630265FF-FAC7-4196-84B7-7CC096F98D1C}" type="presParOf" srcId="{C777239C-FCB8-4AF3-9DDC-B6C5F46A9E78}" destId="{88085ED9-4E03-442D-9F89-7ACAEC71567C}" srcOrd="0" destOrd="0" presId="urn:microsoft.com/office/officeart/2008/layout/VerticalCurvedList"/>
    <dgm:cxn modelId="{E79CEE60-F1AF-4468-AB1F-90EC632885C9}" type="presParOf" srcId="{D07EBEBC-1F24-48C3-9034-6AD18A6B5BDE}" destId="{C1A5A5AC-776E-4A5D-A814-F8E9F8D9DD9F}" srcOrd="5" destOrd="0" presId="urn:microsoft.com/office/officeart/2008/layout/VerticalCurvedList"/>
    <dgm:cxn modelId="{2B4A17D8-F493-4B3F-B47E-399A3747E904}" type="presParOf" srcId="{D07EBEBC-1F24-48C3-9034-6AD18A6B5BDE}" destId="{579DAB3C-299C-4A92-8B80-571849104815}" srcOrd="6" destOrd="0" presId="urn:microsoft.com/office/officeart/2008/layout/VerticalCurvedList"/>
    <dgm:cxn modelId="{25CF29EC-88E6-4996-A267-9DE0919BFF11}" type="presParOf" srcId="{579DAB3C-299C-4A92-8B80-571849104815}" destId="{85BC1B39-19A7-4E92-B0AE-58CAAC51618B}" srcOrd="0" destOrd="0" presId="urn:microsoft.com/office/officeart/2008/layout/VerticalCurvedList"/>
    <dgm:cxn modelId="{CE204161-3E32-4206-AD6A-1AD63D34207E}" type="presParOf" srcId="{D07EBEBC-1F24-48C3-9034-6AD18A6B5BDE}" destId="{F317D9F3-507A-4062-848C-80580E68CDEE}" srcOrd="7" destOrd="0" presId="urn:microsoft.com/office/officeart/2008/layout/VerticalCurvedList"/>
    <dgm:cxn modelId="{87416CAB-3987-47C4-AC74-01A56515BCB0}" type="presParOf" srcId="{D07EBEBC-1F24-48C3-9034-6AD18A6B5BDE}" destId="{29BAD231-C3C3-455F-A92E-B17BAE9508BA}" srcOrd="8" destOrd="0" presId="urn:microsoft.com/office/officeart/2008/layout/VerticalCurvedList"/>
    <dgm:cxn modelId="{7E44E000-3484-4A1B-87DF-E9B621029538}" type="presParOf" srcId="{29BAD231-C3C3-455F-A92E-B17BAE9508BA}" destId="{3C1CCCAD-B35E-47B6-AFEF-5E72BE3143E9}" srcOrd="0" destOrd="0" presId="urn:microsoft.com/office/officeart/2008/layout/VerticalCurvedList"/>
    <dgm:cxn modelId="{9469455F-46E3-42A8-9185-FC760C45515E}" type="presParOf" srcId="{D07EBEBC-1F24-48C3-9034-6AD18A6B5BDE}" destId="{E880F1A6-C72E-4660-80EF-E966973403F0}" srcOrd="9" destOrd="0" presId="urn:microsoft.com/office/officeart/2008/layout/VerticalCurvedList"/>
    <dgm:cxn modelId="{87D4DF49-D6EC-4E1B-B337-4822B387515A}" type="presParOf" srcId="{D07EBEBC-1F24-48C3-9034-6AD18A6B5BDE}" destId="{EE3C947B-3670-4114-B0FE-7122D8DB346B}" srcOrd="10" destOrd="0" presId="urn:microsoft.com/office/officeart/2008/layout/VerticalCurvedList"/>
    <dgm:cxn modelId="{CDCF6600-45AD-489A-A7B5-DDDCCEE7FEF0}" type="presParOf" srcId="{EE3C947B-3670-4114-B0FE-7122D8DB346B}" destId="{F417B679-4AD8-43BF-AD1D-FC6D2CFD29BD}" srcOrd="0" destOrd="0" presId="urn:microsoft.com/office/officeart/2008/layout/VerticalCurvedList"/>
    <dgm:cxn modelId="{0A9BD7EC-1586-43A7-AFBB-D0DA58BCE9ED}" type="presParOf" srcId="{D07EBEBC-1F24-48C3-9034-6AD18A6B5BDE}" destId="{47E25BFC-EFA6-4DC3-B580-C8E23B94CA34}" srcOrd="11" destOrd="0" presId="urn:microsoft.com/office/officeart/2008/layout/VerticalCurvedList"/>
    <dgm:cxn modelId="{E0DF06B7-BDDC-4CE8-95DC-48152AB3D449}" type="presParOf" srcId="{D07EBEBC-1F24-48C3-9034-6AD18A6B5BDE}" destId="{8185BDFF-67FA-442D-B9B8-149A9CCDF15B}" srcOrd="12" destOrd="0" presId="urn:microsoft.com/office/officeart/2008/layout/VerticalCurvedList"/>
    <dgm:cxn modelId="{411C8383-17E4-44C3-AD10-130FE1962F31}" type="presParOf" srcId="{8185BDFF-67FA-442D-B9B8-149A9CCDF15B}" destId="{A10BB875-E683-4179-B962-C6A4E972C4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10FA2E9-CDA4-43C3-A590-C078ACACF382}"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US"/>
        </a:p>
      </dgm:t>
    </dgm:pt>
    <dgm:pt modelId="{0DEB589D-C8B9-4683-AEAE-2F519BA9F5A3}">
      <dgm:prSet phldrT="[Texto]" custT="1"/>
      <dgm:spPr/>
      <dgm:t>
        <a:bodyPr/>
        <a:lstStyle/>
        <a:p>
          <a:r>
            <a:rPr lang="es-US" sz="2000" b="1" dirty="0">
              <a:latin typeface="Arial" panose="020B0604020202020204" pitchFamily="34" charset="0"/>
              <a:cs typeface="Arial" panose="020B0604020202020204" pitchFamily="34" charset="0"/>
            </a:rPr>
            <a:t>Introducción</a:t>
          </a:r>
        </a:p>
      </dgm:t>
    </dgm:pt>
    <dgm:pt modelId="{76065FBB-C312-448B-822C-33B9EA03B0F1}" type="par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F709BB7F-8A00-439A-AF9C-967711A7A8B6}" type="sib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0E67C6C3-1950-4C2A-B425-426872D70932}">
      <dgm:prSet phldrT="[Texto]" custT="1"/>
      <dgm:spPr>
        <a:solidFill>
          <a:srgbClr val="FFFF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El Problema</a:t>
          </a:r>
        </a:p>
      </dgm:t>
    </dgm:pt>
    <dgm:pt modelId="{E11A51FC-74F3-410E-8438-E232BFB07B78}" type="par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96A51060-0A20-4983-B9C6-E1940D98F9BA}" type="sib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763522FB-3CAE-45FB-8F94-F707BE23D27D}">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gm:t>
    </dgm:pt>
    <dgm:pt modelId="{6178D25F-06CB-4F0B-8513-FA86F0B7FB58}" type="par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61284CE1-F941-43FA-83CD-846114058A41}" type="sib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F9D20B1D-5B00-4DCC-86D8-313C79A695C7}">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gm:t>
    </dgm:pt>
    <dgm:pt modelId="{4133C5C8-3E02-48B8-A67D-8DC1B38220C0}" type="parTrans" cxnId="{E1DB61A0-53B7-48A0-AF6A-F3DD90121BEF}">
      <dgm:prSet/>
      <dgm:spPr/>
      <dgm:t>
        <a:bodyPr/>
        <a:lstStyle/>
        <a:p>
          <a:endParaRPr lang="es-EC"/>
        </a:p>
      </dgm:t>
    </dgm:pt>
    <dgm:pt modelId="{CC844C44-6E35-4255-AD96-B6A120103EB1}" type="sibTrans" cxnId="{E1DB61A0-53B7-48A0-AF6A-F3DD90121BEF}">
      <dgm:prSet/>
      <dgm:spPr/>
      <dgm:t>
        <a:bodyPr/>
        <a:lstStyle/>
        <a:p>
          <a:endParaRPr lang="es-EC"/>
        </a:p>
      </dgm:t>
    </dgm:pt>
    <dgm:pt modelId="{E6B28B95-B778-4A83-A54F-1363C3530CBA}">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gm:t>
    </dgm:pt>
    <dgm:pt modelId="{2F86A5B6-CFE2-41F4-BAFB-FFACF3A27601}" type="parTrans" cxnId="{593DA491-0ABB-47AE-9B25-8FB77B94FEDB}">
      <dgm:prSet/>
      <dgm:spPr/>
      <dgm:t>
        <a:bodyPr/>
        <a:lstStyle/>
        <a:p>
          <a:endParaRPr lang="es-EC"/>
        </a:p>
      </dgm:t>
    </dgm:pt>
    <dgm:pt modelId="{3FB88EBB-DC29-4A80-A789-C861F274FEA8}" type="sibTrans" cxnId="{593DA491-0ABB-47AE-9B25-8FB77B94FEDB}">
      <dgm:prSet/>
      <dgm:spPr/>
      <dgm:t>
        <a:bodyPr/>
        <a:lstStyle/>
        <a:p>
          <a:endParaRPr lang="es-EC"/>
        </a:p>
      </dgm:t>
    </dgm:pt>
    <dgm:pt modelId="{A76424F6-2C03-4923-B8F0-DC93539739EF}">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gm:t>
    </dgm:pt>
    <dgm:pt modelId="{E8A85D26-5598-4133-8FEC-675070F1BA15}" type="parTrans" cxnId="{AED8D700-E6BE-47BC-84D5-0F7FDD6C7D38}">
      <dgm:prSet/>
      <dgm:spPr/>
      <dgm:t>
        <a:bodyPr/>
        <a:lstStyle/>
        <a:p>
          <a:endParaRPr lang="es-EC"/>
        </a:p>
      </dgm:t>
    </dgm:pt>
    <dgm:pt modelId="{BD0E6858-4DFC-4550-97F8-0A7B58DF4E33}" type="sibTrans" cxnId="{AED8D700-E6BE-47BC-84D5-0F7FDD6C7D38}">
      <dgm:prSet/>
      <dgm:spPr/>
      <dgm:t>
        <a:bodyPr/>
        <a:lstStyle/>
        <a:p>
          <a:endParaRPr lang="es-EC"/>
        </a:p>
      </dgm:t>
    </dgm:pt>
    <dgm:pt modelId="{73BB1A4B-D089-4545-A653-C44FF7776338}" type="pres">
      <dgm:prSet presAssocID="{D10FA2E9-CDA4-43C3-A590-C078ACACF382}" presName="Name0" presStyleCnt="0">
        <dgm:presLayoutVars>
          <dgm:chMax val="7"/>
          <dgm:chPref val="7"/>
          <dgm:dir/>
        </dgm:presLayoutVars>
      </dgm:prSet>
      <dgm:spPr/>
      <dgm:t>
        <a:bodyPr/>
        <a:lstStyle/>
        <a:p>
          <a:endParaRPr lang="es-ES"/>
        </a:p>
      </dgm:t>
    </dgm:pt>
    <dgm:pt modelId="{D07EBEBC-1F24-48C3-9034-6AD18A6B5BDE}" type="pres">
      <dgm:prSet presAssocID="{D10FA2E9-CDA4-43C3-A590-C078ACACF382}" presName="Name1" presStyleCnt="0"/>
      <dgm:spPr/>
    </dgm:pt>
    <dgm:pt modelId="{54C254A7-E6FA-4BA3-8BAE-9691398211A9}" type="pres">
      <dgm:prSet presAssocID="{D10FA2E9-CDA4-43C3-A590-C078ACACF382}" presName="cycle" presStyleCnt="0"/>
      <dgm:spPr/>
    </dgm:pt>
    <dgm:pt modelId="{7580D64F-ABEE-4F36-95C9-C604C5099147}" type="pres">
      <dgm:prSet presAssocID="{D10FA2E9-CDA4-43C3-A590-C078ACACF382}" presName="srcNode" presStyleLbl="node1" presStyleIdx="0" presStyleCnt="6"/>
      <dgm:spPr/>
    </dgm:pt>
    <dgm:pt modelId="{4799D947-90E6-4817-8347-54A8B7198EC3}" type="pres">
      <dgm:prSet presAssocID="{D10FA2E9-CDA4-43C3-A590-C078ACACF382}" presName="conn" presStyleLbl="parChTrans1D2" presStyleIdx="0" presStyleCnt="1"/>
      <dgm:spPr/>
      <dgm:t>
        <a:bodyPr/>
        <a:lstStyle/>
        <a:p>
          <a:endParaRPr lang="es-ES"/>
        </a:p>
      </dgm:t>
    </dgm:pt>
    <dgm:pt modelId="{3D0C92AC-0B4B-4B9B-8A73-3C789A44E817}" type="pres">
      <dgm:prSet presAssocID="{D10FA2E9-CDA4-43C3-A590-C078ACACF382}" presName="extraNode" presStyleLbl="node1" presStyleIdx="0" presStyleCnt="6"/>
      <dgm:spPr/>
    </dgm:pt>
    <dgm:pt modelId="{76A1391D-8382-4BA9-BA71-A57965C8910F}" type="pres">
      <dgm:prSet presAssocID="{D10FA2E9-CDA4-43C3-A590-C078ACACF382}" presName="dstNode" presStyleLbl="node1" presStyleIdx="0" presStyleCnt="6"/>
      <dgm:spPr/>
    </dgm:pt>
    <dgm:pt modelId="{F9D46DED-2398-450A-A56A-19B50C54CFA6}" type="pres">
      <dgm:prSet presAssocID="{0DEB589D-C8B9-4683-AEAE-2F519BA9F5A3}" presName="text_1" presStyleLbl="node1" presStyleIdx="0" presStyleCnt="6">
        <dgm:presLayoutVars>
          <dgm:bulletEnabled val="1"/>
        </dgm:presLayoutVars>
      </dgm:prSet>
      <dgm:spPr/>
      <dgm:t>
        <a:bodyPr/>
        <a:lstStyle/>
        <a:p>
          <a:endParaRPr lang="es-ES"/>
        </a:p>
      </dgm:t>
    </dgm:pt>
    <dgm:pt modelId="{0B0EDB48-1DDB-4B51-B0F9-63B7BFC43792}" type="pres">
      <dgm:prSet presAssocID="{0DEB589D-C8B9-4683-AEAE-2F519BA9F5A3}" presName="accent_1" presStyleCnt="0"/>
      <dgm:spPr/>
    </dgm:pt>
    <dgm:pt modelId="{F579E709-3A2B-4FE5-A111-6E5F7E900439}" type="pres">
      <dgm:prSet presAssocID="{0DEB589D-C8B9-4683-AEAE-2F519BA9F5A3}" presName="accentRepeatNode" presStyleLbl="solidFgAcc1" presStyleIdx="0" presStyleCnt="6"/>
      <dgm:spPr/>
    </dgm:pt>
    <dgm:pt modelId="{D6721254-BB30-4610-AB3A-214C8C5ECCD2}" type="pres">
      <dgm:prSet presAssocID="{0E67C6C3-1950-4C2A-B425-426872D70932}" presName="text_2" presStyleLbl="node1" presStyleIdx="1" presStyleCnt="6">
        <dgm:presLayoutVars>
          <dgm:bulletEnabled val="1"/>
        </dgm:presLayoutVars>
      </dgm:prSet>
      <dgm:spPr/>
      <dgm:t>
        <a:bodyPr/>
        <a:lstStyle/>
        <a:p>
          <a:endParaRPr lang="es-ES"/>
        </a:p>
      </dgm:t>
    </dgm:pt>
    <dgm:pt modelId="{C777239C-FCB8-4AF3-9DDC-B6C5F46A9E78}" type="pres">
      <dgm:prSet presAssocID="{0E67C6C3-1950-4C2A-B425-426872D70932}" presName="accent_2" presStyleCnt="0"/>
      <dgm:spPr/>
    </dgm:pt>
    <dgm:pt modelId="{88085ED9-4E03-442D-9F89-7ACAEC71567C}" type="pres">
      <dgm:prSet presAssocID="{0E67C6C3-1950-4C2A-B425-426872D70932}" presName="accentRepeatNode" presStyleLbl="solidFgAcc1" presStyleIdx="1" presStyleCnt="6"/>
      <dgm:spPr/>
    </dgm:pt>
    <dgm:pt modelId="{C1A5A5AC-776E-4A5D-A814-F8E9F8D9DD9F}" type="pres">
      <dgm:prSet presAssocID="{F9D20B1D-5B00-4DCC-86D8-313C79A695C7}" presName="text_3" presStyleLbl="node1" presStyleIdx="2" presStyleCnt="6">
        <dgm:presLayoutVars>
          <dgm:bulletEnabled val="1"/>
        </dgm:presLayoutVars>
      </dgm:prSet>
      <dgm:spPr/>
      <dgm:t>
        <a:bodyPr/>
        <a:lstStyle/>
        <a:p>
          <a:endParaRPr lang="es-ES"/>
        </a:p>
      </dgm:t>
    </dgm:pt>
    <dgm:pt modelId="{579DAB3C-299C-4A92-8B80-571849104815}" type="pres">
      <dgm:prSet presAssocID="{F9D20B1D-5B00-4DCC-86D8-313C79A695C7}" presName="accent_3" presStyleCnt="0"/>
      <dgm:spPr/>
    </dgm:pt>
    <dgm:pt modelId="{85BC1B39-19A7-4E92-B0AE-58CAAC51618B}" type="pres">
      <dgm:prSet presAssocID="{F9D20B1D-5B00-4DCC-86D8-313C79A695C7}" presName="accentRepeatNode" presStyleLbl="solidFgAcc1" presStyleIdx="2" presStyleCnt="6"/>
      <dgm:spPr/>
    </dgm:pt>
    <dgm:pt modelId="{F317D9F3-507A-4062-848C-80580E68CDEE}" type="pres">
      <dgm:prSet presAssocID="{E6B28B95-B778-4A83-A54F-1363C3530CBA}" presName="text_4" presStyleLbl="node1" presStyleIdx="3" presStyleCnt="6">
        <dgm:presLayoutVars>
          <dgm:bulletEnabled val="1"/>
        </dgm:presLayoutVars>
      </dgm:prSet>
      <dgm:spPr/>
      <dgm:t>
        <a:bodyPr/>
        <a:lstStyle/>
        <a:p>
          <a:endParaRPr lang="es-ES"/>
        </a:p>
      </dgm:t>
    </dgm:pt>
    <dgm:pt modelId="{29BAD231-C3C3-455F-A92E-B17BAE9508BA}" type="pres">
      <dgm:prSet presAssocID="{E6B28B95-B778-4A83-A54F-1363C3530CBA}" presName="accent_4" presStyleCnt="0"/>
      <dgm:spPr/>
    </dgm:pt>
    <dgm:pt modelId="{3C1CCCAD-B35E-47B6-AFEF-5E72BE3143E9}" type="pres">
      <dgm:prSet presAssocID="{E6B28B95-B778-4A83-A54F-1363C3530CBA}" presName="accentRepeatNode" presStyleLbl="solidFgAcc1" presStyleIdx="3" presStyleCnt="6"/>
      <dgm:spPr/>
    </dgm:pt>
    <dgm:pt modelId="{E880F1A6-C72E-4660-80EF-E966973403F0}" type="pres">
      <dgm:prSet presAssocID="{A76424F6-2C03-4923-B8F0-DC93539739EF}" presName="text_5" presStyleLbl="node1" presStyleIdx="4" presStyleCnt="6">
        <dgm:presLayoutVars>
          <dgm:bulletEnabled val="1"/>
        </dgm:presLayoutVars>
      </dgm:prSet>
      <dgm:spPr/>
      <dgm:t>
        <a:bodyPr/>
        <a:lstStyle/>
        <a:p>
          <a:endParaRPr lang="es-ES"/>
        </a:p>
      </dgm:t>
    </dgm:pt>
    <dgm:pt modelId="{EE3C947B-3670-4114-B0FE-7122D8DB346B}" type="pres">
      <dgm:prSet presAssocID="{A76424F6-2C03-4923-B8F0-DC93539739EF}" presName="accent_5" presStyleCnt="0"/>
      <dgm:spPr/>
    </dgm:pt>
    <dgm:pt modelId="{F417B679-4AD8-43BF-AD1D-FC6D2CFD29BD}" type="pres">
      <dgm:prSet presAssocID="{A76424F6-2C03-4923-B8F0-DC93539739EF}" presName="accentRepeatNode" presStyleLbl="solidFgAcc1" presStyleIdx="4" presStyleCnt="6"/>
      <dgm:spPr/>
    </dgm:pt>
    <dgm:pt modelId="{47E25BFC-EFA6-4DC3-B580-C8E23B94CA34}" type="pres">
      <dgm:prSet presAssocID="{763522FB-3CAE-45FB-8F94-F707BE23D27D}" presName="text_6" presStyleLbl="node1" presStyleIdx="5" presStyleCnt="6">
        <dgm:presLayoutVars>
          <dgm:bulletEnabled val="1"/>
        </dgm:presLayoutVars>
      </dgm:prSet>
      <dgm:spPr/>
      <dgm:t>
        <a:bodyPr/>
        <a:lstStyle/>
        <a:p>
          <a:endParaRPr lang="es-ES"/>
        </a:p>
      </dgm:t>
    </dgm:pt>
    <dgm:pt modelId="{8185BDFF-67FA-442D-B9B8-149A9CCDF15B}" type="pres">
      <dgm:prSet presAssocID="{763522FB-3CAE-45FB-8F94-F707BE23D27D}" presName="accent_6" presStyleCnt="0"/>
      <dgm:spPr/>
    </dgm:pt>
    <dgm:pt modelId="{A10BB875-E683-4179-B962-C6A4E972C4C6}" type="pres">
      <dgm:prSet presAssocID="{763522FB-3CAE-45FB-8F94-F707BE23D27D}" presName="accentRepeatNode" presStyleLbl="solidFgAcc1" presStyleIdx="5" presStyleCnt="6"/>
      <dgm:spPr/>
    </dgm:pt>
  </dgm:ptLst>
  <dgm:cxnLst>
    <dgm:cxn modelId="{C2990370-07D8-4A3D-8EA5-28A70A025354}" type="presOf" srcId="{F709BB7F-8A00-439A-AF9C-967711A7A8B6}" destId="{4799D947-90E6-4817-8347-54A8B7198EC3}" srcOrd="0" destOrd="0" presId="urn:microsoft.com/office/officeart/2008/layout/VerticalCurvedList"/>
    <dgm:cxn modelId="{38AB1026-5DDA-47DF-9635-7FE8F40EAB3E}" srcId="{D10FA2E9-CDA4-43C3-A590-C078ACACF382}" destId="{763522FB-3CAE-45FB-8F94-F707BE23D27D}" srcOrd="5" destOrd="0" parTransId="{6178D25F-06CB-4F0B-8513-FA86F0B7FB58}" sibTransId="{61284CE1-F941-43FA-83CD-846114058A41}"/>
    <dgm:cxn modelId="{61DB489C-00C6-4365-A35F-92731B8F2829}" type="presOf" srcId="{0DEB589D-C8B9-4683-AEAE-2F519BA9F5A3}" destId="{F9D46DED-2398-450A-A56A-19B50C54CFA6}" srcOrd="0" destOrd="0" presId="urn:microsoft.com/office/officeart/2008/layout/VerticalCurvedList"/>
    <dgm:cxn modelId="{AED8D700-E6BE-47BC-84D5-0F7FDD6C7D38}" srcId="{D10FA2E9-CDA4-43C3-A590-C078ACACF382}" destId="{A76424F6-2C03-4923-B8F0-DC93539739EF}" srcOrd="4" destOrd="0" parTransId="{E8A85D26-5598-4133-8FEC-675070F1BA15}" sibTransId="{BD0E6858-4DFC-4550-97F8-0A7B58DF4E33}"/>
    <dgm:cxn modelId="{A52829F6-C244-4688-BE6F-E71036ECBD01}" srcId="{D10FA2E9-CDA4-43C3-A590-C078ACACF382}" destId="{0DEB589D-C8B9-4683-AEAE-2F519BA9F5A3}" srcOrd="0" destOrd="0" parTransId="{76065FBB-C312-448B-822C-33B9EA03B0F1}" sibTransId="{F709BB7F-8A00-439A-AF9C-967711A7A8B6}"/>
    <dgm:cxn modelId="{F9F58299-23FA-4594-9DC8-5A96C7B2FBE3}" type="presOf" srcId="{D10FA2E9-CDA4-43C3-A590-C078ACACF382}" destId="{73BB1A4B-D089-4545-A653-C44FF7776338}" srcOrd="0" destOrd="0" presId="urn:microsoft.com/office/officeart/2008/layout/VerticalCurvedList"/>
    <dgm:cxn modelId="{CFCD6909-D006-489D-BF38-CA268587681E}" type="presOf" srcId="{0E67C6C3-1950-4C2A-B425-426872D70932}" destId="{D6721254-BB30-4610-AB3A-214C8C5ECCD2}" srcOrd="0" destOrd="0" presId="urn:microsoft.com/office/officeart/2008/layout/VerticalCurvedList"/>
    <dgm:cxn modelId="{E1DB61A0-53B7-48A0-AF6A-F3DD90121BEF}" srcId="{D10FA2E9-CDA4-43C3-A590-C078ACACF382}" destId="{F9D20B1D-5B00-4DCC-86D8-313C79A695C7}" srcOrd="2" destOrd="0" parTransId="{4133C5C8-3E02-48B8-A67D-8DC1B38220C0}" sibTransId="{CC844C44-6E35-4255-AD96-B6A120103EB1}"/>
    <dgm:cxn modelId="{C907EDCF-87FA-4FEB-804E-B9275BBB33B8}" type="presOf" srcId="{763522FB-3CAE-45FB-8F94-F707BE23D27D}" destId="{47E25BFC-EFA6-4DC3-B580-C8E23B94CA34}" srcOrd="0" destOrd="0" presId="urn:microsoft.com/office/officeart/2008/layout/VerticalCurvedList"/>
    <dgm:cxn modelId="{FB5684DC-8535-401B-A4B4-EF4825172410}" srcId="{D10FA2E9-CDA4-43C3-A590-C078ACACF382}" destId="{0E67C6C3-1950-4C2A-B425-426872D70932}" srcOrd="1" destOrd="0" parTransId="{E11A51FC-74F3-410E-8438-E232BFB07B78}" sibTransId="{96A51060-0A20-4983-B9C6-E1940D98F9BA}"/>
    <dgm:cxn modelId="{25C4EBA5-D4B6-466B-8CE5-3E6CDCA9923C}" type="presOf" srcId="{A76424F6-2C03-4923-B8F0-DC93539739EF}" destId="{E880F1A6-C72E-4660-80EF-E966973403F0}" srcOrd="0" destOrd="0" presId="urn:microsoft.com/office/officeart/2008/layout/VerticalCurvedList"/>
    <dgm:cxn modelId="{0819BAE1-EB16-49D5-AF6A-FA1AEA787DD4}" type="presOf" srcId="{E6B28B95-B778-4A83-A54F-1363C3530CBA}" destId="{F317D9F3-507A-4062-848C-80580E68CDEE}" srcOrd="0" destOrd="0" presId="urn:microsoft.com/office/officeart/2008/layout/VerticalCurvedList"/>
    <dgm:cxn modelId="{0348C4EB-40D6-4635-91FA-12B6BE037266}" type="presOf" srcId="{F9D20B1D-5B00-4DCC-86D8-313C79A695C7}" destId="{C1A5A5AC-776E-4A5D-A814-F8E9F8D9DD9F}" srcOrd="0" destOrd="0" presId="urn:microsoft.com/office/officeart/2008/layout/VerticalCurvedList"/>
    <dgm:cxn modelId="{593DA491-0ABB-47AE-9B25-8FB77B94FEDB}" srcId="{D10FA2E9-CDA4-43C3-A590-C078ACACF382}" destId="{E6B28B95-B778-4A83-A54F-1363C3530CBA}" srcOrd="3" destOrd="0" parTransId="{2F86A5B6-CFE2-41F4-BAFB-FFACF3A27601}" sibTransId="{3FB88EBB-DC29-4A80-A789-C861F274FEA8}"/>
    <dgm:cxn modelId="{0DCF4EFD-02BB-4B24-90B5-F3990E376701}" type="presParOf" srcId="{73BB1A4B-D089-4545-A653-C44FF7776338}" destId="{D07EBEBC-1F24-48C3-9034-6AD18A6B5BDE}" srcOrd="0" destOrd="0" presId="urn:microsoft.com/office/officeart/2008/layout/VerticalCurvedList"/>
    <dgm:cxn modelId="{985875B7-E511-4C37-BFD3-AFA9520B5828}" type="presParOf" srcId="{D07EBEBC-1F24-48C3-9034-6AD18A6B5BDE}" destId="{54C254A7-E6FA-4BA3-8BAE-9691398211A9}" srcOrd="0" destOrd="0" presId="urn:microsoft.com/office/officeart/2008/layout/VerticalCurvedList"/>
    <dgm:cxn modelId="{79FFD062-0800-4787-98E3-269139DFCEED}" type="presParOf" srcId="{54C254A7-E6FA-4BA3-8BAE-9691398211A9}" destId="{7580D64F-ABEE-4F36-95C9-C604C5099147}" srcOrd="0" destOrd="0" presId="urn:microsoft.com/office/officeart/2008/layout/VerticalCurvedList"/>
    <dgm:cxn modelId="{F062429C-1DF6-40E7-8EF6-A287885C38E8}" type="presParOf" srcId="{54C254A7-E6FA-4BA3-8BAE-9691398211A9}" destId="{4799D947-90E6-4817-8347-54A8B7198EC3}" srcOrd="1" destOrd="0" presId="urn:microsoft.com/office/officeart/2008/layout/VerticalCurvedList"/>
    <dgm:cxn modelId="{2F15B9A0-D206-4D07-BE7F-400AEE9EF2EE}" type="presParOf" srcId="{54C254A7-E6FA-4BA3-8BAE-9691398211A9}" destId="{3D0C92AC-0B4B-4B9B-8A73-3C789A44E817}" srcOrd="2" destOrd="0" presId="urn:microsoft.com/office/officeart/2008/layout/VerticalCurvedList"/>
    <dgm:cxn modelId="{79367748-87A5-4A7E-9582-8CABBDABFD21}" type="presParOf" srcId="{54C254A7-E6FA-4BA3-8BAE-9691398211A9}" destId="{76A1391D-8382-4BA9-BA71-A57965C8910F}" srcOrd="3" destOrd="0" presId="urn:microsoft.com/office/officeart/2008/layout/VerticalCurvedList"/>
    <dgm:cxn modelId="{2F6E3822-4E0C-493E-A5CB-440D70C8893A}" type="presParOf" srcId="{D07EBEBC-1F24-48C3-9034-6AD18A6B5BDE}" destId="{F9D46DED-2398-450A-A56A-19B50C54CFA6}" srcOrd="1" destOrd="0" presId="urn:microsoft.com/office/officeart/2008/layout/VerticalCurvedList"/>
    <dgm:cxn modelId="{4F1D4676-90AC-4F5A-AD70-614C801C4BBE}" type="presParOf" srcId="{D07EBEBC-1F24-48C3-9034-6AD18A6B5BDE}" destId="{0B0EDB48-1DDB-4B51-B0F9-63B7BFC43792}" srcOrd="2" destOrd="0" presId="urn:microsoft.com/office/officeart/2008/layout/VerticalCurvedList"/>
    <dgm:cxn modelId="{1FC5C510-88E3-401A-B72D-B690681A24DE}" type="presParOf" srcId="{0B0EDB48-1DDB-4B51-B0F9-63B7BFC43792}" destId="{F579E709-3A2B-4FE5-A111-6E5F7E900439}" srcOrd="0" destOrd="0" presId="urn:microsoft.com/office/officeart/2008/layout/VerticalCurvedList"/>
    <dgm:cxn modelId="{6FA0ACEA-7F34-44F0-87FE-C1FDC5B8AA78}" type="presParOf" srcId="{D07EBEBC-1F24-48C3-9034-6AD18A6B5BDE}" destId="{D6721254-BB30-4610-AB3A-214C8C5ECCD2}" srcOrd="3" destOrd="0" presId="urn:microsoft.com/office/officeart/2008/layout/VerticalCurvedList"/>
    <dgm:cxn modelId="{138AB790-DCE3-43A9-941E-8664559B9608}" type="presParOf" srcId="{D07EBEBC-1F24-48C3-9034-6AD18A6B5BDE}" destId="{C777239C-FCB8-4AF3-9DDC-B6C5F46A9E78}" srcOrd="4" destOrd="0" presId="urn:microsoft.com/office/officeart/2008/layout/VerticalCurvedList"/>
    <dgm:cxn modelId="{630265FF-FAC7-4196-84B7-7CC096F98D1C}" type="presParOf" srcId="{C777239C-FCB8-4AF3-9DDC-B6C5F46A9E78}" destId="{88085ED9-4E03-442D-9F89-7ACAEC71567C}" srcOrd="0" destOrd="0" presId="urn:microsoft.com/office/officeart/2008/layout/VerticalCurvedList"/>
    <dgm:cxn modelId="{E79CEE60-F1AF-4468-AB1F-90EC632885C9}" type="presParOf" srcId="{D07EBEBC-1F24-48C3-9034-6AD18A6B5BDE}" destId="{C1A5A5AC-776E-4A5D-A814-F8E9F8D9DD9F}" srcOrd="5" destOrd="0" presId="urn:microsoft.com/office/officeart/2008/layout/VerticalCurvedList"/>
    <dgm:cxn modelId="{2B4A17D8-F493-4B3F-B47E-399A3747E904}" type="presParOf" srcId="{D07EBEBC-1F24-48C3-9034-6AD18A6B5BDE}" destId="{579DAB3C-299C-4A92-8B80-571849104815}" srcOrd="6" destOrd="0" presId="urn:microsoft.com/office/officeart/2008/layout/VerticalCurvedList"/>
    <dgm:cxn modelId="{25CF29EC-88E6-4996-A267-9DE0919BFF11}" type="presParOf" srcId="{579DAB3C-299C-4A92-8B80-571849104815}" destId="{85BC1B39-19A7-4E92-B0AE-58CAAC51618B}" srcOrd="0" destOrd="0" presId="urn:microsoft.com/office/officeart/2008/layout/VerticalCurvedList"/>
    <dgm:cxn modelId="{CE204161-3E32-4206-AD6A-1AD63D34207E}" type="presParOf" srcId="{D07EBEBC-1F24-48C3-9034-6AD18A6B5BDE}" destId="{F317D9F3-507A-4062-848C-80580E68CDEE}" srcOrd="7" destOrd="0" presId="urn:microsoft.com/office/officeart/2008/layout/VerticalCurvedList"/>
    <dgm:cxn modelId="{87416CAB-3987-47C4-AC74-01A56515BCB0}" type="presParOf" srcId="{D07EBEBC-1F24-48C3-9034-6AD18A6B5BDE}" destId="{29BAD231-C3C3-455F-A92E-B17BAE9508BA}" srcOrd="8" destOrd="0" presId="urn:microsoft.com/office/officeart/2008/layout/VerticalCurvedList"/>
    <dgm:cxn modelId="{7E44E000-3484-4A1B-87DF-E9B621029538}" type="presParOf" srcId="{29BAD231-C3C3-455F-A92E-B17BAE9508BA}" destId="{3C1CCCAD-B35E-47B6-AFEF-5E72BE3143E9}" srcOrd="0" destOrd="0" presId="urn:microsoft.com/office/officeart/2008/layout/VerticalCurvedList"/>
    <dgm:cxn modelId="{9469455F-46E3-42A8-9185-FC760C45515E}" type="presParOf" srcId="{D07EBEBC-1F24-48C3-9034-6AD18A6B5BDE}" destId="{E880F1A6-C72E-4660-80EF-E966973403F0}" srcOrd="9" destOrd="0" presId="urn:microsoft.com/office/officeart/2008/layout/VerticalCurvedList"/>
    <dgm:cxn modelId="{87D4DF49-D6EC-4E1B-B337-4822B387515A}" type="presParOf" srcId="{D07EBEBC-1F24-48C3-9034-6AD18A6B5BDE}" destId="{EE3C947B-3670-4114-B0FE-7122D8DB346B}" srcOrd="10" destOrd="0" presId="urn:microsoft.com/office/officeart/2008/layout/VerticalCurvedList"/>
    <dgm:cxn modelId="{CDCF6600-45AD-489A-A7B5-DDDCCEE7FEF0}" type="presParOf" srcId="{EE3C947B-3670-4114-B0FE-7122D8DB346B}" destId="{F417B679-4AD8-43BF-AD1D-FC6D2CFD29BD}" srcOrd="0" destOrd="0" presId="urn:microsoft.com/office/officeart/2008/layout/VerticalCurvedList"/>
    <dgm:cxn modelId="{0A9BD7EC-1586-43A7-AFBB-D0DA58BCE9ED}" type="presParOf" srcId="{D07EBEBC-1F24-48C3-9034-6AD18A6B5BDE}" destId="{47E25BFC-EFA6-4DC3-B580-C8E23B94CA34}" srcOrd="11" destOrd="0" presId="urn:microsoft.com/office/officeart/2008/layout/VerticalCurvedList"/>
    <dgm:cxn modelId="{E0DF06B7-BDDC-4CE8-95DC-48152AB3D449}" type="presParOf" srcId="{D07EBEBC-1F24-48C3-9034-6AD18A6B5BDE}" destId="{8185BDFF-67FA-442D-B9B8-149A9CCDF15B}" srcOrd="12" destOrd="0" presId="urn:microsoft.com/office/officeart/2008/layout/VerticalCurvedList"/>
    <dgm:cxn modelId="{411C8383-17E4-44C3-AD10-130FE1962F31}" type="presParOf" srcId="{8185BDFF-67FA-442D-B9B8-149A9CCDF15B}" destId="{A10BB875-E683-4179-B962-C6A4E972C4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4CFB634-FF6B-4E0D-8272-7973219AD2D9}" type="doc">
      <dgm:prSet loTypeId="urn:microsoft.com/office/officeart/2005/8/layout/hProcess9" loCatId="process" qsTypeId="urn:microsoft.com/office/officeart/2005/8/quickstyle/simple5" qsCatId="simple" csTypeId="urn:microsoft.com/office/officeart/2005/8/colors/colorful4" csCatId="colorful" phldr="1"/>
      <dgm:spPr/>
      <dgm:t>
        <a:bodyPr/>
        <a:lstStyle/>
        <a:p>
          <a:endParaRPr lang="es-EC"/>
        </a:p>
      </dgm:t>
    </dgm:pt>
    <dgm:pt modelId="{4B2C6C18-941C-4500-AD0A-F6F3345DDEE8}">
      <dgm:prSet custT="1"/>
      <dgm:spPr/>
      <dgm:t>
        <a:bodyPr/>
        <a:lstStyle/>
        <a:p>
          <a:r>
            <a:rPr lang="es-US" sz="1600" dirty="0"/>
            <a:t>Definir el grado incidencia de la Inteligencia producida por la Función de Inteligencia de la Armada, en los resultados obtenidos durante la ejecución de las operaciones planificadas, mediante el análisis cualitativo de la información de inteligencia producida, con la finalidad de establecer una propuesta para fortalecer la Función de Inteligencia de la Armada.</a:t>
          </a:r>
          <a:endParaRPr lang="es-EC" sz="1600" dirty="0"/>
        </a:p>
      </dgm:t>
    </dgm:pt>
    <dgm:pt modelId="{D2A749F6-9576-4D1B-9A56-F295DBA045BC}" type="parTrans" cxnId="{A34FA195-FCA6-46B1-83F9-8AB43606366D}">
      <dgm:prSet/>
      <dgm:spPr/>
      <dgm:t>
        <a:bodyPr/>
        <a:lstStyle/>
        <a:p>
          <a:endParaRPr lang="es-EC" sz="1600"/>
        </a:p>
      </dgm:t>
    </dgm:pt>
    <dgm:pt modelId="{8D320F1F-79AB-46CC-982B-D664425B0BDA}" type="sibTrans" cxnId="{A34FA195-FCA6-46B1-83F9-8AB43606366D}">
      <dgm:prSet/>
      <dgm:spPr/>
      <dgm:t>
        <a:bodyPr/>
        <a:lstStyle/>
        <a:p>
          <a:endParaRPr lang="es-EC" sz="1600"/>
        </a:p>
      </dgm:t>
    </dgm:pt>
    <dgm:pt modelId="{23730837-3D04-4863-B41B-82DE8B169B46}">
      <dgm:prSet custT="1"/>
      <dgm:spPr/>
      <dgm:t>
        <a:bodyPr/>
        <a:lstStyle/>
        <a:p>
          <a:r>
            <a:rPr lang="es-US" sz="1200" dirty="0"/>
            <a:t>Analizar la inteligencia producida por los departamentos de inteligencia para la planificación de operaciones</a:t>
          </a:r>
          <a:endParaRPr lang="es-EC" sz="1200" dirty="0"/>
        </a:p>
      </dgm:t>
    </dgm:pt>
    <dgm:pt modelId="{8901EAF6-32F1-4A11-9583-1A099808F485}" type="parTrans" cxnId="{04AB8D99-0B6A-4C69-8F39-848CC3A43872}">
      <dgm:prSet/>
      <dgm:spPr/>
      <dgm:t>
        <a:bodyPr/>
        <a:lstStyle/>
        <a:p>
          <a:endParaRPr lang="es-EC" sz="1600"/>
        </a:p>
      </dgm:t>
    </dgm:pt>
    <dgm:pt modelId="{70E2200B-5F05-4D5E-B134-E43F3C2E8B9A}" type="sibTrans" cxnId="{04AB8D99-0B6A-4C69-8F39-848CC3A43872}">
      <dgm:prSet/>
      <dgm:spPr/>
      <dgm:t>
        <a:bodyPr/>
        <a:lstStyle/>
        <a:p>
          <a:endParaRPr lang="es-EC" sz="1600"/>
        </a:p>
      </dgm:t>
    </dgm:pt>
    <dgm:pt modelId="{2CAACA37-570F-4B2E-8983-842F4A9D3581}">
      <dgm:prSet custT="1"/>
      <dgm:spPr/>
      <dgm:t>
        <a:bodyPr/>
        <a:lstStyle/>
        <a:p>
          <a:r>
            <a:rPr lang="es-US" sz="1200" kern="1200" dirty="0">
              <a:solidFill>
                <a:prstClr val="white"/>
              </a:solidFill>
              <a:latin typeface="Calibri"/>
              <a:ea typeface="+mn-ea"/>
              <a:cs typeface="+mn-cs"/>
            </a:rPr>
            <a:t>Analizar los resultados de las operaciones de control de actividades ilícitas por vía marítima. </a:t>
          </a:r>
          <a:endParaRPr lang="es-EC" sz="1200" kern="1200" dirty="0">
            <a:solidFill>
              <a:prstClr val="white"/>
            </a:solidFill>
            <a:latin typeface="Calibri"/>
            <a:ea typeface="+mn-ea"/>
            <a:cs typeface="+mn-cs"/>
          </a:endParaRPr>
        </a:p>
      </dgm:t>
    </dgm:pt>
    <dgm:pt modelId="{D1DAD667-E66A-4770-B851-3B764C8FBB8F}" type="parTrans" cxnId="{6FE95237-9B5D-4D45-BC67-084484790B75}">
      <dgm:prSet/>
      <dgm:spPr/>
      <dgm:t>
        <a:bodyPr/>
        <a:lstStyle/>
        <a:p>
          <a:endParaRPr lang="es-EC" sz="1600"/>
        </a:p>
      </dgm:t>
    </dgm:pt>
    <dgm:pt modelId="{DC11F279-AC6B-4480-96FB-A3CEE7D1A368}" type="sibTrans" cxnId="{6FE95237-9B5D-4D45-BC67-084484790B75}">
      <dgm:prSet/>
      <dgm:spPr/>
      <dgm:t>
        <a:bodyPr/>
        <a:lstStyle/>
        <a:p>
          <a:endParaRPr lang="es-EC" sz="1600"/>
        </a:p>
      </dgm:t>
    </dgm:pt>
    <dgm:pt modelId="{36005ADF-DE9D-4F13-B599-1D47CCDC55AA}">
      <dgm:prSet custT="1"/>
      <dgm:spPr/>
      <dgm:t>
        <a:bodyPr/>
        <a:lstStyle/>
        <a:p>
          <a:r>
            <a:rPr lang="es-US" sz="1200" dirty="0"/>
            <a:t>Elaborar una propuesta para fortalecer la Función de Inteligencia en la Armada.</a:t>
          </a:r>
          <a:endParaRPr lang="es-EC" sz="1200" dirty="0"/>
        </a:p>
      </dgm:t>
    </dgm:pt>
    <dgm:pt modelId="{18DC7525-4F1B-4666-A55F-2ADE83A53168}" type="parTrans" cxnId="{65897561-410E-4978-B791-A1501E07A6E0}">
      <dgm:prSet/>
      <dgm:spPr/>
      <dgm:t>
        <a:bodyPr/>
        <a:lstStyle/>
        <a:p>
          <a:endParaRPr lang="es-EC" sz="1600"/>
        </a:p>
      </dgm:t>
    </dgm:pt>
    <dgm:pt modelId="{9B88984B-2EDD-4933-B53C-5A7E73D0B5A9}" type="sibTrans" cxnId="{65897561-410E-4978-B791-A1501E07A6E0}">
      <dgm:prSet/>
      <dgm:spPr/>
      <dgm:t>
        <a:bodyPr/>
        <a:lstStyle/>
        <a:p>
          <a:endParaRPr lang="es-EC" sz="1600"/>
        </a:p>
      </dgm:t>
    </dgm:pt>
    <dgm:pt modelId="{15029591-8838-45BA-ABD5-8EED1D6CD8A0}" type="pres">
      <dgm:prSet presAssocID="{74CFB634-FF6B-4E0D-8272-7973219AD2D9}" presName="CompostProcess" presStyleCnt="0">
        <dgm:presLayoutVars>
          <dgm:dir/>
          <dgm:resizeHandles val="exact"/>
        </dgm:presLayoutVars>
      </dgm:prSet>
      <dgm:spPr/>
      <dgm:t>
        <a:bodyPr/>
        <a:lstStyle/>
        <a:p>
          <a:endParaRPr lang="es-ES"/>
        </a:p>
      </dgm:t>
    </dgm:pt>
    <dgm:pt modelId="{3424309C-791A-4AF8-A1DF-B5565221CF44}" type="pres">
      <dgm:prSet presAssocID="{74CFB634-FF6B-4E0D-8272-7973219AD2D9}" presName="arrow" presStyleLbl="bgShp" presStyleIdx="0" presStyleCnt="1" custScaleX="117647" custScaleY="81641" custLinFactNeighborY="-314"/>
      <dgm:spPr/>
    </dgm:pt>
    <dgm:pt modelId="{EE8F31F1-6E21-45EB-9145-5C58E314566C}" type="pres">
      <dgm:prSet presAssocID="{74CFB634-FF6B-4E0D-8272-7973219AD2D9}" presName="linearProcess" presStyleCnt="0"/>
      <dgm:spPr/>
    </dgm:pt>
    <dgm:pt modelId="{411EF166-20EE-42D3-A629-6265BB36FFAF}" type="pres">
      <dgm:prSet presAssocID="{4B2C6C18-941C-4500-AD0A-F6F3345DDEE8}" presName="textNode" presStyleLbl="node1" presStyleIdx="0" presStyleCnt="4" custScaleX="516824" custScaleY="168996">
        <dgm:presLayoutVars>
          <dgm:bulletEnabled val="1"/>
        </dgm:presLayoutVars>
      </dgm:prSet>
      <dgm:spPr/>
      <dgm:t>
        <a:bodyPr/>
        <a:lstStyle/>
        <a:p>
          <a:endParaRPr lang="es-ES"/>
        </a:p>
      </dgm:t>
    </dgm:pt>
    <dgm:pt modelId="{B886F879-717E-463A-BAE1-2E55F467D909}" type="pres">
      <dgm:prSet presAssocID="{8D320F1F-79AB-46CC-982B-D664425B0BDA}" presName="sibTrans" presStyleCnt="0"/>
      <dgm:spPr/>
    </dgm:pt>
    <dgm:pt modelId="{B6F61EAA-5BBD-4948-9904-03226076BDC1}" type="pres">
      <dgm:prSet presAssocID="{23730837-3D04-4863-B41B-82DE8B169B46}" presName="textNode" presStyleLbl="node1" presStyleIdx="1" presStyleCnt="4" custScaleX="172346" custScaleY="152796">
        <dgm:presLayoutVars>
          <dgm:bulletEnabled val="1"/>
        </dgm:presLayoutVars>
      </dgm:prSet>
      <dgm:spPr/>
      <dgm:t>
        <a:bodyPr/>
        <a:lstStyle/>
        <a:p>
          <a:endParaRPr lang="es-ES"/>
        </a:p>
      </dgm:t>
    </dgm:pt>
    <dgm:pt modelId="{74D4811E-0595-480F-8B62-03951C92AC37}" type="pres">
      <dgm:prSet presAssocID="{70E2200B-5F05-4D5E-B134-E43F3C2E8B9A}" presName="sibTrans" presStyleCnt="0"/>
      <dgm:spPr/>
    </dgm:pt>
    <dgm:pt modelId="{C48CDD68-CD86-4892-940B-F3EAA55D3927}" type="pres">
      <dgm:prSet presAssocID="{2CAACA37-570F-4B2E-8983-842F4A9D3581}" presName="textNode" presStyleLbl="node1" presStyleIdx="2" presStyleCnt="4" custScaleX="172346" custScaleY="128494" custLinFactNeighborX="28147" custLinFactNeighborY="2726">
        <dgm:presLayoutVars>
          <dgm:bulletEnabled val="1"/>
        </dgm:presLayoutVars>
      </dgm:prSet>
      <dgm:spPr/>
      <dgm:t>
        <a:bodyPr/>
        <a:lstStyle/>
        <a:p>
          <a:endParaRPr lang="es-ES"/>
        </a:p>
      </dgm:t>
    </dgm:pt>
    <dgm:pt modelId="{76F0A386-6A8E-434D-B677-6DC36B971593}" type="pres">
      <dgm:prSet presAssocID="{DC11F279-AC6B-4480-96FB-A3CEE7D1A368}" presName="sibTrans" presStyleCnt="0"/>
      <dgm:spPr/>
    </dgm:pt>
    <dgm:pt modelId="{4B2AB48B-3B8C-4CB2-8366-52C5F936D747}" type="pres">
      <dgm:prSet presAssocID="{36005ADF-DE9D-4F13-B599-1D47CCDC55AA}" presName="textNode" presStyleLbl="node1" presStyleIdx="3" presStyleCnt="4" custScaleX="172346" custScaleY="128494">
        <dgm:presLayoutVars>
          <dgm:bulletEnabled val="1"/>
        </dgm:presLayoutVars>
      </dgm:prSet>
      <dgm:spPr/>
      <dgm:t>
        <a:bodyPr/>
        <a:lstStyle/>
        <a:p>
          <a:endParaRPr lang="es-ES"/>
        </a:p>
      </dgm:t>
    </dgm:pt>
  </dgm:ptLst>
  <dgm:cxnLst>
    <dgm:cxn modelId="{A34FA195-FCA6-46B1-83F9-8AB43606366D}" srcId="{74CFB634-FF6B-4E0D-8272-7973219AD2D9}" destId="{4B2C6C18-941C-4500-AD0A-F6F3345DDEE8}" srcOrd="0" destOrd="0" parTransId="{D2A749F6-9576-4D1B-9A56-F295DBA045BC}" sibTransId="{8D320F1F-79AB-46CC-982B-D664425B0BDA}"/>
    <dgm:cxn modelId="{04AB8D99-0B6A-4C69-8F39-848CC3A43872}" srcId="{74CFB634-FF6B-4E0D-8272-7973219AD2D9}" destId="{23730837-3D04-4863-B41B-82DE8B169B46}" srcOrd="1" destOrd="0" parTransId="{8901EAF6-32F1-4A11-9583-1A099808F485}" sibTransId="{70E2200B-5F05-4D5E-B134-E43F3C2E8B9A}"/>
    <dgm:cxn modelId="{8CC65098-84D0-4BC9-A989-2EDFFB2CFA97}" type="presOf" srcId="{4B2C6C18-941C-4500-AD0A-F6F3345DDEE8}" destId="{411EF166-20EE-42D3-A629-6265BB36FFAF}" srcOrd="0" destOrd="0" presId="urn:microsoft.com/office/officeart/2005/8/layout/hProcess9"/>
    <dgm:cxn modelId="{858054D7-1593-4ACB-A865-74EF01ED6FC2}" type="presOf" srcId="{36005ADF-DE9D-4F13-B599-1D47CCDC55AA}" destId="{4B2AB48B-3B8C-4CB2-8366-52C5F936D747}" srcOrd="0" destOrd="0" presId="urn:microsoft.com/office/officeart/2005/8/layout/hProcess9"/>
    <dgm:cxn modelId="{6FE95237-9B5D-4D45-BC67-084484790B75}" srcId="{74CFB634-FF6B-4E0D-8272-7973219AD2D9}" destId="{2CAACA37-570F-4B2E-8983-842F4A9D3581}" srcOrd="2" destOrd="0" parTransId="{D1DAD667-E66A-4770-B851-3B764C8FBB8F}" sibTransId="{DC11F279-AC6B-4480-96FB-A3CEE7D1A368}"/>
    <dgm:cxn modelId="{1F286B48-B975-4000-B389-6696C5D6076D}" type="presOf" srcId="{23730837-3D04-4863-B41B-82DE8B169B46}" destId="{B6F61EAA-5BBD-4948-9904-03226076BDC1}" srcOrd="0" destOrd="0" presId="urn:microsoft.com/office/officeart/2005/8/layout/hProcess9"/>
    <dgm:cxn modelId="{52A962A4-638F-428D-AF54-EB3AD531E4FB}" type="presOf" srcId="{2CAACA37-570F-4B2E-8983-842F4A9D3581}" destId="{C48CDD68-CD86-4892-940B-F3EAA55D3927}" srcOrd="0" destOrd="0" presId="urn:microsoft.com/office/officeart/2005/8/layout/hProcess9"/>
    <dgm:cxn modelId="{65897561-410E-4978-B791-A1501E07A6E0}" srcId="{74CFB634-FF6B-4E0D-8272-7973219AD2D9}" destId="{36005ADF-DE9D-4F13-B599-1D47CCDC55AA}" srcOrd="3" destOrd="0" parTransId="{18DC7525-4F1B-4666-A55F-2ADE83A53168}" sibTransId="{9B88984B-2EDD-4933-B53C-5A7E73D0B5A9}"/>
    <dgm:cxn modelId="{0AFC922F-0CFB-4EF1-9AB0-F779FCED7AD2}" type="presOf" srcId="{74CFB634-FF6B-4E0D-8272-7973219AD2D9}" destId="{15029591-8838-45BA-ABD5-8EED1D6CD8A0}" srcOrd="0" destOrd="0" presId="urn:microsoft.com/office/officeart/2005/8/layout/hProcess9"/>
    <dgm:cxn modelId="{6C8C34EA-E64C-48E4-8F15-CAC21B004FC6}" type="presParOf" srcId="{15029591-8838-45BA-ABD5-8EED1D6CD8A0}" destId="{3424309C-791A-4AF8-A1DF-B5565221CF44}" srcOrd="0" destOrd="0" presId="urn:microsoft.com/office/officeart/2005/8/layout/hProcess9"/>
    <dgm:cxn modelId="{581E2DD7-6B26-4024-AA08-AE75335DB91C}" type="presParOf" srcId="{15029591-8838-45BA-ABD5-8EED1D6CD8A0}" destId="{EE8F31F1-6E21-45EB-9145-5C58E314566C}" srcOrd="1" destOrd="0" presId="urn:microsoft.com/office/officeart/2005/8/layout/hProcess9"/>
    <dgm:cxn modelId="{FE556FC1-8F75-4C64-B1C7-7797DCC4F3FB}" type="presParOf" srcId="{EE8F31F1-6E21-45EB-9145-5C58E314566C}" destId="{411EF166-20EE-42D3-A629-6265BB36FFAF}" srcOrd="0" destOrd="0" presId="urn:microsoft.com/office/officeart/2005/8/layout/hProcess9"/>
    <dgm:cxn modelId="{65B578C0-59A6-48DF-907F-EAFF1D40DC20}" type="presParOf" srcId="{EE8F31F1-6E21-45EB-9145-5C58E314566C}" destId="{B886F879-717E-463A-BAE1-2E55F467D909}" srcOrd="1" destOrd="0" presId="urn:microsoft.com/office/officeart/2005/8/layout/hProcess9"/>
    <dgm:cxn modelId="{332C37B9-5B0E-4AF8-B1A8-5178C490EBEF}" type="presParOf" srcId="{EE8F31F1-6E21-45EB-9145-5C58E314566C}" destId="{B6F61EAA-5BBD-4948-9904-03226076BDC1}" srcOrd="2" destOrd="0" presId="urn:microsoft.com/office/officeart/2005/8/layout/hProcess9"/>
    <dgm:cxn modelId="{1B3C889B-59B3-48A6-9757-387905EA61BD}" type="presParOf" srcId="{EE8F31F1-6E21-45EB-9145-5C58E314566C}" destId="{74D4811E-0595-480F-8B62-03951C92AC37}" srcOrd="3" destOrd="0" presId="urn:microsoft.com/office/officeart/2005/8/layout/hProcess9"/>
    <dgm:cxn modelId="{DF20F435-78E3-45E5-95B2-5490AAA65CB5}" type="presParOf" srcId="{EE8F31F1-6E21-45EB-9145-5C58E314566C}" destId="{C48CDD68-CD86-4892-940B-F3EAA55D3927}" srcOrd="4" destOrd="0" presId="urn:microsoft.com/office/officeart/2005/8/layout/hProcess9"/>
    <dgm:cxn modelId="{A986C424-E1B5-481C-BCBE-714D238BA138}" type="presParOf" srcId="{EE8F31F1-6E21-45EB-9145-5C58E314566C}" destId="{76F0A386-6A8E-434D-B677-6DC36B971593}" srcOrd="5" destOrd="0" presId="urn:microsoft.com/office/officeart/2005/8/layout/hProcess9"/>
    <dgm:cxn modelId="{CEE76D7F-448B-46FD-9AEA-6CE3D09EEF00}" type="presParOf" srcId="{EE8F31F1-6E21-45EB-9145-5C58E314566C}" destId="{4B2AB48B-3B8C-4CB2-8366-52C5F936D74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10FA2E9-CDA4-43C3-A590-C078ACACF382}"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US"/>
        </a:p>
      </dgm:t>
    </dgm:pt>
    <dgm:pt modelId="{0DEB589D-C8B9-4683-AEAE-2F519BA9F5A3}">
      <dgm:prSet phldrT="[Texto]" custT="1"/>
      <dgm:spPr/>
      <dgm:t>
        <a:bodyPr/>
        <a:lstStyle/>
        <a:p>
          <a:r>
            <a:rPr lang="es-US" sz="2000" b="1" dirty="0">
              <a:latin typeface="Arial" panose="020B0604020202020204" pitchFamily="34" charset="0"/>
              <a:cs typeface="Arial" panose="020B0604020202020204" pitchFamily="34" charset="0"/>
            </a:rPr>
            <a:t>Introducción</a:t>
          </a:r>
        </a:p>
      </dgm:t>
    </dgm:pt>
    <dgm:pt modelId="{76065FBB-C312-448B-822C-33B9EA03B0F1}" type="par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F709BB7F-8A00-439A-AF9C-967711A7A8B6}" type="sib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0E67C6C3-1950-4C2A-B425-426872D70932}">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gm:t>
    </dgm:pt>
    <dgm:pt modelId="{E11A51FC-74F3-410E-8438-E232BFB07B78}" type="par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96A51060-0A20-4983-B9C6-E1940D98F9BA}" type="sib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763522FB-3CAE-45FB-8F94-F707BE23D27D}">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gm:t>
    </dgm:pt>
    <dgm:pt modelId="{6178D25F-06CB-4F0B-8513-FA86F0B7FB58}" type="par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61284CE1-F941-43FA-83CD-846114058A41}" type="sib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F9D20B1D-5B00-4DCC-86D8-313C79A695C7}">
      <dgm:prSet phldrT="[Texto]" custT="1"/>
      <dgm:spPr>
        <a:solidFill>
          <a:srgbClr val="FFFF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Metodología </a:t>
          </a:r>
        </a:p>
      </dgm:t>
    </dgm:pt>
    <dgm:pt modelId="{4133C5C8-3E02-48B8-A67D-8DC1B38220C0}" type="parTrans" cxnId="{E1DB61A0-53B7-48A0-AF6A-F3DD90121BEF}">
      <dgm:prSet/>
      <dgm:spPr/>
      <dgm:t>
        <a:bodyPr/>
        <a:lstStyle/>
        <a:p>
          <a:endParaRPr lang="es-EC"/>
        </a:p>
      </dgm:t>
    </dgm:pt>
    <dgm:pt modelId="{CC844C44-6E35-4255-AD96-B6A120103EB1}" type="sibTrans" cxnId="{E1DB61A0-53B7-48A0-AF6A-F3DD90121BEF}">
      <dgm:prSet/>
      <dgm:spPr/>
      <dgm:t>
        <a:bodyPr/>
        <a:lstStyle/>
        <a:p>
          <a:endParaRPr lang="es-EC"/>
        </a:p>
      </dgm:t>
    </dgm:pt>
    <dgm:pt modelId="{E6B28B95-B778-4A83-A54F-1363C3530CBA}">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gm:t>
    </dgm:pt>
    <dgm:pt modelId="{2F86A5B6-CFE2-41F4-BAFB-FFACF3A27601}" type="parTrans" cxnId="{593DA491-0ABB-47AE-9B25-8FB77B94FEDB}">
      <dgm:prSet/>
      <dgm:spPr/>
      <dgm:t>
        <a:bodyPr/>
        <a:lstStyle/>
        <a:p>
          <a:endParaRPr lang="es-EC"/>
        </a:p>
      </dgm:t>
    </dgm:pt>
    <dgm:pt modelId="{3FB88EBB-DC29-4A80-A789-C861F274FEA8}" type="sibTrans" cxnId="{593DA491-0ABB-47AE-9B25-8FB77B94FEDB}">
      <dgm:prSet/>
      <dgm:spPr/>
      <dgm:t>
        <a:bodyPr/>
        <a:lstStyle/>
        <a:p>
          <a:endParaRPr lang="es-EC"/>
        </a:p>
      </dgm:t>
    </dgm:pt>
    <dgm:pt modelId="{A76424F6-2C03-4923-B8F0-DC93539739EF}">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gm:t>
    </dgm:pt>
    <dgm:pt modelId="{E8A85D26-5598-4133-8FEC-675070F1BA15}" type="parTrans" cxnId="{AED8D700-E6BE-47BC-84D5-0F7FDD6C7D38}">
      <dgm:prSet/>
      <dgm:spPr/>
      <dgm:t>
        <a:bodyPr/>
        <a:lstStyle/>
        <a:p>
          <a:endParaRPr lang="es-EC"/>
        </a:p>
      </dgm:t>
    </dgm:pt>
    <dgm:pt modelId="{BD0E6858-4DFC-4550-97F8-0A7B58DF4E33}" type="sibTrans" cxnId="{AED8D700-E6BE-47BC-84D5-0F7FDD6C7D38}">
      <dgm:prSet/>
      <dgm:spPr/>
      <dgm:t>
        <a:bodyPr/>
        <a:lstStyle/>
        <a:p>
          <a:endParaRPr lang="es-EC"/>
        </a:p>
      </dgm:t>
    </dgm:pt>
    <dgm:pt modelId="{73BB1A4B-D089-4545-A653-C44FF7776338}" type="pres">
      <dgm:prSet presAssocID="{D10FA2E9-CDA4-43C3-A590-C078ACACF382}" presName="Name0" presStyleCnt="0">
        <dgm:presLayoutVars>
          <dgm:chMax val="7"/>
          <dgm:chPref val="7"/>
          <dgm:dir/>
        </dgm:presLayoutVars>
      </dgm:prSet>
      <dgm:spPr/>
      <dgm:t>
        <a:bodyPr/>
        <a:lstStyle/>
        <a:p>
          <a:endParaRPr lang="es-ES"/>
        </a:p>
      </dgm:t>
    </dgm:pt>
    <dgm:pt modelId="{D07EBEBC-1F24-48C3-9034-6AD18A6B5BDE}" type="pres">
      <dgm:prSet presAssocID="{D10FA2E9-CDA4-43C3-A590-C078ACACF382}" presName="Name1" presStyleCnt="0"/>
      <dgm:spPr/>
    </dgm:pt>
    <dgm:pt modelId="{54C254A7-E6FA-4BA3-8BAE-9691398211A9}" type="pres">
      <dgm:prSet presAssocID="{D10FA2E9-CDA4-43C3-A590-C078ACACF382}" presName="cycle" presStyleCnt="0"/>
      <dgm:spPr/>
    </dgm:pt>
    <dgm:pt modelId="{7580D64F-ABEE-4F36-95C9-C604C5099147}" type="pres">
      <dgm:prSet presAssocID="{D10FA2E9-CDA4-43C3-A590-C078ACACF382}" presName="srcNode" presStyleLbl="node1" presStyleIdx="0" presStyleCnt="6"/>
      <dgm:spPr/>
    </dgm:pt>
    <dgm:pt modelId="{4799D947-90E6-4817-8347-54A8B7198EC3}" type="pres">
      <dgm:prSet presAssocID="{D10FA2E9-CDA4-43C3-A590-C078ACACF382}" presName="conn" presStyleLbl="parChTrans1D2" presStyleIdx="0" presStyleCnt="1"/>
      <dgm:spPr/>
      <dgm:t>
        <a:bodyPr/>
        <a:lstStyle/>
        <a:p>
          <a:endParaRPr lang="es-ES"/>
        </a:p>
      </dgm:t>
    </dgm:pt>
    <dgm:pt modelId="{3D0C92AC-0B4B-4B9B-8A73-3C789A44E817}" type="pres">
      <dgm:prSet presAssocID="{D10FA2E9-CDA4-43C3-A590-C078ACACF382}" presName="extraNode" presStyleLbl="node1" presStyleIdx="0" presStyleCnt="6"/>
      <dgm:spPr/>
    </dgm:pt>
    <dgm:pt modelId="{76A1391D-8382-4BA9-BA71-A57965C8910F}" type="pres">
      <dgm:prSet presAssocID="{D10FA2E9-CDA4-43C3-A590-C078ACACF382}" presName="dstNode" presStyleLbl="node1" presStyleIdx="0" presStyleCnt="6"/>
      <dgm:spPr/>
    </dgm:pt>
    <dgm:pt modelId="{F9D46DED-2398-450A-A56A-19B50C54CFA6}" type="pres">
      <dgm:prSet presAssocID="{0DEB589D-C8B9-4683-AEAE-2F519BA9F5A3}" presName="text_1" presStyleLbl="node1" presStyleIdx="0" presStyleCnt="6">
        <dgm:presLayoutVars>
          <dgm:bulletEnabled val="1"/>
        </dgm:presLayoutVars>
      </dgm:prSet>
      <dgm:spPr/>
      <dgm:t>
        <a:bodyPr/>
        <a:lstStyle/>
        <a:p>
          <a:endParaRPr lang="es-ES"/>
        </a:p>
      </dgm:t>
    </dgm:pt>
    <dgm:pt modelId="{0B0EDB48-1DDB-4B51-B0F9-63B7BFC43792}" type="pres">
      <dgm:prSet presAssocID="{0DEB589D-C8B9-4683-AEAE-2F519BA9F5A3}" presName="accent_1" presStyleCnt="0"/>
      <dgm:spPr/>
    </dgm:pt>
    <dgm:pt modelId="{F579E709-3A2B-4FE5-A111-6E5F7E900439}" type="pres">
      <dgm:prSet presAssocID="{0DEB589D-C8B9-4683-AEAE-2F519BA9F5A3}" presName="accentRepeatNode" presStyleLbl="solidFgAcc1" presStyleIdx="0" presStyleCnt="6"/>
      <dgm:spPr/>
    </dgm:pt>
    <dgm:pt modelId="{D6721254-BB30-4610-AB3A-214C8C5ECCD2}" type="pres">
      <dgm:prSet presAssocID="{0E67C6C3-1950-4C2A-B425-426872D70932}" presName="text_2" presStyleLbl="node1" presStyleIdx="1" presStyleCnt="6">
        <dgm:presLayoutVars>
          <dgm:bulletEnabled val="1"/>
        </dgm:presLayoutVars>
      </dgm:prSet>
      <dgm:spPr/>
      <dgm:t>
        <a:bodyPr/>
        <a:lstStyle/>
        <a:p>
          <a:endParaRPr lang="es-ES"/>
        </a:p>
      </dgm:t>
    </dgm:pt>
    <dgm:pt modelId="{C777239C-FCB8-4AF3-9DDC-B6C5F46A9E78}" type="pres">
      <dgm:prSet presAssocID="{0E67C6C3-1950-4C2A-B425-426872D70932}" presName="accent_2" presStyleCnt="0"/>
      <dgm:spPr/>
    </dgm:pt>
    <dgm:pt modelId="{88085ED9-4E03-442D-9F89-7ACAEC71567C}" type="pres">
      <dgm:prSet presAssocID="{0E67C6C3-1950-4C2A-B425-426872D70932}" presName="accentRepeatNode" presStyleLbl="solidFgAcc1" presStyleIdx="1" presStyleCnt="6"/>
      <dgm:spPr/>
    </dgm:pt>
    <dgm:pt modelId="{C1A5A5AC-776E-4A5D-A814-F8E9F8D9DD9F}" type="pres">
      <dgm:prSet presAssocID="{F9D20B1D-5B00-4DCC-86D8-313C79A695C7}" presName="text_3" presStyleLbl="node1" presStyleIdx="2" presStyleCnt="6">
        <dgm:presLayoutVars>
          <dgm:bulletEnabled val="1"/>
        </dgm:presLayoutVars>
      </dgm:prSet>
      <dgm:spPr/>
      <dgm:t>
        <a:bodyPr/>
        <a:lstStyle/>
        <a:p>
          <a:endParaRPr lang="es-ES"/>
        </a:p>
      </dgm:t>
    </dgm:pt>
    <dgm:pt modelId="{579DAB3C-299C-4A92-8B80-571849104815}" type="pres">
      <dgm:prSet presAssocID="{F9D20B1D-5B00-4DCC-86D8-313C79A695C7}" presName="accent_3" presStyleCnt="0"/>
      <dgm:spPr/>
    </dgm:pt>
    <dgm:pt modelId="{85BC1B39-19A7-4E92-B0AE-58CAAC51618B}" type="pres">
      <dgm:prSet presAssocID="{F9D20B1D-5B00-4DCC-86D8-313C79A695C7}" presName="accentRepeatNode" presStyleLbl="solidFgAcc1" presStyleIdx="2" presStyleCnt="6"/>
      <dgm:spPr/>
    </dgm:pt>
    <dgm:pt modelId="{F317D9F3-507A-4062-848C-80580E68CDEE}" type="pres">
      <dgm:prSet presAssocID="{E6B28B95-B778-4A83-A54F-1363C3530CBA}" presName="text_4" presStyleLbl="node1" presStyleIdx="3" presStyleCnt="6">
        <dgm:presLayoutVars>
          <dgm:bulletEnabled val="1"/>
        </dgm:presLayoutVars>
      </dgm:prSet>
      <dgm:spPr/>
      <dgm:t>
        <a:bodyPr/>
        <a:lstStyle/>
        <a:p>
          <a:endParaRPr lang="es-ES"/>
        </a:p>
      </dgm:t>
    </dgm:pt>
    <dgm:pt modelId="{29BAD231-C3C3-455F-A92E-B17BAE9508BA}" type="pres">
      <dgm:prSet presAssocID="{E6B28B95-B778-4A83-A54F-1363C3530CBA}" presName="accent_4" presStyleCnt="0"/>
      <dgm:spPr/>
    </dgm:pt>
    <dgm:pt modelId="{3C1CCCAD-B35E-47B6-AFEF-5E72BE3143E9}" type="pres">
      <dgm:prSet presAssocID="{E6B28B95-B778-4A83-A54F-1363C3530CBA}" presName="accentRepeatNode" presStyleLbl="solidFgAcc1" presStyleIdx="3" presStyleCnt="6"/>
      <dgm:spPr/>
    </dgm:pt>
    <dgm:pt modelId="{E880F1A6-C72E-4660-80EF-E966973403F0}" type="pres">
      <dgm:prSet presAssocID="{A76424F6-2C03-4923-B8F0-DC93539739EF}" presName="text_5" presStyleLbl="node1" presStyleIdx="4" presStyleCnt="6">
        <dgm:presLayoutVars>
          <dgm:bulletEnabled val="1"/>
        </dgm:presLayoutVars>
      </dgm:prSet>
      <dgm:spPr/>
      <dgm:t>
        <a:bodyPr/>
        <a:lstStyle/>
        <a:p>
          <a:endParaRPr lang="es-ES"/>
        </a:p>
      </dgm:t>
    </dgm:pt>
    <dgm:pt modelId="{EE3C947B-3670-4114-B0FE-7122D8DB346B}" type="pres">
      <dgm:prSet presAssocID="{A76424F6-2C03-4923-B8F0-DC93539739EF}" presName="accent_5" presStyleCnt="0"/>
      <dgm:spPr/>
    </dgm:pt>
    <dgm:pt modelId="{F417B679-4AD8-43BF-AD1D-FC6D2CFD29BD}" type="pres">
      <dgm:prSet presAssocID="{A76424F6-2C03-4923-B8F0-DC93539739EF}" presName="accentRepeatNode" presStyleLbl="solidFgAcc1" presStyleIdx="4" presStyleCnt="6"/>
      <dgm:spPr/>
    </dgm:pt>
    <dgm:pt modelId="{47E25BFC-EFA6-4DC3-B580-C8E23B94CA34}" type="pres">
      <dgm:prSet presAssocID="{763522FB-3CAE-45FB-8F94-F707BE23D27D}" presName="text_6" presStyleLbl="node1" presStyleIdx="5" presStyleCnt="6">
        <dgm:presLayoutVars>
          <dgm:bulletEnabled val="1"/>
        </dgm:presLayoutVars>
      </dgm:prSet>
      <dgm:spPr/>
      <dgm:t>
        <a:bodyPr/>
        <a:lstStyle/>
        <a:p>
          <a:endParaRPr lang="es-ES"/>
        </a:p>
      </dgm:t>
    </dgm:pt>
    <dgm:pt modelId="{8185BDFF-67FA-442D-B9B8-149A9CCDF15B}" type="pres">
      <dgm:prSet presAssocID="{763522FB-3CAE-45FB-8F94-F707BE23D27D}" presName="accent_6" presStyleCnt="0"/>
      <dgm:spPr/>
    </dgm:pt>
    <dgm:pt modelId="{A10BB875-E683-4179-B962-C6A4E972C4C6}" type="pres">
      <dgm:prSet presAssocID="{763522FB-3CAE-45FB-8F94-F707BE23D27D}" presName="accentRepeatNode" presStyleLbl="solidFgAcc1" presStyleIdx="5" presStyleCnt="6"/>
      <dgm:spPr/>
    </dgm:pt>
  </dgm:ptLst>
  <dgm:cxnLst>
    <dgm:cxn modelId="{C2990370-07D8-4A3D-8EA5-28A70A025354}" type="presOf" srcId="{F709BB7F-8A00-439A-AF9C-967711A7A8B6}" destId="{4799D947-90E6-4817-8347-54A8B7198EC3}" srcOrd="0" destOrd="0" presId="urn:microsoft.com/office/officeart/2008/layout/VerticalCurvedList"/>
    <dgm:cxn modelId="{38AB1026-5DDA-47DF-9635-7FE8F40EAB3E}" srcId="{D10FA2E9-CDA4-43C3-A590-C078ACACF382}" destId="{763522FB-3CAE-45FB-8F94-F707BE23D27D}" srcOrd="5" destOrd="0" parTransId="{6178D25F-06CB-4F0B-8513-FA86F0B7FB58}" sibTransId="{61284CE1-F941-43FA-83CD-846114058A41}"/>
    <dgm:cxn modelId="{61DB489C-00C6-4365-A35F-92731B8F2829}" type="presOf" srcId="{0DEB589D-C8B9-4683-AEAE-2F519BA9F5A3}" destId="{F9D46DED-2398-450A-A56A-19B50C54CFA6}" srcOrd="0" destOrd="0" presId="urn:microsoft.com/office/officeart/2008/layout/VerticalCurvedList"/>
    <dgm:cxn modelId="{AED8D700-E6BE-47BC-84D5-0F7FDD6C7D38}" srcId="{D10FA2E9-CDA4-43C3-A590-C078ACACF382}" destId="{A76424F6-2C03-4923-B8F0-DC93539739EF}" srcOrd="4" destOrd="0" parTransId="{E8A85D26-5598-4133-8FEC-675070F1BA15}" sibTransId="{BD0E6858-4DFC-4550-97F8-0A7B58DF4E33}"/>
    <dgm:cxn modelId="{A52829F6-C244-4688-BE6F-E71036ECBD01}" srcId="{D10FA2E9-CDA4-43C3-A590-C078ACACF382}" destId="{0DEB589D-C8B9-4683-AEAE-2F519BA9F5A3}" srcOrd="0" destOrd="0" parTransId="{76065FBB-C312-448B-822C-33B9EA03B0F1}" sibTransId="{F709BB7F-8A00-439A-AF9C-967711A7A8B6}"/>
    <dgm:cxn modelId="{F9F58299-23FA-4594-9DC8-5A96C7B2FBE3}" type="presOf" srcId="{D10FA2E9-CDA4-43C3-A590-C078ACACF382}" destId="{73BB1A4B-D089-4545-A653-C44FF7776338}" srcOrd="0" destOrd="0" presId="urn:microsoft.com/office/officeart/2008/layout/VerticalCurvedList"/>
    <dgm:cxn modelId="{CFCD6909-D006-489D-BF38-CA268587681E}" type="presOf" srcId="{0E67C6C3-1950-4C2A-B425-426872D70932}" destId="{D6721254-BB30-4610-AB3A-214C8C5ECCD2}" srcOrd="0" destOrd="0" presId="urn:microsoft.com/office/officeart/2008/layout/VerticalCurvedList"/>
    <dgm:cxn modelId="{E1DB61A0-53B7-48A0-AF6A-F3DD90121BEF}" srcId="{D10FA2E9-CDA4-43C3-A590-C078ACACF382}" destId="{F9D20B1D-5B00-4DCC-86D8-313C79A695C7}" srcOrd="2" destOrd="0" parTransId="{4133C5C8-3E02-48B8-A67D-8DC1B38220C0}" sibTransId="{CC844C44-6E35-4255-AD96-B6A120103EB1}"/>
    <dgm:cxn modelId="{C907EDCF-87FA-4FEB-804E-B9275BBB33B8}" type="presOf" srcId="{763522FB-3CAE-45FB-8F94-F707BE23D27D}" destId="{47E25BFC-EFA6-4DC3-B580-C8E23B94CA34}" srcOrd="0" destOrd="0" presId="urn:microsoft.com/office/officeart/2008/layout/VerticalCurvedList"/>
    <dgm:cxn modelId="{FB5684DC-8535-401B-A4B4-EF4825172410}" srcId="{D10FA2E9-CDA4-43C3-A590-C078ACACF382}" destId="{0E67C6C3-1950-4C2A-B425-426872D70932}" srcOrd="1" destOrd="0" parTransId="{E11A51FC-74F3-410E-8438-E232BFB07B78}" sibTransId="{96A51060-0A20-4983-B9C6-E1940D98F9BA}"/>
    <dgm:cxn modelId="{25C4EBA5-D4B6-466B-8CE5-3E6CDCA9923C}" type="presOf" srcId="{A76424F6-2C03-4923-B8F0-DC93539739EF}" destId="{E880F1A6-C72E-4660-80EF-E966973403F0}" srcOrd="0" destOrd="0" presId="urn:microsoft.com/office/officeart/2008/layout/VerticalCurvedList"/>
    <dgm:cxn modelId="{0819BAE1-EB16-49D5-AF6A-FA1AEA787DD4}" type="presOf" srcId="{E6B28B95-B778-4A83-A54F-1363C3530CBA}" destId="{F317D9F3-507A-4062-848C-80580E68CDEE}" srcOrd="0" destOrd="0" presId="urn:microsoft.com/office/officeart/2008/layout/VerticalCurvedList"/>
    <dgm:cxn modelId="{0348C4EB-40D6-4635-91FA-12B6BE037266}" type="presOf" srcId="{F9D20B1D-5B00-4DCC-86D8-313C79A695C7}" destId="{C1A5A5AC-776E-4A5D-A814-F8E9F8D9DD9F}" srcOrd="0" destOrd="0" presId="urn:microsoft.com/office/officeart/2008/layout/VerticalCurvedList"/>
    <dgm:cxn modelId="{593DA491-0ABB-47AE-9B25-8FB77B94FEDB}" srcId="{D10FA2E9-CDA4-43C3-A590-C078ACACF382}" destId="{E6B28B95-B778-4A83-A54F-1363C3530CBA}" srcOrd="3" destOrd="0" parTransId="{2F86A5B6-CFE2-41F4-BAFB-FFACF3A27601}" sibTransId="{3FB88EBB-DC29-4A80-A789-C861F274FEA8}"/>
    <dgm:cxn modelId="{0DCF4EFD-02BB-4B24-90B5-F3990E376701}" type="presParOf" srcId="{73BB1A4B-D089-4545-A653-C44FF7776338}" destId="{D07EBEBC-1F24-48C3-9034-6AD18A6B5BDE}" srcOrd="0" destOrd="0" presId="urn:microsoft.com/office/officeart/2008/layout/VerticalCurvedList"/>
    <dgm:cxn modelId="{985875B7-E511-4C37-BFD3-AFA9520B5828}" type="presParOf" srcId="{D07EBEBC-1F24-48C3-9034-6AD18A6B5BDE}" destId="{54C254A7-E6FA-4BA3-8BAE-9691398211A9}" srcOrd="0" destOrd="0" presId="urn:microsoft.com/office/officeart/2008/layout/VerticalCurvedList"/>
    <dgm:cxn modelId="{79FFD062-0800-4787-98E3-269139DFCEED}" type="presParOf" srcId="{54C254A7-E6FA-4BA3-8BAE-9691398211A9}" destId="{7580D64F-ABEE-4F36-95C9-C604C5099147}" srcOrd="0" destOrd="0" presId="urn:microsoft.com/office/officeart/2008/layout/VerticalCurvedList"/>
    <dgm:cxn modelId="{F062429C-1DF6-40E7-8EF6-A287885C38E8}" type="presParOf" srcId="{54C254A7-E6FA-4BA3-8BAE-9691398211A9}" destId="{4799D947-90E6-4817-8347-54A8B7198EC3}" srcOrd="1" destOrd="0" presId="urn:microsoft.com/office/officeart/2008/layout/VerticalCurvedList"/>
    <dgm:cxn modelId="{2F15B9A0-D206-4D07-BE7F-400AEE9EF2EE}" type="presParOf" srcId="{54C254A7-E6FA-4BA3-8BAE-9691398211A9}" destId="{3D0C92AC-0B4B-4B9B-8A73-3C789A44E817}" srcOrd="2" destOrd="0" presId="urn:microsoft.com/office/officeart/2008/layout/VerticalCurvedList"/>
    <dgm:cxn modelId="{79367748-87A5-4A7E-9582-8CABBDABFD21}" type="presParOf" srcId="{54C254A7-E6FA-4BA3-8BAE-9691398211A9}" destId="{76A1391D-8382-4BA9-BA71-A57965C8910F}" srcOrd="3" destOrd="0" presId="urn:microsoft.com/office/officeart/2008/layout/VerticalCurvedList"/>
    <dgm:cxn modelId="{2F6E3822-4E0C-493E-A5CB-440D70C8893A}" type="presParOf" srcId="{D07EBEBC-1F24-48C3-9034-6AD18A6B5BDE}" destId="{F9D46DED-2398-450A-A56A-19B50C54CFA6}" srcOrd="1" destOrd="0" presId="urn:microsoft.com/office/officeart/2008/layout/VerticalCurvedList"/>
    <dgm:cxn modelId="{4F1D4676-90AC-4F5A-AD70-614C801C4BBE}" type="presParOf" srcId="{D07EBEBC-1F24-48C3-9034-6AD18A6B5BDE}" destId="{0B0EDB48-1DDB-4B51-B0F9-63B7BFC43792}" srcOrd="2" destOrd="0" presId="urn:microsoft.com/office/officeart/2008/layout/VerticalCurvedList"/>
    <dgm:cxn modelId="{1FC5C510-88E3-401A-B72D-B690681A24DE}" type="presParOf" srcId="{0B0EDB48-1DDB-4B51-B0F9-63B7BFC43792}" destId="{F579E709-3A2B-4FE5-A111-6E5F7E900439}" srcOrd="0" destOrd="0" presId="urn:microsoft.com/office/officeart/2008/layout/VerticalCurvedList"/>
    <dgm:cxn modelId="{6FA0ACEA-7F34-44F0-87FE-C1FDC5B8AA78}" type="presParOf" srcId="{D07EBEBC-1F24-48C3-9034-6AD18A6B5BDE}" destId="{D6721254-BB30-4610-AB3A-214C8C5ECCD2}" srcOrd="3" destOrd="0" presId="urn:microsoft.com/office/officeart/2008/layout/VerticalCurvedList"/>
    <dgm:cxn modelId="{138AB790-DCE3-43A9-941E-8664559B9608}" type="presParOf" srcId="{D07EBEBC-1F24-48C3-9034-6AD18A6B5BDE}" destId="{C777239C-FCB8-4AF3-9DDC-B6C5F46A9E78}" srcOrd="4" destOrd="0" presId="urn:microsoft.com/office/officeart/2008/layout/VerticalCurvedList"/>
    <dgm:cxn modelId="{630265FF-FAC7-4196-84B7-7CC096F98D1C}" type="presParOf" srcId="{C777239C-FCB8-4AF3-9DDC-B6C5F46A9E78}" destId="{88085ED9-4E03-442D-9F89-7ACAEC71567C}" srcOrd="0" destOrd="0" presId="urn:microsoft.com/office/officeart/2008/layout/VerticalCurvedList"/>
    <dgm:cxn modelId="{E79CEE60-F1AF-4468-AB1F-90EC632885C9}" type="presParOf" srcId="{D07EBEBC-1F24-48C3-9034-6AD18A6B5BDE}" destId="{C1A5A5AC-776E-4A5D-A814-F8E9F8D9DD9F}" srcOrd="5" destOrd="0" presId="urn:microsoft.com/office/officeart/2008/layout/VerticalCurvedList"/>
    <dgm:cxn modelId="{2B4A17D8-F493-4B3F-B47E-399A3747E904}" type="presParOf" srcId="{D07EBEBC-1F24-48C3-9034-6AD18A6B5BDE}" destId="{579DAB3C-299C-4A92-8B80-571849104815}" srcOrd="6" destOrd="0" presId="urn:microsoft.com/office/officeart/2008/layout/VerticalCurvedList"/>
    <dgm:cxn modelId="{25CF29EC-88E6-4996-A267-9DE0919BFF11}" type="presParOf" srcId="{579DAB3C-299C-4A92-8B80-571849104815}" destId="{85BC1B39-19A7-4E92-B0AE-58CAAC51618B}" srcOrd="0" destOrd="0" presId="urn:microsoft.com/office/officeart/2008/layout/VerticalCurvedList"/>
    <dgm:cxn modelId="{CE204161-3E32-4206-AD6A-1AD63D34207E}" type="presParOf" srcId="{D07EBEBC-1F24-48C3-9034-6AD18A6B5BDE}" destId="{F317D9F3-507A-4062-848C-80580E68CDEE}" srcOrd="7" destOrd="0" presId="urn:microsoft.com/office/officeart/2008/layout/VerticalCurvedList"/>
    <dgm:cxn modelId="{87416CAB-3987-47C4-AC74-01A56515BCB0}" type="presParOf" srcId="{D07EBEBC-1F24-48C3-9034-6AD18A6B5BDE}" destId="{29BAD231-C3C3-455F-A92E-B17BAE9508BA}" srcOrd="8" destOrd="0" presId="urn:microsoft.com/office/officeart/2008/layout/VerticalCurvedList"/>
    <dgm:cxn modelId="{7E44E000-3484-4A1B-87DF-E9B621029538}" type="presParOf" srcId="{29BAD231-C3C3-455F-A92E-B17BAE9508BA}" destId="{3C1CCCAD-B35E-47B6-AFEF-5E72BE3143E9}" srcOrd="0" destOrd="0" presId="urn:microsoft.com/office/officeart/2008/layout/VerticalCurvedList"/>
    <dgm:cxn modelId="{9469455F-46E3-42A8-9185-FC760C45515E}" type="presParOf" srcId="{D07EBEBC-1F24-48C3-9034-6AD18A6B5BDE}" destId="{E880F1A6-C72E-4660-80EF-E966973403F0}" srcOrd="9" destOrd="0" presId="urn:microsoft.com/office/officeart/2008/layout/VerticalCurvedList"/>
    <dgm:cxn modelId="{87D4DF49-D6EC-4E1B-B337-4822B387515A}" type="presParOf" srcId="{D07EBEBC-1F24-48C3-9034-6AD18A6B5BDE}" destId="{EE3C947B-3670-4114-B0FE-7122D8DB346B}" srcOrd="10" destOrd="0" presId="urn:microsoft.com/office/officeart/2008/layout/VerticalCurvedList"/>
    <dgm:cxn modelId="{CDCF6600-45AD-489A-A7B5-DDDCCEE7FEF0}" type="presParOf" srcId="{EE3C947B-3670-4114-B0FE-7122D8DB346B}" destId="{F417B679-4AD8-43BF-AD1D-FC6D2CFD29BD}" srcOrd="0" destOrd="0" presId="urn:microsoft.com/office/officeart/2008/layout/VerticalCurvedList"/>
    <dgm:cxn modelId="{0A9BD7EC-1586-43A7-AFBB-D0DA58BCE9ED}" type="presParOf" srcId="{D07EBEBC-1F24-48C3-9034-6AD18A6B5BDE}" destId="{47E25BFC-EFA6-4DC3-B580-C8E23B94CA34}" srcOrd="11" destOrd="0" presId="urn:microsoft.com/office/officeart/2008/layout/VerticalCurvedList"/>
    <dgm:cxn modelId="{E0DF06B7-BDDC-4CE8-95DC-48152AB3D449}" type="presParOf" srcId="{D07EBEBC-1F24-48C3-9034-6AD18A6B5BDE}" destId="{8185BDFF-67FA-442D-B9B8-149A9CCDF15B}" srcOrd="12" destOrd="0" presId="urn:microsoft.com/office/officeart/2008/layout/VerticalCurvedList"/>
    <dgm:cxn modelId="{411C8383-17E4-44C3-AD10-130FE1962F31}" type="presParOf" srcId="{8185BDFF-67FA-442D-B9B8-149A9CCDF15B}" destId="{A10BB875-E683-4179-B962-C6A4E972C4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10FA2E9-CDA4-43C3-A590-C078ACACF382}"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US"/>
        </a:p>
      </dgm:t>
    </dgm:pt>
    <dgm:pt modelId="{0DEB589D-C8B9-4683-AEAE-2F519BA9F5A3}">
      <dgm:prSet phldrT="[Texto]" custT="1"/>
      <dgm:spPr/>
      <dgm:t>
        <a:bodyPr/>
        <a:lstStyle/>
        <a:p>
          <a:r>
            <a:rPr lang="es-US" sz="2000" b="1" dirty="0">
              <a:latin typeface="Arial" panose="020B0604020202020204" pitchFamily="34" charset="0"/>
              <a:cs typeface="Arial" panose="020B0604020202020204" pitchFamily="34" charset="0"/>
            </a:rPr>
            <a:t>Introducción</a:t>
          </a:r>
        </a:p>
      </dgm:t>
    </dgm:pt>
    <dgm:pt modelId="{76065FBB-C312-448B-822C-33B9EA03B0F1}" type="par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F709BB7F-8A00-439A-AF9C-967711A7A8B6}" type="sib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0E67C6C3-1950-4C2A-B425-426872D70932}">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gm:t>
    </dgm:pt>
    <dgm:pt modelId="{E11A51FC-74F3-410E-8438-E232BFB07B78}" type="par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96A51060-0A20-4983-B9C6-E1940D98F9BA}" type="sib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763522FB-3CAE-45FB-8F94-F707BE23D27D}">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gm:t>
    </dgm:pt>
    <dgm:pt modelId="{6178D25F-06CB-4F0B-8513-FA86F0B7FB58}" type="par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61284CE1-F941-43FA-83CD-846114058A41}" type="sib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F9D20B1D-5B00-4DCC-86D8-313C79A695C7}">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gm:t>
    </dgm:pt>
    <dgm:pt modelId="{4133C5C8-3E02-48B8-A67D-8DC1B38220C0}" type="parTrans" cxnId="{E1DB61A0-53B7-48A0-AF6A-F3DD90121BEF}">
      <dgm:prSet/>
      <dgm:spPr/>
      <dgm:t>
        <a:bodyPr/>
        <a:lstStyle/>
        <a:p>
          <a:endParaRPr lang="es-EC"/>
        </a:p>
      </dgm:t>
    </dgm:pt>
    <dgm:pt modelId="{CC844C44-6E35-4255-AD96-B6A120103EB1}" type="sibTrans" cxnId="{E1DB61A0-53B7-48A0-AF6A-F3DD90121BEF}">
      <dgm:prSet/>
      <dgm:spPr/>
      <dgm:t>
        <a:bodyPr/>
        <a:lstStyle/>
        <a:p>
          <a:endParaRPr lang="es-EC"/>
        </a:p>
      </dgm:t>
    </dgm:pt>
    <dgm:pt modelId="{E6B28B95-B778-4A83-A54F-1363C3530CBA}">
      <dgm:prSet phldrT="[Texto]" custT="1"/>
      <dgm:spPr>
        <a:solidFill>
          <a:srgbClr val="FFFF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Análisis de la información  </a:t>
          </a:r>
        </a:p>
      </dgm:t>
    </dgm:pt>
    <dgm:pt modelId="{2F86A5B6-CFE2-41F4-BAFB-FFACF3A27601}" type="parTrans" cxnId="{593DA491-0ABB-47AE-9B25-8FB77B94FEDB}">
      <dgm:prSet/>
      <dgm:spPr/>
      <dgm:t>
        <a:bodyPr/>
        <a:lstStyle/>
        <a:p>
          <a:endParaRPr lang="es-EC"/>
        </a:p>
      </dgm:t>
    </dgm:pt>
    <dgm:pt modelId="{3FB88EBB-DC29-4A80-A789-C861F274FEA8}" type="sibTrans" cxnId="{593DA491-0ABB-47AE-9B25-8FB77B94FEDB}">
      <dgm:prSet/>
      <dgm:spPr/>
      <dgm:t>
        <a:bodyPr/>
        <a:lstStyle/>
        <a:p>
          <a:endParaRPr lang="es-EC"/>
        </a:p>
      </dgm:t>
    </dgm:pt>
    <dgm:pt modelId="{A76424F6-2C03-4923-B8F0-DC93539739EF}">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gm:t>
    </dgm:pt>
    <dgm:pt modelId="{E8A85D26-5598-4133-8FEC-675070F1BA15}" type="parTrans" cxnId="{AED8D700-E6BE-47BC-84D5-0F7FDD6C7D38}">
      <dgm:prSet/>
      <dgm:spPr/>
      <dgm:t>
        <a:bodyPr/>
        <a:lstStyle/>
        <a:p>
          <a:endParaRPr lang="es-EC"/>
        </a:p>
      </dgm:t>
    </dgm:pt>
    <dgm:pt modelId="{BD0E6858-4DFC-4550-97F8-0A7B58DF4E33}" type="sibTrans" cxnId="{AED8D700-E6BE-47BC-84D5-0F7FDD6C7D38}">
      <dgm:prSet/>
      <dgm:spPr/>
      <dgm:t>
        <a:bodyPr/>
        <a:lstStyle/>
        <a:p>
          <a:endParaRPr lang="es-EC"/>
        </a:p>
      </dgm:t>
    </dgm:pt>
    <dgm:pt modelId="{73BB1A4B-D089-4545-A653-C44FF7776338}" type="pres">
      <dgm:prSet presAssocID="{D10FA2E9-CDA4-43C3-A590-C078ACACF382}" presName="Name0" presStyleCnt="0">
        <dgm:presLayoutVars>
          <dgm:chMax val="7"/>
          <dgm:chPref val="7"/>
          <dgm:dir/>
        </dgm:presLayoutVars>
      </dgm:prSet>
      <dgm:spPr/>
      <dgm:t>
        <a:bodyPr/>
        <a:lstStyle/>
        <a:p>
          <a:endParaRPr lang="es-ES"/>
        </a:p>
      </dgm:t>
    </dgm:pt>
    <dgm:pt modelId="{D07EBEBC-1F24-48C3-9034-6AD18A6B5BDE}" type="pres">
      <dgm:prSet presAssocID="{D10FA2E9-CDA4-43C3-A590-C078ACACF382}" presName="Name1" presStyleCnt="0"/>
      <dgm:spPr/>
    </dgm:pt>
    <dgm:pt modelId="{54C254A7-E6FA-4BA3-8BAE-9691398211A9}" type="pres">
      <dgm:prSet presAssocID="{D10FA2E9-CDA4-43C3-A590-C078ACACF382}" presName="cycle" presStyleCnt="0"/>
      <dgm:spPr/>
    </dgm:pt>
    <dgm:pt modelId="{7580D64F-ABEE-4F36-95C9-C604C5099147}" type="pres">
      <dgm:prSet presAssocID="{D10FA2E9-CDA4-43C3-A590-C078ACACF382}" presName="srcNode" presStyleLbl="node1" presStyleIdx="0" presStyleCnt="6"/>
      <dgm:spPr/>
    </dgm:pt>
    <dgm:pt modelId="{4799D947-90E6-4817-8347-54A8B7198EC3}" type="pres">
      <dgm:prSet presAssocID="{D10FA2E9-CDA4-43C3-A590-C078ACACF382}" presName="conn" presStyleLbl="parChTrans1D2" presStyleIdx="0" presStyleCnt="1"/>
      <dgm:spPr/>
      <dgm:t>
        <a:bodyPr/>
        <a:lstStyle/>
        <a:p>
          <a:endParaRPr lang="es-ES"/>
        </a:p>
      </dgm:t>
    </dgm:pt>
    <dgm:pt modelId="{3D0C92AC-0B4B-4B9B-8A73-3C789A44E817}" type="pres">
      <dgm:prSet presAssocID="{D10FA2E9-CDA4-43C3-A590-C078ACACF382}" presName="extraNode" presStyleLbl="node1" presStyleIdx="0" presStyleCnt="6"/>
      <dgm:spPr/>
    </dgm:pt>
    <dgm:pt modelId="{76A1391D-8382-4BA9-BA71-A57965C8910F}" type="pres">
      <dgm:prSet presAssocID="{D10FA2E9-CDA4-43C3-A590-C078ACACF382}" presName="dstNode" presStyleLbl="node1" presStyleIdx="0" presStyleCnt="6"/>
      <dgm:spPr/>
    </dgm:pt>
    <dgm:pt modelId="{F9D46DED-2398-450A-A56A-19B50C54CFA6}" type="pres">
      <dgm:prSet presAssocID="{0DEB589D-C8B9-4683-AEAE-2F519BA9F5A3}" presName="text_1" presStyleLbl="node1" presStyleIdx="0" presStyleCnt="6">
        <dgm:presLayoutVars>
          <dgm:bulletEnabled val="1"/>
        </dgm:presLayoutVars>
      </dgm:prSet>
      <dgm:spPr/>
      <dgm:t>
        <a:bodyPr/>
        <a:lstStyle/>
        <a:p>
          <a:endParaRPr lang="es-ES"/>
        </a:p>
      </dgm:t>
    </dgm:pt>
    <dgm:pt modelId="{0B0EDB48-1DDB-4B51-B0F9-63B7BFC43792}" type="pres">
      <dgm:prSet presAssocID="{0DEB589D-C8B9-4683-AEAE-2F519BA9F5A3}" presName="accent_1" presStyleCnt="0"/>
      <dgm:spPr/>
    </dgm:pt>
    <dgm:pt modelId="{F579E709-3A2B-4FE5-A111-6E5F7E900439}" type="pres">
      <dgm:prSet presAssocID="{0DEB589D-C8B9-4683-AEAE-2F519BA9F5A3}" presName="accentRepeatNode" presStyleLbl="solidFgAcc1" presStyleIdx="0" presStyleCnt="6"/>
      <dgm:spPr/>
    </dgm:pt>
    <dgm:pt modelId="{D6721254-BB30-4610-AB3A-214C8C5ECCD2}" type="pres">
      <dgm:prSet presAssocID="{0E67C6C3-1950-4C2A-B425-426872D70932}" presName="text_2" presStyleLbl="node1" presStyleIdx="1" presStyleCnt="6">
        <dgm:presLayoutVars>
          <dgm:bulletEnabled val="1"/>
        </dgm:presLayoutVars>
      </dgm:prSet>
      <dgm:spPr/>
      <dgm:t>
        <a:bodyPr/>
        <a:lstStyle/>
        <a:p>
          <a:endParaRPr lang="es-ES"/>
        </a:p>
      </dgm:t>
    </dgm:pt>
    <dgm:pt modelId="{C777239C-FCB8-4AF3-9DDC-B6C5F46A9E78}" type="pres">
      <dgm:prSet presAssocID="{0E67C6C3-1950-4C2A-B425-426872D70932}" presName="accent_2" presStyleCnt="0"/>
      <dgm:spPr/>
    </dgm:pt>
    <dgm:pt modelId="{88085ED9-4E03-442D-9F89-7ACAEC71567C}" type="pres">
      <dgm:prSet presAssocID="{0E67C6C3-1950-4C2A-B425-426872D70932}" presName="accentRepeatNode" presStyleLbl="solidFgAcc1" presStyleIdx="1" presStyleCnt="6"/>
      <dgm:spPr/>
    </dgm:pt>
    <dgm:pt modelId="{C1A5A5AC-776E-4A5D-A814-F8E9F8D9DD9F}" type="pres">
      <dgm:prSet presAssocID="{F9D20B1D-5B00-4DCC-86D8-313C79A695C7}" presName="text_3" presStyleLbl="node1" presStyleIdx="2" presStyleCnt="6">
        <dgm:presLayoutVars>
          <dgm:bulletEnabled val="1"/>
        </dgm:presLayoutVars>
      </dgm:prSet>
      <dgm:spPr/>
      <dgm:t>
        <a:bodyPr/>
        <a:lstStyle/>
        <a:p>
          <a:endParaRPr lang="es-ES"/>
        </a:p>
      </dgm:t>
    </dgm:pt>
    <dgm:pt modelId="{579DAB3C-299C-4A92-8B80-571849104815}" type="pres">
      <dgm:prSet presAssocID="{F9D20B1D-5B00-4DCC-86D8-313C79A695C7}" presName="accent_3" presStyleCnt="0"/>
      <dgm:spPr/>
    </dgm:pt>
    <dgm:pt modelId="{85BC1B39-19A7-4E92-B0AE-58CAAC51618B}" type="pres">
      <dgm:prSet presAssocID="{F9D20B1D-5B00-4DCC-86D8-313C79A695C7}" presName="accentRepeatNode" presStyleLbl="solidFgAcc1" presStyleIdx="2" presStyleCnt="6"/>
      <dgm:spPr/>
    </dgm:pt>
    <dgm:pt modelId="{F317D9F3-507A-4062-848C-80580E68CDEE}" type="pres">
      <dgm:prSet presAssocID="{E6B28B95-B778-4A83-A54F-1363C3530CBA}" presName="text_4" presStyleLbl="node1" presStyleIdx="3" presStyleCnt="6">
        <dgm:presLayoutVars>
          <dgm:bulletEnabled val="1"/>
        </dgm:presLayoutVars>
      </dgm:prSet>
      <dgm:spPr/>
      <dgm:t>
        <a:bodyPr/>
        <a:lstStyle/>
        <a:p>
          <a:endParaRPr lang="es-ES"/>
        </a:p>
      </dgm:t>
    </dgm:pt>
    <dgm:pt modelId="{29BAD231-C3C3-455F-A92E-B17BAE9508BA}" type="pres">
      <dgm:prSet presAssocID="{E6B28B95-B778-4A83-A54F-1363C3530CBA}" presName="accent_4" presStyleCnt="0"/>
      <dgm:spPr/>
    </dgm:pt>
    <dgm:pt modelId="{3C1CCCAD-B35E-47B6-AFEF-5E72BE3143E9}" type="pres">
      <dgm:prSet presAssocID="{E6B28B95-B778-4A83-A54F-1363C3530CBA}" presName="accentRepeatNode" presStyleLbl="solidFgAcc1" presStyleIdx="3" presStyleCnt="6"/>
      <dgm:spPr/>
    </dgm:pt>
    <dgm:pt modelId="{E880F1A6-C72E-4660-80EF-E966973403F0}" type="pres">
      <dgm:prSet presAssocID="{A76424F6-2C03-4923-B8F0-DC93539739EF}" presName="text_5" presStyleLbl="node1" presStyleIdx="4" presStyleCnt="6">
        <dgm:presLayoutVars>
          <dgm:bulletEnabled val="1"/>
        </dgm:presLayoutVars>
      </dgm:prSet>
      <dgm:spPr/>
      <dgm:t>
        <a:bodyPr/>
        <a:lstStyle/>
        <a:p>
          <a:endParaRPr lang="es-ES"/>
        </a:p>
      </dgm:t>
    </dgm:pt>
    <dgm:pt modelId="{EE3C947B-3670-4114-B0FE-7122D8DB346B}" type="pres">
      <dgm:prSet presAssocID="{A76424F6-2C03-4923-B8F0-DC93539739EF}" presName="accent_5" presStyleCnt="0"/>
      <dgm:spPr/>
    </dgm:pt>
    <dgm:pt modelId="{F417B679-4AD8-43BF-AD1D-FC6D2CFD29BD}" type="pres">
      <dgm:prSet presAssocID="{A76424F6-2C03-4923-B8F0-DC93539739EF}" presName="accentRepeatNode" presStyleLbl="solidFgAcc1" presStyleIdx="4" presStyleCnt="6"/>
      <dgm:spPr/>
    </dgm:pt>
    <dgm:pt modelId="{47E25BFC-EFA6-4DC3-B580-C8E23B94CA34}" type="pres">
      <dgm:prSet presAssocID="{763522FB-3CAE-45FB-8F94-F707BE23D27D}" presName="text_6" presStyleLbl="node1" presStyleIdx="5" presStyleCnt="6">
        <dgm:presLayoutVars>
          <dgm:bulletEnabled val="1"/>
        </dgm:presLayoutVars>
      </dgm:prSet>
      <dgm:spPr/>
      <dgm:t>
        <a:bodyPr/>
        <a:lstStyle/>
        <a:p>
          <a:endParaRPr lang="es-ES"/>
        </a:p>
      </dgm:t>
    </dgm:pt>
    <dgm:pt modelId="{8185BDFF-67FA-442D-B9B8-149A9CCDF15B}" type="pres">
      <dgm:prSet presAssocID="{763522FB-3CAE-45FB-8F94-F707BE23D27D}" presName="accent_6" presStyleCnt="0"/>
      <dgm:spPr/>
    </dgm:pt>
    <dgm:pt modelId="{A10BB875-E683-4179-B962-C6A4E972C4C6}" type="pres">
      <dgm:prSet presAssocID="{763522FB-3CAE-45FB-8F94-F707BE23D27D}" presName="accentRepeatNode" presStyleLbl="solidFgAcc1" presStyleIdx="5" presStyleCnt="6"/>
      <dgm:spPr/>
    </dgm:pt>
  </dgm:ptLst>
  <dgm:cxnLst>
    <dgm:cxn modelId="{C2990370-07D8-4A3D-8EA5-28A70A025354}" type="presOf" srcId="{F709BB7F-8A00-439A-AF9C-967711A7A8B6}" destId="{4799D947-90E6-4817-8347-54A8B7198EC3}" srcOrd="0" destOrd="0" presId="urn:microsoft.com/office/officeart/2008/layout/VerticalCurvedList"/>
    <dgm:cxn modelId="{38AB1026-5DDA-47DF-9635-7FE8F40EAB3E}" srcId="{D10FA2E9-CDA4-43C3-A590-C078ACACF382}" destId="{763522FB-3CAE-45FB-8F94-F707BE23D27D}" srcOrd="5" destOrd="0" parTransId="{6178D25F-06CB-4F0B-8513-FA86F0B7FB58}" sibTransId="{61284CE1-F941-43FA-83CD-846114058A41}"/>
    <dgm:cxn modelId="{61DB489C-00C6-4365-A35F-92731B8F2829}" type="presOf" srcId="{0DEB589D-C8B9-4683-AEAE-2F519BA9F5A3}" destId="{F9D46DED-2398-450A-A56A-19B50C54CFA6}" srcOrd="0" destOrd="0" presId="urn:microsoft.com/office/officeart/2008/layout/VerticalCurvedList"/>
    <dgm:cxn modelId="{AED8D700-E6BE-47BC-84D5-0F7FDD6C7D38}" srcId="{D10FA2E9-CDA4-43C3-A590-C078ACACF382}" destId="{A76424F6-2C03-4923-B8F0-DC93539739EF}" srcOrd="4" destOrd="0" parTransId="{E8A85D26-5598-4133-8FEC-675070F1BA15}" sibTransId="{BD0E6858-4DFC-4550-97F8-0A7B58DF4E33}"/>
    <dgm:cxn modelId="{A52829F6-C244-4688-BE6F-E71036ECBD01}" srcId="{D10FA2E9-CDA4-43C3-A590-C078ACACF382}" destId="{0DEB589D-C8B9-4683-AEAE-2F519BA9F5A3}" srcOrd="0" destOrd="0" parTransId="{76065FBB-C312-448B-822C-33B9EA03B0F1}" sibTransId="{F709BB7F-8A00-439A-AF9C-967711A7A8B6}"/>
    <dgm:cxn modelId="{F9F58299-23FA-4594-9DC8-5A96C7B2FBE3}" type="presOf" srcId="{D10FA2E9-CDA4-43C3-A590-C078ACACF382}" destId="{73BB1A4B-D089-4545-A653-C44FF7776338}" srcOrd="0" destOrd="0" presId="urn:microsoft.com/office/officeart/2008/layout/VerticalCurvedList"/>
    <dgm:cxn modelId="{CFCD6909-D006-489D-BF38-CA268587681E}" type="presOf" srcId="{0E67C6C3-1950-4C2A-B425-426872D70932}" destId="{D6721254-BB30-4610-AB3A-214C8C5ECCD2}" srcOrd="0" destOrd="0" presId="urn:microsoft.com/office/officeart/2008/layout/VerticalCurvedList"/>
    <dgm:cxn modelId="{E1DB61A0-53B7-48A0-AF6A-F3DD90121BEF}" srcId="{D10FA2E9-CDA4-43C3-A590-C078ACACF382}" destId="{F9D20B1D-5B00-4DCC-86D8-313C79A695C7}" srcOrd="2" destOrd="0" parTransId="{4133C5C8-3E02-48B8-A67D-8DC1B38220C0}" sibTransId="{CC844C44-6E35-4255-AD96-B6A120103EB1}"/>
    <dgm:cxn modelId="{C907EDCF-87FA-4FEB-804E-B9275BBB33B8}" type="presOf" srcId="{763522FB-3CAE-45FB-8F94-F707BE23D27D}" destId="{47E25BFC-EFA6-4DC3-B580-C8E23B94CA34}" srcOrd="0" destOrd="0" presId="urn:microsoft.com/office/officeart/2008/layout/VerticalCurvedList"/>
    <dgm:cxn modelId="{FB5684DC-8535-401B-A4B4-EF4825172410}" srcId="{D10FA2E9-CDA4-43C3-A590-C078ACACF382}" destId="{0E67C6C3-1950-4C2A-B425-426872D70932}" srcOrd="1" destOrd="0" parTransId="{E11A51FC-74F3-410E-8438-E232BFB07B78}" sibTransId="{96A51060-0A20-4983-B9C6-E1940D98F9BA}"/>
    <dgm:cxn modelId="{25C4EBA5-D4B6-466B-8CE5-3E6CDCA9923C}" type="presOf" srcId="{A76424F6-2C03-4923-B8F0-DC93539739EF}" destId="{E880F1A6-C72E-4660-80EF-E966973403F0}" srcOrd="0" destOrd="0" presId="urn:microsoft.com/office/officeart/2008/layout/VerticalCurvedList"/>
    <dgm:cxn modelId="{0819BAE1-EB16-49D5-AF6A-FA1AEA787DD4}" type="presOf" srcId="{E6B28B95-B778-4A83-A54F-1363C3530CBA}" destId="{F317D9F3-507A-4062-848C-80580E68CDEE}" srcOrd="0" destOrd="0" presId="urn:microsoft.com/office/officeart/2008/layout/VerticalCurvedList"/>
    <dgm:cxn modelId="{0348C4EB-40D6-4635-91FA-12B6BE037266}" type="presOf" srcId="{F9D20B1D-5B00-4DCC-86D8-313C79A695C7}" destId="{C1A5A5AC-776E-4A5D-A814-F8E9F8D9DD9F}" srcOrd="0" destOrd="0" presId="urn:microsoft.com/office/officeart/2008/layout/VerticalCurvedList"/>
    <dgm:cxn modelId="{593DA491-0ABB-47AE-9B25-8FB77B94FEDB}" srcId="{D10FA2E9-CDA4-43C3-A590-C078ACACF382}" destId="{E6B28B95-B778-4A83-A54F-1363C3530CBA}" srcOrd="3" destOrd="0" parTransId="{2F86A5B6-CFE2-41F4-BAFB-FFACF3A27601}" sibTransId="{3FB88EBB-DC29-4A80-A789-C861F274FEA8}"/>
    <dgm:cxn modelId="{0DCF4EFD-02BB-4B24-90B5-F3990E376701}" type="presParOf" srcId="{73BB1A4B-D089-4545-A653-C44FF7776338}" destId="{D07EBEBC-1F24-48C3-9034-6AD18A6B5BDE}" srcOrd="0" destOrd="0" presId="urn:microsoft.com/office/officeart/2008/layout/VerticalCurvedList"/>
    <dgm:cxn modelId="{985875B7-E511-4C37-BFD3-AFA9520B5828}" type="presParOf" srcId="{D07EBEBC-1F24-48C3-9034-6AD18A6B5BDE}" destId="{54C254A7-E6FA-4BA3-8BAE-9691398211A9}" srcOrd="0" destOrd="0" presId="urn:microsoft.com/office/officeart/2008/layout/VerticalCurvedList"/>
    <dgm:cxn modelId="{79FFD062-0800-4787-98E3-269139DFCEED}" type="presParOf" srcId="{54C254A7-E6FA-4BA3-8BAE-9691398211A9}" destId="{7580D64F-ABEE-4F36-95C9-C604C5099147}" srcOrd="0" destOrd="0" presId="urn:microsoft.com/office/officeart/2008/layout/VerticalCurvedList"/>
    <dgm:cxn modelId="{F062429C-1DF6-40E7-8EF6-A287885C38E8}" type="presParOf" srcId="{54C254A7-E6FA-4BA3-8BAE-9691398211A9}" destId="{4799D947-90E6-4817-8347-54A8B7198EC3}" srcOrd="1" destOrd="0" presId="urn:microsoft.com/office/officeart/2008/layout/VerticalCurvedList"/>
    <dgm:cxn modelId="{2F15B9A0-D206-4D07-BE7F-400AEE9EF2EE}" type="presParOf" srcId="{54C254A7-E6FA-4BA3-8BAE-9691398211A9}" destId="{3D0C92AC-0B4B-4B9B-8A73-3C789A44E817}" srcOrd="2" destOrd="0" presId="urn:microsoft.com/office/officeart/2008/layout/VerticalCurvedList"/>
    <dgm:cxn modelId="{79367748-87A5-4A7E-9582-8CABBDABFD21}" type="presParOf" srcId="{54C254A7-E6FA-4BA3-8BAE-9691398211A9}" destId="{76A1391D-8382-4BA9-BA71-A57965C8910F}" srcOrd="3" destOrd="0" presId="urn:microsoft.com/office/officeart/2008/layout/VerticalCurvedList"/>
    <dgm:cxn modelId="{2F6E3822-4E0C-493E-A5CB-440D70C8893A}" type="presParOf" srcId="{D07EBEBC-1F24-48C3-9034-6AD18A6B5BDE}" destId="{F9D46DED-2398-450A-A56A-19B50C54CFA6}" srcOrd="1" destOrd="0" presId="urn:microsoft.com/office/officeart/2008/layout/VerticalCurvedList"/>
    <dgm:cxn modelId="{4F1D4676-90AC-4F5A-AD70-614C801C4BBE}" type="presParOf" srcId="{D07EBEBC-1F24-48C3-9034-6AD18A6B5BDE}" destId="{0B0EDB48-1DDB-4B51-B0F9-63B7BFC43792}" srcOrd="2" destOrd="0" presId="urn:microsoft.com/office/officeart/2008/layout/VerticalCurvedList"/>
    <dgm:cxn modelId="{1FC5C510-88E3-401A-B72D-B690681A24DE}" type="presParOf" srcId="{0B0EDB48-1DDB-4B51-B0F9-63B7BFC43792}" destId="{F579E709-3A2B-4FE5-A111-6E5F7E900439}" srcOrd="0" destOrd="0" presId="urn:microsoft.com/office/officeart/2008/layout/VerticalCurvedList"/>
    <dgm:cxn modelId="{6FA0ACEA-7F34-44F0-87FE-C1FDC5B8AA78}" type="presParOf" srcId="{D07EBEBC-1F24-48C3-9034-6AD18A6B5BDE}" destId="{D6721254-BB30-4610-AB3A-214C8C5ECCD2}" srcOrd="3" destOrd="0" presId="urn:microsoft.com/office/officeart/2008/layout/VerticalCurvedList"/>
    <dgm:cxn modelId="{138AB790-DCE3-43A9-941E-8664559B9608}" type="presParOf" srcId="{D07EBEBC-1F24-48C3-9034-6AD18A6B5BDE}" destId="{C777239C-FCB8-4AF3-9DDC-B6C5F46A9E78}" srcOrd="4" destOrd="0" presId="urn:microsoft.com/office/officeart/2008/layout/VerticalCurvedList"/>
    <dgm:cxn modelId="{630265FF-FAC7-4196-84B7-7CC096F98D1C}" type="presParOf" srcId="{C777239C-FCB8-4AF3-9DDC-B6C5F46A9E78}" destId="{88085ED9-4E03-442D-9F89-7ACAEC71567C}" srcOrd="0" destOrd="0" presId="urn:microsoft.com/office/officeart/2008/layout/VerticalCurvedList"/>
    <dgm:cxn modelId="{E79CEE60-F1AF-4468-AB1F-90EC632885C9}" type="presParOf" srcId="{D07EBEBC-1F24-48C3-9034-6AD18A6B5BDE}" destId="{C1A5A5AC-776E-4A5D-A814-F8E9F8D9DD9F}" srcOrd="5" destOrd="0" presId="urn:microsoft.com/office/officeart/2008/layout/VerticalCurvedList"/>
    <dgm:cxn modelId="{2B4A17D8-F493-4B3F-B47E-399A3747E904}" type="presParOf" srcId="{D07EBEBC-1F24-48C3-9034-6AD18A6B5BDE}" destId="{579DAB3C-299C-4A92-8B80-571849104815}" srcOrd="6" destOrd="0" presId="urn:microsoft.com/office/officeart/2008/layout/VerticalCurvedList"/>
    <dgm:cxn modelId="{25CF29EC-88E6-4996-A267-9DE0919BFF11}" type="presParOf" srcId="{579DAB3C-299C-4A92-8B80-571849104815}" destId="{85BC1B39-19A7-4E92-B0AE-58CAAC51618B}" srcOrd="0" destOrd="0" presId="urn:microsoft.com/office/officeart/2008/layout/VerticalCurvedList"/>
    <dgm:cxn modelId="{CE204161-3E32-4206-AD6A-1AD63D34207E}" type="presParOf" srcId="{D07EBEBC-1F24-48C3-9034-6AD18A6B5BDE}" destId="{F317D9F3-507A-4062-848C-80580E68CDEE}" srcOrd="7" destOrd="0" presId="urn:microsoft.com/office/officeart/2008/layout/VerticalCurvedList"/>
    <dgm:cxn modelId="{87416CAB-3987-47C4-AC74-01A56515BCB0}" type="presParOf" srcId="{D07EBEBC-1F24-48C3-9034-6AD18A6B5BDE}" destId="{29BAD231-C3C3-455F-A92E-B17BAE9508BA}" srcOrd="8" destOrd="0" presId="urn:microsoft.com/office/officeart/2008/layout/VerticalCurvedList"/>
    <dgm:cxn modelId="{7E44E000-3484-4A1B-87DF-E9B621029538}" type="presParOf" srcId="{29BAD231-C3C3-455F-A92E-B17BAE9508BA}" destId="{3C1CCCAD-B35E-47B6-AFEF-5E72BE3143E9}" srcOrd="0" destOrd="0" presId="urn:microsoft.com/office/officeart/2008/layout/VerticalCurvedList"/>
    <dgm:cxn modelId="{9469455F-46E3-42A8-9185-FC760C45515E}" type="presParOf" srcId="{D07EBEBC-1F24-48C3-9034-6AD18A6B5BDE}" destId="{E880F1A6-C72E-4660-80EF-E966973403F0}" srcOrd="9" destOrd="0" presId="urn:microsoft.com/office/officeart/2008/layout/VerticalCurvedList"/>
    <dgm:cxn modelId="{87D4DF49-D6EC-4E1B-B337-4822B387515A}" type="presParOf" srcId="{D07EBEBC-1F24-48C3-9034-6AD18A6B5BDE}" destId="{EE3C947B-3670-4114-B0FE-7122D8DB346B}" srcOrd="10" destOrd="0" presId="urn:microsoft.com/office/officeart/2008/layout/VerticalCurvedList"/>
    <dgm:cxn modelId="{CDCF6600-45AD-489A-A7B5-DDDCCEE7FEF0}" type="presParOf" srcId="{EE3C947B-3670-4114-B0FE-7122D8DB346B}" destId="{F417B679-4AD8-43BF-AD1D-FC6D2CFD29BD}" srcOrd="0" destOrd="0" presId="urn:microsoft.com/office/officeart/2008/layout/VerticalCurvedList"/>
    <dgm:cxn modelId="{0A9BD7EC-1586-43A7-AFBB-D0DA58BCE9ED}" type="presParOf" srcId="{D07EBEBC-1F24-48C3-9034-6AD18A6B5BDE}" destId="{47E25BFC-EFA6-4DC3-B580-C8E23B94CA34}" srcOrd="11" destOrd="0" presId="urn:microsoft.com/office/officeart/2008/layout/VerticalCurvedList"/>
    <dgm:cxn modelId="{E0DF06B7-BDDC-4CE8-95DC-48152AB3D449}" type="presParOf" srcId="{D07EBEBC-1F24-48C3-9034-6AD18A6B5BDE}" destId="{8185BDFF-67FA-442D-B9B8-149A9CCDF15B}" srcOrd="12" destOrd="0" presId="urn:microsoft.com/office/officeart/2008/layout/VerticalCurvedList"/>
    <dgm:cxn modelId="{411C8383-17E4-44C3-AD10-130FE1962F31}" type="presParOf" srcId="{8185BDFF-67FA-442D-B9B8-149A9CCDF15B}" destId="{A10BB875-E683-4179-B962-C6A4E972C4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0FA2E9-CDA4-43C3-A590-C078ACACF382}"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US"/>
        </a:p>
      </dgm:t>
    </dgm:pt>
    <dgm:pt modelId="{0DEB589D-C8B9-4683-AEAE-2F519BA9F5A3}">
      <dgm:prSet phldrT="[Texto]" custT="1"/>
      <dgm:spPr>
        <a:solidFill>
          <a:srgbClr val="FFFF00"/>
        </a:solidFill>
      </dgm:spPr>
      <dgm:t>
        <a:bodyPr/>
        <a:lstStyle/>
        <a:p>
          <a:r>
            <a:rPr lang="es-US" sz="2000" b="1" dirty="0">
              <a:solidFill>
                <a:schemeClr val="tx1"/>
              </a:solidFill>
              <a:latin typeface="Arial" panose="020B0604020202020204" pitchFamily="34" charset="0"/>
              <a:cs typeface="Arial" panose="020B0604020202020204" pitchFamily="34" charset="0"/>
            </a:rPr>
            <a:t>Introducción</a:t>
          </a:r>
        </a:p>
      </dgm:t>
    </dgm:pt>
    <dgm:pt modelId="{76065FBB-C312-448B-822C-33B9EA03B0F1}" type="par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F709BB7F-8A00-439A-AF9C-967711A7A8B6}" type="sib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0E67C6C3-1950-4C2A-B425-426872D70932}">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gm:t>
    </dgm:pt>
    <dgm:pt modelId="{E11A51FC-74F3-410E-8438-E232BFB07B78}" type="par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96A51060-0A20-4983-B9C6-E1940D98F9BA}" type="sib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763522FB-3CAE-45FB-8F94-F707BE23D27D}">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gm:t>
    </dgm:pt>
    <dgm:pt modelId="{6178D25F-06CB-4F0B-8513-FA86F0B7FB58}" type="par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61284CE1-F941-43FA-83CD-846114058A41}" type="sib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F9D20B1D-5B00-4DCC-86D8-313C79A695C7}">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gm:t>
    </dgm:pt>
    <dgm:pt modelId="{4133C5C8-3E02-48B8-A67D-8DC1B38220C0}" type="parTrans" cxnId="{E1DB61A0-53B7-48A0-AF6A-F3DD90121BEF}">
      <dgm:prSet/>
      <dgm:spPr/>
      <dgm:t>
        <a:bodyPr/>
        <a:lstStyle/>
        <a:p>
          <a:endParaRPr lang="es-EC"/>
        </a:p>
      </dgm:t>
    </dgm:pt>
    <dgm:pt modelId="{CC844C44-6E35-4255-AD96-B6A120103EB1}" type="sibTrans" cxnId="{E1DB61A0-53B7-48A0-AF6A-F3DD90121BEF}">
      <dgm:prSet/>
      <dgm:spPr/>
      <dgm:t>
        <a:bodyPr/>
        <a:lstStyle/>
        <a:p>
          <a:endParaRPr lang="es-EC"/>
        </a:p>
      </dgm:t>
    </dgm:pt>
    <dgm:pt modelId="{E6B28B95-B778-4A83-A54F-1363C3530CBA}">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gm:t>
    </dgm:pt>
    <dgm:pt modelId="{2F86A5B6-CFE2-41F4-BAFB-FFACF3A27601}" type="parTrans" cxnId="{593DA491-0ABB-47AE-9B25-8FB77B94FEDB}">
      <dgm:prSet/>
      <dgm:spPr/>
      <dgm:t>
        <a:bodyPr/>
        <a:lstStyle/>
        <a:p>
          <a:endParaRPr lang="es-EC"/>
        </a:p>
      </dgm:t>
    </dgm:pt>
    <dgm:pt modelId="{3FB88EBB-DC29-4A80-A789-C861F274FEA8}" type="sibTrans" cxnId="{593DA491-0ABB-47AE-9B25-8FB77B94FEDB}">
      <dgm:prSet/>
      <dgm:spPr/>
      <dgm:t>
        <a:bodyPr/>
        <a:lstStyle/>
        <a:p>
          <a:endParaRPr lang="es-EC"/>
        </a:p>
      </dgm:t>
    </dgm:pt>
    <dgm:pt modelId="{A76424F6-2C03-4923-B8F0-DC93539739EF}">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gm:t>
    </dgm:pt>
    <dgm:pt modelId="{E8A85D26-5598-4133-8FEC-675070F1BA15}" type="parTrans" cxnId="{AED8D700-E6BE-47BC-84D5-0F7FDD6C7D38}">
      <dgm:prSet/>
      <dgm:spPr/>
      <dgm:t>
        <a:bodyPr/>
        <a:lstStyle/>
        <a:p>
          <a:endParaRPr lang="es-EC"/>
        </a:p>
      </dgm:t>
    </dgm:pt>
    <dgm:pt modelId="{BD0E6858-4DFC-4550-97F8-0A7B58DF4E33}" type="sibTrans" cxnId="{AED8D700-E6BE-47BC-84D5-0F7FDD6C7D38}">
      <dgm:prSet/>
      <dgm:spPr/>
      <dgm:t>
        <a:bodyPr/>
        <a:lstStyle/>
        <a:p>
          <a:endParaRPr lang="es-EC"/>
        </a:p>
      </dgm:t>
    </dgm:pt>
    <dgm:pt modelId="{73BB1A4B-D089-4545-A653-C44FF7776338}" type="pres">
      <dgm:prSet presAssocID="{D10FA2E9-CDA4-43C3-A590-C078ACACF382}" presName="Name0" presStyleCnt="0">
        <dgm:presLayoutVars>
          <dgm:chMax val="7"/>
          <dgm:chPref val="7"/>
          <dgm:dir/>
        </dgm:presLayoutVars>
      </dgm:prSet>
      <dgm:spPr/>
      <dgm:t>
        <a:bodyPr/>
        <a:lstStyle/>
        <a:p>
          <a:endParaRPr lang="es-ES"/>
        </a:p>
      </dgm:t>
    </dgm:pt>
    <dgm:pt modelId="{D07EBEBC-1F24-48C3-9034-6AD18A6B5BDE}" type="pres">
      <dgm:prSet presAssocID="{D10FA2E9-CDA4-43C3-A590-C078ACACF382}" presName="Name1" presStyleCnt="0"/>
      <dgm:spPr/>
    </dgm:pt>
    <dgm:pt modelId="{54C254A7-E6FA-4BA3-8BAE-9691398211A9}" type="pres">
      <dgm:prSet presAssocID="{D10FA2E9-CDA4-43C3-A590-C078ACACF382}" presName="cycle" presStyleCnt="0"/>
      <dgm:spPr/>
    </dgm:pt>
    <dgm:pt modelId="{7580D64F-ABEE-4F36-95C9-C604C5099147}" type="pres">
      <dgm:prSet presAssocID="{D10FA2E9-CDA4-43C3-A590-C078ACACF382}" presName="srcNode" presStyleLbl="node1" presStyleIdx="0" presStyleCnt="6"/>
      <dgm:spPr/>
    </dgm:pt>
    <dgm:pt modelId="{4799D947-90E6-4817-8347-54A8B7198EC3}" type="pres">
      <dgm:prSet presAssocID="{D10FA2E9-CDA4-43C3-A590-C078ACACF382}" presName="conn" presStyleLbl="parChTrans1D2" presStyleIdx="0" presStyleCnt="1"/>
      <dgm:spPr/>
      <dgm:t>
        <a:bodyPr/>
        <a:lstStyle/>
        <a:p>
          <a:endParaRPr lang="es-ES"/>
        </a:p>
      </dgm:t>
    </dgm:pt>
    <dgm:pt modelId="{3D0C92AC-0B4B-4B9B-8A73-3C789A44E817}" type="pres">
      <dgm:prSet presAssocID="{D10FA2E9-CDA4-43C3-A590-C078ACACF382}" presName="extraNode" presStyleLbl="node1" presStyleIdx="0" presStyleCnt="6"/>
      <dgm:spPr/>
    </dgm:pt>
    <dgm:pt modelId="{76A1391D-8382-4BA9-BA71-A57965C8910F}" type="pres">
      <dgm:prSet presAssocID="{D10FA2E9-CDA4-43C3-A590-C078ACACF382}" presName="dstNode" presStyleLbl="node1" presStyleIdx="0" presStyleCnt="6"/>
      <dgm:spPr/>
    </dgm:pt>
    <dgm:pt modelId="{F9D46DED-2398-450A-A56A-19B50C54CFA6}" type="pres">
      <dgm:prSet presAssocID="{0DEB589D-C8B9-4683-AEAE-2F519BA9F5A3}" presName="text_1" presStyleLbl="node1" presStyleIdx="0" presStyleCnt="6">
        <dgm:presLayoutVars>
          <dgm:bulletEnabled val="1"/>
        </dgm:presLayoutVars>
      </dgm:prSet>
      <dgm:spPr/>
      <dgm:t>
        <a:bodyPr/>
        <a:lstStyle/>
        <a:p>
          <a:endParaRPr lang="es-ES"/>
        </a:p>
      </dgm:t>
    </dgm:pt>
    <dgm:pt modelId="{0B0EDB48-1DDB-4B51-B0F9-63B7BFC43792}" type="pres">
      <dgm:prSet presAssocID="{0DEB589D-C8B9-4683-AEAE-2F519BA9F5A3}" presName="accent_1" presStyleCnt="0"/>
      <dgm:spPr/>
    </dgm:pt>
    <dgm:pt modelId="{F579E709-3A2B-4FE5-A111-6E5F7E900439}" type="pres">
      <dgm:prSet presAssocID="{0DEB589D-C8B9-4683-AEAE-2F519BA9F5A3}" presName="accentRepeatNode" presStyleLbl="solidFgAcc1" presStyleIdx="0" presStyleCnt="6"/>
      <dgm:spPr/>
    </dgm:pt>
    <dgm:pt modelId="{D6721254-BB30-4610-AB3A-214C8C5ECCD2}" type="pres">
      <dgm:prSet presAssocID="{0E67C6C3-1950-4C2A-B425-426872D70932}" presName="text_2" presStyleLbl="node1" presStyleIdx="1" presStyleCnt="6">
        <dgm:presLayoutVars>
          <dgm:bulletEnabled val="1"/>
        </dgm:presLayoutVars>
      </dgm:prSet>
      <dgm:spPr/>
      <dgm:t>
        <a:bodyPr/>
        <a:lstStyle/>
        <a:p>
          <a:endParaRPr lang="es-ES"/>
        </a:p>
      </dgm:t>
    </dgm:pt>
    <dgm:pt modelId="{C777239C-FCB8-4AF3-9DDC-B6C5F46A9E78}" type="pres">
      <dgm:prSet presAssocID="{0E67C6C3-1950-4C2A-B425-426872D70932}" presName="accent_2" presStyleCnt="0"/>
      <dgm:spPr/>
    </dgm:pt>
    <dgm:pt modelId="{88085ED9-4E03-442D-9F89-7ACAEC71567C}" type="pres">
      <dgm:prSet presAssocID="{0E67C6C3-1950-4C2A-B425-426872D70932}" presName="accentRepeatNode" presStyleLbl="solidFgAcc1" presStyleIdx="1" presStyleCnt="6"/>
      <dgm:spPr/>
    </dgm:pt>
    <dgm:pt modelId="{C1A5A5AC-776E-4A5D-A814-F8E9F8D9DD9F}" type="pres">
      <dgm:prSet presAssocID="{F9D20B1D-5B00-4DCC-86D8-313C79A695C7}" presName="text_3" presStyleLbl="node1" presStyleIdx="2" presStyleCnt="6">
        <dgm:presLayoutVars>
          <dgm:bulletEnabled val="1"/>
        </dgm:presLayoutVars>
      </dgm:prSet>
      <dgm:spPr/>
      <dgm:t>
        <a:bodyPr/>
        <a:lstStyle/>
        <a:p>
          <a:endParaRPr lang="es-ES"/>
        </a:p>
      </dgm:t>
    </dgm:pt>
    <dgm:pt modelId="{579DAB3C-299C-4A92-8B80-571849104815}" type="pres">
      <dgm:prSet presAssocID="{F9D20B1D-5B00-4DCC-86D8-313C79A695C7}" presName="accent_3" presStyleCnt="0"/>
      <dgm:spPr/>
    </dgm:pt>
    <dgm:pt modelId="{85BC1B39-19A7-4E92-B0AE-58CAAC51618B}" type="pres">
      <dgm:prSet presAssocID="{F9D20B1D-5B00-4DCC-86D8-313C79A695C7}" presName="accentRepeatNode" presStyleLbl="solidFgAcc1" presStyleIdx="2" presStyleCnt="6"/>
      <dgm:spPr/>
    </dgm:pt>
    <dgm:pt modelId="{F317D9F3-507A-4062-848C-80580E68CDEE}" type="pres">
      <dgm:prSet presAssocID="{E6B28B95-B778-4A83-A54F-1363C3530CBA}" presName="text_4" presStyleLbl="node1" presStyleIdx="3" presStyleCnt="6">
        <dgm:presLayoutVars>
          <dgm:bulletEnabled val="1"/>
        </dgm:presLayoutVars>
      </dgm:prSet>
      <dgm:spPr/>
      <dgm:t>
        <a:bodyPr/>
        <a:lstStyle/>
        <a:p>
          <a:endParaRPr lang="es-ES"/>
        </a:p>
      </dgm:t>
    </dgm:pt>
    <dgm:pt modelId="{29BAD231-C3C3-455F-A92E-B17BAE9508BA}" type="pres">
      <dgm:prSet presAssocID="{E6B28B95-B778-4A83-A54F-1363C3530CBA}" presName="accent_4" presStyleCnt="0"/>
      <dgm:spPr/>
    </dgm:pt>
    <dgm:pt modelId="{3C1CCCAD-B35E-47B6-AFEF-5E72BE3143E9}" type="pres">
      <dgm:prSet presAssocID="{E6B28B95-B778-4A83-A54F-1363C3530CBA}" presName="accentRepeatNode" presStyleLbl="solidFgAcc1" presStyleIdx="3" presStyleCnt="6"/>
      <dgm:spPr/>
    </dgm:pt>
    <dgm:pt modelId="{E880F1A6-C72E-4660-80EF-E966973403F0}" type="pres">
      <dgm:prSet presAssocID="{A76424F6-2C03-4923-B8F0-DC93539739EF}" presName="text_5" presStyleLbl="node1" presStyleIdx="4" presStyleCnt="6">
        <dgm:presLayoutVars>
          <dgm:bulletEnabled val="1"/>
        </dgm:presLayoutVars>
      </dgm:prSet>
      <dgm:spPr/>
      <dgm:t>
        <a:bodyPr/>
        <a:lstStyle/>
        <a:p>
          <a:endParaRPr lang="es-ES"/>
        </a:p>
      </dgm:t>
    </dgm:pt>
    <dgm:pt modelId="{EE3C947B-3670-4114-B0FE-7122D8DB346B}" type="pres">
      <dgm:prSet presAssocID="{A76424F6-2C03-4923-B8F0-DC93539739EF}" presName="accent_5" presStyleCnt="0"/>
      <dgm:spPr/>
    </dgm:pt>
    <dgm:pt modelId="{F417B679-4AD8-43BF-AD1D-FC6D2CFD29BD}" type="pres">
      <dgm:prSet presAssocID="{A76424F6-2C03-4923-B8F0-DC93539739EF}" presName="accentRepeatNode" presStyleLbl="solidFgAcc1" presStyleIdx="4" presStyleCnt="6"/>
      <dgm:spPr/>
    </dgm:pt>
    <dgm:pt modelId="{47E25BFC-EFA6-4DC3-B580-C8E23B94CA34}" type="pres">
      <dgm:prSet presAssocID="{763522FB-3CAE-45FB-8F94-F707BE23D27D}" presName="text_6" presStyleLbl="node1" presStyleIdx="5" presStyleCnt="6">
        <dgm:presLayoutVars>
          <dgm:bulletEnabled val="1"/>
        </dgm:presLayoutVars>
      </dgm:prSet>
      <dgm:spPr/>
      <dgm:t>
        <a:bodyPr/>
        <a:lstStyle/>
        <a:p>
          <a:endParaRPr lang="es-ES"/>
        </a:p>
      </dgm:t>
    </dgm:pt>
    <dgm:pt modelId="{8185BDFF-67FA-442D-B9B8-149A9CCDF15B}" type="pres">
      <dgm:prSet presAssocID="{763522FB-3CAE-45FB-8F94-F707BE23D27D}" presName="accent_6" presStyleCnt="0"/>
      <dgm:spPr/>
    </dgm:pt>
    <dgm:pt modelId="{A10BB875-E683-4179-B962-C6A4E972C4C6}" type="pres">
      <dgm:prSet presAssocID="{763522FB-3CAE-45FB-8F94-F707BE23D27D}" presName="accentRepeatNode" presStyleLbl="solidFgAcc1" presStyleIdx="5" presStyleCnt="6"/>
      <dgm:spPr/>
    </dgm:pt>
  </dgm:ptLst>
  <dgm:cxnLst>
    <dgm:cxn modelId="{C2990370-07D8-4A3D-8EA5-28A70A025354}" type="presOf" srcId="{F709BB7F-8A00-439A-AF9C-967711A7A8B6}" destId="{4799D947-90E6-4817-8347-54A8B7198EC3}" srcOrd="0" destOrd="0" presId="urn:microsoft.com/office/officeart/2008/layout/VerticalCurvedList"/>
    <dgm:cxn modelId="{38AB1026-5DDA-47DF-9635-7FE8F40EAB3E}" srcId="{D10FA2E9-CDA4-43C3-A590-C078ACACF382}" destId="{763522FB-3CAE-45FB-8F94-F707BE23D27D}" srcOrd="5" destOrd="0" parTransId="{6178D25F-06CB-4F0B-8513-FA86F0B7FB58}" sibTransId="{61284CE1-F941-43FA-83CD-846114058A41}"/>
    <dgm:cxn modelId="{61DB489C-00C6-4365-A35F-92731B8F2829}" type="presOf" srcId="{0DEB589D-C8B9-4683-AEAE-2F519BA9F5A3}" destId="{F9D46DED-2398-450A-A56A-19B50C54CFA6}" srcOrd="0" destOrd="0" presId="urn:microsoft.com/office/officeart/2008/layout/VerticalCurvedList"/>
    <dgm:cxn modelId="{AED8D700-E6BE-47BC-84D5-0F7FDD6C7D38}" srcId="{D10FA2E9-CDA4-43C3-A590-C078ACACF382}" destId="{A76424F6-2C03-4923-B8F0-DC93539739EF}" srcOrd="4" destOrd="0" parTransId="{E8A85D26-5598-4133-8FEC-675070F1BA15}" sibTransId="{BD0E6858-4DFC-4550-97F8-0A7B58DF4E33}"/>
    <dgm:cxn modelId="{A52829F6-C244-4688-BE6F-E71036ECBD01}" srcId="{D10FA2E9-CDA4-43C3-A590-C078ACACF382}" destId="{0DEB589D-C8B9-4683-AEAE-2F519BA9F5A3}" srcOrd="0" destOrd="0" parTransId="{76065FBB-C312-448B-822C-33B9EA03B0F1}" sibTransId="{F709BB7F-8A00-439A-AF9C-967711A7A8B6}"/>
    <dgm:cxn modelId="{F9F58299-23FA-4594-9DC8-5A96C7B2FBE3}" type="presOf" srcId="{D10FA2E9-CDA4-43C3-A590-C078ACACF382}" destId="{73BB1A4B-D089-4545-A653-C44FF7776338}" srcOrd="0" destOrd="0" presId="urn:microsoft.com/office/officeart/2008/layout/VerticalCurvedList"/>
    <dgm:cxn modelId="{CFCD6909-D006-489D-BF38-CA268587681E}" type="presOf" srcId="{0E67C6C3-1950-4C2A-B425-426872D70932}" destId="{D6721254-BB30-4610-AB3A-214C8C5ECCD2}" srcOrd="0" destOrd="0" presId="urn:microsoft.com/office/officeart/2008/layout/VerticalCurvedList"/>
    <dgm:cxn modelId="{E1DB61A0-53B7-48A0-AF6A-F3DD90121BEF}" srcId="{D10FA2E9-CDA4-43C3-A590-C078ACACF382}" destId="{F9D20B1D-5B00-4DCC-86D8-313C79A695C7}" srcOrd="2" destOrd="0" parTransId="{4133C5C8-3E02-48B8-A67D-8DC1B38220C0}" sibTransId="{CC844C44-6E35-4255-AD96-B6A120103EB1}"/>
    <dgm:cxn modelId="{C907EDCF-87FA-4FEB-804E-B9275BBB33B8}" type="presOf" srcId="{763522FB-3CAE-45FB-8F94-F707BE23D27D}" destId="{47E25BFC-EFA6-4DC3-B580-C8E23B94CA34}" srcOrd="0" destOrd="0" presId="urn:microsoft.com/office/officeart/2008/layout/VerticalCurvedList"/>
    <dgm:cxn modelId="{FB5684DC-8535-401B-A4B4-EF4825172410}" srcId="{D10FA2E9-CDA4-43C3-A590-C078ACACF382}" destId="{0E67C6C3-1950-4C2A-B425-426872D70932}" srcOrd="1" destOrd="0" parTransId="{E11A51FC-74F3-410E-8438-E232BFB07B78}" sibTransId="{96A51060-0A20-4983-B9C6-E1940D98F9BA}"/>
    <dgm:cxn modelId="{25C4EBA5-D4B6-466B-8CE5-3E6CDCA9923C}" type="presOf" srcId="{A76424F6-2C03-4923-B8F0-DC93539739EF}" destId="{E880F1A6-C72E-4660-80EF-E966973403F0}" srcOrd="0" destOrd="0" presId="urn:microsoft.com/office/officeart/2008/layout/VerticalCurvedList"/>
    <dgm:cxn modelId="{0819BAE1-EB16-49D5-AF6A-FA1AEA787DD4}" type="presOf" srcId="{E6B28B95-B778-4A83-A54F-1363C3530CBA}" destId="{F317D9F3-507A-4062-848C-80580E68CDEE}" srcOrd="0" destOrd="0" presId="urn:microsoft.com/office/officeart/2008/layout/VerticalCurvedList"/>
    <dgm:cxn modelId="{0348C4EB-40D6-4635-91FA-12B6BE037266}" type="presOf" srcId="{F9D20B1D-5B00-4DCC-86D8-313C79A695C7}" destId="{C1A5A5AC-776E-4A5D-A814-F8E9F8D9DD9F}" srcOrd="0" destOrd="0" presId="urn:microsoft.com/office/officeart/2008/layout/VerticalCurvedList"/>
    <dgm:cxn modelId="{593DA491-0ABB-47AE-9B25-8FB77B94FEDB}" srcId="{D10FA2E9-CDA4-43C3-A590-C078ACACF382}" destId="{E6B28B95-B778-4A83-A54F-1363C3530CBA}" srcOrd="3" destOrd="0" parTransId="{2F86A5B6-CFE2-41F4-BAFB-FFACF3A27601}" sibTransId="{3FB88EBB-DC29-4A80-A789-C861F274FEA8}"/>
    <dgm:cxn modelId="{0DCF4EFD-02BB-4B24-90B5-F3990E376701}" type="presParOf" srcId="{73BB1A4B-D089-4545-A653-C44FF7776338}" destId="{D07EBEBC-1F24-48C3-9034-6AD18A6B5BDE}" srcOrd="0" destOrd="0" presId="urn:microsoft.com/office/officeart/2008/layout/VerticalCurvedList"/>
    <dgm:cxn modelId="{985875B7-E511-4C37-BFD3-AFA9520B5828}" type="presParOf" srcId="{D07EBEBC-1F24-48C3-9034-6AD18A6B5BDE}" destId="{54C254A7-E6FA-4BA3-8BAE-9691398211A9}" srcOrd="0" destOrd="0" presId="urn:microsoft.com/office/officeart/2008/layout/VerticalCurvedList"/>
    <dgm:cxn modelId="{79FFD062-0800-4787-98E3-269139DFCEED}" type="presParOf" srcId="{54C254A7-E6FA-4BA3-8BAE-9691398211A9}" destId="{7580D64F-ABEE-4F36-95C9-C604C5099147}" srcOrd="0" destOrd="0" presId="urn:microsoft.com/office/officeart/2008/layout/VerticalCurvedList"/>
    <dgm:cxn modelId="{F062429C-1DF6-40E7-8EF6-A287885C38E8}" type="presParOf" srcId="{54C254A7-E6FA-4BA3-8BAE-9691398211A9}" destId="{4799D947-90E6-4817-8347-54A8B7198EC3}" srcOrd="1" destOrd="0" presId="urn:microsoft.com/office/officeart/2008/layout/VerticalCurvedList"/>
    <dgm:cxn modelId="{2F15B9A0-D206-4D07-BE7F-400AEE9EF2EE}" type="presParOf" srcId="{54C254A7-E6FA-4BA3-8BAE-9691398211A9}" destId="{3D0C92AC-0B4B-4B9B-8A73-3C789A44E817}" srcOrd="2" destOrd="0" presId="urn:microsoft.com/office/officeart/2008/layout/VerticalCurvedList"/>
    <dgm:cxn modelId="{79367748-87A5-4A7E-9582-8CABBDABFD21}" type="presParOf" srcId="{54C254A7-E6FA-4BA3-8BAE-9691398211A9}" destId="{76A1391D-8382-4BA9-BA71-A57965C8910F}" srcOrd="3" destOrd="0" presId="urn:microsoft.com/office/officeart/2008/layout/VerticalCurvedList"/>
    <dgm:cxn modelId="{2F6E3822-4E0C-493E-A5CB-440D70C8893A}" type="presParOf" srcId="{D07EBEBC-1F24-48C3-9034-6AD18A6B5BDE}" destId="{F9D46DED-2398-450A-A56A-19B50C54CFA6}" srcOrd="1" destOrd="0" presId="urn:microsoft.com/office/officeart/2008/layout/VerticalCurvedList"/>
    <dgm:cxn modelId="{4F1D4676-90AC-4F5A-AD70-614C801C4BBE}" type="presParOf" srcId="{D07EBEBC-1F24-48C3-9034-6AD18A6B5BDE}" destId="{0B0EDB48-1DDB-4B51-B0F9-63B7BFC43792}" srcOrd="2" destOrd="0" presId="urn:microsoft.com/office/officeart/2008/layout/VerticalCurvedList"/>
    <dgm:cxn modelId="{1FC5C510-88E3-401A-B72D-B690681A24DE}" type="presParOf" srcId="{0B0EDB48-1DDB-4B51-B0F9-63B7BFC43792}" destId="{F579E709-3A2B-4FE5-A111-6E5F7E900439}" srcOrd="0" destOrd="0" presId="urn:microsoft.com/office/officeart/2008/layout/VerticalCurvedList"/>
    <dgm:cxn modelId="{6FA0ACEA-7F34-44F0-87FE-C1FDC5B8AA78}" type="presParOf" srcId="{D07EBEBC-1F24-48C3-9034-6AD18A6B5BDE}" destId="{D6721254-BB30-4610-AB3A-214C8C5ECCD2}" srcOrd="3" destOrd="0" presId="urn:microsoft.com/office/officeart/2008/layout/VerticalCurvedList"/>
    <dgm:cxn modelId="{138AB790-DCE3-43A9-941E-8664559B9608}" type="presParOf" srcId="{D07EBEBC-1F24-48C3-9034-6AD18A6B5BDE}" destId="{C777239C-FCB8-4AF3-9DDC-B6C5F46A9E78}" srcOrd="4" destOrd="0" presId="urn:microsoft.com/office/officeart/2008/layout/VerticalCurvedList"/>
    <dgm:cxn modelId="{630265FF-FAC7-4196-84B7-7CC096F98D1C}" type="presParOf" srcId="{C777239C-FCB8-4AF3-9DDC-B6C5F46A9E78}" destId="{88085ED9-4E03-442D-9F89-7ACAEC71567C}" srcOrd="0" destOrd="0" presId="urn:microsoft.com/office/officeart/2008/layout/VerticalCurvedList"/>
    <dgm:cxn modelId="{E79CEE60-F1AF-4468-AB1F-90EC632885C9}" type="presParOf" srcId="{D07EBEBC-1F24-48C3-9034-6AD18A6B5BDE}" destId="{C1A5A5AC-776E-4A5D-A814-F8E9F8D9DD9F}" srcOrd="5" destOrd="0" presId="urn:microsoft.com/office/officeart/2008/layout/VerticalCurvedList"/>
    <dgm:cxn modelId="{2B4A17D8-F493-4B3F-B47E-399A3747E904}" type="presParOf" srcId="{D07EBEBC-1F24-48C3-9034-6AD18A6B5BDE}" destId="{579DAB3C-299C-4A92-8B80-571849104815}" srcOrd="6" destOrd="0" presId="urn:microsoft.com/office/officeart/2008/layout/VerticalCurvedList"/>
    <dgm:cxn modelId="{25CF29EC-88E6-4996-A267-9DE0919BFF11}" type="presParOf" srcId="{579DAB3C-299C-4A92-8B80-571849104815}" destId="{85BC1B39-19A7-4E92-B0AE-58CAAC51618B}" srcOrd="0" destOrd="0" presId="urn:microsoft.com/office/officeart/2008/layout/VerticalCurvedList"/>
    <dgm:cxn modelId="{CE204161-3E32-4206-AD6A-1AD63D34207E}" type="presParOf" srcId="{D07EBEBC-1F24-48C3-9034-6AD18A6B5BDE}" destId="{F317D9F3-507A-4062-848C-80580E68CDEE}" srcOrd="7" destOrd="0" presId="urn:microsoft.com/office/officeart/2008/layout/VerticalCurvedList"/>
    <dgm:cxn modelId="{87416CAB-3987-47C4-AC74-01A56515BCB0}" type="presParOf" srcId="{D07EBEBC-1F24-48C3-9034-6AD18A6B5BDE}" destId="{29BAD231-C3C3-455F-A92E-B17BAE9508BA}" srcOrd="8" destOrd="0" presId="urn:microsoft.com/office/officeart/2008/layout/VerticalCurvedList"/>
    <dgm:cxn modelId="{7E44E000-3484-4A1B-87DF-E9B621029538}" type="presParOf" srcId="{29BAD231-C3C3-455F-A92E-B17BAE9508BA}" destId="{3C1CCCAD-B35E-47B6-AFEF-5E72BE3143E9}" srcOrd="0" destOrd="0" presId="urn:microsoft.com/office/officeart/2008/layout/VerticalCurvedList"/>
    <dgm:cxn modelId="{9469455F-46E3-42A8-9185-FC760C45515E}" type="presParOf" srcId="{D07EBEBC-1F24-48C3-9034-6AD18A6B5BDE}" destId="{E880F1A6-C72E-4660-80EF-E966973403F0}" srcOrd="9" destOrd="0" presId="urn:microsoft.com/office/officeart/2008/layout/VerticalCurvedList"/>
    <dgm:cxn modelId="{87D4DF49-D6EC-4E1B-B337-4822B387515A}" type="presParOf" srcId="{D07EBEBC-1F24-48C3-9034-6AD18A6B5BDE}" destId="{EE3C947B-3670-4114-B0FE-7122D8DB346B}" srcOrd="10" destOrd="0" presId="urn:microsoft.com/office/officeart/2008/layout/VerticalCurvedList"/>
    <dgm:cxn modelId="{CDCF6600-45AD-489A-A7B5-DDDCCEE7FEF0}" type="presParOf" srcId="{EE3C947B-3670-4114-B0FE-7122D8DB346B}" destId="{F417B679-4AD8-43BF-AD1D-FC6D2CFD29BD}" srcOrd="0" destOrd="0" presId="urn:microsoft.com/office/officeart/2008/layout/VerticalCurvedList"/>
    <dgm:cxn modelId="{0A9BD7EC-1586-43A7-AFBB-D0DA58BCE9ED}" type="presParOf" srcId="{D07EBEBC-1F24-48C3-9034-6AD18A6B5BDE}" destId="{47E25BFC-EFA6-4DC3-B580-C8E23B94CA34}" srcOrd="11" destOrd="0" presId="urn:microsoft.com/office/officeart/2008/layout/VerticalCurvedList"/>
    <dgm:cxn modelId="{E0DF06B7-BDDC-4CE8-95DC-48152AB3D449}" type="presParOf" srcId="{D07EBEBC-1F24-48C3-9034-6AD18A6B5BDE}" destId="{8185BDFF-67FA-442D-B9B8-149A9CCDF15B}" srcOrd="12" destOrd="0" presId="urn:microsoft.com/office/officeart/2008/layout/VerticalCurvedList"/>
    <dgm:cxn modelId="{411C8383-17E4-44C3-AD10-130FE1962F31}" type="presParOf" srcId="{8185BDFF-67FA-442D-B9B8-149A9CCDF15B}" destId="{A10BB875-E683-4179-B962-C6A4E972C4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2D6199A-A8BD-4F05-AB5E-6028CA30E32A}" type="doc">
      <dgm:prSet loTypeId="urn:microsoft.com/office/officeart/2005/8/layout/hierarchy4" loCatId="relationship" qsTypeId="urn:microsoft.com/office/officeart/2005/8/quickstyle/simple5" qsCatId="simple" csTypeId="urn:microsoft.com/office/officeart/2005/8/colors/colorful4" csCatId="colorful" phldr="1"/>
      <dgm:spPr/>
      <dgm:t>
        <a:bodyPr/>
        <a:lstStyle/>
        <a:p>
          <a:endParaRPr lang="es-EC"/>
        </a:p>
      </dgm:t>
    </dgm:pt>
    <dgm:pt modelId="{163D68F7-AB8B-4F99-8657-F5FE42D93141}">
      <dgm:prSet custT="1"/>
      <dgm:spPr/>
      <dgm:t>
        <a:bodyPr/>
        <a:lstStyle/>
        <a:p>
          <a:r>
            <a:rPr lang="es-EC" sz="1400" dirty="0">
              <a:solidFill>
                <a:srgbClr val="002060"/>
              </a:solidFill>
            </a:rPr>
            <a:t>Apoyo a la planificación operaciones</a:t>
          </a:r>
        </a:p>
        <a:p>
          <a:r>
            <a:rPr lang="es-EC" sz="1400" dirty="0"/>
            <a:t> Frase más repetida </a:t>
          </a:r>
        </a:p>
        <a:p>
          <a:endParaRPr lang="es-EC" sz="1400" dirty="0"/>
        </a:p>
      </dgm:t>
    </dgm:pt>
    <dgm:pt modelId="{C48F0521-2222-45AB-981E-3C7B3E25962B}" type="parTrans" cxnId="{EB39E75F-211D-418F-ABDF-94BB9D90CCF6}">
      <dgm:prSet/>
      <dgm:spPr/>
      <dgm:t>
        <a:bodyPr/>
        <a:lstStyle/>
        <a:p>
          <a:endParaRPr lang="es-EC" sz="1400"/>
        </a:p>
      </dgm:t>
    </dgm:pt>
    <dgm:pt modelId="{6D17AF56-E81C-4F0F-A3A1-CAED623F66CC}" type="sibTrans" cxnId="{EB39E75F-211D-418F-ABDF-94BB9D90CCF6}">
      <dgm:prSet/>
      <dgm:spPr/>
      <dgm:t>
        <a:bodyPr/>
        <a:lstStyle/>
        <a:p>
          <a:endParaRPr lang="es-EC" sz="1400"/>
        </a:p>
      </dgm:t>
    </dgm:pt>
    <dgm:pt modelId="{AE427318-2E55-4BE2-9298-A64CF7E5C68C}">
      <dgm:prSet custT="1"/>
      <dgm:spPr>
        <a:solidFill>
          <a:schemeClr val="accent5">
            <a:lumMod val="75000"/>
          </a:schemeClr>
        </a:solidFill>
      </dgm:spPr>
      <dgm:t>
        <a:bodyPr/>
        <a:lstStyle/>
        <a:p>
          <a:r>
            <a:rPr lang="es-EC" sz="1400" dirty="0">
              <a:solidFill>
                <a:srgbClr val="FFFF99"/>
              </a:solidFill>
            </a:rPr>
            <a:t>Ciclo de inteligencia</a:t>
          </a:r>
        </a:p>
        <a:p>
          <a:r>
            <a:rPr lang="es-EC" sz="1400" dirty="0"/>
            <a:t> Considerada solo en una de las funciones</a:t>
          </a:r>
        </a:p>
      </dgm:t>
    </dgm:pt>
    <dgm:pt modelId="{021EAD73-E99A-4B90-BB83-214D425E9678}" type="parTrans" cxnId="{965C2348-CC4E-4DCE-A6C7-CF789A39A6FF}">
      <dgm:prSet/>
      <dgm:spPr/>
      <dgm:t>
        <a:bodyPr/>
        <a:lstStyle/>
        <a:p>
          <a:endParaRPr lang="es-EC" sz="1400"/>
        </a:p>
      </dgm:t>
    </dgm:pt>
    <dgm:pt modelId="{D9EE8428-E380-452D-8EC0-5ABC95082D4B}" type="sibTrans" cxnId="{965C2348-CC4E-4DCE-A6C7-CF789A39A6FF}">
      <dgm:prSet/>
      <dgm:spPr/>
      <dgm:t>
        <a:bodyPr/>
        <a:lstStyle/>
        <a:p>
          <a:endParaRPr lang="es-EC" sz="1400"/>
        </a:p>
      </dgm:t>
    </dgm:pt>
    <dgm:pt modelId="{9CFD2159-CFC4-4E91-B149-9E67390C2D4E}">
      <dgm:prSet custT="1"/>
      <dgm:spPr>
        <a:solidFill>
          <a:schemeClr val="accent6">
            <a:lumMod val="75000"/>
          </a:schemeClr>
        </a:solidFill>
      </dgm:spPr>
      <dgm:t>
        <a:bodyPr/>
        <a:lstStyle/>
        <a:p>
          <a:r>
            <a:rPr lang="es-EC" sz="1400" dirty="0"/>
            <a:t>En la Armada </a:t>
          </a:r>
          <a:r>
            <a:rPr lang="es-EC" sz="1400" dirty="0">
              <a:solidFill>
                <a:srgbClr val="002060"/>
              </a:solidFill>
            </a:rPr>
            <a:t>no se establece correctamente las actividades </a:t>
          </a:r>
          <a:r>
            <a:rPr lang="es-EC" sz="1400" dirty="0"/>
            <a:t>de los dptos. de inteligencia </a:t>
          </a:r>
        </a:p>
      </dgm:t>
    </dgm:pt>
    <dgm:pt modelId="{A1424CB9-DD34-4E5C-AF8C-2626BBE60E6A}" type="parTrans" cxnId="{7F905533-A905-4C69-96CE-CD9A14BF8496}">
      <dgm:prSet/>
      <dgm:spPr/>
      <dgm:t>
        <a:bodyPr/>
        <a:lstStyle/>
        <a:p>
          <a:endParaRPr lang="es-EC" sz="1400"/>
        </a:p>
      </dgm:t>
    </dgm:pt>
    <dgm:pt modelId="{79DA95A2-4520-498D-9A6A-FA5AE4E6A762}" type="sibTrans" cxnId="{7F905533-A905-4C69-96CE-CD9A14BF8496}">
      <dgm:prSet/>
      <dgm:spPr/>
      <dgm:t>
        <a:bodyPr/>
        <a:lstStyle/>
        <a:p>
          <a:endParaRPr lang="es-EC" sz="1400"/>
        </a:p>
      </dgm:t>
    </dgm:pt>
    <dgm:pt modelId="{2E1C811C-C6C7-4BC0-BE87-99258CDA75EB}">
      <dgm:prSet custT="1"/>
      <dgm:spPr>
        <a:solidFill>
          <a:schemeClr val="accent2">
            <a:lumMod val="75000"/>
          </a:schemeClr>
        </a:solidFill>
        <a:ln>
          <a:solidFill>
            <a:schemeClr val="accent2">
              <a:lumMod val="75000"/>
            </a:schemeClr>
          </a:solidFill>
        </a:ln>
      </dgm:spPr>
      <dgm:t>
        <a:bodyPr/>
        <a:lstStyle/>
        <a:p>
          <a:r>
            <a:rPr lang="es-EC" sz="1400" dirty="0"/>
            <a:t>Los </a:t>
          </a:r>
          <a:r>
            <a:rPr lang="es-EC" sz="1400" dirty="0" err="1"/>
            <a:t>dpts</a:t>
          </a:r>
          <a:r>
            <a:rPr lang="es-EC" sz="1400" dirty="0"/>
            <a:t>. de </a:t>
          </a:r>
          <a:r>
            <a:rPr lang="es-EC" sz="1400" dirty="0" err="1"/>
            <a:t>int</a:t>
          </a:r>
          <a:r>
            <a:rPr lang="es-EC" sz="1400" dirty="0"/>
            <a:t>. deben realizar la </a:t>
          </a:r>
          <a:r>
            <a:rPr lang="es-EC" sz="1400" dirty="0">
              <a:solidFill>
                <a:srgbClr val="FFFF99"/>
              </a:solidFill>
            </a:rPr>
            <a:t>misma actividad, </a:t>
          </a:r>
          <a:r>
            <a:rPr lang="es-EC" sz="1400" dirty="0"/>
            <a:t>apoyar con  inteligencia a la </a:t>
          </a:r>
          <a:r>
            <a:rPr lang="es-EC" sz="1400" dirty="0" err="1"/>
            <a:t>planific</a:t>
          </a:r>
          <a:r>
            <a:rPr lang="es-EC" sz="1400" dirty="0"/>
            <a:t>. de </a:t>
          </a:r>
          <a:r>
            <a:rPr lang="es-EC" sz="1400" dirty="0" err="1"/>
            <a:t>ope</a:t>
          </a:r>
          <a:r>
            <a:rPr lang="es-EC" sz="1400" dirty="0"/>
            <a:t>. como lo indica el </a:t>
          </a:r>
          <a:r>
            <a:rPr lang="es-EC" sz="1400" dirty="0" err="1"/>
            <a:t>PPN</a:t>
          </a:r>
          <a:r>
            <a:rPr lang="es-EC" sz="1400" dirty="0"/>
            <a:t>.</a:t>
          </a:r>
        </a:p>
      </dgm:t>
    </dgm:pt>
    <dgm:pt modelId="{3D7071B8-4014-4C8D-B43D-178913796995}" type="parTrans" cxnId="{275334D4-0E53-41D6-BB7A-FE7D441CD531}">
      <dgm:prSet/>
      <dgm:spPr/>
      <dgm:t>
        <a:bodyPr/>
        <a:lstStyle/>
        <a:p>
          <a:endParaRPr lang="es-EC" sz="1400"/>
        </a:p>
      </dgm:t>
    </dgm:pt>
    <dgm:pt modelId="{184134D7-BFFB-4D60-9EA4-C33446127BC3}" type="sibTrans" cxnId="{275334D4-0E53-41D6-BB7A-FE7D441CD531}">
      <dgm:prSet/>
      <dgm:spPr/>
      <dgm:t>
        <a:bodyPr/>
        <a:lstStyle/>
        <a:p>
          <a:endParaRPr lang="es-EC" sz="1400"/>
        </a:p>
      </dgm:t>
    </dgm:pt>
    <dgm:pt modelId="{026FBA87-40E9-45C2-9FF8-B146C94F11ED}" type="pres">
      <dgm:prSet presAssocID="{02D6199A-A8BD-4F05-AB5E-6028CA30E32A}" presName="Name0" presStyleCnt="0">
        <dgm:presLayoutVars>
          <dgm:chPref val="1"/>
          <dgm:dir/>
          <dgm:animOne val="branch"/>
          <dgm:animLvl val="lvl"/>
          <dgm:resizeHandles/>
        </dgm:presLayoutVars>
      </dgm:prSet>
      <dgm:spPr/>
      <dgm:t>
        <a:bodyPr/>
        <a:lstStyle/>
        <a:p>
          <a:endParaRPr lang="es-ES"/>
        </a:p>
      </dgm:t>
    </dgm:pt>
    <dgm:pt modelId="{7C42829F-2350-4C71-A65B-374226D615AE}" type="pres">
      <dgm:prSet presAssocID="{163D68F7-AB8B-4F99-8657-F5FE42D93141}" presName="vertOne" presStyleCnt="0"/>
      <dgm:spPr/>
    </dgm:pt>
    <dgm:pt modelId="{D82D7BF7-AE7C-472A-AC3F-A102A83463A6}" type="pres">
      <dgm:prSet presAssocID="{163D68F7-AB8B-4F99-8657-F5FE42D93141}" presName="txOne" presStyleLbl="node0" presStyleIdx="0" presStyleCnt="4" custLinFactNeighborX="31934">
        <dgm:presLayoutVars>
          <dgm:chPref val="3"/>
        </dgm:presLayoutVars>
      </dgm:prSet>
      <dgm:spPr/>
      <dgm:t>
        <a:bodyPr/>
        <a:lstStyle/>
        <a:p>
          <a:endParaRPr lang="es-ES"/>
        </a:p>
      </dgm:t>
    </dgm:pt>
    <dgm:pt modelId="{D75A52EB-D55A-4226-89A5-0F9623279B1A}" type="pres">
      <dgm:prSet presAssocID="{163D68F7-AB8B-4F99-8657-F5FE42D93141}" presName="horzOne" presStyleCnt="0"/>
      <dgm:spPr/>
    </dgm:pt>
    <dgm:pt modelId="{CB96FF67-0CC7-4021-9E83-CD0B219DAB60}" type="pres">
      <dgm:prSet presAssocID="{6D17AF56-E81C-4F0F-A3A1-CAED623F66CC}" presName="sibSpaceOne" presStyleCnt="0"/>
      <dgm:spPr/>
    </dgm:pt>
    <dgm:pt modelId="{0115C1F2-7F9A-4243-ADB3-840D1F927421}" type="pres">
      <dgm:prSet presAssocID="{AE427318-2E55-4BE2-9298-A64CF7E5C68C}" presName="vertOne" presStyleCnt="0"/>
      <dgm:spPr/>
    </dgm:pt>
    <dgm:pt modelId="{F2E52189-FB91-47FE-9121-0B4A74DFD815}" type="pres">
      <dgm:prSet presAssocID="{AE427318-2E55-4BE2-9298-A64CF7E5C68C}" presName="txOne" presStyleLbl="node0" presStyleIdx="1" presStyleCnt="4" custLinFactNeighborX="20874">
        <dgm:presLayoutVars>
          <dgm:chPref val="3"/>
        </dgm:presLayoutVars>
      </dgm:prSet>
      <dgm:spPr/>
      <dgm:t>
        <a:bodyPr/>
        <a:lstStyle/>
        <a:p>
          <a:endParaRPr lang="es-ES"/>
        </a:p>
      </dgm:t>
    </dgm:pt>
    <dgm:pt modelId="{600C5465-2C67-40E4-B5FE-029B2D8571DD}" type="pres">
      <dgm:prSet presAssocID="{AE427318-2E55-4BE2-9298-A64CF7E5C68C}" presName="horzOne" presStyleCnt="0"/>
      <dgm:spPr/>
    </dgm:pt>
    <dgm:pt modelId="{3E4D5979-CCDE-4F25-BC70-1C5BEA01DD4C}" type="pres">
      <dgm:prSet presAssocID="{D9EE8428-E380-452D-8EC0-5ABC95082D4B}" presName="sibSpaceOne" presStyleCnt="0"/>
      <dgm:spPr/>
    </dgm:pt>
    <dgm:pt modelId="{60EE610B-497B-46F5-93AB-54BE3ED9730E}" type="pres">
      <dgm:prSet presAssocID="{9CFD2159-CFC4-4E91-B149-9E67390C2D4E}" presName="vertOne" presStyleCnt="0"/>
      <dgm:spPr/>
    </dgm:pt>
    <dgm:pt modelId="{C3B16499-2952-4109-A5CB-E8775297B003}" type="pres">
      <dgm:prSet presAssocID="{9CFD2159-CFC4-4E91-B149-9E67390C2D4E}" presName="txOne" presStyleLbl="node0" presStyleIdx="2" presStyleCnt="4" custLinFactNeighborX="10740">
        <dgm:presLayoutVars>
          <dgm:chPref val="3"/>
        </dgm:presLayoutVars>
      </dgm:prSet>
      <dgm:spPr/>
      <dgm:t>
        <a:bodyPr/>
        <a:lstStyle/>
        <a:p>
          <a:endParaRPr lang="es-ES"/>
        </a:p>
      </dgm:t>
    </dgm:pt>
    <dgm:pt modelId="{9583608B-C496-4D82-893E-689DBF2E0DA2}" type="pres">
      <dgm:prSet presAssocID="{9CFD2159-CFC4-4E91-B149-9E67390C2D4E}" presName="horzOne" presStyleCnt="0"/>
      <dgm:spPr/>
    </dgm:pt>
    <dgm:pt modelId="{DF550F41-0561-4D59-B7FC-B434110A74F9}" type="pres">
      <dgm:prSet presAssocID="{79DA95A2-4520-498D-9A6A-FA5AE4E6A762}" presName="sibSpaceOne" presStyleCnt="0"/>
      <dgm:spPr/>
    </dgm:pt>
    <dgm:pt modelId="{4C1D096D-0E9F-4813-B869-1FFAE7518AC3}" type="pres">
      <dgm:prSet presAssocID="{2E1C811C-C6C7-4BC0-BE87-99258CDA75EB}" presName="vertOne" presStyleCnt="0"/>
      <dgm:spPr/>
    </dgm:pt>
    <dgm:pt modelId="{24353310-AED0-490F-9853-C5564C81BA5C}" type="pres">
      <dgm:prSet presAssocID="{2E1C811C-C6C7-4BC0-BE87-99258CDA75EB}" presName="txOne" presStyleLbl="node0" presStyleIdx="3" presStyleCnt="4">
        <dgm:presLayoutVars>
          <dgm:chPref val="3"/>
        </dgm:presLayoutVars>
      </dgm:prSet>
      <dgm:spPr/>
      <dgm:t>
        <a:bodyPr/>
        <a:lstStyle/>
        <a:p>
          <a:endParaRPr lang="es-ES"/>
        </a:p>
      </dgm:t>
    </dgm:pt>
    <dgm:pt modelId="{A04309B1-018A-4B3A-8C81-5786B77C242C}" type="pres">
      <dgm:prSet presAssocID="{2E1C811C-C6C7-4BC0-BE87-99258CDA75EB}" presName="horzOne" presStyleCnt="0"/>
      <dgm:spPr/>
    </dgm:pt>
  </dgm:ptLst>
  <dgm:cxnLst>
    <dgm:cxn modelId="{7F905533-A905-4C69-96CE-CD9A14BF8496}" srcId="{02D6199A-A8BD-4F05-AB5E-6028CA30E32A}" destId="{9CFD2159-CFC4-4E91-B149-9E67390C2D4E}" srcOrd="2" destOrd="0" parTransId="{A1424CB9-DD34-4E5C-AF8C-2626BBE60E6A}" sibTransId="{79DA95A2-4520-498D-9A6A-FA5AE4E6A762}"/>
    <dgm:cxn modelId="{EB39E75F-211D-418F-ABDF-94BB9D90CCF6}" srcId="{02D6199A-A8BD-4F05-AB5E-6028CA30E32A}" destId="{163D68F7-AB8B-4F99-8657-F5FE42D93141}" srcOrd="0" destOrd="0" parTransId="{C48F0521-2222-45AB-981E-3C7B3E25962B}" sibTransId="{6D17AF56-E81C-4F0F-A3A1-CAED623F66CC}"/>
    <dgm:cxn modelId="{6CE36D6D-A28C-4887-AFD6-FC5ED749A735}" type="presOf" srcId="{9CFD2159-CFC4-4E91-B149-9E67390C2D4E}" destId="{C3B16499-2952-4109-A5CB-E8775297B003}" srcOrd="0" destOrd="0" presId="urn:microsoft.com/office/officeart/2005/8/layout/hierarchy4"/>
    <dgm:cxn modelId="{FB1E5EF9-9D95-4FC2-85C5-212CE21A0773}" type="presOf" srcId="{02D6199A-A8BD-4F05-AB5E-6028CA30E32A}" destId="{026FBA87-40E9-45C2-9FF8-B146C94F11ED}" srcOrd="0" destOrd="0" presId="urn:microsoft.com/office/officeart/2005/8/layout/hierarchy4"/>
    <dgm:cxn modelId="{0B360905-2A8A-478C-8EA4-D6B1975DBC9A}" type="presOf" srcId="{2E1C811C-C6C7-4BC0-BE87-99258CDA75EB}" destId="{24353310-AED0-490F-9853-C5564C81BA5C}" srcOrd="0" destOrd="0" presId="urn:microsoft.com/office/officeart/2005/8/layout/hierarchy4"/>
    <dgm:cxn modelId="{965C2348-CC4E-4DCE-A6C7-CF789A39A6FF}" srcId="{02D6199A-A8BD-4F05-AB5E-6028CA30E32A}" destId="{AE427318-2E55-4BE2-9298-A64CF7E5C68C}" srcOrd="1" destOrd="0" parTransId="{021EAD73-E99A-4B90-BB83-214D425E9678}" sibTransId="{D9EE8428-E380-452D-8EC0-5ABC95082D4B}"/>
    <dgm:cxn modelId="{23544112-2799-4928-89FD-E8ECC8FB500B}" type="presOf" srcId="{AE427318-2E55-4BE2-9298-A64CF7E5C68C}" destId="{F2E52189-FB91-47FE-9121-0B4A74DFD815}" srcOrd="0" destOrd="0" presId="urn:microsoft.com/office/officeart/2005/8/layout/hierarchy4"/>
    <dgm:cxn modelId="{DAD81284-2033-4201-9131-F35DA2D28B37}" type="presOf" srcId="{163D68F7-AB8B-4F99-8657-F5FE42D93141}" destId="{D82D7BF7-AE7C-472A-AC3F-A102A83463A6}" srcOrd="0" destOrd="0" presId="urn:microsoft.com/office/officeart/2005/8/layout/hierarchy4"/>
    <dgm:cxn modelId="{275334D4-0E53-41D6-BB7A-FE7D441CD531}" srcId="{02D6199A-A8BD-4F05-AB5E-6028CA30E32A}" destId="{2E1C811C-C6C7-4BC0-BE87-99258CDA75EB}" srcOrd="3" destOrd="0" parTransId="{3D7071B8-4014-4C8D-B43D-178913796995}" sibTransId="{184134D7-BFFB-4D60-9EA4-C33446127BC3}"/>
    <dgm:cxn modelId="{E05070F2-054B-43FA-894A-596714873704}" type="presParOf" srcId="{026FBA87-40E9-45C2-9FF8-B146C94F11ED}" destId="{7C42829F-2350-4C71-A65B-374226D615AE}" srcOrd="0" destOrd="0" presId="urn:microsoft.com/office/officeart/2005/8/layout/hierarchy4"/>
    <dgm:cxn modelId="{6F09B768-C701-4D25-874B-A38372D6C82D}" type="presParOf" srcId="{7C42829F-2350-4C71-A65B-374226D615AE}" destId="{D82D7BF7-AE7C-472A-AC3F-A102A83463A6}" srcOrd="0" destOrd="0" presId="urn:microsoft.com/office/officeart/2005/8/layout/hierarchy4"/>
    <dgm:cxn modelId="{1E16648E-047B-4B70-BF53-9B8DE51FDD1A}" type="presParOf" srcId="{7C42829F-2350-4C71-A65B-374226D615AE}" destId="{D75A52EB-D55A-4226-89A5-0F9623279B1A}" srcOrd="1" destOrd="0" presId="urn:microsoft.com/office/officeart/2005/8/layout/hierarchy4"/>
    <dgm:cxn modelId="{863BECFE-D7A8-4476-8D8A-04BBB722CA18}" type="presParOf" srcId="{026FBA87-40E9-45C2-9FF8-B146C94F11ED}" destId="{CB96FF67-0CC7-4021-9E83-CD0B219DAB60}" srcOrd="1" destOrd="0" presId="urn:microsoft.com/office/officeart/2005/8/layout/hierarchy4"/>
    <dgm:cxn modelId="{AC62B22D-7AC5-468A-AF5D-01C0A6A5BE3B}" type="presParOf" srcId="{026FBA87-40E9-45C2-9FF8-B146C94F11ED}" destId="{0115C1F2-7F9A-4243-ADB3-840D1F927421}" srcOrd="2" destOrd="0" presId="urn:microsoft.com/office/officeart/2005/8/layout/hierarchy4"/>
    <dgm:cxn modelId="{4856CE28-AA18-4DD9-A1C4-28BA49490CA7}" type="presParOf" srcId="{0115C1F2-7F9A-4243-ADB3-840D1F927421}" destId="{F2E52189-FB91-47FE-9121-0B4A74DFD815}" srcOrd="0" destOrd="0" presId="urn:microsoft.com/office/officeart/2005/8/layout/hierarchy4"/>
    <dgm:cxn modelId="{D0E09F49-0B10-4B33-9637-7B2CFEF9BC1A}" type="presParOf" srcId="{0115C1F2-7F9A-4243-ADB3-840D1F927421}" destId="{600C5465-2C67-40E4-B5FE-029B2D8571DD}" srcOrd="1" destOrd="0" presId="urn:microsoft.com/office/officeart/2005/8/layout/hierarchy4"/>
    <dgm:cxn modelId="{D45C5D29-9ED3-43E7-B3DC-00D1BF5B1AC2}" type="presParOf" srcId="{026FBA87-40E9-45C2-9FF8-B146C94F11ED}" destId="{3E4D5979-CCDE-4F25-BC70-1C5BEA01DD4C}" srcOrd="3" destOrd="0" presId="urn:microsoft.com/office/officeart/2005/8/layout/hierarchy4"/>
    <dgm:cxn modelId="{BEFBE9BF-AB61-4B16-8664-D021EAB3C4AB}" type="presParOf" srcId="{026FBA87-40E9-45C2-9FF8-B146C94F11ED}" destId="{60EE610B-497B-46F5-93AB-54BE3ED9730E}" srcOrd="4" destOrd="0" presId="urn:microsoft.com/office/officeart/2005/8/layout/hierarchy4"/>
    <dgm:cxn modelId="{DDFFA5DD-3A98-4419-BBE7-6FA96D6C23D6}" type="presParOf" srcId="{60EE610B-497B-46F5-93AB-54BE3ED9730E}" destId="{C3B16499-2952-4109-A5CB-E8775297B003}" srcOrd="0" destOrd="0" presId="urn:microsoft.com/office/officeart/2005/8/layout/hierarchy4"/>
    <dgm:cxn modelId="{4DE6D6A2-0FB0-45B2-B808-BA7530AAE5BB}" type="presParOf" srcId="{60EE610B-497B-46F5-93AB-54BE3ED9730E}" destId="{9583608B-C496-4D82-893E-689DBF2E0DA2}" srcOrd="1" destOrd="0" presId="urn:microsoft.com/office/officeart/2005/8/layout/hierarchy4"/>
    <dgm:cxn modelId="{F14DA03A-241E-4BEB-AF1A-E28D74EDC2AE}" type="presParOf" srcId="{026FBA87-40E9-45C2-9FF8-B146C94F11ED}" destId="{DF550F41-0561-4D59-B7FC-B434110A74F9}" srcOrd="5" destOrd="0" presId="urn:microsoft.com/office/officeart/2005/8/layout/hierarchy4"/>
    <dgm:cxn modelId="{EB4C4338-38CE-453C-9624-7DE106843B43}" type="presParOf" srcId="{026FBA87-40E9-45C2-9FF8-B146C94F11ED}" destId="{4C1D096D-0E9F-4813-B869-1FFAE7518AC3}" srcOrd="6" destOrd="0" presId="urn:microsoft.com/office/officeart/2005/8/layout/hierarchy4"/>
    <dgm:cxn modelId="{98B570E5-E923-4D4B-B0E9-4DBC422AFD3B}" type="presParOf" srcId="{4C1D096D-0E9F-4813-B869-1FFAE7518AC3}" destId="{24353310-AED0-490F-9853-C5564C81BA5C}" srcOrd="0" destOrd="0" presId="urn:microsoft.com/office/officeart/2005/8/layout/hierarchy4"/>
    <dgm:cxn modelId="{519C2E16-111F-46CE-995F-52AB1DAF2DD6}" type="presParOf" srcId="{4C1D096D-0E9F-4813-B869-1FFAE7518AC3}" destId="{A04309B1-018A-4B3A-8C81-5786B77C242C}" srcOrd="1" destOrd="0" presId="urn:microsoft.com/office/officeart/2005/8/layout/hierarchy4"/>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03D2431-37DB-4167-A514-A9D70A122F5B}"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s-EC"/>
        </a:p>
      </dgm:t>
    </dgm:pt>
    <dgm:pt modelId="{60EE0AB2-F979-4068-84E6-38B61FAF62C5}">
      <dgm:prSet/>
      <dgm:spPr/>
      <dgm:t>
        <a:bodyPr/>
        <a:lstStyle/>
        <a:p>
          <a:r>
            <a:rPr lang="es-US" dirty="0"/>
            <a:t>Los departamentos de inteligencia, no están recibiendo información que les permita producir inteligencia útil, pertinente y oportuna para la planificación de operaciones. </a:t>
          </a:r>
          <a:endParaRPr lang="es-EC" dirty="0"/>
        </a:p>
      </dgm:t>
    </dgm:pt>
    <dgm:pt modelId="{4B1E5AB4-2C9E-4B4E-ABF8-EAEF6AEE3EAD}" type="parTrans" cxnId="{A63B8A51-FF90-4796-97E1-036093FC8163}">
      <dgm:prSet/>
      <dgm:spPr/>
      <dgm:t>
        <a:bodyPr/>
        <a:lstStyle/>
        <a:p>
          <a:endParaRPr lang="es-EC"/>
        </a:p>
      </dgm:t>
    </dgm:pt>
    <dgm:pt modelId="{BFEE30CA-868F-4E32-BC26-C4F96F0B5BAB}" type="sibTrans" cxnId="{A63B8A51-FF90-4796-97E1-036093FC8163}">
      <dgm:prSet/>
      <dgm:spPr/>
      <dgm:t>
        <a:bodyPr/>
        <a:lstStyle/>
        <a:p>
          <a:endParaRPr lang="es-EC"/>
        </a:p>
      </dgm:t>
    </dgm:pt>
    <dgm:pt modelId="{6A6BCE27-AD4F-4D3A-BE64-1129AA30F1B8}">
      <dgm:prSet/>
      <dgm:spPr/>
      <dgm:t>
        <a:bodyPr/>
        <a:lstStyle/>
        <a:p>
          <a:r>
            <a:rPr lang="es-US" dirty="0"/>
            <a:t>Existe falta de coordinación entre la Función de Inteligencia de la Armada y el Subsistema de Inteligencia Militar COIMC.</a:t>
          </a:r>
          <a:endParaRPr lang="es-EC" dirty="0"/>
        </a:p>
      </dgm:t>
    </dgm:pt>
    <dgm:pt modelId="{9BE04282-0799-4493-8FD7-C3F217B5B091}" type="parTrans" cxnId="{05FD3946-2067-4FDF-9936-67B05E599CE1}">
      <dgm:prSet/>
      <dgm:spPr/>
      <dgm:t>
        <a:bodyPr/>
        <a:lstStyle/>
        <a:p>
          <a:endParaRPr lang="es-EC"/>
        </a:p>
      </dgm:t>
    </dgm:pt>
    <dgm:pt modelId="{EECEC66B-67AC-4340-88C9-B87FF52A0392}" type="sibTrans" cxnId="{05FD3946-2067-4FDF-9936-67B05E599CE1}">
      <dgm:prSet/>
      <dgm:spPr/>
      <dgm:t>
        <a:bodyPr/>
        <a:lstStyle/>
        <a:p>
          <a:endParaRPr lang="es-EC"/>
        </a:p>
      </dgm:t>
    </dgm:pt>
    <dgm:pt modelId="{7942AA32-C8C2-496A-B2A6-590AFAAC646E}">
      <dgm:prSet/>
      <dgm:spPr/>
      <dgm:t>
        <a:bodyPr/>
        <a:lstStyle/>
        <a:p>
          <a:r>
            <a:rPr lang="es-US" dirty="0"/>
            <a:t>El trabajo de inteligencia es el mismo para todos los repartos, diferenciándolos únicamente la información que manejan.</a:t>
          </a:r>
          <a:endParaRPr lang="es-EC" dirty="0"/>
        </a:p>
      </dgm:t>
    </dgm:pt>
    <dgm:pt modelId="{B2A57D62-4BD7-44EF-AA38-A55CE816B375}" type="parTrans" cxnId="{B58F57E6-6B17-4263-AB42-D56CC836632D}">
      <dgm:prSet/>
      <dgm:spPr/>
      <dgm:t>
        <a:bodyPr/>
        <a:lstStyle/>
        <a:p>
          <a:endParaRPr lang="es-EC"/>
        </a:p>
      </dgm:t>
    </dgm:pt>
    <dgm:pt modelId="{9F095F3A-7FF3-499D-A522-5BAC0B7A5686}" type="sibTrans" cxnId="{B58F57E6-6B17-4263-AB42-D56CC836632D}">
      <dgm:prSet/>
      <dgm:spPr/>
      <dgm:t>
        <a:bodyPr/>
        <a:lstStyle/>
        <a:p>
          <a:endParaRPr lang="es-EC"/>
        </a:p>
      </dgm:t>
    </dgm:pt>
    <dgm:pt modelId="{33FAB12D-6279-406E-9AB9-0A1667E2A9A5}" type="pres">
      <dgm:prSet presAssocID="{D03D2431-37DB-4167-A514-A9D70A122F5B}" presName="linearFlow" presStyleCnt="0">
        <dgm:presLayoutVars>
          <dgm:dir/>
          <dgm:resizeHandles val="exact"/>
        </dgm:presLayoutVars>
      </dgm:prSet>
      <dgm:spPr/>
      <dgm:t>
        <a:bodyPr/>
        <a:lstStyle/>
        <a:p>
          <a:endParaRPr lang="es-ES"/>
        </a:p>
      </dgm:t>
    </dgm:pt>
    <dgm:pt modelId="{DFD40813-D3CC-4871-B36B-B8E594EC1D51}" type="pres">
      <dgm:prSet presAssocID="{60EE0AB2-F979-4068-84E6-38B61FAF62C5}" presName="composite" presStyleCnt="0"/>
      <dgm:spPr/>
    </dgm:pt>
    <dgm:pt modelId="{D5B7CDE6-EA38-4CB9-B938-70D7573C58E3}" type="pres">
      <dgm:prSet presAssocID="{60EE0AB2-F979-4068-84E6-38B61FAF62C5}" presName="imgShp" presStyleLbl="fgImgPlace1" presStyleIdx="0" presStyleCnt="3"/>
      <dgm:spPr>
        <a:blipFill rotWithShape="1">
          <a:blip xmlns:r="http://schemas.openxmlformats.org/officeDocument/2006/relationships" r:embed="rId1"/>
          <a:srcRect/>
          <a:stretch>
            <a:fillRect/>
          </a:stretch>
        </a:blipFill>
      </dgm:spPr>
    </dgm:pt>
    <dgm:pt modelId="{B6BFEF21-6567-48C4-B406-A1819EAAB407}" type="pres">
      <dgm:prSet presAssocID="{60EE0AB2-F979-4068-84E6-38B61FAF62C5}" presName="txShp" presStyleLbl="node1" presStyleIdx="0" presStyleCnt="3">
        <dgm:presLayoutVars>
          <dgm:bulletEnabled val="1"/>
        </dgm:presLayoutVars>
      </dgm:prSet>
      <dgm:spPr/>
      <dgm:t>
        <a:bodyPr/>
        <a:lstStyle/>
        <a:p>
          <a:endParaRPr lang="es-ES"/>
        </a:p>
      </dgm:t>
    </dgm:pt>
    <dgm:pt modelId="{B60B5955-CC21-4C06-B5BB-E3B9184B9DC4}" type="pres">
      <dgm:prSet presAssocID="{BFEE30CA-868F-4E32-BC26-C4F96F0B5BAB}" presName="spacing" presStyleCnt="0"/>
      <dgm:spPr/>
    </dgm:pt>
    <dgm:pt modelId="{BA0B34CB-17B0-4A94-9BCD-E5D432325B60}" type="pres">
      <dgm:prSet presAssocID="{6A6BCE27-AD4F-4D3A-BE64-1129AA30F1B8}" presName="composite" presStyleCnt="0"/>
      <dgm:spPr/>
    </dgm:pt>
    <dgm:pt modelId="{72A183C1-A5E2-460A-ADAE-BEF7EA80F612}" type="pres">
      <dgm:prSet presAssocID="{6A6BCE27-AD4F-4D3A-BE64-1129AA30F1B8}" presName="imgShp" presStyleLbl="fgImgPlace1" presStyleIdx="1" presStyleCnt="3"/>
      <dgm:spPr>
        <a:blipFill rotWithShape="1">
          <a:blip xmlns:r="http://schemas.openxmlformats.org/officeDocument/2006/relationships" r:embed="rId2"/>
          <a:srcRect/>
          <a:stretch>
            <a:fillRect t="-6000" b="-6000"/>
          </a:stretch>
        </a:blipFill>
      </dgm:spPr>
    </dgm:pt>
    <dgm:pt modelId="{B5845D8D-D776-47EA-9F33-E7FC4111C62A}" type="pres">
      <dgm:prSet presAssocID="{6A6BCE27-AD4F-4D3A-BE64-1129AA30F1B8}" presName="txShp" presStyleLbl="node1" presStyleIdx="1" presStyleCnt="3">
        <dgm:presLayoutVars>
          <dgm:bulletEnabled val="1"/>
        </dgm:presLayoutVars>
      </dgm:prSet>
      <dgm:spPr/>
      <dgm:t>
        <a:bodyPr/>
        <a:lstStyle/>
        <a:p>
          <a:endParaRPr lang="es-ES"/>
        </a:p>
      </dgm:t>
    </dgm:pt>
    <dgm:pt modelId="{598C1999-8413-4F10-BEE6-BC6EEA2ECD5C}" type="pres">
      <dgm:prSet presAssocID="{EECEC66B-67AC-4340-88C9-B87FF52A0392}" presName="spacing" presStyleCnt="0"/>
      <dgm:spPr/>
    </dgm:pt>
    <dgm:pt modelId="{D445B1B6-DE13-4F24-9B15-A5721BE0BCEB}" type="pres">
      <dgm:prSet presAssocID="{7942AA32-C8C2-496A-B2A6-590AFAAC646E}" presName="composite" presStyleCnt="0"/>
      <dgm:spPr/>
    </dgm:pt>
    <dgm:pt modelId="{00A4E530-B9D0-46F2-8C69-4548DC272CF9}" type="pres">
      <dgm:prSet presAssocID="{7942AA32-C8C2-496A-B2A6-590AFAAC646E}" presName="imgShp" presStyleLbl="fgImgPlace1" presStyleIdx="2" presStyleCnt="3"/>
      <dgm:spPr>
        <a:blipFill rotWithShape="1">
          <a:blip xmlns:r="http://schemas.openxmlformats.org/officeDocument/2006/relationships" r:embed="rId3"/>
          <a:srcRect/>
          <a:stretch>
            <a:fillRect t="-17000" b="-17000"/>
          </a:stretch>
        </a:blipFill>
      </dgm:spPr>
    </dgm:pt>
    <dgm:pt modelId="{05BB3620-7C40-49C6-9BA2-1E29242E84ED}" type="pres">
      <dgm:prSet presAssocID="{7942AA32-C8C2-496A-B2A6-590AFAAC646E}" presName="txShp" presStyleLbl="node1" presStyleIdx="2" presStyleCnt="3">
        <dgm:presLayoutVars>
          <dgm:bulletEnabled val="1"/>
        </dgm:presLayoutVars>
      </dgm:prSet>
      <dgm:spPr/>
      <dgm:t>
        <a:bodyPr/>
        <a:lstStyle/>
        <a:p>
          <a:endParaRPr lang="es-ES"/>
        </a:p>
      </dgm:t>
    </dgm:pt>
  </dgm:ptLst>
  <dgm:cxnLst>
    <dgm:cxn modelId="{249427D4-5D8E-410A-B5F7-695C59529331}" type="presOf" srcId="{D03D2431-37DB-4167-A514-A9D70A122F5B}" destId="{33FAB12D-6279-406E-9AB9-0A1667E2A9A5}" srcOrd="0" destOrd="0" presId="urn:microsoft.com/office/officeart/2005/8/layout/vList3"/>
    <dgm:cxn modelId="{B58F57E6-6B17-4263-AB42-D56CC836632D}" srcId="{D03D2431-37DB-4167-A514-A9D70A122F5B}" destId="{7942AA32-C8C2-496A-B2A6-590AFAAC646E}" srcOrd="2" destOrd="0" parTransId="{B2A57D62-4BD7-44EF-AA38-A55CE816B375}" sibTransId="{9F095F3A-7FF3-499D-A522-5BAC0B7A5686}"/>
    <dgm:cxn modelId="{1AFAF92C-70BD-42B7-8CCF-567C2365FE10}" type="presOf" srcId="{6A6BCE27-AD4F-4D3A-BE64-1129AA30F1B8}" destId="{B5845D8D-D776-47EA-9F33-E7FC4111C62A}" srcOrd="0" destOrd="0" presId="urn:microsoft.com/office/officeart/2005/8/layout/vList3"/>
    <dgm:cxn modelId="{05FD3946-2067-4FDF-9936-67B05E599CE1}" srcId="{D03D2431-37DB-4167-A514-A9D70A122F5B}" destId="{6A6BCE27-AD4F-4D3A-BE64-1129AA30F1B8}" srcOrd="1" destOrd="0" parTransId="{9BE04282-0799-4493-8FD7-C3F217B5B091}" sibTransId="{EECEC66B-67AC-4340-88C9-B87FF52A0392}"/>
    <dgm:cxn modelId="{A63B8A51-FF90-4796-97E1-036093FC8163}" srcId="{D03D2431-37DB-4167-A514-A9D70A122F5B}" destId="{60EE0AB2-F979-4068-84E6-38B61FAF62C5}" srcOrd="0" destOrd="0" parTransId="{4B1E5AB4-2C9E-4B4E-ABF8-EAEF6AEE3EAD}" sibTransId="{BFEE30CA-868F-4E32-BC26-C4F96F0B5BAB}"/>
    <dgm:cxn modelId="{304536FB-85C4-476B-AB9D-C48C094CA7A6}" type="presOf" srcId="{7942AA32-C8C2-496A-B2A6-590AFAAC646E}" destId="{05BB3620-7C40-49C6-9BA2-1E29242E84ED}" srcOrd="0" destOrd="0" presId="urn:microsoft.com/office/officeart/2005/8/layout/vList3"/>
    <dgm:cxn modelId="{C66626E8-22B4-4B66-8A2E-3DB47EA8E0F1}" type="presOf" srcId="{60EE0AB2-F979-4068-84E6-38B61FAF62C5}" destId="{B6BFEF21-6567-48C4-B406-A1819EAAB407}" srcOrd="0" destOrd="0" presId="urn:microsoft.com/office/officeart/2005/8/layout/vList3"/>
    <dgm:cxn modelId="{AC7EA151-1854-4EF3-8AEE-1917E6B1F775}" type="presParOf" srcId="{33FAB12D-6279-406E-9AB9-0A1667E2A9A5}" destId="{DFD40813-D3CC-4871-B36B-B8E594EC1D51}" srcOrd="0" destOrd="0" presId="urn:microsoft.com/office/officeart/2005/8/layout/vList3"/>
    <dgm:cxn modelId="{7A51AF34-0A73-47C5-A89A-38C7DEB0FFE1}" type="presParOf" srcId="{DFD40813-D3CC-4871-B36B-B8E594EC1D51}" destId="{D5B7CDE6-EA38-4CB9-B938-70D7573C58E3}" srcOrd="0" destOrd="0" presId="urn:microsoft.com/office/officeart/2005/8/layout/vList3"/>
    <dgm:cxn modelId="{B9B6F5BD-B7FB-45DE-B3A5-583E4AE94AE3}" type="presParOf" srcId="{DFD40813-D3CC-4871-B36B-B8E594EC1D51}" destId="{B6BFEF21-6567-48C4-B406-A1819EAAB407}" srcOrd="1" destOrd="0" presId="urn:microsoft.com/office/officeart/2005/8/layout/vList3"/>
    <dgm:cxn modelId="{4AE00C06-30B1-4C43-812F-4A0640913F39}" type="presParOf" srcId="{33FAB12D-6279-406E-9AB9-0A1667E2A9A5}" destId="{B60B5955-CC21-4C06-B5BB-E3B9184B9DC4}" srcOrd="1" destOrd="0" presId="urn:microsoft.com/office/officeart/2005/8/layout/vList3"/>
    <dgm:cxn modelId="{C7B8FC41-53C5-4368-BDDE-22EB7971FF51}" type="presParOf" srcId="{33FAB12D-6279-406E-9AB9-0A1667E2A9A5}" destId="{BA0B34CB-17B0-4A94-9BCD-E5D432325B60}" srcOrd="2" destOrd="0" presId="urn:microsoft.com/office/officeart/2005/8/layout/vList3"/>
    <dgm:cxn modelId="{1501BE24-8196-4AF4-91E4-D5D219B8A21B}" type="presParOf" srcId="{BA0B34CB-17B0-4A94-9BCD-E5D432325B60}" destId="{72A183C1-A5E2-460A-ADAE-BEF7EA80F612}" srcOrd="0" destOrd="0" presId="urn:microsoft.com/office/officeart/2005/8/layout/vList3"/>
    <dgm:cxn modelId="{44E76780-E371-45ED-A8E0-B6B015020E7B}" type="presParOf" srcId="{BA0B34CB-17B0-4A94-9BCD-E5D432325B60}" destId="{B5845D8D-D776-47EA-9F33-E7FC4111C62A}" srcOrd="1" destOrd="0" presId="urn:microsoft.com/office/officeart/2005/8/layout/vList3"/>
    <dgm:cxn modelId="{1C37A641-A30F-4D9C-ACAC-F852D8E83320}" type="presParOf" srcId="{33FAB12D-6279-406E-9AB9-0A1667E2A9A5}" destId="{598C1999-8413-4F10-BEE6-BC6EEA2ECD5C}" srcOrd="3" destOrd="0" presId="urn:microsoft.com/office/officeart/2005/8/layout/vList3"/>
    <dgm:cxn modelId="{2F58D3DD-9582-42B0-A4A8-27F90D1AE1BB}" type="presParOf" srcId="{33FAB12D-6279-406E-9AB9-0A1667E2A9A5}" destId="{D445B1B6-DE13-4F24-9B15-A5721BE0BCEB}" srcOrd="4" destOrd="0" presId="urn:microsoft.com/office/officeart/2005/8/layout/vList3"/>
    <dgm:cxn modelId="{C023721B-61D3-4722-9F16-CA7027F54F71}" type="presParOf" srcId="{D445B1B6-DE13-4F24-9B15-A5721BE0BCEB}" destId="{00A4E530-B9D0-46F2-8C69-4548DC272CF9}" srcOrd="0" destOrd="0" presId="urn:microsoft.com/office/officeart/2005/8/layout/vList3"/>
    <dgm:cxn modelId="{58E997CB-5343-4EB6-AED4-179F0115BB78}" type="presParOf" srcId="{D445B1B6-DE13-4F24-9B15-A5721BE0BCEB}" destId="{05BB3620-7C40-49C6-9BA2-1E29242E84ED}"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03D2431-37DB-4167-A514-A9D70A122F5B}"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s-EC"/>
        </a:p>
      </dgm:t>
    </dgm:pt>
    <dgm:pt modelId="{60EE0AB2-F979-4068-84E6-38B61FAF62C5}">
      <dgm:prSet/>
      <dgm:spPr/>
      <dgm:t>
        <a:bodyPr/>
        <a:lstStyle/>
        <a:p>
          <a:r>
            <a:rPr lang="es-US" dirty="0"/>
            <a:t>Los productos de inteligencia no son útiles para la planificación de operaciones. </a:t>
          </a:r>
          <a:endParaRPr lang="es-EC" dirty="0"/>
        </a:p>
      </dgm:t>
    </dgm:pt>
    <dgm:pt modelId="{4B1E5AB4-2C9E-4B4E-ABF8-EAEF6AEE3EAD}" type="parTrans" cxnId="{A63B8A51-FF90-4796-97E1-036093FC8163}">
      <dgm:prSet/>
      <dgm:spPr/>
      <dgm:t>
        <a:bodyPr/>
        <a:lstStyle/>
        <a:p>
          <a:endParaRPr lang="es-EC"/>
        </a:p>
      </dgm:t>
    </dgm:pt>
    <dgm:pt modelId="{BFEE30CA-868F-4E32-BC26-C4F96F0B5BAB}" type="sibTrans" cxnId="{A63B8A51-FF90-4796-97E1-036093FC8163}">
      <dgm:prSet/>
      <dgm:spPr/>
      <dgm:t>
        <a:bodyPr/>
        <a:lstStyle/>
        <a:p>
          <a:endParaRPr lang="es-EC"/>
        </a:p>
      </dgm:t>
    </dgm:pt>
    <dgm:pt modelId="{6A6BCE27-AD4F-4D3A-BE64-1129AA30F1B8}">
      <dgm:prSet/>
      <dgm:spPr/>
      <dgm:t>
        <a:bodyPr/>
        <a:lstStyle/>
        <a:p>
          <a:r>
            <a:rPr lang="es-US" dirty="0"/>
            <a:t>Se debe reestructurar los departamentos de inteligencia.</a:t>
          </a:r>
          <a:endParaRPr lang="es-EC" dirty="0"/>
        </a:p>
      </dgm:t>
    </dgm:pt>
    <dgm:pt modelId="{9BE04282-0799-4493-8FD7-C3F217B5B091}" type="parTrans" cxnId="{05FD3946-2067-4FDF-9936-67B05E599CE1}">
      <dgm:prSet/>
      <dgm:spPr/>
      <dgm:t>
        <a:bodyPr/>
        <a:lstStyle/>
        <a:p>
          <a:endParaRPr lang="es-EC"/>
        </a:p>
      </dgm:t>
    </dgm:pt>
    <dgm:pt modelId="{EECEC66B-67AC-4340-88C9-B87FF52A0392}" type="sibTrans" cxnId="{05FD3946-2067-4FDF-9936-67B05E599CE1}">
      <dgm:prSet/>
      <dgm:spPr/>
      <dgm:t>
        <a:bodyPr/>
        <a:lstStyle/>
        <a:p>
          <a:endParaRPr lang="es-EC"/>
        </a:p>
      </dgm:t>
    </dgm:pt>
    <dgm:pt modelId="{33FAB12D-6279-406E-9AB9-0A1667E2A9A5}" type="pres">
      <dgm:prSet presAssocID="{D03D2431-37DB-4167-A514-A9D70A122F5B}" presName="linearFlow" presStyleCnt="0">
        <dgm:presLayoutVars>
          <dgm:dir/>
          <dgm:resizeHandles val="exact"/>
        </dgm:presLayoutVars>
      </dgm:prSet>
      <dgm:spPr/>
      <dgm:t>
        <a:bodyPr/>
        <a:lstStyle/>
        <a:p>
          <a:endParaRPr lang="es-ES"/>
        </a:p>
      </dgm:t>
    </dgm:pt>
    <dgm:pt modelId="{DFD40813-D3CC-4871-B36B-B8E594EC1D51}" type="pres">
      <dgm:prSet presAssocID="{60EE0AB2-F979-4068-84E6-38B61FAF62C5}" presName="composite" presStyleCnt="0"/>
      <dgm:spPr/>
    </dgm:pt>
    <dgm:pt modelId="{D5B7CDE6-EA38-4CB9-B938-70D7573C58E3}" type="pres">
      <dgm:prSet presAssocID="{60EE0AB2-F979-4068-84E6-38B61FAF62C5}" presName="imgShp" presStyleLbl="fgImgPlace1" presStyleIdx="0" presStyleCnt="2"/>
      <dgm:spPr>
        <a:blipFill rotWithShape="1">
          <a:blip xmlns:r="http://schemas.openxmlformats.org/officeDocument/2006/relationships" r:embed="rId1"/>
          <a:srcRect/>
          <a:stretch>
            <a:fillRect/>
          </a:stretch>
        </a:blipFill>
      </dgm:spPr>
    </dgm:pt>
    <dgm:pt modelId="{B6BFEF21-6567-48C4-B406-A1819EAAB407}" type="pres">
      <dgm:prSet presAssocID="{60EE0AB2-F979-4068-84E6-38B61FAF62C5}" presName="txShp" presStyleLbl="node1" presStyleIdx="0" presStyleCnt="2">
        <dgm:presLayoutVars>
          <dgm:bulletEnabled val="1"/>
        </dgm:presLayoutVars>
      </dgm:prSet>
      <dgm:spPr/>
      <dgm:t>
        <a:bodyPr/>
        <a:lstStyle/>
        <a:p>
          <a:endParaRPr lang="es-ES"/>
        </a:p>
      </dgm:t>
    </dgm:pt>
    <dgm:pt modelId="{B60B5955-CC21-4C06-B5BB-E3B9184B9DC4}" type="pres">
      <dgm:prSet presAssocID="{BFEE30CA-868F-4E32-BC26-C4F96F0B5BAB}" presName="spacing" presStyleCnt="0"/>
      <dgm:spPr/>
    </dgm:pt>
    <dgm:pt modelId="{BA0B34CB-17B0-4A94-9BCD-E5D432325B60}" type="pres">
      <dgm:prSet presAssocID="{6A6BCE27-AD4F-4D3A-BE64-1129AA30F1B8}" presName="composite" presStyleCnt="0"/>
      <dgm:spPr/>
    </dgm:pt>
    <dgm:pt modelId="{72A183C1-A5E2-460A-ADAE-BEF7EA80F612}" type="pres">
      <dgm:prSet presAssocID="{6A6BCE27-AD4F-4D3A-BE64-1129AA30F1B8}" presName="imgShp" presStyleLbl="fgImgPlace1" presStyleIdx="1" presStyleCnt="2"/>
      <dgm:spPr>
        <a:blipFill rotWithShape="1">
          <a:blip xmlns:r="http://schemas.openxmlformats.org/officeDocument/2006/relationships" r:embed="rId2"/>
          <a:srcRect/>
          <a:stretch>
            <a:fillRect l="-3000" r="-3000"/>
          </a:stretch>
        </a:blipFill>
      </dgm:spPr>
    </dgm:pt>
    <dgm:pt modelId="{B5845D8D-D776-47EA-9F33-E7FC4111C62A}" type="pres">
      <dgm:prSet presAssocID="{6A6BCE27-AD4F-4D3A-BE64-1129AA30F1B8}" presName="txShp" presStyleLbl="node1" presStyleIdx="1" presStyleCnt="2">
        <dgm:presLayoutVars>
          <dgm:bulletEnabled val="1"/>
        </dgm:presLayoutVars>
      </dgm:prSet>
      <dgm:spPr/>
      <dgm:t>
        <a:bodyPr/>
        <a:lstStyle/>
        <a:p>
          <a:endParaRPr lang="es-ES"/>
        </a:p>
      </dgm:t>
    </dgm:pt>
  </dgm:ptLst>
  <dgm:cxnLst>
    <dgm:cxn modelId="{A63B8A51-FF90-4796-97E1-036093FC8163}" srcId="{D03D2431-37DB-4167-A514-A9D70A122F5B}" destId="{60EE0AB2-F979-4068-84E6-38B61FAF62C5}" srcOrd="0" destOrd="0" parTransId="{4B1E5AB4-2C9E-4B4E-ABF8-EAEF6AEE3EAD}" sibTransId="{BFEE30CA-868F-4E32-BC26-C4F96F0B5BAB}"/>
    <dgm:cxn modelId="{249427D4-5D8E-410A-B5F7-695C59529331}" type="presOf" srcId="{D03D2431-37DB-4167-A514-A9D70A122F5B}" destId="{33FAB12D-6279-406E-9AB9-0A1667E2A9A5}" srcOrd="0" destOrd="0" presId="urn:microsoft.com/office/officeart/2005/8/layout/vList3"/>
    <dgm:cxn modelId="{C66626E8-22B4-4B66-8A2E-3DB47EA8E0F1}" type="presOf" srcId="{60EE0AB2-F979-4068-84E6-38B61FAF62C5}" destId="{B6BFEF21-6567-48C4-B406-A1819EAAB407}" srcOrd="0" destOrd="0" presId="urn:microsoft.com/office/officeart/2005/8/layout/vList3"/>
    <dgm:cxn modelId="{05FD3946-2067-4FDF-9936-67B05E599CE1}" srcId="{D03D2431-37DB-4167-A514-A9D70A122F5B}" destId="{6A6BCE27-AD4F-4D3A-BE64-1129AA30F1B8}" srcOrd="1" destOrd="0" parTransId="{9BE04282-0799-4493-8FD7-C3F217B5B091}" sibTransId="{EECEC66B-67AC-4340-88C9-B87FF52A0392}"/>
    <dgm:cxn modelId="{1AFAF92C-70BD-42B7-8CCF-567C2365FE10}" type="presOf" srcId="{6A6BCE27-AD4F-4D3A-BE64-1129AA30F1B8}" destId="{B5845D8D-D776-47EA-9F33-E7FC4111C62A}" srcOrd="0" destOrd="0" presId="urn:microsoft.com/office/officeart/2005/8/layout/vList3"/>
    <dgm:cxn modelId="{AC7EA151-1854-4EF3-8AEE-1917E6B1F775}" type="presParOf" srcId="{33FAB12D-6279-406E-9AB9-0A1667E2A9A5}" destId="{DFD40813-D3CC-4871-B36B-B8E594EC1D51}" srcOrd="0" destOrd="0" presId="urn:microsoft.com/office/officeart/2005/8/layout/vList3"/>
    <dgm:cxn modelId="{7A51AF34-0A73-47C5-A89A-38C7DEB0FFE1}" type="presParOf" srcId="{DFD40813-D3CC-4871-B36B-B8E594EC1D51}" destId="{D5B7CDE6-EA38-4CB9-B938-70D7573C58E3}" srcOrd="0" destOrd="0" presId="urn:microsoft.com/office/officeart/2005/8/layout/vList3"/>
    <dgm:cxn modelId="{B9B6F5BD-B7FB-45DE-B3A5-583E4AE94AE3}" type="presParOf" srcId="{DFD40813-D3CC-4871-B36B-B8E594EC1D51}" destId="{B6BFEF21-6567-48C4-B406-A1819EAAB407}" srcOrd="1" destOrd="0" presId="urn:microsoft.com/office/officeart/2005/8/layout/vList3"/>
    <dgm:cxn modelId="{4AE00C06-30B1-4C43-812F-4A0640913F39}" type="presParOf" srcId="{33FAB12D-6279-406E-9AB9-0A1667E2A9A5}" destId="{B60B5955-CC21-4C06-B5BB-E3B9184B9DC4}" srcOrd="1" destOrd="0" presId="urn:microsoft.com/office/officeart/2005/8/layout/vList3"/>
    <dgm:cxn modelId="{C7B8FC41-53C5-4368-BDDE-22EB7971FF51}" type="presParOf" srcId="{33FAB12D-6279-406E-9AB9-0A1667E2A9A5}" destId="{BA0B34CB-17B0-4A94-9BCD-E5D432325B60}" srcOrd="2" destOrd="0" presId="urn:microsoft.com/office/officeart/2005/8/layout/vList3"/>
    <dgm:cxn modelId="{1501BE24-8196-4AF4-91E4-D5D219B8A21B}" type="presParOf" srcId="{BA0B34CB-17B0-4A94-9BCD-E5D432325B60}" destId="{72A183C1-A5E2-460A-ADAE-BEF7EA80F612}" srcOrd="0" destOrd="0" presId="urn:microsoft.com/office/officeart/2005/8/layout/vList3"/>
    <dgm:cxn modelId="{44E76780-E371-45ED-A8E0-B6B015020E7B}" type="presParOf" srcId="{BA0B34CB-17B0-4A94-9BCD-E5D432325B60}" destId="{B5845D8D-D776-47EA-9F33-E7FC4111C62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659DB5B-2EC1-4CF0-9B6D-AF4CD7493135}"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s-EC"/>
        </a:p>
      </dgm:t>
    </dgm:pt>
    <dgm:pt modelId="{A864C96E-6E50-4CA9-87F8-7046635E1991}">
      <dgm:prSet custT="1"/>
      <dgm:spPr/>
      <dgm:t>
        <a:bodyPr/>
        <a:lstStyle/>
        <a:p>
          <a:r>
            <a:rPr lang="es-MX" sz="1800" dirty="0"/>
            <a:t>No se evidencia la realización del ciclo de inteligencia.</a:t>
          </a:r>
          <a:endParaRPr lang="es-EC" sz="1800" dirty="0"/>
        </a:p>
      </dgm:t>
    </dgm:pt>
    <dgm:pt modelId="{C00173E8-10D4-418D-8310-4063E84308AF}" type="parTrans" cxnId="{7FA27231-194F-43F6-A287-7812AAD892FB}">
      <dgm:prSet/>
      <dgm:spPr/>
      <dgm:t>
        <a:bodyPr/>
        <a:lstStyle/>
        <a:p>
          <a:endParaRPr lang="es-EC" sz="2800"/>
        </a:p>
      </dgm:t>
    </dgm:pt>
    <dgm:pt modelId="{38A3B58E-5BC5-4D0D-B63A-F4A537FBEDCE}" type="sibTrans" cxnId="{7FA27231-194F-43F6-A287-7812AAD892FB}">
      <dgm:prSet/>
      <dgm:spPr/>
      <dgm:t>
        <a:bodyPr/>
        <a:lstStyle/>
        <a:p>
          <a:endParaRPr lang="es-EC" sz="2800"/>
        </a:p>
      </dgm:t>
    </dgm:pt>
    <dgm:pt modelId="{C3F9B61D-BB2E-4967-A501-F253F75AC674}">
      <dgm:prSet custT="1"/>
      <dgm:spPr/>
      <dgm:t>
        <a:bodyPr/>
        <a:lstStyle/>
        <a:p>
          <a:r>
            <a:rPr lang="es-MX" sz="1800" dirty="0"/>
            <a:t>Los anexos de inteligencia no se realizan para todas las operaciones.</a:t>
          </a:r>
          <a:endParaRPr lang="es-EC" sz="1800" dirty="0"/>
        </a:p>
      </dgm:t>
    </dgm:pt>
    <dgm:pt modelId="{29D263E6-D7BC-4E03-92F6-379DCDE32FD7}" type="parTrans" cxnId="{BF2BAC5A-449D-4C7D-A018-C3F42F448A42}">
      <dgm:prSet/>
      <dgm:spPr/>
      <dgm:t>
        <a:bodyPr/>
        <a:lstStyle/>
        <a:p>
          <a:endParaRPr lang="es-EC" sz="2800"/>
        </a:p>
      </dgm:t>
    </dgm:pt>
    <dgm:pt modelId="{7A15DA2A-7AD8-4054-8AD9-6D933FE59F6B}" type="sibTrans" cxnId="{BF2BAC5A-449D-4C7D-A018-C3F42F448A42}">
      <dgm:prSet/>
      <dgm:spPr/>
      <dgm:t>
        <a:bodyPr/>
        <a:lstStyle/>
        <a:p>
          <a:endParaRPr lang="es-EC" sz="2800"/>
        </a:p>
      </dgm:t>
    </dgm:pt>
    <dgm:pt modelId="{47B5C73B-F4B8-4175-8093-7A82FB7B6927}" type="pres">
      <dgm:prSet presAssocID="{E659DB5B-2EC1-4CF0-9B6D-AF4CD7493135}" presName="linear" presStyleCnt="0">
        <dgm:presLayoutVars>
          <dgm:animLvl val="lvl"/>
          <dgm:resizeHandles val="exact"/>
        </dgm:presLayoutVars>
      </dgm:prSet>
      <dgm:spPr/>
      <dgm:t>
        <a:bodyPr/>
        <a:lstStyle/>
        <a:p>
          <a:endParaRPr lang="es-ES"/>
        </a:p>
      </dgm:t>
    </dgm:pt>
    <dgm:pt modelId="{67509C3E-D6B0-419A-882E-F278BB0CEADE}" type="pres">
      <dgm:prSet presAssocID="{A864C96E-6E50-4CA9-87F8-7046635E1991}" presName="parentText" presStyleLbl="node1" presStyleIdx="0" presStyleCnt="2" custScaleY="187583">
        <dgm:presLayoutVars>
          <dgm:chMax val="0"/>
          <dgm:bulletEnabled val="1"/>
        </dgm:presLayoutVars>
      </dgm:prSet>
      <dgm:spPr/>
      <dgm:t>
        <a:bodyPr/>
        <a:lstStyle/>
        <a:p>
          <a:endParaRPr lang="es-ES"/>
        </a:p>
      </dgm:t>
    </dgm:pt>
    <dgm:pt modelId="{AC18C021-4314-461B-A9FE-6739C018C827}" type="pres">
      <dgm:prSet presAssocID="{38A3B58E-5BC5-4D0D-B63A-F4A537FBEDCE}" presName="spacer" presStyleCnt="0"/>
      <dgm:spPr/>
    </dgm:pt>
    <dgm:pt modelId="{4DAB9809-35A4-4ADA-94D7-1A238B1B8EC7}" type="pres">
      <dgm:prSet presAssocID="{C3F9B61D-BB2E-4967-A501-F253F75AC674}" presName="parentText" presStyleLbl="node1" presStyleIdx="1" presStyleCnt="2" custScaleY="154008" custLinFactY="16772" custLinFactNeighborY="100000">
        <dgm:presLayoutVars>
          <dgm:chMax val="0"/>
          <dgm:bulletEnabled val="1"/>
        </dgm:presLayoutVars>
      </dgm:prSet>
      <dgm:spPr/>
      <dgm:t>
        <a:bodyPr/>
        <a:lstStyle/>
        <a:p>
          <a:endParaRPr lang="es-ES"/>
        </a:p>
      </dgm:t>
    </dgm:pt>
  </dgm:ptLst>
  <dgm:cxnLst>
    <dgm:cxn modelId="{30035C8A-77DF-4FAC-8856-27EFCFF35953}" type="presOf" srcId="{A864C96E-6E50-4CA9-87F8-7046635E1991}" destId="{67509C3E-D6B0-419A-882E-F278BB0CEADE}" srcOrd="0" destOrd="0" presId="urn:microsoft.com/office/officeart/2005/8/layout/vList2"/>
    <dgm:cxn modelId="{D9B21F27-48E4-41A9-89F3-D1D10C7BBA62}" type="presOf" srcId="{E659DB5B-2EC1-4CF0-9B6D-AF4CD7493135}" destId="{47B5C73B-F4B8-4175-8093-7A82FB7B6927}" srcOrd="0" destOrd="0" presId="urn:microsoft.com/office/officeart/2005/8/layout/vList2"/>
    <dgm:cxn modelId="{7FA27231-194F-43F6-A287-7812AAD892FB}" srcId="{E659DB5B-2EC1-4CF0-9B6D-AF4CD7493135}" destId="{A864C96E-6E50-4CA9-87F8-7046635E1991}" srcOrd="0" destOrd="0" parTransId="{C00173E8-10D4-418D-8310-4063E84308AF}" sibTransId="{38A3B58E-5BC5-4D0D-B63A-F4A537FBEDCE}"/>
    <dgm:cxn modelId="{BF2BAC5A-449D-4C7D-A018-C3F42F448A42}" srcId="{E659DB5B-2EC1-4CF0-9B6D-AF4CD7493135}" destId="{C3F9B61D-BB2E-4967-A501-F253F75AC674}" srcOrd="1" destOrd="0" parTransId="{29D263E6-D7BC-4E03-92F6-379DCDE32FD7}" sibTransId="{7A15DA2A-7AD8-4054-8AD9-6D933FE59F6B}"/>
    <dgm:cxn modelId="{FAEA744D-A9A9-474A-BD46-A00405AEA194}" type="presOf" srcId="{C3F9B61D-BB2E-4967-A501-F253F75AC674}" destId="{4DAB9809-35A4-4ADA-94D7-1A238B1B8EC7}" srcOrd="0" destOrd="0" presId="urn:microsoft.com/office/officeart/2005/8/layout/vList2"/>
    <dgm:cxn modelId="{9E014637-EA9F-4B84-943A-600A64A73FDC}" type="presParOf" srcId="{47B5C73B-F4B8-4175-8093-7A82FB7B6927}" destId="{67509C3E-D6B0-419A-882E-F278BB0CEADE}" srcOrd="0" destOrd="0" presId="urn:microsoft.com/office/officeart/2005/8/layout/vList2"/>
    <dgm:cxn modelId="{010B19AD-72D2-48DE-9ADF-19559BBFD930}" type="presParOf" srcId="{47B5C73B-F4B8-4175-8093-7A82FB7B6927}" destId="{AC18C021-4314-461B-A9FE-6739C018C827}" srcOrd="1" destOrd="0" presId="urn:microsoft.com/office/officeart/2005/8/layout/vList2"/>
    <dgm:cxn modelId="{934DEC21-B582-408E-BD35-9DD8C6E94105}" type="presParOf" srcId="{47B5C73B-F4B8-4175-8093-7A82FB7B6927}" destId="{4DAB9809-35A4-4ADA-94D7-1A238B1B8EC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659DB5B-2EC1-4CF0-9B6D-AF4CD7493135}"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s-EC"/>
        </a:p>
      </dgm:t>
    </dgm:pt>
    <dgm:pt modelId="{A864C96E-6E50-4CA9-87F8-7046635E1991}">
      <dgm:prSet custT="1"/>
      <dgm:spPr/>
      <dgm:t>
        <a:bodyPr/>
        <a:lstStyle/>
        <a:p>
          <a:pPr algn="just"/>
          <a:r>
            <a:rPr lang="es-MX" sz="1800" dirty="0"/>
            <a:t>Sector marítimo recibe información adecuadamente</a:t>
          </a:r>
          <a:endParaRPr lang="es-EC" sz="1800" dirty="0"/>
        </a:p>
      </dgm:t>
    </dgm:pt>
    <dgm:pt modelId="{C00173E8-10D4-418D-8310-4063E84308AF}" type="parTrans" cxnId="{7FA27231-194F-43F6-A287-7812AAD892FB}">
      <dgm:prSet/>
      <dgm:spPr/>
      <dgm:t>
        <a:bodyPr/>
        <a:lstStyle/>
        <a:p>
          <a:pPr algn="just"/>
          <a:endParaRPr lang="es-EC" sz="2800"/>
        </a:p>
      </dgm:t>
    </dgm:pt>
    <dgm:pt modelId="{38A3B58E-5BC5-4D0D-B63A-F4A537FBEDCE}" type="sibTrans" cxnId="{7FA27231-194F-43F6-A287-7812AAD892FB}">
      <dgm:prSet/>
      <dgm:spPr/>
      <dgm:t>
        <a:bodyPr/>
        <a:lstStyle/>
        <a:p>
          <a:pPr algn="just"/>
          <a:endParaRPr lang="es-EC" sz="2800"/>
        </a:p>
      </dgm:t>
    </dgm:pt>
    <dgm:pt modelId="{C3F9B61D-BB2E-4967-A501-F253F75AC674}">
      <dgm:prSet custT="1"/>
      <dgm:spPr/>
      <dgm:t>
        <a:bodyPr/>
        <a:lstStyle/>
        <a:p>
          <a:pPr algn="just"/>
          <a:r>
            <a:rPr lang="es-MX" sz="1800" dirty="0" err="1"/>
            <a:t>CUINMA</a:t>
          </a:r>
          <a:r>
            <a:rPr lang="es-MX" sz="1800" dirty="0"/>
            <a:t> recibe información coyunturalmente</a:t>
          </a:r>
          <a:endParaRPr lang="es-EC" sz="1800" dirty="0"/>
        </a:p>
      </dgm:t>
    </dgm:pt>
    <dgm:pt modelId="{29D263E6-D7BC-4E03-92F6-379DCDE32FD7}" type="parTrans" cxnId="{BF2BAC5A-449D-4C7D-A018-C3F42F448A42}">
      <dgm:prSet/>
      <dgm:spPr/>
      <dgm:t>
        <a:bodyPr/>
        <a:lstStyle/>
        <a:p>
          <a:pPr algn="just"/>
          <a:endParaRPr lang="es-EC" sz="2800"/>
        </a:p>
      </dgm:t>
    </dgm:pt>
    <dgm:pt modelId="{7A15DA2A-7AD8-4054-8AD9-6D933FE59F6B}" type="sibTrans" cxnId="{BF2BAC5A-449D-4C7D-A018-C3F42F448A42}">
      <dgm:prSet/>
      <dgm:spPr/>
      <dgm:t>
        <a:bodyPr/>
        <a:lstStyle/>
        <a:p>
          <a:pPr algn="just"/>
          <a:endParaRPr lang="es-EC" sz="2800"/>
        </a:p>
      </dgm:t>
    </dgm:pt>
    <dgm:pt modelId="{47B5C73B-F4B8-4175-8093-7A82FB7B6927}" type="pres">
      <dgm:prSet presAssocID="{E659DB5B-2EC1-4CF0-9B6D-AF4CD7493135}" presName="linear" presStyleCnt="0">
        <dgm:presLayoutVars>
          <dgm:animLvl val="lvl"/>
          <dgm:resizeHandles val="exact"/>
        </dgm:presLayoutVars>
      </dgm:prSet>
      <dgm:spPr/>
      <dgm:t>
        <a:bodyPr/>
        <a:lstStyle/>
        <a:p>
          <a:endParaRPr lang="es-ES"/>
        </a:p>
      </dgm:t>
    </dgm:pt>
    <dgm:pt modelId="{67509C3E-D6B0-419A-882E-F278BB0CEADE}" type="pres">
      <dgm:prSet presAssocID="{A864C96E-6E50-4CA9-87F8-7046635E1991}" presName="parentText" presStyleLbl="node1" presStyleIdx="0" presStyleCnt="2" custScaleY="187583">
        <dgm:presLayoutVars>
          <dgm:chMax val="0"/>
          <dgm:bulletEnabled val="1"/>
        </dgm:presLayoutVars>
      </dgm:prSet>
      <dgm:spPr/>
      <dgm:t>
        <a:bodyPr/>
        <a:lstStyle/>
        <a:p>
          <a:endParaRPr lang="es-ES"/>
        </a:p>
      </dgm:t>
    </dgm:pt>
    <dgm:pt modelId="{AC18C021-4314-461B-A9FE-6739C018C827}" type="pres">
      <dgm:prSet presAssocID="{38A3B58E-5BC5-4D0D-B63A-F4A537FBEDCE}" presName="spacer" presStyleCnt="0"/>
      <dgm:spPr/>
    </dgm:pt>
    <dgm:pt modelId="{4DAB9809-35A4-4ADA-94D7-1A238B1B8EC7}" type="pres">
      <dgm:prSet presAssocID="{C3F9B61D-BB2E-4967-A501-F253F75AC674}" presName="parentText" presStyleLbl="node1" presStyleIdx="1" presStyleCnt="2" custScaleY="154008" custLinFactY="16772" custLinFactNeighborY="100000">
        <dgm:presLayoutVars>
          <dgm:chMax val="0"/>
          <dgm:bulletEnabled val="1"/>
        </dgm:presLayoutVars>
      </dgm:prSet>
      <dgm:spPr/>
      <dgm:t>
        <a:bodyPr/>
        <a:lstStyle/>
        <a:p>
          <a:endParaRPr lang="es-ES"/>
        </a:p>
      </dgm:t>
    </dgm:pt>
  </dgm:ptLst>
  <dgm:cxnLst>
    <dgm:cxn modelId="{30035C8A-77DF-4FAC-8856-27EFCFF35953}" type="presOf" srcId="{A864C96E-6E50-4CA9-87F8-7046635E1991}" destId="{67509C3E-D6B0-419A-882E-F278BB0CEADE}" srcOrd="0" destOrd="0" presId="urn:microsoft.com/office/officeart/2005/8/layout/vList2"/>
    <dgm:cxn modelId="{D9B21F27-48E4-41A9-89F3-D1D10C7BBA62}" type="presOf" srcId="{E659DB5B-2EC1-4CF0-9B6D-AF4CD7493135}" destId="{47B5C73B-F4B8-4175-8093-7A82FB7B6927}" srcOrd="0" destOrd="0" presId="urn:microsoft.com/office/officeart/2005/8/layout/vList2"/>
    <dgm:cxn modelId="{7FA27231-194F-43F6-A287-7812AAD892FB}" srcId="{E659DB5B-2EC1-4CF0-9B6D-AF4CD7493135}" destId="{A864C96E-6E50-4CA9-87F8-7046635E1991}" srcOrd="0" destOrd="0" parTransId="{C00173E8-10D4-418D-8310-4063E84308AF}" sibTransId="{38A3B58E-5BC5-4D0D-B63A-F4A537FBEDCE}"/>
    <dgm:cxn modelId="{BF2BAC5A-449D-4C7D-A018-C3F42F448A42}" srcId="{E659DB5B-2EC1-4CF0-9B6D-AF4CD7493135}" destId="{C3F9B61D-BB2E-4967-A501-F253F75AC674}" srcOrd="1" destOrd="0" parTransId="{29D263E6-D7BC-4E03-92F6-379DCDE32FD7}" sibTransId="{7A15DA2A-7AD8-4054-8AD9-6D933FE59F6B}"/>
    <dgm:cxn modelId="{FAEA744D-A9A9-474A-BD46-A00405AEA194}" type="presOf" srcId="{C3F9B61D-BB2E-4967-A501-F253F75AC674}" destId="{4DAB9809-35A4-4ADA-94D7-1A238B1B8EC7}" srcOrd="0" destOrd="0" presId="urn:microsoft.com/office/officeart/2005/8/layout/vList2"/>
    <dgm:cxn modelId="{9E014637-EA9F-4B84-943A-600A64A73FDC}" type="presParOf" srcId="{47B5C73B-F4B8-4175-8093-7A82FB7B6927}" destId="{67509C3E-D6B0-419A-882E-F278BB0CEADE}" srcOrd="0" destOrd="0" presId="urn:microsoft.com/office/officeart/2005/8/layout/vList2"/>
    <dgm:cxn modelId="{010B19AD-72D2-48DE-9ADF-19559BBFD930}" type="presParOf" srcId="{47B5C73B-F4B8-4175-8093-7A82FB7B6927}" destId="{AC18C021-4314-461B-A9FE-6739C018C827}" srcOrd="1" destOrd="0" presId="urn:microsoft.com/office/officeart/2005/8/layout/vList2"/>
    <dgm:cxn modelId="{934DEC21-B582-408E-BD35-9DD8C6E94105}" type="presParOf" srcId="{47B5C73B-F4B8-4175-8093-7A82FB7B6927}" destId="{4DAB9809-35A4-4ADA-94D7-1A238B1B8EC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10FA2E9-CDA4-43C3-A590-C078ACACF382}"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US"/>
        </a:p>
      </dgm:t>
    </dgm:pt>
    <dgm:pt modelId="{0DEB589D-C8B9-4683-AEAE-2F519BA9F5A3}">
      <dgm:prSet phldrT="[Texto]" custT="1"/>
      <dgm:spPr/>
      <dgm:t>
        <a:bodyPr/>
        <a:lstStyle/>
        <a:p>
          <a:r>
            <a:rPr lang="es-US" sz="2000" b="1" dirty="0">
              <a:latin typeface="Arial" panose="020B0604020202020204" pitchFamily="34" charset="0"/>
              <a:cs typeface="Arial" panose="020B0604020202020204" pitchFamily="34" charset="0"/>
            </a:rPr>
            <a:t>Introducción</a:t>
          </a:r>
        </a:p>
      </dgm:t>
    </dgm:pt>
    <dgm:pt modelId="{76065FBB-C312-448B-822C-33B9EA03B0F1}" type="par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F709BB7F-8A00-439A-AF9C-967711A7A8B6}" type="sib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0E67C6C3-1950-4C2A-B425-426872D70932}">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gm:t>
    </dgm:pt>
    <dgm:pt modelId="{E11A51FC-74F3-410E-8438-E232BFB07B78}" type="par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96A51060-0A20-4983-B9C6-E1940D98F9BA}" type="sib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763522FB-3CAE-45FB-8F94-F707BE23D27D}">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gm:t>
    </dgm:pt>
    <dgm:pt modelId="{6178D25F-06CB-4F0B-8513-FA86F0B7FB58}" type="par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61284CE1-F941-43FA-83CD-846114058A41}" type="sib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F9D20B1D-5B00-4DCC-86D8-313C79A695C7}">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gm:t>
    </dgm:pt>
    <dgm:pt modelId="{4133C5C8-3E02-48B8-A67D-8DC1B38220C0}" type="parTrans" cxnId="{E1DB61A0-53B7-48A0-AF6A-F3DD90121BEF}">
      <dgm:prSet/>
      <dgm:spPr/>
      <dgm:t>
        <a:bodyPr/>
        <a:lstStyle/>
        <a:p>
          <a:endParaRPr lang="es-EC"/>
        </a:p>
      </dgm:t>
    </dgm:pt>
    <dgm:pt modelId="{CC844C44-6E35-4255-AD96-B6A120103EB1}" type="sibTrans" cxnId="{E1DB61A0-53B7-48A0-AF6A-F3DD90121BEF}">
      <dgm:prSet/>
      <dgm:spPr/>
      <dgm:t>
        <a:bodyPr/>
        <a:lstStyle/>
        <a:p>
          <a:endParaRPr lang="es-EC"/>
        </a:p>
      </dgm:t>
    </dgm:pt>
    <dgm:pt modelId="{E6B28B95-B778-4A83-A54F-1363C3530CBA}">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gm:t>
    </dgm:pt>
    <dgm:pt modelId="{2F86A5B6-CFE2-41F4-BAFB-FFACF3A27601}" type="parTrans" cxnId="{593DA491-0ABB-47AE-9B25-8FB77B94FEDB}">
      <dgm:prSet/>
      <dgm:spPr/>
      <dgm:t>
        <a:bodyPr/>
        <a:lstStyle/>
        <a:p>
          <a:endParaRPr lang="es-EC"/>
        </a:p>
      </dgm:t>
    </dgm:pt>
    <dgm:pt modelId="{3FB88EBB-DC29-4A80-A789-C861F274FEA8}" type="sibTrans" cxnId="{593DA491-0ABB-47AE-9B25-8FB77B94FEDB}">
      <dgm:prSet/>
      <dgm:spPr/>
      <dgm:t>
        <a:bodyPr/>
        <a:lstStyle/>
        <a:p>
          <a:endParaRPr lang="es-EC"/>
        </a:p>
      </dgm:t>
    </dgm:pt>
    <dgm:pt modelId="{A76424F6-2C03-4923-B8F0-DC93539739EF}">
      <dgm:prSet phldrT="[Texto]" custT="1"/>
      <dgm:spPr>
        <a:solidFill>
          <a:srgbClr val="FFFF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Propuesta</a:t>
          </a:r>
        </a:p>
      </dgm:t>
    </dgm:pt>
    <dgm:pt modelId="{E8A85D26-5598-4133-8FEC-675070F1BA15}" type="parTrans" cxnId="{AED8D700-E6BE-47BC-84D5-0F7FDD6C7D38}">
      <dgm:prSet/>
      <dgm:spPr/>
      <dgm:t>
        <a:bodyPr/>
        <a:lstStyle/>
        <a:p>
          <a:endParaRPr lang="es-EC"/>
        </a:p>
      </dgm:t>
    </dgm:pt>
    <dgm:pt modelId="{BD0E6858-4DFC-4550-97F8-0A7B58DF4E33}" type="sibTrans" cxnId="{AED8D700-E6BE-47BC-84D5-0F7FDD6C7D38}">
      <dgm:prSet/>
      <dgm:spPr/>
      <dgm:t>
        <a:bodyPr/>
        <a:lstStyle/>
        <a:p>
          <a:endParaRPr lang="es-EC"/>
        </a:p>
      </dgm:t>
    </dgm:pt>
    <dgm:pt modelId="{73BB1A4B-D089-4545-A653-C44FF7776338}" type="pres">
      <dgm:prSet presAssocID="{D10FA2E9-CDA4-43C3-A590-C078ACACF382}" presName="Name0" presStyleCnt="0">
        <dgm:presLayoutVars>
          <dgm:chMax val="7"/>
          <dgm:chPref val="7"/>
          <dgm:dir/>
        </dgm:presLayoutVars>
      </dgm:prSet>
      <dgm:spPr/>
      <dgm:t>
        <a:bodyPr/>
        <a:lstStyle/>
        <a:p>
          <a:endParaRPr lang="es-ES"/>
        </a:p>
      </dgm:t>
    </dgm:pt>
    <dgm:pt modelId="{D07EBEBC-1F24-48C3-9034-6AD18A6B5BDE}" type="pres">
      <dgm:prSet presAssocID="{D10FA2E9-CDA4-43C3-A590-C078ACACF382}" presName="Name1" presStyleCnt="0"/>
      <dgm:spPr/>
    </dgm:pt>
    <dgm:pt modelId="{54C254A7-E6FA-4BA3-8BAE-9691398211A9}" type="pres">
      <dgm:prSet presAssocID="{D10FA2E9-CDA4-43C3-A590-C078ACACF382}" presName="cycle" presStyleCnt="0"/>
      <dgm:spPr/>
    </dgm:pt>
    <dgm:pt modelId="{7580D64F-ABEE-4F36-95C9-C604C5099147}" type="pres">
      <dgm:prSet presAssocID="{D10FA2E9-CDA4-43C3-A590-C078ACACF382}" presName="srcNode" presStyleLbl="node1" presStyleIdx="0" presStyleCnt="6"/>
      <dgm:spPr/>
    </dgm:pt>
    <dgm:pt modelId="{4799D947-90E6-4817-8347-54A8B7198EC3}" type="pres">
      <dgm:prSet presAssocID="{D10FA2E9-CDA4-43C3-A590-C078ACACF382}" presName="conn" presStyleLbl="parChTrans1D2" presStyleIdx="0" presStyleCnt="1"/>
      <dgm:spPr/>
      <dgm:t>
        <a:bodyPr/>
        <a:lstStyle/>
        <a:p>
          <a:endParaRPr lang="es-ES"/>
        </a:p>
      </dgm:t>
    </dgm:pt>
    <dgm:pt modelId="{3D0C92AC-0B4B-4B9B-8A73-3C789A44E817}" type="pres">
      <dgm:prSet presAssocID="{D10FA2E9-CDA4-43C3-A590-C078ACACF382}" presName="extraNode" presStyleLbl="node1" presStyleIdx="0" presStyleCnt="6"/>
      <dgm:spPr/>
    </dgm:pt>
    <dgm:pt modelId="{76A1391D-8382-4BA9-BA71-A57965C8910F}" type="pres">
      <dgm:prSet presAssocID="{D10FA2E9-CDA4-43C3-A590-C078ACACF382}" presName="dstNode" presStyleLbl="node1" presStyleIdx="0" presStyleCnt="6"/>
      <dgm:spPr/>
    </dgm:pt>
    <dgm:pt modelId="{F9D46DED-2398-450A-A56A-19B50C54CFA6}" type="pres">
      <dgm:prSet presAssocID="{0DEB589D-C8B9-4683-AEAE-2F519BA9F5A3}" presName="text_1" presStyleLbl="node1" presStyleIdx="0" presStyleCnt="6">
        <dgm:presLayoutVars>
          <dgm:bulletEnabled val="1"/>
        </dgm:presLayoutVars>
      </dgm:prSet>
      <dgm:spPr/>
      <dgm:t>
        <a:bodyPr/>
        <a:lstStyle/>
        <a:p>
          <a:endParaRPr lang="es-ES"/>
        </a:p>
      </dgm:t>
    </dgm:pt>
    <dgm:pt modelId="{0B0EDB48-1DDB-4B51-B0F9-63B7BFC43792}" type="pres">
      <dgm:prSet presAssocID="{0DEB589D-C8B9-4683-AEAE-2F519BA9F5A3}" presName="accent_1" presStyleCnt="0"/>
      <dgm:spPr/>
    </dgm:pt>
    <dgm:pt modelId="{F579E709-3A2B-4FE5-A111-6E5F7E900439}" type="pres">
      <dgm:prSet presAssocID="{0DEB589D-C8B9-4683-AEAE-2F519BA9F5A3}" presName="accentRepeatNode" presStyleLbl="solidFgAcc1" presStyleIdx="0" presStyleCnt="6"/>
      <dgm:spPr/>
    </dgm:pt>
    <dgm:pt modelId="{D6721254-BB30-4610-AB3A-214C8C5ECCD2}" type="pres">
      <dgm:prSet presAssocID="{0E67C6C3-1950-4C2A-B425-426872D70932}" presName="text_2" presStyleLbl="node1" presStyleIdx="1" presStyleCnt="6">
        <dgm:presLayoutVars>
          <dgm:bulletEnabled val="1"/>
        </dgm:presLayoutVars>
      </dgm:prSet>
      <dgm:spPr/>
      <dgm:t>
        <a:bodyPr/>
        <a:lstStyle/>
        <a:p>
          <a:endParaRPr lang="es-ES"/>
        </a:p>
      </dgm:t>
    </dgm:pt>
    <dgm:pt modelId="{C777239C-FCB8-4AF3-9DDC-B6C5F46A9E78}" type="pres">
      <dgm:prSet presAssocID="{0E67C6C3-1950-4C2A-B425-426872D70932}" presName="accent_2" presStyleCnt="0"/>
      <dgm:spPr/>
    </dgm:pt>
    <dgm:pt modelId="{88085ED9-4E03-442D-9F89-7ACAEC71567C}" type="pres">
      <dgm:prSet presAssocID="{0E67C6C3-1950-4C2A-B425-426872D70932}" presName="accentRepeatNode" presStyleLbl="solidFgAcc1" presStyleIdx="1" presStyleCnt="6"/>
      <dgm:spPr/>
    </dgm:pt>
    <dgm:pt modelId="{C1A5A5AC-776E-4A5D-A814-F8E9F8D9DD9F}" type="pres">
      <dgm:prSet presAssocID="{F9D20B1D-5B00-4DCC-86D8-313C79A695C7}" presName="text_3" presStyleLbl="node1" presStyleIdx="2" presStyleCnt="6">
        <dgm:presLayoutVars>
          <dgm:bulletEnabled val="1"/>
        </dgm:presLayoutVars>
      </dgm:prSet>
      <dgm:spPr/>
      <dgm:t>
        <a:bodyPr/>
        <a:lstStyle/>
        <a:p>
          <a:endParaRPr lang="es-ES"/>
        </a:p>
      </dgm:t>
    </dgm:pt>
    <dgm:pt modelId="{579DAB3C-299C-4A92-8B80-571849104815}" type="pres">
      <dgm:prSet presAssocID="{F9D20B1D-5B00-4DCC-86D8-313C79A695C7}" presName="accent_3" presStyleCnt="0"/>
      <dgm:spPr/>
    </dgm:pt>
    <dgm:pt modelId="{85BC1B39-19A7-4E92-B0AE-58CAAC51618B}" type="pres">
      <dgm:prSet presAssocID="{F9D20B1D-5B00-4DCC-86D8-313C79A695C7}" presName="accentRepeatNode" presStyleLbl="solidFgAcc1" presStyleIdx="2" presStyleCnt="6"/>
      <dgm:spPr/>
    </dgm:pt>
    <dgm:pt modelId="{F317D9F3-507A-4062-848C-80580E68CDEE}" type="pres">
      <dgm:prSet presAssocID="{E6B28B95-B778-4A83-A54F-1363C3530CBA}" presName="text_4" presStyleLbl="node1" presStyleIdx="3" presStyleCnt="6">
        <dgm:presLayoutVars>
          <dgm:bulletEnabled val="1"/>
        </dgm:presLayoutVars>
      </dgm:prSet>
      <dgm:spPr/>
      <dgm:t>
        <a:bodyPr/>
        <a:lstStyle/>
        <a:p>
          <a:endParaRPr lang="es-ES"/>
        </a:p>
      </dgm:t>
    </dgm:pt>
    <dgm:pt modelId="{29BAD231-C3C3-455F-A92E-B17BAE9508BA}" type="pres">
      <dgm:prSet presAssocID="{E6B28B95-B778-4A83-A54F-1363C3530CBA}" presName="accent_4" presStyleCnt="0"/>
      <dgm:spPr/>
    </dgm:pt>
    <dgm:pt modelId="{3C1CCCAD-B35E-47B6-AFEF-5E72BE3143E9}" type="pres">
      <dgm:prSet presAssocID="{E6B28B95-B778-4A83-A54F-1363C3530CBA}" presName="accentRepeatNode" presStyleLbl="solidFgAcc1" presStyleIdx="3" presStyleCnt="6"/>
      <dgm:spPr/>
    </dgm:pt>
    <dgm:pt modelId="{E880F1A6-C72E-4660-80EF-E966973403F0}" type="pres">
      <dgm:prSet presAssocID="{A76424F6-2C03-4923-B8F0-DC93539739EF}" presName="text_5" presStyleLbl="node1" presStyleIdx="4" presStyleCnt="6">
        <dgm:presLayoutVars>
          <dgm:bulletEnabled val="1"/>
        </dgm:presLayoutVars>
      </dgm:prSet>
      <dgm:spPr/>
      <dgm:t>
        <a:bodyPr/>
        <a:lstStyle/>
        <a:p>
          <a:endParaRPr lang="es-ES"/>
        </a:p>
      </dgm:t>
    </dgm:pt>
    <dgm:pt modelId="{EE3C947B-3670-4114-B0FE-7122D8DB346B}" type="pres">
      <dgm:prSet presAssocID="{A76424F6-2C03-4923-B8F0-DC93539739EF}" presName="accent_5" presStyleCnt="0"/>
      <dgm:spPr/>
    </dgm:pt>
    <dgm:pt modelId="{F417B679-4AD8-43BF-AD1D-FC6D2CFD29BD}" type="pres">
      <dgm:prSet presAssocID="{A76424F6-2C03-4923-B8F0-DC93539739EF}" presName="accentRepeatNode" presStyleLbl="solidFgAcc1" presStyleIdx="4" presStyleCnt="6"/>
      <dgm:spPr/>
    </dgm:pt>
    <dgm:pt modelId="{47E25BFC-EFA6-4DC3-B580-C8E23B94CA34}" type="pres">
      <dgm:prSet presAssocID="{763522FB-3CAE-45FB-8F94-F707BE23D27D}" presName="text_6" presStyleLbl="node1" presStyleIdx="5" presStyleCnt="6">
        <dgm:presLayoutVars>
          <dgm:bulletEnabled val="1"/>
        </dgm:presLayoutVars>
      </dgm:prSet>
      <dgm:spPr/>
      <dgm:t>
        <a:bodyPr/>
        <a:lstStyle/>
        <a:p>
          <a:endParaRPr lang="es-ES"/>
        </a:p>
      </dgm:t>
    </dgm:pt>
    <dgm:pt modelId="{8185BDFF-67FA-442D-B9B8-149A9CCDF15B}" type="pres">
      <dgm:prSet presAssocID="{763522FB-3CAE-45FB-8F94-F707BE23D27D}" presName="accent_6" presStyleCnt="0"/>
      <dgm:spPr/>
    </dgm:pt>
    <dgm:pt modelId="{A10BB875-E683-4179-B962-C6A4E972C4C6}" type="pres">
      <dgm:prSet presAssocID="{763522FB-3CAE-45FB-8F94-F707BE23D27D}" presName="accentRepeatNode" presStyleLbl="solidFgAcc1" presStyleIdx="5" presStyleCnt="6"/>
      <dgm:spPr/>
    </dgm:pt>
  </dgm:ptLst>
  <dgm:cxnLst>
    <dgm:cxn modelId="{C2990370-07D8-4A3D-8EA5-28A70A025354}" type="presOf" srcId="{F709BB7F-8A00-439A-AF9C-967711A7A8B6}" destId="{4799D947-90E6-4817-8347-54A8B7198EC3}" srcOrd="0" destOrd="0" presId="urn:microsoft.com/office/officeart/2008/layout/VerticalCurvedList"/>
    <dgm:cxn modelId="{38AB1026-5DDA-47DF-9635-7FE8F40EAB3E}" srcId="{D10FA2E9-CDA4-43C3-A590-C078ACACF382}" destId="{763522FB-3CAE-45FB-8F94-F707BE23D27D}" srcOrd="5" destOrd="0" parTransId="{6178D25F-06CB-4F0B-8513-FA86F0B7FB58}" sibTransId="{61284CE1-F941-43FA-83CD-846114058A41}"/>
    <dgm:cxn modelId="{61DB489C-00C6-4365-A35F-92731B8F2829}" type="presOf" srcId="{0DEB589D-C8B9-4683-AEAE-2F519BA9F5A3}" destId="{F9D46DED-2398-450A-A56A-19B50C54CFA6}" srcOrd="0" destOrd="0" presId="urn:microsoft.com/office/officeart/2008/layout/VerticalCurvedList"/>
    <dgm:cxn modelId="{AED8D700-E6BE-47BC-84D5-0F7FDD6C7D38}" srcId="{D10FA2E9-CDA4-43C3-A590-C078ACACF382}" destId="{A76424F6-2C03-4923-B8F0-DC93539739EF}" srcOrd="4" destOrd="0" parTransId="{E8A85D26-5598-4133-8FEC-675070F1BA15}" sibTransId="{BD0E6858-4DFC-4550-97F8-0A7B58DF4E33}"/>
    <dgm:cxn modelId="{A52829F6-C244-4688-BE6F-E71036ECBD01}" srcId="{D10FA2E9-CDA4-43C3-A590-C078ACACF382}" destId="{0DEB589D-C8B9-4683-AEAE-2F519BA9F5A3}" srcOrd="0" destOrd="0" parTransId="{76065FBB-C312-448B-822C-33B9EA03B0F1}" sibTransId="{F709BB7F-8A00-439A-AF9C-967711A7A8B6}"/>
    <dgm:cxn modelId="{F9F58299-23FA-4594-9DC8-5A96C7B2FBE3}" type="presOf" srcId="{D10FA2E9-CDA4-43C3-A590-C078ACACF382}" destId="{73BB1A4B-D089-4545-A653-C44FF7776338}" srcOrd="0" destOrd="0" presId="urn:microsoft.com/office/officeart/2008/layout/VerticalCurvedList"/>
    <dgm:cxn modelId="{CFCD6909-D006-489D-BF38-CA268587681E}" type="presOf" srcId="{0E67C6C3-1950-4C2A-B425-426872D70932}" destId="{D6721254-BB30-4610-AB3A-214C8C5ECCD2}" srcOrd="0" destOrd="0" presId="urn:microsoft.com/office/officeart/2008/layout/VerticalCurvedList"/>
    <dgm:cxn modelId="{E1DB61A0-53B7-48A0-AF6A-F3DD90121BEF}" srcId="{D10FA2E9-CDA4-43C3-A590-C078ACACF382}" destId="{F9D20B1D-5B00-4DCC-86D8-313C79A695C7}" srcOrd="2" destOrd="0" parTransId="{4133C5C8-3E02-48B8-A67D-8DC1B38220C0}" sibTransId="{CC844C44-6E35-4255-AD96-B6A120103EB1}"/>
    <dgm:cxn modelId="{C907EDCF-87FA-4FEB-804E-B9275BBB33B8}" type="presOf" srcId="{763522FB-3CAE-45FB-8F94-F707BE23D27D}" destId="{47E25BFC-EFA6-4DC3-B580-C8E23B94CA34}" srcOrd="0" destOrd="0" presId="urn:microsoft.com/office/officeart/2008/layout/VerticalCurvedList"/>
    <dgm:cxn modelId="{FB5684DC-8535-401B-A4B4-EF4825172410}" srcId="{D10FA2E9-CDA4-43C3-A590-C078ACACF382}" destId="{0E67C6C3-1950-4C2A-B425-426872D70932}" srcOrd="1" destOrd="0" parTransId="{E11A51FC-74F3-410E-8438-E232BFB07B78}" sibTransId="{96A51060-0A20-4983-B9C6-E1940D98F9BA}"/>
    <dgm:cxn modelId="{25C4EBA5-D4B6-466B-8CE5-3E6CDCA9923C}" type="presOf" srcId="{A76424F6-2C03-4923-B8F0-DC93539739EF}" destId="{E880F1A6-C72E-4660-80EF-E966973403F0}" srcOrd="0" destOrd="0" presId="urn:microsoft.com/office/officeart/2008/layout/VerticalCurvedList"/>
    <dgm:cxn modelId="{0819BAE1-EB16-49D5-AF6A-FA1AEA787DD4}" type="presOf" srcId="{E6B28B95-B778-4A83-A54F-1363C3530CBA}" destId="{F317D9F3-507A-4062-848C-80580E68CDEE}" srcOrd="0" destOrd="0" presId="urn:microsoft.com/office/officeart/2008/layout/VerticalCurvedList"/>
    <dgm:cxn modelId="{0348C4EB-40D6-4635-91FA-12B6BE037266}" type="presOf" srcId="{F9D20B1D-5B00-4DCC-86D8-313C79A695C7}" destId="{C1A5A5AC-776E-4A5D-A814-F8E9F8D9DD9F}" srcOrd="0" destOrd="0" presId="urn:microsoft.com/office/officeart/2008/layout/VerticalCurvedList"/>
    <dgm:cxn modelId="{593DA491-0ABB-47AE-9B25-8FB77B94FEDB}" srcId="{D10FA2E9-CDA4-43C3-A590-C078ACACF382}" destId="{E6B28B95-B778-4A83-A54F-1363C3530CBA}" srcOrd="3" destOrd="0" parTransId="{2F86A5B6-CFE2-41F4-BAFB-FFACF3A27601}" sibTransId="{3FB88EBB-DC29-4A80-A789-C861F274FEA8}"/>
    <dgm:cxn modelId="{0DCF4EFD-02BB-4B24-90B5-F3990E376701}" type="presParOf" srcId="{73BB1A4B-D089-4545-A653-C44FF7776338}" destId="{D07EBEBC-1F24-48C3-9034-6AD18A6B5BDE}" srcOrd="0" destOrd="0" presId="urn:microsoft.com/office/officeart/2008/layout/VerticalCurvedList"/>
    <dgm:cxn modelId="{985875B7-E511-4C37-BFD3-AFA9520B5828}" type="presParOf" srcId="{D07EBEBC-1F24-48C3-9034-6AD18A6B5BDE}" destId="{54C254A7-E6FA-4BA3-8BAE-9691398211A9}" srcOrd="0" destOrd="0" presId="urn:microsoft.com/office/officeart/2008/layout/VerticalCurvedList"/>
    <dgm:cxn modelId="{79FFD062-0800-4787-98E3-269139DFCEED}" type="presParOf" srcId="{54C254A7-E6FA-4BA3-8BAE-9691398211A9}" destId="{7580D64F-ABEE-4F36-95C9-C604C5099147}" srcOrd="0" destOrd="0" presId="urn:microsoft.com/office/officeart/2008/layout/VerticalCurvedList"/>
    <dgm:cxn modelId="{F062429C-1DF6-40E7-8EF6-A287885C38E8}" type="presParOf" srcId="{54C254A7-E6FA-4BA3-8BAE-9691398211A9}" destId="{4799D947-90E6-4817-8347-54A8B7198EC3}" srcOrd="1" destOrd="0" presId="urn:microsoft.com/office/officeart/2008/layout/VerticalCurvedList"/>
    <dgm:cxn modelId="{2F15B9A0-D206-4D07-BE7F-400AEE9EF2EE}" type="presParOf" srcId="{54C254A7-E6FA-4BA3-8BAE-9691398211A9}" destId="{3D0C92AC-0B4B-4B9B-8A73-3C789A44E817}" srcOrd="2" destOrd="0" presId="urn:microsoft.com/office/officeart/2008/layout/VerticalCurvedList"/>
    <dgm:cxn modelId="{79367748-87A5-4A7E-9582-8CABBDABFD21}" type="presParOf" srcId="{54C254A7-E6FA-4BA3-8BAE-9691398211A9}" destId="{76A1391D-8382-4BA9-BA71-A57965C8910F}" srcOrd="3" destOrd="0" presId="urn:microsoft.com/office/officeart/2008/layout/VerticalCurvedList"/>
    <dgm:cxn modelId="{2F6E3822-4E0C-493E-A5CB-440D70C8893A}" type="presParOf" srcId="{D07EBEBC-1F24-48C3-9034-6AD18A6B5BDE}" destId="{F9D46DED-2398-450A-A56A-19B50C54CFA6}" srcOrd="1" destOrd="0" presId="urn:microsoft.com/office/officeart/2008/layout/VerticalCurvedList"/>
    <dgm:cxn modelId="{4F1D4676-90AC-4F5A-AD70-614C801C4BBE}" type="presParOf" srcId="{D07EBEBC-1F24-48C3-9034-6AD18A6B5BDE}" destId="{0B0EDB48-1DDB-4B51-B0F9-63B7BFC43792}" srcOrd="2" destOrd="0" presId="urn:microsoft.com/office/officeart/2008/layout/VerticalCurvedList"/>
    <dgm:cxn modelId="{1FC5C510-88E3-401A-B72D-B690681A24DE}" type="presParOf" srcId="{0B0EDB48-1DDB-4B51-B0F9-63B7BFC43792}" destId="{F579E709-3A2B-4FE5-A111-6E5F7E900439}" srcOrd="0" destOrd="0" presId="urn:microsoft.com/office/officeart/2008/layout/VerticalCurvedList"/>
    <dgm:cxn modelId="{6FA0ACEA-7F34-44F0-87FE-C1FDC5B8AA78}" type="presParOf" srcId="{D07EBEBC-1F24-48C3-9034-6AD18A6B5BDE}" destId="{D6721254-BB30-4610-AB3A-214C8C5ECCD2}" srcOrd="3" destOrd="0" presId="urn:microsoft.com/office/officeart/2008/layout/VerticalCurvedList"/>
    <dgm:cxn modelId="{138AB790-DCE3-43A9-941E-8664559B9608}" type="presParOf" srcId="{D07EBEBC-1F24-48C3-9034-6AD18A6B5BDE}" destId="{C777239C-FCB8-4AF3-9DDC-B6C5F46A9E78}" srcOrd="4" destOrd="0" presId="urn:microsoft.com/office/officeart/2008/layout/VerticalCurvedList"/>
    <dgm:cxn modelId="{630265FF-FAC7-4196-84B7-7CC096F98D1C}" type="presParOf" srcId="{C777239C-FCB8-4AF3-9DDC-B6C5F46A9E78}" destId="{88085ED9-4E03-442D-9F89-7ACAEC71567C}" srcOrd="0" destOrd="0" presId="urn:microsoft.com/office/officeart/2008/layout/VerticalCurvedList"/>
    <dgm:cxn modelId="{E79CEE60-F1AF-4468-AB1F-90EC632885C9}" type="presParOf" srcId="{D07EBEBC-1F24-48C3-9034-6AD18A6B5BDE}" destId="{C1A5A5AC-776E-4A5D-A814-F8E9F8D9DD9F}" srcOrd="5" destOrd="0" presId="urn:microsoft.com/office/officeart/2008/layout/VerticalCurvedList"/>
    <dgm:cxn modelId="{2B4A17D8-F493-4B3F-B47E-399A3747E904}" type="presParOf" srcId="{D07EBEBC-1F24-48C3-9034-6AD18A6B5BDE}" destId="{579DAB3C-299C-4A92-8B80-571849104815}" srcOrd="6" destOrd="0" presId="urn:microsoft.com/office/officeart/2008/layout/VerticalCurvedList"/>
    <dgm:cxn modelId="{25CF29EC-88E6-4996-A267-9DE0919BFF11}" type="presParOf" srcId="{579DAB3C-299C-4A92-8B80-571849104815}" destId="{85BC1B39-19A7-4E92-B0AE-58CAAC51618B}" srcOrd="0" destOrd="0" presId="urn:microsoft.com/office/officeart/2008/layout/VerticalCurvedList"/>
    <dgm:cxn modelId="{CE204161-3E32-4206-AD6A-1AD63D34207E}" type="presParOf" srcId="{D07EBEBC-1F24-48C3-9034-6AD18A6B5BDE}" destId="{F317D9F3-507A-4062-848C-80580E68CDEE}" srcOrd="7" destOrd="0" presId="urn:microsoft.com/office/officeart/2008/layout/VerticalCurvedList"/>
    <dgm:cxn modelId="{87416CAB-3987-47C4-AC74-01A56515BCB0}" type="presParOf" srcId="{D07EBEBC-1F24-48C3-9034-6AD18A6B5BDE}" destId="{29BAD231-C3C3-455F-A92E-B17BAE9508BA}" srcOrd="8" destOrd="0" presId="urn:microsoft.com/office/officeart/2008/layout/VerticalCurvedList"/>
    <dgm:cxn modelId="{7E44E000-3484-4A1B-87DF-E9B621029538}" type="presParOf" srcId="{29BAD231-C3C3-455F-A92E-B17BAE9508BA}" destId="{3C1CCCAD-B35E-47B6-AFEF-5E72BE3143E9}" srcOrd="0" destOrd="0" presId="urn:microsoft.com/office/officeart/2008/layout/VerticalCurvedList"/>
    <dgm:cxn modelId="{9469455F-46E3-42A8-9185-FC760C45515E}" type="presParOf" srcId="{D07EBEBC-1F24-48C3-9034-6AD18A6B5BDE}" destId="{E880F1A6-C72E-4660-80EF-E966973403F0}" srcOrd="9" destOrd="0" presId="urn:microsoft.com/office/officeart/2008/layout/VerticalCurvedList"/>
    <dgm:cxn modelId="{87D4DF49-D6EC-4E1B-B337-4822B387515A}" type="presParOf" srcId="{D07EBEBC-1F24-48C3-9034-6AD18A6B5BDE}" destId="{EE3C947B-3670-4114-B0FE-7122D8DB346B}" srcOrd="10" destOrd="0" presId="urn:microsoft.com/office/officeart/2008/layout/VerticalCurvedList"/>
    <dgm:cxn modelId="{CDCF6600-45AD-489A-A7B5-DDDCCEE7FEF0}" type="presParOf" srcId="{EE3C947B-3670-4114-B0FE-7122D8DB346B}" destId="{F417B679-4AD8-43BF-AD1D-FC6D2CFD29BD}" srcOrd="0" destOrd="0" presId="urn:microsoft.com/office/officeart/2008/layout/VerticalCurvedList"/>
    <dgm:cxn modelId="{0A9BD7EC-1586-43A7-AFBB-D0DA58BCE9ED}" type="presParOf" srcId="{D07EBEBC-1F24-48C3-9034-6AD18A6B5BDE}" destId="{47E25BFC-EFA6-4DC3-B580-C8E23B94CA34}" srcOrd="11" destOrd="0" presId="urn:microsoft.com/office/officeart/2008/layout/VerticalCurvedList"/>
    <dgm:cxn modelId="{E0DF06B7-BDDC-4CE8-95DC-48152AB3D449}" type="presParOf" srcId="{D07EBEBC-1F24-48C3-9034-6AD18A6B5BDE}" destId="{8185BDFF-67FA-442D-B9B8-149A9CCDF15B}" srcOrd="12" destOrd="0" presId="urn:microsoft.com/office/officeart/2008/layout/VerticalCurvedList"/>
    <dgm:cxn modelId="{411C8383-17E4-44C3-AD10-130FE1962F31}" type="presParOf" srcId="{8185BDFF-67FA-442D-B9B8-149A9CCDF15B}" destId="{A10BB875-E683-4179-B962-C6A4E972C4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10FA2E9-CDA4-43C3-A590-C078ACACF382}"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US"/>
        </a:p>
      </dgm:t>
    </dgm:pt>
    <dgm:pt modelId="{0DEB589D-C8B9-4683-AEAE-2F519BA9F5A3}">
      <dgm:prSet phldrT="[Texto]" custT="1"/>
      <dgm:spPr/>
      <dgm:t>
        <a:bodyPr/>
        <a:lstStyle/>
        <a:p>
          <a:r>
            <a:rPr lang="es-US" sz="2000" b="1" dirty="0">
              <a:latin typeface="Arial" panose="020B0604020202020204" pitchFamily="34" charset="0"/>
              <a:cs typeface="Arial" panose="020B0604020202020204" pitchFamily="34" charset="0"/>
            </a:rPr>
            <a:t>Introducción</a:t>
          </a:r>
        </a:p>
      </dgm:t>
    </dgm:pt>
    <dgm:pt modelId="{76065FBB-C312-448B-822C-33B9EA03B0F1}" type="par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F709BB7F-8A00-439A-AF9C-967711A7A8B6}" type="sib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0E67C6C3-1950-4C2A-B425-426872D70932}">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gm:t>
    </dgm:pt>
    <dgm:pt modelId="{E11A51FC-74F3-410E-8438-E232BFB07B78}" type="par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96A51060-0A20-4983-B9C6-E1940D98F9BA}" type="sib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763522FB-3CAE-45FB-8F94-F707BE23D27D}">
      <dgm:prSet phldrT="[Texto]" custT="1"/>
      <dgm:spPr>
        <a:solidFill>
          <a:srgbClr val="FFFF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Conclusiones y recomendación </a:t>
          </a:r>
        </a:p>
      </dgm:t>
    </dgm:pt>
    <dgm:pt modelId="{6178D25F-06CB-4F0B-8513-FA86F0B7FB58}" type="par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61284CE1-F941-43FA-83CD-846114058A41}" type="sib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F9D20B1D-5B00-4DCC-86D8-313C79A695C7}">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gm:t>
    </dgm:pt>
    <dgm:pt modelId="{4133C5C8-3E02-48B8-A67D-8DC1B38220C0}" type="parTrans" cxnId="{E1DB61A0-53B7-48A0-AF6A-F3DD90121BEF}">
      <dgm:prSet/>
      <dgm:spPr/>
      <dgm:t>
        <a:bodyPr/>
        <a:lstStyle/>
        <a:p>
          <a:endParaRPr lang="es-EC"/>
        </a:p>
      </dgm:t>
    </dgm:pt>
    <dgm:pt modelId="{CC844C44-6E35-4255-AD96-B6A120103EB1}" type="sibTrans" cxnId="{E1DB61A0-53B7-48A0-AF6A-F3DD90121BEF}">
      <dgm:prSet/>
      <dgm:spPr/>
      <dgm:t>
        <a:bodyPr/>
        <a:lstStyle/>
        <a:p>
          <a:endParaRPr lang="es-EC"/>
        </a:p>
      </dgm:t>
    </dgm:pt>
    <dgm:pt modelId="{E6B28B95-B778-4A83-A54F-1363C3530CBA}">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gm:t>
    </dgm:pt>
    <dgm:pt modelId="{2F86A5B6-CFE2-41F4-BAFB-FFACF3A27601}" type="parTrans" cxnId="{593DA491-0ABB-47AE-9B25-8FB77B94FEDB}">
      <dgm:prSet/>
      <dgm:spPr/>
      <dgm:t>
        <a:bodyPr/>
        <a:lstStyle/>
        <a:p>
          <a:endParaRPr lang="es-EC"/>
        </a:p>
      </dgm:t>
    </dgm:pt>
    <dgm:pt modelId="{3FB88EBB-DC29-4A80-A789-C861F274FEA8}" type="sibTrans" cxnId="{593DA491-0ABB-47AE-9B25-8FB77B94FEDB}">
      <dgm:prSet/>
      <dgm:spPr/>
      <dgm:t>
        <a:bodyPr/>
        <a:lstStyle/>
        <a:p>
          <a:endParaRPr lang="es-EC"/>
        </a:p>
      </dgm:t>
    </dgm:pt>
    <dgm:pt modelId="{A76424F6-2C03-4923-B8F0-DC93539739EF}">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gm:t>
    </dgm:pt>
    <dgm:pt modelId="{E8A85D26-5598-4133-8FEC-675070F1BA15}" type="parTrans" cxnId="{AED8D700-E6BE-47BC-84D5-0F7FDD6C7D38}">
      <dgm:prSet/>
      <dgm:spPr/>
      <dgm:t>
        <a:bodyPr/>
        <a:lstStyle/>
        <a:p>
          <a:endParaRPr lang="es-EC"/>
        </a:p>
      </dgm:t>
    </dgm:pt>
    <dgm:pt modelId="{BD0E6858-4DFC-4550-97F8-0A7B58DF4E33}" type="sibTrans" cxnId="{AED8D700-E6BE-47BC-84D5-0F7FDD6C7D38}">
      <dgm:prSet/>
      <dgm:spPr/>
      <dgm:t>
        <a:bodyPr/>
        <a:lstStyle/>
        <a:p>
          <a:endParaRPr lang="es-EC"/>
        </a:p>
      </dgm:t>
    </dgm:pt>
    <dgm:pt modelId="{73BB1A4B-D089-4545-A653-C44FF7776338}" type="pres">
      <dgm:prSet presAssocID="{D10FA2E9-CDA4-43C3-A590-C078ACACF382}" presName="Name0" presStyleCnt="0">
        <dgm:presLayoutVars>
          <dgm:chMax val="7"/>
          <dgm:chPref val="7"/>
          <dgm:dir/>
        </dgm:presLayoutVars>
      </dgm:prSet>
      <dgm:spPr/>
      <dgm:t>
        <a:bodyPr/>
        <a:lstStyle/>
        <a:p>
          <a:endParaRPr lang="es-ES"/>
        </a:p>
      </dgm:t>
    </dgm:pt>
    <dgm:pt modelId="{D07EBEBC-1F24-48C3-9034-6AD18A6B5BDE}" type="pres">
      <dgm:prSet presAssocID="{D10FA2E9-CDA4-43C3-A590-C078ACACF382}" presName="Name1" presStyleCnt="0"/>
      <dgm:spPr/>
    </dgm:pt>
    <dgm:pt modelId="{54C254A7-E6FA-4BA3-8BAE-9691398211A9}" type="pres">
      <dgm:prSet presAssocID="{D10FA2E9-CDA4-43C3-A590-C078ACACF382}" presName="cycle" presStyleCnt="0"/>
      <dgm:spPr/>
    </dgm:pt>
    <dgm:pt modelId="{7580D64F-ABEE-4F36-95C9-C604C5099147}" type="pres">
      <dgm:prSet presAssocID="{D10FA2E9-CDA4-43C3-A590-C078ACACF382}" presName="srcNode" presStyleLbl="node1" presStyleIdx="0" presStyleCnt="6"/>
      <dgm:spPr/>
    </dgm:pt>
    <dgm:pt modelId="{4799D947-90E6-4817-8347-54A8B7198EC3}" type="pres">
      <dgm:prSet presAssocID="{D10FA2E9-CDA4-43C3-A590-C078ACACF382}" presName="conn" presStyleLbl="parChTrans1D2" presStyleIdx="0" presStyleCnt="1"/>
      <dgm:spPr/>
      <dgm:t>
        <a:bodyPr/>
        <a:lstStyle/>
        <a:p>
          <a:endParaRPr lang="es-ES"/>
        </a:p>
      </dgm:t>
    </dgm:pt>
    <dgm:pt modelId="{3D0C92AC-0B4B-4B9B-8A73-3C789A44E817}" type="pres">
      <dgm:prSet presAssocID="{D10FA2E9-CDA4-43C3-A590-C078ACACF382}" presName="extraNode" presStyleLbl="node1" presStyleIdx="0" presStyleCnt="6"/>
      <dgm:spPr/>
    </dgm:pt>
    <dgm:pt modelId="{76A1391D-8382-4BA9-BA71-A57965C8910F}" type="pres">
      <dgm:prSet presAssocID="{D10FA2E9-CDA4-43C3-A590-C078ACACF382}" presName="dstNode" presStyleLbl="node1" presStyleIdx="0" presStyleCnt="6"/>
      <dgm:spPr/>
    </dgm:pt>
    <dgm:pt modelId="{F9D46DED-2398-450A-A56A-19B50C54CFA6}" type="pres">
      <dgm:prSet presAssocID="{0DEB589D-C8B9-4683-AEAE-2F519BA9F5A3}" presName="text_1" presStyleLbl="node1" presStyleIdx="0" presStyleCnt="6">
        <dgm:presLayoutVars>
          <dgm:bulletEnabled val="1"/>
        </dgm:presLayoutVars>
      </dgm:prSet>
      <dgm:spPr/>
      <dgm:t>
        <a:bodyPr/>
        <a:lstStyle/>
        <a:p>
          <a:endParaRPr lang="es-ES"/>
        </a:p>
      </dgm:t>
    </dgm:pt>
    <dgm:pt modelId="{0B0EDB48-1DDB-4B51-B0F9-63B7BFC43792}" type="pres">
      <dgm:prSet presAssocID="{0DEB589D-C8B9-4683-AEAE-2F519BA9F5A3}" presName="accent_1" presStyleCnt="0"/>
      <dgm:spPr/>
    </dgm:pt>
    <dgm:pt modelId="{F579E709-3A2B-4FE5-A111-6E5F7E900439}" type="pres">
      <dgm:prSet presAssocID="{0DEB589D-C8B9-4683-AEAE-2F519BA9F5A3}" presName="accentRepeatNode" presStyleLbl="solidFgAcc1" presStyleIdx="0" presStyleCnt="6"/>
      <dgm:spPr/>
    </dgm:pt>
    <dgm:pt modelId="{D6721254-BB30-4610-AB3A-214C8C5ECCD2}" type="pres">
      <dgm:prSet presAssocID="{0E67C6C3-1950-4C2A-B425-426872D70932}" presName="text_2" presStyleLbl="node1" presStyleIdx="1" presStyleCnt="6">
        <dgm:presLayoutVars>
          <dgm:bulletEnabled val="1"/>
        </dgm:presLayoutVars>
      </dgm:prSet>
      <dgm:spPr/>
      <dgm:t>
        <a:bodyPr/>
        <a:lstStyle/>
        <a:p>
          <a:endParaRPr lang="es-ES"/>
        </a:p>
      </dgm:t>
    </dgm:pt>
    <dgm:pt modelId="{C777239C-FCB8-4AF3-9DDC-B6C5F46A9E78}" type="pres">
      <dgm:prSet presAssocID="{0E67C6C3-1950-4C2A-B425-426872D70932}" presName="accent_2" presStyleCnt="0"/>
      <dgm:spPr/>
    </dgm:pt>
    <dgm:pt modelId="{88085ED9-4E03-442D-9F89-7ACAEC71567C}" type="pres">
      <dgm:prSet presAssocID="{0E67C6C3-1950-4C2A-B425-426872D70932}" presName="accentRepeatNode" presStyleLbl="solidFgAcc1" presStyleIdx="1" presStyleCnt="6"/>
      <dgm:spPr/>
    </dgm:pt>
    <dgm:pt modelId="{C1A5A5AC-776E-4A5D-A814-F8E9F8D9DD9F}" type="pres">
      <dgm:prSet presAssocID="{F9D20B1D-5B00-4DCC-86D8-313C79A695C7}" presName="text_3" presStyleLbl="node1" presStyleIdx="2" presStyleCnt="6">
        <dgm:presLayoutVars>
          <dgm:bulletEnabled val="1"/>
        </dgm:presLayoutVars>
      </dgm:prSet>
      <dgm:spPr/>
      <dgm:t>
        <a:bodyPr/>
        <a:lstStyle/>
        <a:p>
          <a:endParaRPr lang="es-ES"/>
        </a:p>
      </dgm:t>
    </dgm:pt>
    <dgm:pt modelId="{579DAB3C-299C-4A92-8B80-571849104815}" type="pres">
      <dgm:prSet presAssocID="{F9D20B1D-5B00-4DCC-86D8-313C79A695C7}" presName="accent_3" presStyleCnt="0"/>
      <dgm:spPr/>
    </dgm:pt>
    <dgm:pt modelId="{85BC1B39-19A7-4E92-B0AE-58CAAC51618B}" type="pres">
      <dgm:prSet presAssocID="{F9D20B1D-5B00-4DCC-86D8-313C79A695C7}" presName="accentRepeatNode" presStyleLbl="solidFgAcc1" presStyleIdx="2" presStyleCnt="6"/>
      <dgm:spPr/>
    </dgm:pt>
    <dgm:pt modelId="{F317D9F3-507A-4062-848C-80580E68CDEE}" type="pres">
      <dgm:prSet presAssocID="{E6B28B95-B778-4A83-A54F-1363C3530CBA}" presName="text_4" presStyleLbl="node1" presStyleIdx="3" presStyleCnt="6">
        <dgm:presLayoutVars>
          <dgm:bulletEnabled val="1"/>
        </dgm:presLayoutVars>
      </dgm:prSet>
      <dgm:spPr/>
      <dgm:t>
        <a:bodyPr/>
        <a:lstStyle/>
        <a:p>
          <a:endParaRPr lang="es-ES"/>
        </a:p>
      </dgm:t>
    </dgm:pt>
    <dgm:pt modelId="{29BAD231-C3C3-455F-A92E-B17BAE9508BA}" type="pres">
      <dgm:prSet presAssocID="{E6B28B95-B778-4A83-A54F-1363C3530CBA}" presName="accent_4" presStyleCnt="0"/>
      <dgm:spPr/>
    </dgm:pt>
    <dgm:pt modelId="{3C1CCCAD-B35E-47B6-AFEF-5E72BE3143E9}" type="pres">
      <dgm:prSet presAssocID="{E6B28B95-B778-4A83-A54F-1363C3530CBA}" presName="accentRepeatNode" presStyleLbl="solidFgAcc1" presStyleIdx="3" presStyleCnt="6"/>
      <dgm:spPr/>
    </dgm:pt>
    <dgm:pt modelId="{E880F1A6-C72E-4660-80EF-E966973403F0}" type="pres">
      <dgm:prSet presAssocID="{A76424F6-2C03-4923-B8F0-DC93539739EF}" presName="text_5" presStyleLbl="node1" presStyleIdx="4" presStyleCnt="6">
        <dgm:presLayoutVars>
          <dgm:bulletEnabled val="1"/>
        </dgm:presLayoutVars>
      </dgm:prSet>
      <dgm:spPr/>
      <dgm:t>
        <a:bodyPr/>
        <a:lstStyle/>
        <a:p>
          <a:endParaRPr lang="es-ES"/>
        </a:p>
      </dgm:t>
    </dgm:pt>
    <dgm:pt modelId="{EE3C947B-3670-4114-B0FE-7122D8DB346B}" type="pres">
      <dgm:prSet presAssocID="{A76424F6-2C03-4923-B8F0-DC93539739EF}" presName="accent_5" presStyleCnt="0"/>
      <dgm:spPr/>
    </dgm:pt>
    <dgm:pt modelId="{F417B679-4AD8-43BF-AD1D-FC6D2CFD29BD}" type="pres">
      <dgm:prSet presAssocID="{A76424F6-2C03-4923-B8F0-DC93539739EF}" presName="accentRepeatNode" presStyleLbl="solidFgAcc1" presStyleIdx="4" presStyleCnt="6"/>
      <dgm:spPr/>
    </dgm:pt>
    <dgm:pt modelId="{47E25BFC-EFA6-4DC3-B580-C8E23B94CA34}" type="pres">
      <dgm:prSet presAssocID="{763522FB-3CAE-45FB-8F94-F707BE23D27D}" presName="text_6" presStyleLbl="node1" presStyleIdx="5" presStyleCnt="6">
        <dgm:presLayoutVars>
          <dgm:bulletEnabled val="1"/>
        </dgm:presLayoutVars>
      </dgm:prSet>
      <dgm:spPr/>
      <dgm:t>
        <a:bodyPr/>
        <a:lstStyle/>
        <a:p>
          <a:endParaRPr lang="es-ES"/>
        </a:p>
      </dgm:t>
    </dgm:pt>
    <dgm:pt modelId="{8185BDFF-67FA-442D-B9B8-149A9CCDF15B}" type="pres">
      <dgm:prSet presAssocID="{763522FB-3CAE-45FB-8F94-F707BE23D27D}" presName="accent_6" presStyleCnt="0"/>
      <dgm:spPr/>
    </dgm:pt>
    <dgm:pt modelId="{A10BB875-E683-4179-B962-C6A4E972C4C6}" type="pres">
      <dgm:prSet presAssocID="{763522FB-3CAE-45FB-8F94-F707BE23D27D}" presName="accentRepeatNode" presStyleLbl="solidFgAcc1" presStyleIdx="5" presStyleCnt="6"/>
      <dgm:spPr/>
    </dgm:pt>
  </dgm:ptLst>
  <dgm:cxnLst>
    <dgm:cxn modelId="{C2990370-07D8-4A3D-8EA5-28A70A025354}" type="presOf" srcId="{F709BB7F-8A00-439A-AF9C-967711A7A8B6}" destId="{4799D947-90E6-4817-8347-54A8B7198EC3}" srcOrd="0" destOrd="0" presId="urn:microsoft.com/office/officeart/2008/layout/VerticalCurvedList"/>
    <dgm:cxn modelId="{38AB1026-5DDA-47DF-9635-7FE8F40EAB3E}" srcId="{D10FA2E9-CDA4-43C3-A590-C078ACACF382}" destId="{763522FB-3CAE-45FB-8F94-F707BE23D27D}" srcOrd="5" destOrd="0" parTransId="{6178D25F-06CB-4F0B-8513-FA86F0B7FB58}" sibTransId="{61284CE1-F941-43FA-83CD-846114058A41}"/>
    <dgm:cxn modelId="{61DB489C-00C6-4365-A35F-92731B8F2829}" type="presOf" srcId="{0DEB589D-C8B9-4683-AEAE-2F519BA9F5A3}" destId="{F9D46DED-2398-450A-A56A-19B50C54CFA6}" srcOrd="0" destOrd="0" presId="urn:microsoft.com/office/officeart/2008/layout/VerticalCurvedList"/>
    <dgm:cxn modelId="{AED8D700-E6BE-47BC-84D5-0F7FDD6C7D38}" srcId="{D10FA2E9-CDA4-43C3-A590-C078ACACF382}" destId="{A76424F6-2C03-4923-B8F0-DC93539739EF}" srcOrd="4" destOrd="0" parTransId="{E8A85D26-5598-4133-8FEC-675070F1BA15}" sibTransId="{BD0E6858-4DFC-4550-97F8-0A7B58DF4E33}"/>
    <dgm:cxn modelId="{A52829F6-C244-4688-BE6F-E71036ECBD01}" srcId="{D10FA2E9-CDA4-43C3-A590-C078ACACF382}" destId="{0DEB589D-C8B9-4683-AEAE-2F519BA9F5A3}" srcOrd="0" destOrd="0" parTransId="{76065FBB-C312-448B-822C-33B9EA03B0F1}" sibTransId="{F709BB7F-8A00-439A-AF9C-967711A7A8B6}"/>
    <dgm:cxn modelId="{F9F58299-23FA-4594-9DC8-5A96C7B2FBE3}" type="presOf" srcId="{D10FA2E9-CDA4-43C3-A590-C078ACACF382}" destId="{73BB1A4B-D089-4545-A653-C44FF7776338}" srcOrd="0" destOrd="0" presId="urn:microsoft.com/office/officeart/2008/layout/VerticalCurvedList"/>
    <dgm:cxn modelId="{CFCD6909-D006-489D-BF38-CA268587681E}" type="presOf" srcId="{0E67C6C3-1950-4C2A-B425-426872D70932}" destId="{D6721254-BB30-4610-AB3A-214C8C5ECCD2}" srcOrd="0" destOrd="0" presId="urn:microsoft.com/office/officeart/2008/layout/VerticalCurvedList"/>
    <dgm:cxn modelId="{E1DB61A0-53B7-48A0-AF6A-F3DD90121BEF}" srcId="{D10FA2E9-CDA4-43C3-A590-C078ACACF382}" destId="{F9D20B1D-5B00-4DCC-86D8-313C79A695C7}" srcOrd="2" destOrd="0" parTransId="{4133C5C8-3E02-48B8-A67D-8DC1B38220C0}" sibTransId="{CC844C44-6E35-4255-AD96-B6A120103EB1}"/>
    <dgm:cxn modelId="{C907EDCF-87FA-4FEB-804E-B9275BBB33B8}" type="presOf" srcId="{763522FB-3CAE-45FB-8F94-F707BE23D27D}" destId="{47E25BFC-EFA6-4DC3-B580-C8E23B94CA34}" srcOrd="0" destOrd="0" presId="urn:microsoft.com/office/officeart/2008/layout/VerticalCurvedList"/>
    <dgm:cxn modelId="{FB5684DC-8535-401B-A4B4-EF4825172410}" srcId="{D10FA2E9-CDA4-43C3-A590-C078ACACF382}" destId="{0E67C6C3-1950-4C2A-B425-426872D70932}" srcOrd="1" destOrd="0" parTransId="{E11A51FC-74F3-410E-8438-E232BFB07B78}" sibTransId="{96A51060-0A20-4983-B9C6-E1940D98F9BA}"/>
    <dgm:cxn modelId="{25C4EBA5-D4B6-466B-8CE5-3E6CDCA9923C}" type="presOf" srcId="{A76424F6-2C03-4923-B8F0-DC93539739EF}" destId="{E880F1A6-C72E-4660-80EF-E966973403F0}" srcOrd="0" destOrd="0" presId="urn:microsoft.com/office/officeart/2008/layout/VerticalCurvedList"/>
    <dgm:cxn modelId="{0819BAE1-EB16-49D5-AF6A-FA1AEA787DD4}" type="presOf" srcId="{E6B28B95-B778-4A83-A54F-1363C3530CBA}" destId="{F317D9F3-507A-4062-848C-80580E68CDEE}" srcOrd="0" destOrd="0" presId="urn:microsoft.com/office/officeart/2008/layout/VerticalCurvedList"/>
    <dgm:cxn modelId="{0348C4EB-40D6-4635-91FA-12B6BE037266}" type="presOf" srcId="{F9D20B1D-5B00-4DCC-86D8-313C79A695C7}" destId="{C1A5A5AC-776E-4A5D-A814-F8E9F8D9DD9F}" srcOrd="0" destOrd="0" presId="urn:microsoft.com/office/officeart/2008/layout/VerticalCurvedList"/>
    <dgm:cxn modelId="{593DA491-0ABB-47AE-9B25-8FB77B94FEDB}" srcId="{D10FA2E9-CDA4-43C3-A590-C078ACACF382}" destId="{E6B28B95-B778-4A83-A54F-1363C3530CBA}" srcOrd="3" destOrd="0" parTransId="{2F86A5B6-CFE2-41F4-BAFB-FFACF3A27601}" sibTransId="{3FB88EBB-DC29-4A80-A789-C861F274FEA8}"/>
    <dgm:cxn modelId="{0DCF4EFD-02BB-4B24-90B5-F3990E376701}" type="presParOf" srcId="{73BB1A4B-D089-4545-A653-C44FF7776338}" destId="{D07EBEBC-1F24-48C3-9034-6AD18A6B5BDE}" srcOrd="0" destOrd="0" presId="urn:microsoft.com/office/officeart/2008/layout/VerticalCurvedList"/>
    <dgm:cxn modelId="{985875B7-E511-4C37-BFD3-AFA9520B5828}" type="presParOf" srcId="{D07EBEBC-1F24-48C3-9034-6AD18A6B5BDE}" destId="{54C254A7-E6FA-4BA3-8BAE-9691398211A9}" srcOrd="0" destOrd="0" presId="urn:microsoft.com/office/officeart/2008/layout/VerticalCurvedList"/>
    <dgm:cxn modelId="{79FFD062-0800-4787-98E3-269139DFCEED}" type="presParOf" srcId="{54C254A7-E6FA-4BA3-8BAE-9691398211A9}" destId="{7580D64F-ABEE-4F36-95C9-C604C5099147}" srcOrd="0" destOrd="0" presId="urn:microsoft.com/office/officeart/2008/layout/VerticalCurvedList"/>
    <dgm:cxn modelId="{F062429C-1DF6-40E7-8EF6-A287885C38E8}" type="presParOf" srcId="{54C254A7-E6FA-4BA3-8BAE-9691398211A9}" destId="{4799D947-90E6-4817-8347-54A8B7198EC3}" srcOrd="1" destOrd="0" presId="urn:microsoft.com/office/officeart/2008/layout/VerticalCurvedList"/>
    <dgm:cxn modelId="{2F15B9A0-D206-4D07-BE7F-400AEE9EF2EE}" type="presParOf" srcId="{54C254A7-E6FA-4BA3-8BAE-9691398211A9}" destId="{3D0C92AC-0B4B-4B9B-8A73-3C789A44E817}" srcOrd="2" destOrd="0" presId="urn:microsoft.com/office/officeart/2008/layout/VerticalCurvedList"/>
    <dgm:cxn modelId="{79367748-87A5-4A7E-9582-8CABBDABFD21}" type="presParOf" srcId="{54C254A7-E6FA-4BA3-8BAE-9691398211A9}" destId="{76A1391D-8382-4BA9-BA71-A57965C8910F}" srcOrd="3" destOrd="0" presId="urn:microsoft.com/office/officeart/2008/layout/VerticalCurvedList"/>
    <dgm:cxn modelId="{2F6E3822-4E0C-493E-A5CB-440D70C8893A}" type="presParOf" srcId="{D07EBEBC-1F24-48C3-9034-6AD18A6B5BDE}" destId="{F9D46DED-2398-450A-A56A-19B50C54CFA6}" srcOrd="1" destOrd="0" presId="urn:microsoft.com/office/officeart/2008/layout/VerticalCurvedList"/>
    <dgm:cxn modelId="{4F1D4676-90AC-4F5A-AD70-614C801C4BBE}" type="presParOf" srcId="{D07EBEBC-1F24-48C3-9034-6AD18A6B5BDE}" destId="{0B0EDB48-1DDB-4B51-B0F9-63B7BFC43792}" srcOrd="2" destOrd="0" presId="urn:microsoft.com/office/officeart/2008/layout/VerticalCurvedList"/>
    <dgm:cxn modelId="{1FC5C510-88E3-401A-B72D-B690681A24DE}" type="presParOf" srcId="{0B0EDB48-1DDB-4B51-B0F9-63B7BFC43792}" destId="{F579E709-3A2B-4FE5-A111-6E5F7E900439}" srcOrd="0" destOrd="0" presId="urn:microsoft.com/office/officeart/2008/layout/VerticalCurvedList"/>
    <dgm:cxn modelId="{6FA0ACEA-7F34-44F0-87FE-C1FDC5B8AA78}" type="presParOf" srcId="{D07EBEBC-1F24-48C3-9034-6AD18A6B5BDE}" destId="{D6721254-BB30-4610-AB3A-214C8C5ECCD2}" srcOrd="3" destOrd="0" presId="urn:microsoft.com/office/officeart/2008/layout/VerticalCurvedList"/>
    <dgm:cxn modelId="{138AB790-DCE3-43A9-941E-8664559B9608}" type="presParOf" srcId="{D07EBEBC-1F24-48C3-9034-6AD18A6B5BDE}" destId="{C777239C-FCB8-4AF3-9DDC-B6C5F46A9E78}" srcOrd="4" destOrd="0" presId="urn:microsoft.com/office/officeart/2008/layout/VerticalCurvedList"/>
    <dgm:cxn modelId="{630265FF-FAC7-4196-84B7-7CC096F98D1C}" type="presParOf" srcId="{C777239C-FCB8-4AF3-9DDC-B6C5F46A9E78}" destId="{88085ED9-4E03-442D-9F89-7ACAEC71567C}" srcOrd="0" destOrd="0" presId="urn:microsoft.com/office/officeart/2008/layout/VerticalCurvedList"/>
    <dgm:cxn modelId="{E79CEE60-F1AF-4468-AB1F-90EC632885C9}" type="presParOf" srcId="{D07EBEBC-1F24-48C3-9034-6AD18A6B5BDE}" destId="{C1A5A5AC-776E-4A5D-A814-F8E9F8D9DD9F}" srcOrd="5" destOrd="0" presId="urn:microsoft.com/office/officeart/2008/layout/VerticalCurvedList"/>
    <dgm:cxn modelId="{2B4A17D8-F493-4B3F-B47E-399A3747E904}" type="presParOf" srcId="{D07EBEBC-1F24-48C3-9034-6AD18A6B5BDE}" destId="{579DAB3C-299C-4A92-8B80-571849104815}" srcOrd="6" destOrd="0" presId="urn:microsoft.com/office/officeart/2008/layout/VerticalCurvedList"/>
    <dgm:cxn modelId="{25CF29EC-88E6-4996-A267-9DE0919BFF11}" type="presParOf" srcId="{579DAB3C-299C-4A92-8B80-571849104815}" destId="{85BC1B39-19A7-4E92-B0AE-58CAAC51618B}" srcOrd="0" destOrd="0" presId="urn:microsoft.com/office/officeart/2008/layout/VerticalCurvedList"/>
    <dgm:cxn modelId="{CE204161-3E32-4206-AD6A-1AD63D34207E}" type="presParOf" srcId="{D07EBEBC-1F24-48C3-9034-6AD18A6B5BDE}" destId="{F317D9F3-507A-4062-848C-80580E68CDEE}" srcOrd="7" destOrd="0" presId="urn:microsoft.com/office/officeart/2008/layout/VerticalCurvedList"/>
    <dgm:cxn modelId="{87416CAB-3987-47C4-AC74-01A56515BCB0}" type="presParOf" srcId="{D07EBEBC-1F24-48C3-9034-6AD18A6B5BDE}" destId="{29BAD231-C3C3-455F-A92E-B17BAE9508BA}" srcOrd="8" destOrd="0" presId="urn:microsoft.com/office/officeart/2008/layout/VerticalCurvedList"/>
    <dgm:cxn modelId="{7E44E000-3484-4A1B-87DF-E9B621029538}" type="presParOf" srcId="{29BAD231-C3C3-455F-A92E-B17BAE9508BA}" destId="{3C1CCCAD-B35E-47B6-AFEF-5E72BE3143E9}" srcOrd="0" destOrd="0" presId="urn:microsoft.com/office/officeart/2008/layout/VerticalCurvedList"/>
    <dgm:cxn modelId="{9469455F-46E3-42A8-9185-FC760C45515E}" type="presParOf" srcId="{D07EBEBC-1F24-48C3-9034-6AD18A6B5BDE}" destId="{E880F1A6-C72E-4660-80EF-E966973403F0}" srcOrd="9" destOrd="0" presId="urn:microsoft.com/office/officeart/2008/layout/VerticalCurvedList"/>
    <dgm:cxn modelId="{87D4DF49-D6EC-4E1B-B337-4822B387515A}" type="presParOf" srcId="{D07EBEBC-1F24-48C3-9034-6AD18A6B5BDE}" destId="{EE3C947B-3670-4114-B0FE-7122D8DB346B}" srcOrd="10" destOrd="0" presId="urn:microsoft.com/office/officeart/2008/layout/VerticalCurvedList"/>
    <dgm:cxn modelId="{CDCF6600-45AD-489A-A7B5-DDDCCEE7FEF0}" type="presParOf" srcId="{EE3C947B-3670-4114-B0FE-7122D8DB346B}" destId="{F417B679-4AD8-43BF-AD1D-FC6D2CFD29BD}" srcOrd="0" destOrd="0" presId="urn:microsoft.com/office/officeart/2008/layout/VerticalCurvedList"/>
    <dgm:cxn modelId="{0A9BD7EC-1586-43A7-AFBB-D0DA58BCE9ED}" type="presParOf" srcId="{D07EBEBC-1F24-48C3-9034-6AD18A6B5BDE}" destId="{47E25BFC-EFA6-4DC3-B580-C8E23B94CA34}" srcOrd="11" destOrd="0" presId="urn:microsoft.com/office/officeart/2008/layout/VerticalCurvedList"/>
    <dgm:cxn modelId="{E0DF06B7-BDDC-4CE8-95DC-48152AB3D449}" type="presParOf" srcId="{D07EBEBC-1F24-48C3-9034-6AD18A6B5BDE}" destId="{8185BDFF-67FA-442D-B9B8-149A9CCDF15B}" srcOrd="12" destOrd="0" presId="urn:microsoft.com/office/officeart/2008/layout/VerticalCurvedList"/>
    <dgm:cxn modelId="{411C8383-17E4-44C3-AD10-130FE1962F31}" type="presParOf" srcId="{8185BDFF-67FA-442D-B9B8-149A9CCDF15B}" destId="{A10BB875-E683-4179-B962-C6A4E972C4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0FA2E9-CDA4-43C3-A590-C078ACACF382}"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US"/>
        </a:p>
      </dgm:t>
    </dgm:pt>
    <dgm:pt modelId="{0DEB589D-C8B9-4683-AEAE-2F519BA9F5A3}">
      <dgm:prSet phldrT="[Texto]" custT="1"/>
      <dgm:spPr/>
      <dgm:t>
        <a:bodyPr/>
        <a:lstStyle/>
        <a:p>
          <a:r>
            <a:rPr lang="es-US" sz="2000" b="1" dirty="0">
              <a:latin typeface="Arial" panose="020B0604020202020204" pitchFamily="34" charset="0"/>
              <a:cs typeface="Arial" panose="020B0604020202020204" pitchFamily="34" charset="0"/>
            </a:rPr>
            <a:t>Introducción</a:t>
          </a:r>
        </a:p>
      </dgm:t>
    </dgm:pt>
    <dgm:pt modelId="{76065FBB-C312-448B-822C-33B9EA03B0F1}" type="par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F709BB7F-8A00-439A-AF9C-967711A7A8B6}" type="sib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0E67C6C3-1950-4C2A-B425-426872D70932}">
      <dgm:prSet phldrT="[Texto]" custT="1"/>
      <dgm:spPr>
        <a:solidFill>
          <a:srgbClr val="FFFF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El Problema</a:t>
          </a:r>
        </a:p>
      </dgm:t>
    </dgm:pt>
    <dgm:pt modelId="{E11A51FC-74F3-410E-8438-E232BFB07B78}" type="par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96A51060-0A20-4983-B9C6-E1940D98F9BA}" type="sib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763522FB-3CAE-45FB-8F94-F707BE23D27D}">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gm:t>
    </dgm:pt>
    <dgm:pt modelId="{6178D25F-06CB-4F0B-8513-FA86F0B7FB58}" type="par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61284CE1-F941-43FA-83CD-846114058A41}" type="sib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F9D20B1D-5B00-4DCC-86D8-313C79A695C7}">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gm:t>
    </dgm:pt>
    <dgm:pt modelId="{4133C5C8-3E02-48B8-A67D-8DC1B38220C0}" type="parTrans" cxnId="{E1DB61A0-53B7-48A0-AF6A-F3DD90121BEF}">
      <dgm:prSet/>
      <dgm:spPr/>
      <dgm:t>
        <a:bodyPr/>
        <a:lstStyle/>
        <a:p>
          <a:endParaRPr lang="es-EC"/>
        </a:p>
      </dgm:t>
    </dgm:pt>
    <dgm:pt modelId="{CC844C44-6E35-4255-AD96-B6A120103EB1}" type="sibTrans" cxnId="{E1DB61A0-53B7-48A0-AF6A-F3DD90121BEF}">
      <dgm:prSet/>
      <dgm:spPr/>
      <dgm:t>
        <a:bodyPr/>
        <a:lstStyle/>
        <a:p>
          <a:endParaRPr lang="es-EC"/>
        </a:p>
      </dgm:t>
    </dgm:pt>
    <dgm:pt modelId="{E6B28B95-B778-4A83-A54F-1363C3530CBA}">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gm:t>
    </dgm:pt>
    <dgm:pt modelId="{2F86A5B6-CFE2-41F4-BAFB-FFACF3A27601}" type="parTrans" cxnId="{593DA491-0ABB-47AE-9B25-8FB77B94FEDB}">
      <dgm:prSet/>
      <dgm:spPr/>
      <dgm:t>
        <a:bodyPr/>
        <a:lstStyle/>
        <a:p>
          <a:endParaRPr lang="es-EC"/>
        </a:p>
      </dgm:t>
    </dgm:pt>
    <dgm:pt modelId="{3FB88EBB-DC29-4A80-A789-C861F274FEA8}" type="sibTrans" cxnId="{593DA491-0ABB-47AE-9B25-8FB77B94FEDB}">
      <dgm:prSet/>
      <dgm:spPr/>
      <dgm:t>
        <a:bodyPr/>
        <a:lstStyle/>
        <a:p>
          <a:endParaRPr lang="es-EC"/>
        </a:p>
      </dgm:t>
    </dgm:pt>
    <dgm:pt modelId="{A76424F6-2C03-4923-B8F0-DC93539739EF}">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gm:t>
    </dgm:pt>
    <dgm:pt modelId="{E8A85D26-5598-4133-8FEC-675070F1BA15}" type="parTrans" cxnId="{AED8D700-E6BE-47BC-84D5-0F7FDD6C7D38}">
      <dgm:prSet/>
      <dgm:spPr/>
      <dgm:t>
        <a:bodyPr/>
        <a:lstStyle/>
        <a:p>
          <a:endParaRPr lang="es-EC"/>
        </a:p>
      </dgm:t>
    </dgm:pt>
    <dgm:pt modelId="{BD0E6858-4DFC-4550-97F8-0A7B58DF4E33}" type="sibTrans" cxnId="{AED8D700-E6BE-47BC-84D5-0F7FDD6C7D38}">
      <dgm:prSet/>
      <dgm:spPr/>
      <dgm:t>
        <a:bodyPr/>
        <a:lstStyle/>
        <a:p>
          <a:endParaRPr lang="es-EC"/>
        </a:p>
      </dgm:t>
    </dgm:pt>
    <dgm:pt modelId="{73BB1A4B-D089-4545-A653-C44FF7776338}" type="pres">
      <dgm:prSet presAssocID="{D10FA2E9-CDA4-43C3-A590-C078ACACF382}" presName="Name0" presStyleCnt="0">
        <dgm:presLayoutVars>
          <dgm:chMax val="7"/>
          <dgm:chPref val="7"/>
          <dgm:dir/>
        </dgm:presLayoutVars>
      </dgm:prSet>
      <dgm:spPr/>
      <dgm:t>
        <a:bodyPr/>
        <a:lstStyle/>
        <a:p>
          <a:endParaRPr lang="es-ES"/>
        </a:p>
      </dgm:t>
    </dgm:pt>
    <dgm:pt modelId="{D07EBEBC-1F24-48C3-9034-6AD18A6B5BDE}" type="pres">
      <dgm:prSet presAssocID="{D10FA2E9-CDA4-43C3-A590-C078ACACF382}" presName="Name1" presStyleCnt="0"/>
      <dgm:spPr/>
    </dgm:pt>
    <dgm:pt modelId="{54C254A7-E6FA-4BA3-8BAE-9691398211A9}" type="pres">
      <dgm:prSet presAssocID="{D10FA2E9-CDA4-43C3-A590-C078ACACF382}" presName="cycle" presStyleCnt="0"/>
      <dgm:spPr/>
    </dgm:pt>
    <dgm:pt modelId="{7580D64F-ABEE-4F36-95C9-C604C5099147}" type="pres">
      <dgm:prSet presAssocID="{D10FA2E9-CDA4-43C3-A590-C078ACACF382}" presName="srcNode" presStyleLbl="node1" presStyleIdx="0" presStyleCnt="6"/>
      <dgm:spPr/>
    </dgm:pt>
    <dgm:pt modelId="{4799D947-90E6-4817-8347-54A8B7198EC3}" type="pres">
      <dgm:prSet presAssocID="{D10FA2E9-CDA4-43C3-A590-C078ACACF382}" presName="conn" presStyleLbl="parChTrans1D2" presStyleIdx="0" presStyleCnt="1"/>
      <dgm:spPr/>
      <dgm:t>
        <a:bodyPr/>
        <a:lstStyle/>
        <a:p>
          <a:endParaRPr lang="es-ES"/>
        </a:p>
      </dgm:t>
    </dgm:pt>
    <dgm:pt modelId="{3D0C92AC-0B4B-4B9B-8A73-3C789A44E817}" type="pres">
      <dgm:prSet presAssocID="{D10FA2E9-CDA4-43C3-A590-C078ACACF382}" presName="extraNode" presStyleLbl="node1" presStyleIdx="0" presStyleCnt="6"/>
      <dgm:spPr/>
    </dgm:pt>
    <dgm:pt modelId="{76A1391D-8382-4BA9-BA71-A57965C8910F}" type="pres">
      <dgm:prSet presAssocID="{D10FA2E9-CDA4-43C3-A590-C078ACACF382}" presName="dstNode" presStyleLbl="node1" presStyleIdx="0" presStyleCnt="6"/>
      <dgm:spPr/>
    </dgm:pt>
    <dgm:pt modelId="{F9D46DED-2398-450A-A56A-19B50C54CFA6}" type="pres">
      <dgm:prSet presAssocID="{0DEB589D-C8B9-4683-AEAE-2F519BA9F5A3}" presName="text_1" presStyleLbl="node1" presStyleIdx="0" presStyleCnt="6">
        <dgm:presLayoutVars>
          <dgm:bulletEnabled val="1"/>
        </dgm:presLayoutVars>
      </dgm:prSet>
      <dgm:spPr/>
      <dgm:t>
        <a:bodyPr/>
        <a:lstStyle/>
        <a:p>
          <a:endParaRPr lang="es-ES"/>
        </a:p>
      </dgm:t>
    </dgm:pt>
    <dgm:pt modelId="{0B0EDB48-1DDB-4B51-B0F9-63B7BFC43792}" type="pres">
      <dgm:prSet presAssocID="{0DEB589D-C8B9-4683-AEAE-2F519BA9F5A3}" presName="accent_1" presStyleCnt="0"/>
      <dgm:spPr/>
    </dgm:pt>
    <dgm:pt modelId="{F579E709-3A2B-4FE5-A111-6E5F7E900439}" type="pres">
      <dgm:prSet presAssocID="{0DEB589D-C8B9-4683-AEAE-2F519BA9F5A3}" presName="accentRepeatNode" presStyleLbl="solidFgAcc1" presStyleIdx="0" presStyleCnt="6"/>
      <dgm:spPr/>
    </dgm:pt>
    <dgm:pt modelId="{D6721254-BB30-4610-AB3A-214C8C5ECCD2}" type="pres">
      <dgm:prSet presAssocID="{0E67C6C3-1950-4C2A-B425-426872D70932}" presName="text_2" presStyleLbl="node1" presStyleIdx="1" presStyleCnt="6">
        <dgm:presLayoutVars>
          <dgm:bulletEnabled val="1"/>
        </dgm:presLayoutVars>
      </dgm:prSet>
      <dgm:spPr/>
      <dgm:t>
        <a:bodyPr/>
        <a:lstStyle/>
        <a:p>
          <a:endParaRPr lang="es-ES"/>
        </a:p>
      </dgm:t>
    </dgm:pt>
    <dgm:pt modelId="{C777239C-FCB8-4AF3-9DDC-B6C5F46A9E78}" type="pres">
      <dgm:prSet presAssocID="{0E67C6C3-1950-4C2A-B425-426872D70932}" presName="accent_2" presStyleCnt="0"/>
      <dgm:spPr/>
    </dgm:pt>
    <dgm:pt modelId="{88085ED9-4E03-442D-9F89-7ACAEC71567C}" type="pres">
      <dgm:prSet presAssocID="{0E67C6C3-1950-4C2A-B425-426872D70932}" presName="accentRepeatNode" presStyleLbl="solidFgAcc1" presStyleIdx="1" presStyleCnt="6"/>
      <dgm:spPr/>
    </dgm:pt>
    <dgm:pt modelId="{C1A5A5AC-776E-4A5D-A814-F8E9F8D9DD9F}" type="pres">
      <dgm:prSet presAssocID="{F9D20B1D-5B00-4DCC-86D8-313C79A695C7}" presName="text_3" presStyleLbl="node1" presStyleIdx="2" presStyleCnt="6">
        <dgm:presLayoutVars>
          <dgm:bulletEnabled val="1"/>
        </dgm:presLayoutVars>
      </dgm:prSet>
      <dgm:spPr/>
      <dgm:t>
        <a:bodyPr/>
        <a:lstStyle/>
        <a:p>
          <a:endParaRPr lang="es-ES"/>
        </a:p>
      </dgm:t>
    </dgm:pt>
    <dgm:pt modelId="{579DAB3C-299C-4A92-8B80-571849104815}" type="pres">
      <dgm:prSet presAssocID="{F9D20B1D-5B00-4DCC-86D8-313C79A695C7}" presName="accent_3" presStyleCnt="0"/>
      <dgm:spPr/>
    </dgm:pt>
    <dgm:pt modelId="{85BC1B39-19A7-4E92-B0AE-58CAAC51618B}" type="pres">
      <dgm:prSet presAssocID="{F9D20B1D-5B00-4DCC-86D8-313C79A695C7}" presName="accentRepeatNode" presStyleLbl="solidFgAcc1" presStyleIdx="2" presStyleCnt="6"/>
      <dgm:spPr/>
    </dgm:pt>
    <dgm:pt modelId="{F317D9F3-507A-4062-848C-80580E68CDEE}" type="pres">
      <dgm:prSet presAssocID="{E6B28B95-B778-4A83-A54F-1363C3530CBA}" presName="text_4" presStyleLbl="node1" presStyleIdx="3" presStyleCnt="6">
        <dgm:presLayoutVars>
          <dgm:bulletEnabled val="1"/>
        </dgm:presLayoutVars>
      </dgm:prSet>
      <dgm:spPr/>
      <dgm:t>
        <a:bodyPr/>
        <a:lstStyle/>
        <a:p>
          <a:endParaRPr lang="es-ES"/>
        </a:p>
      </dgm:t>
    </dgm:pt>
    <dgm:pt modelId="{29BAD231-C3C3-455F-A92E-B17BAE9508BA}" type="pres">
      <dgm:prSet presAssocID="{E6B28B95-B778-4A83-A54F-1363C3530CBA}" presName="accent_4" presStyleCnt="0"/>
      <dgm:spPr/>
    </dgm:pt>
    <dgm:pt modelId="{3C1CCCAD-B35E-47B6-AFEF-5E72BE3143E9}" type="pres">
      <dgm:prSet presAssocID="{E6B28B95-B778-4A83-A54F-1363C3530CBA}" presName="accentRepeatNode" presStyleLbl="solidFgAcc1" presStyleIdx="3" presStyleCnt="6"/>
      <dgm:spPr/>
    </dgm:pt>
    <dgm:pt modelId="{E880F1A6-C72E-4660-80EF-E966973403F0}" type="pres">
      <dgm:prSet presAssocID="{A76424F6-2C03-4923-B8F0-DC93539739EF}" presName="text_5" presStyleLbl="node1" presStyleIdx="4" presStyleCnt="6">
        <dgm:presLayoutVars>
          <dgm:bulletEnabled val="1"/>
        </dgm:presLayoutVars>
      </dgm:prSet>
      <dgm:spPr/>
      <dgm:t>
        <a:bodyPr/>
        <a:lstStyle/>
        <a:p>
          <a:endParaRPr lang="es-ES"/>
        </a:p>
      </dgm:t>
    </dgm:pt>
    <dgm:pt modelId="{EE3C947B-3670-4114-B0FE-7122D8DB346B}" type="pres">
      <dgm:prSet presAssocID="{A76424F6-2C03-4923-B8F0-DC93539739EF}" presName="accent_5" presStyleCnt="0"/>
      <dgm:spPr/>
    </dgm:pt>
    <dgm:pt modelId="{F417B679-4AD8-43BF-AD1D-FC6D2CFD29BD}" type="pres">
      <dgm:prSet presAssocID="{A76424F6-2C03-4923-B8F0-DC93539739EF}" presName="accentRepeatNode" presStyleLbl="solidFgAcc1" presStyleIdx="4" presStyleCnt="6"/>
      <dgm:spPr/>
    </dgm:pt>
    <dgm:pt modelId="{47E25BFC-EFA6-4DC3-B580-C8E23B94CA34}" type="pres">
      <dgm:prSet presAssocID="{763522FB-3CAE-45FB-8F94-F707BE23D27D}" presName="text_6" presStyleLbl="node1" presStyleIdx="5" presStyleCnt="6">
        <dgm:presLayoutVars>
          <dgm:bulletEnabled val="1"/>
        </dgm:presLayoutVars>
      </dgm:prSet>
      <dgm:spPr/>
      <dgm:t>
        <a:bodyPr/>
        <a:lstStyle/>
        <a:p>
          <a:endParaRPr lang="es-ES"/>
        </a:p>
      </dgm:t>
    </dgm:pt>
    <dgm:pt modelId="{8185BDFF-67FA-442D-B9B8-149A9CCDF15B}" type="pres">
      <dgm:prSet presAssocID="{763522FB-3CAE-45FB-8F94-F707BE23D27D}" presName="accent_6" presStyleCnt="0"/>
      <dgm:spPr/>
    </dgm:pt>
    <dgm:pt modelId="{A10BB875-E683-4179-B962-C6A4E972C4C6}" type="pres">
      <dgm:prSet presAssocID="{763522FB-3CAE-45FB-8F94-F707BE23D27D}" presName="accentRepeatNode" presStyleLbl="solidFgAcc1" presStyleIdx="5" presStyleCnt="6"/>
      <dgm:spPr/>
    </dgm:pt>
  </dgm:ptLst>
  <dgm:cxnLst>
    <dgm:cxn modelId="{C2990370-07D8-4A3D-8EA5-28A70A025354}" type="presOf" srcId="{F709BB7F-8A00-439A-AF9C-967711A7A8B6}" destId="{4799D947-90E6-4817-8347-54A8B7198EC3}" srcOrd="0" destOrd="0" presId="urn:microsoft.com/office/officeart/2008/layout/VerticalCurvedList"/>
    <dgm:cxn modelId="{38AB1026-5DDA-47DF-9635-7FE8F40EAB3E}" srcId="{D10FA2E9-CDA4-43C3-A590-C078ACACF382}" destId="{763522FB-3CAE-45FB-8F94-F707BE23D27D}" srcOrd="5" destOrd="0" parTransId="{6178D25F-06CB-4F0B-8513-FA86F0B7FB58}" sibTransId="{61284CE1-F941-43FA-83CD-846114058A41}"/>
    <dgm:cxn modelId="{61DB489C-00C6-4365-A35F-92731B8F2829}" type="presOf" srcId="{0DEB589D-C8B9-4683-AEAE-2F519BA9F5A3}" destId="{F9D46DED-2398-450A-A56A-19B50C54CFA6}" srcOrd="0" destOrd="0" presId="urn:microsoft.com/office/officeart/2008/layout/VerticalCurvedList"/>
    <dgm:cxn modelId="{AED8D700-E6BE-47BC-84D5-0F7FDD6C7D38}" srcId="{D10FA2E9-CDA4-43C3-A590-C078ACACF382}" destId="{A76424F6-2C03-4923-B8F0-DC93539739EF}" srcOrd="4" destOrd="0" parTransId="{E8A85D26-5598-4133-8FEC-675070F1BA15}" sibTransId="{BD0E6858-4DFC-4550-97F8-0A7B58DF4E33}"/>
    <dgm:cxn modelId="{A52829F6-C244-4688-BE6F-E71036ECBD01}" srcId="{D10FA2E9-CDA4-43C3-A590-C078ACACF382}" destId="{0DEB589D-C8B9-4683-AEAE-2F519BA9F5A3}" srcOrd="0" destOrd="0" parTransId="{76065FBB-C312-448B-822C-33B9EA03B0F1}" sibTransId="{F709BB7F-8A00-439A-AF9C-967711A7A8B6}"/>
    <dgm:cxn modelId="{F9F58299-23FA-4594-9DC8-5A96C7B2FBE3}" type="presOf" srcId="{D10FA2E9-CDA4-43C3-A590-C078ACACF382}" destId="{73BB1A4B-D089-4545-A653-C44FF7776338}" srcOrd="0" destOrd="0" presId="urn:microsoft.com/office/officeart/2008/layout/VerticalCurvedList"/>
    <dgm:cxn modelId="{CFCD6909-D006-489D-BF38-CA268587681E}" type="presOf" srcId="{0E67C6C3-1950-4C2A-B425-426872D70932}" destId="{D6721254-BB30-4610-AB3A-214C8C5ECCD2}" srcOrd="0" destOrd="0" presId="urn:microsoft.com/office/officeart/2008/layout/VerticalCurvedList"/>
    <dgm:cxn modelId="{E1DB61A0-53B7-48A0-AF6A-F3DD90121BEF}" srcId="{D10FA2E9-CDA4-43C3-A590-C078ACACF382}" destId="{F9D20B1D-5B00-4DCC-86D8-313C79A695C7}" srcOrd="2" destOrd="0" parTransId="{4133C5C8-3E02-48B8-A67D-8DC1B38220C0}" sibTransId="{CC844C44-6E35-4255-AD96-B6A120103EB1}"/>
    <dgm:cxn modelId="{C907EDCF-87FA-4FEB-804E-B9275BBB33B8}" type="presOf" srcId="{763522FB-3CAE-45FB-8F94-F707BE23D27D}" destId="{47E25BFC-EFA6-4DC3-B580-C8E23B94CA34}" srcOrd="0" destOrd="0" presId="urn:microsoft.com/office/officeart/2008/layout/VerticalCurvedList"/>
    <dgm:cxn modelId="{FB5684DC-8535-401B-A4B4-EF4825172410}" srcId="{D10FA2E9-CDA4-43C3-A590-C078ACACF382}" destId="{0E67C6C3-1950-4C2A-B425-426872D70932}" srcOrd="1" destOrd="0" parTransId="{E11A51FC-74F3-410E-8438-E232BFB07B78}" sibTransId="{96A51060-0A20-4983-B9C6-E1940D98F9BA}"/>
    <dgm:cxn modelId="{25C4EBA5-D4B6-466B-8CE5-3E6CDCA9923C}" type="presOf" srcId="{A76424F6-2C03-4923-B8F0-DC93539739EF}" destId="{E880F1A6-C72E-4660-80EF-E966973403F0}" srcOrd="0" destOrd="0" presId="urn:microsoft.com/office/officeart/2008/layout/VerticalCurvedList"/>
    <dgm:cxn modelId="{0819BAE1-EB16-49D5-AF6A-FA1AEA787DD4}" type="presOf" srcId="{E6B28B95-B778-4A83-A54F-1363C3530CBA}" destId="{F317D9F3-507A-4062-848C-80580E68CDEE}" srcOrd="0" destOrd="0" presId="urn:microsoft.com/office/officeart/2008/layout/VerticalCurvedList"/>
    <dgm:cxn modelId="{0348C4EB-40D6-4635-91FA-12B6BE037266}" type="presOf" srcId="{F9D20B1D-5B00-4DCC-86D8-313C79A695C7}" destId="{C1A5A5AC-776E-4A5D-A814-F8E9F8D9DD9F}" srcOrd="0" destOrd="0" presId="urn:microsoft.com/office/officeart/2008/layout/VerticalCurvedList"/>
    <dgm:cxn modelId="{593DA491-0ABB-47AE-9B25-8FB77B94FEDB}" srcId="{D10FA2E9-CDA4-43C3-A590-C078ACACF382}" destId="{E6B28B95-B778-4A83-A54F-1363C3530CBA}" srcOrd="3" destOrd="0" parTransId="{2F86A5B6-CFE2-41F4-BAFB-FFACF3A27601}" sibTransId="{3FB88EBB-DC29-4A80-A789-C861F274FEA8}"/>
    <dgm:cxn modelId="{0DCF4EFD-02BB-4B24-90B5-F3990E376701}" type="presParOf" srcId="{73BB1A4B-D089-4545-A653-C44FF7776338}" destId="{D07EBEBC-1F24-48C3-9034-6AD18A6B5BDE}" srcOrd="0" destOrd="0" presId="urn:microsoft.com/office/officeart/2008/layout/VerticalCurvedList"/>
    <dgm:cxn modelId="{985875B7-E511-4C37-BFD3-AFA9520B5828}" type="presParOf" srcId="{D07EBEBC-1F24-48C3-9034-6AD18A6B5BDE}" destId="{54C254A7-E6FA-4BA3-8BAE-9691398211A9}" srcOrd="0" destOrd="0" presId="urn:microsoft.com/office/officeart/2008/layout/VerticalCurvedList"/>
    <dgm:cxn modelId="{79FFD062-0800-4787-98E3-269139DFCEED}" type="presParOf" srcId="{54C254A7-E6FA-4BA3-8BAE-9691398211A9}" destId="{7580D64F-ABEE-4F36-95C9-C604C5099147}" srcOrd="0" destOrd="0" presId="urn:microsoft.com/office/officeart/2008/layout/VerticalCurvedList"/>
    <dgm:cxn modelId="{F062429C-1DF6-40E7-8EF6-A287885C38E8}" type="presParOf" srcId="{54C254A7-E6FA-4BA3-8BAE-9691398211A9}" destId="{4799D947-90E6-4817-8347-54A8B7198EC3}" srcOrd="1" destOrd="0" presId="urn:microsoft.com/office/officeart/2008/layout/VerticalCurvedList"/>
    <dgm:cxn modelId="{2F15B9A0-D206-4D07-BE7F-400AEE9EF2EE}" type="presParOf" srcId="{54C254A7-E6FA-4BA3-8BAE-9691398211A9}" destId="{3D0C92AC-0B4B-4B9B-8A73-3C789A44E817}" srcOrd="2" destOrd="0" presId="urn:microsoft.com/office/officeart/2008/layout/VerticalCurvedList"/>
    <dgm:cxn modelId="{79367748-87A5-4A7E-9582-8CABBDABFD21}" type="presParOf" srcId="{54C254A7-E6FA-4BA3-8BAE-9691398211A9}" destId="{76A1391D-8382-4BA9-BA71-A57965C8910F}" srcOrd="3" destOrd="0" presId="urn:microsoft.com/office/officeart/2008/layout/VerticalCurvedList"/>
    <dgm:cxn modelId="{2F6E3822-4E0C-493E-A5CB-440D70C8893A}" type="presParOf" srcId="{D07EBEBC-1F24-48C3-9034-6AD18A6B5BDE}" destId="{F9D46DED-2398-450A-A56A-19B50C54CFA6}" srcOrd="1" destOrd="0" presId="urn:microsoft.com/office/officeart/2008/layout/VerticalCurvedList"/>
    <dgm:cxn modelId="{4F1D4676-90AC-4F5A-AD70-614C801C4BBE}" type="presParOf" srcId="{D07EBEBC-1F24-48C3-9034-6AD18A6B5BDE}" destId="{0B0EDB48-1DDB-4B51-B0F9-63B7BFC43792}" srcOrd="2" destOrd="0" presId="urn:microsoft.com/office/officeart/2008/layout/VerticalCurvedList"/>
    <dgm:cxn modelId="{1FC5C510-88E3-401A-B72D-B690681A24DE}" type="presParOf" srcId="{0B0EDB48-1DDB-4B51-B0F9-63B7BFC43792}" destId="{F579E709-3A2B-4FE5-A111-6E5F7E900439}" srcOrd="0" destOrd="0" presId="urn:microsoft.com/office/officeart/2008/layout/VerticalCurvedList"/>
    <dgm:cxn modelId="{6FA0ACEA-7F34-44F0-87FE-C1FDC5B8AA78}" type="presParOf" srcId="{D07EBEBC-1F24-48C3-9034-6AD18A6B5BDE}" destId="{D6721254-BB30-4610-AB3A-214C8C5ECCD2}" srcOrd="3" destOrd="0" presId="urn:microsoft.com/office/officeart/2008/layout/VerticalCurvedList"/>
    <dgm:cxn modelId="{138AB790-DCE3-43A9-941E-8664559B9608}" type="presParOf" srcId="{D07EBEBC-1F24-48C3-9034-6AD18A6B5BDE}" destId="{C777239C-FCB8-4AF3-9DDC-B6C5F46A9E78}" srcOrd="4" destOrd="0" presId="urn:microsoft.com/office/officeart/2008/layout/VerticalCurvedList"/>
    <dgm:cxn modelId="{630265FF-FAC7-4196-84B7-7CC096F98D1C}" type="presParOf" srcId="{C777239C-FCB8-4AF3-9DDC-B6C5F46A9E78}" destId="{88085ED9-4E03-442D-9F89-7ACAEC71567C}" srcOrd="0" destOrd="0" presId="urn:microsoft.com/office/officeart/2008/layout/VerticalCurvedList"/>
    <dgm:cxn modelId="{E79CEE60-F1AF-4468-AB1F-90EC632885C9}" type="presParOf" srcId="{D07EBEBC-1F24-48C3-9034-6AD18A6B5BDE}" destId="{C1A5A5AC-776E-4A5D-A814-F8E9F8D9DD9F}" srcOrd="5" destOrd="0" presId="urn:microsoft.com/office/officeart/2008/layout/VerticalCurvedList"/>
    <dgm:cxn modelId="{2B4A17D8-F493-4B3F-B47E-399A3747E904}" type="presParOf" srcId="{D07EBEBC-1F24-48C3-9034-6AD18A6B5BDE}" destId="{579DAB3C-299C-4A92-8B80-571849104815}" srcOrd="6" destOrd="0" presId="urn:microsoft.com/office/officeart/2008/layout/VerticalCurvedList"/>
    <dgm:cxn modelId="{25CF29EC-88E6-4996-A267-9DE0919BFF11}" type="presParOf" srcId="{579DAB3C-299C-4A92-8B80-571849104815}" destId="{85BC1B39-19A7-4E92-B0AE-58CAAC51618B}" srcOrd="0" destOrd="0" presId="urn:microsoft.com/office/officeart/2008/layout/VerticalCurvedList"/>
    <dgm:cxn modelId="{CE204161-3E32-4206-AD6A-1AD63D34207E}" type="presParOf" srcId="{D07EBEBC-1F24-48C3-9034-6AD18A6B5BDE}" destId="{F317D9F3-507A-4062-848C-80580E68CDEE}" srcOrd="7" destOrd="0" presId="urn:microsoft.com/office/officeart/2008/layout/VerticalCurvedList"/>
    <dgm:cxn modelId="{87416CAB-3987-47C4-AC74-01A56515BCB0}" type="presParOf" srcId="{D07EBEBC-1F24-48C3-9034-6AD18A6B5BDE}" destId="{29BAD231-C3C3-455F-A92E-B17BAE9508BA}" srcOrd="8" destOrd="0" presId="urn:microsoft.com/office/officeart/2008/layout/VerticalCurvedList"/>
    <dgm:cxn modelId="{7E44E000-3484-4A1B-87DF-E9B621029538}" type="presParOf" srcId="{29BAD231-C3C3-455F-A92E-B17BAE9508BA}" destId="{3C1CCCAD-B35E-47B6-AFEF-5E72BE3143E9}" srcOrd="0" destOrd="0" presId="urn:microsoft.com/office/officeart/2008/layout/VerticalCurvedList"/>
    <dgm:cxn modelId="{9469455F-46E3-42A8-9185-FC760C45515E}" type="presParOf" srcId="{D07EBEBC-1F24-48C3-9034-6AD18A6B5BDE}" destId="{E880F1A6-C72E-4660-80EF-E966973403F0}" srcOrd="9" destOrd="0" presId="urn:microsoft.com/office/officeart/2008/layout/VerticalCurvedList"/>
    <dgm:cxn modelId="{87D4DF49-D6EC-4E1B-B337-4822B387515A}" type="presParOf" srcId="{D07EBEBC-1F24-48C3-9034-6AD18A6B5BDE}" destId="{EE3C947B-3670-4114-B0FE-7122D8DB346B}" srcOrd="10" destOrd="0" presId="urn:microsoft.com/office/officeart/2008/layout/VerticalCurvedList"/>
    <dgm:cxn modelId="{CDCF6600-45AD-489A-A7B5-DDDCCEE7FEF0}" type="presParOf" srcId="{EE3C947B-3670-4114-B0FE-7122D8DB346B}" destId="{F417B679-4AD8-43BF-AD1D-FC6D2CFD29BD}" srcOrd="0" destOrd="0" presId="urn:microsoft.com/office/officeart/2008/layout/VerticalCurvedList"/>
    <dgm:cxn modelId="{0A9BD7EC-1586-43A7-AFBB-D0DA58BCE9ED}" type="presParOf" srcId="{D07EBEBC-1F24-48C3-9034-6AD18A6B5BDE}" destId="{47E25BFC-EFA6-4DC3-B580-C8E23B94CA34}" srcOrd="11" destOrd="0" presId="urn:microsoft.com/office/officeart/2008/layout/VerticalCurvedList"/>
    <dgm:cxn modelId="{E0DF06B7-BDDC-4CE8-95DC-48152AB3D449}" type="presParOf" srcId="{D07EBEBC-1F24-48C3-9034-6AD18A6B5BDE}" destId="{8185BDFF-67FA-442D-B9B8-149A9CCDF15B}" srcOrd="12" destOrd="0" presId="urn:microsoft.com/office/officeart/2008/layout/VerticalCurvedList"/>
    <dgm:cxn modelId="{411C8383-17E4-44C3-AD10-130FE1962F31}" type="presParOf" srcId="{8185BDFF-67FA-442D-B9B8-149A9CCDF15B}" destId="{A10BB875-E683-4179-B962-C6A4E972C4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CFB634-FF6B-4E0D-8272-7973219AD2D9}" type="doc">
      <dgm:prSet loTypeId="urn:microsoft.com/office/officeart/2005/8/layout/hProcess9" loCatId="process" qsTypeId="urn:microsoft.com/office/officeart/2005/8/quickstyle/simple5" qsCatId="simple" csTypeId="urn:microsoft.com/office/officeart/2005/8/colors/colorful4" csCatId="colorful" phldr="1"/>
      <dgm:spPr/>
      <dgm:t>
        <a:bodyPr/>
        <a:lstStyle/>
        <a:p>
          <a:endParaRPr lang="es-EC"/>
        </a:p>
      </dgm:t>
    </dgm:pt>
    <dgm:pt modelId="{4B2C6C18-941C-4500-AD0A-F6F3345DDEE8}">
      <dgm:prSet custT="1"/>
      <dgm:spPr/>
      <dgm:t>
        <a:bodyPr/>
        <a:lstStyle/>
        <a:p>
          <a:r>
            <a:rPr lang="es-US" sz="1600" dirty="0"/>
            <a:t>Definir el grado incidencia de la Inteligencia producida por la Función de Inteligencia de la Armada, en los resultados obtenidos durante la ejecución de las operaciones planificadas, mediante el análisis cualitativo de la información de inteligencia producida, con la finalidad de establecer una propuesta para fortalecer la Función de Inteligencia de la Armada.</a:t>
          </a:r>
          <a:endParaRPr lang="es-EC" sz="1600" dirty="0"/>
        </a:p>
      </dgm:t>
    </dgm:pt>
    <dgm:pt modelId="{D2A749F6-9576-4D1B-9A56-F295DBA045BC}" type="parTrans" cxnId="{A34FA195-FCA6-46B1-83F9-8AB43606366D}">
      <dgm:prSet/>
      <dgm:spPr/>
      <dgm:t>
        <a:bodyPr/>
        <a:lstStyle/>
        <a:p>
          <a:endParaRPr lang="es-EC" sz="1600"/>
        </a:p>
      </dgm:t>
    </dgm:pt>
    <dgm:pt modelId="{8D320F1F-79AB-46CC-982B-D664425B0BDA}" type="sibTrans" cxnId="{A34FA195-FCA6-46B1-83F9-8AB43606366D}">
      <dgm:prSet/>
      <dgm:spPr/>
      <dgm:t>
        <a:bodyPr/>
        <a:lstStyle/>
        <a:p>
          <a:endParaRPr lang="es-EC" sz="1600"/>
        </a:p>
      </dgm:t>
    </dgm:pt>
    <dgm:pt modelId="{23730837-3D04-4863-B41B-82DE8B169B46}">
      <dgm:prSet custT="1"/>
      <dgm:spPr/>
      <dgm:t>
        <a:bodyPr/>
        <a:lstStyle/>
        <a:p>
          <a:r>
            <a:rPr lang="es-US" sz="1200" dirty="0"/>
            <a:t>Analizar la inteligencia producida por los departamentos de inteligencia para la planificación de operaciones</a:t>
          </a:r>
          <a:endParaRPr lang="es-EC" sz="1200" dirty="0"/>
        </a:p>
      </dgm:t>
    </dgm:pt>
    <dgm:pt modelId="{8901EAF6-32F1-4A11-9583-1A099808F485}" type="parTrans" cxnId="{04AB8D99-0B6A-4C69-8F39-848CC3A43872}">
      <dgm:prSet/>
      <dgm:spPr/>
      <dgm:t>
        <a:bodyPr/>
        <a:lstStyle/>
        <a:p>
          <a:endParaRPr lang="es-EC" sz="1600"/>
        </a:p>
      </dgm:t>
    </dgm:pt>
    <dgm:pt modelId="{70E2200B-5F05-4D5E-B134-E43F3C2E8B9A}" type="sibTrans" cxnId="{04AB8D99-0B6A-4C69-8F39-848CC3A43872}">
      <dgm:prSet/>
      <dgm:spPr/>
      <dgm:t>
        <a:bodyPr/>
        <a:lstStyle/>
        <a:p>
          <a:endParaRPr lang="es-EC" sz="1600"/>
        </a:p>
      </dgm:t>
    </dgm:pt>
    <dgm:pt modelId="{2CAACA37-570F-4B2E-8983-842F4A9D3581}">
      <dgm:prSet custT="1"/>
      <dgm:spPr/>
      <dgm:t>
        <a:bodyPr/>
        <a:lstStyle/>
        <a:p>
          <a:r>
            <a:rPr lang="es-US" sz="1200" kern="1200" dirty="0">
              <a:solidFill>
                <a:prstClr val="white"/>
              </a:solidFill>
              <a:latin typeface="Calibri"/>
              <a:ea typeface="+mn-ea"/>
              <a:cs typeface="+mn-cs"/>
            </a:rPr>
            <a:t>Analizar los resultados de las operaciones de control de actividades ilícitas por vía marítima. </a:t>
          </a:r>
          <a:endParaRPr lang="es-EC" sz="1200" kern="1200" dirty="0">
            <a:solidFill>
              <a:prstClr val="white"/>
            </a:solidFill>
            <a:latin typeface="Calibri"/>
            <a:ea typeface="+mn-ea"/>
            <a:cs typeface="+mn-cs"/>
          </a:endParaRPr>
        </a:p>
      </dgm:t>
    </dgm:pt>
    <dgm:pt modelId="{D1DAD667-E66A-4770-B851-3B764C8FBB8F}" type="parTrans" cxnId="{6FE95237-9B5D-4D45-BC67-084484790B75}">
      <dgm:prSet/>
      <dgm:spPr/>
      <dgm:t>
        <a:bodyPr/>
        <a:lstStyle/>
        <a:p>
          <a:endParaRPr lang="es-EC" sz="1600"/>
        </a:p>
      </dgm:t>
    </dgm:pt>
    <dgm:pt modelId="{DC11F279-AC6B-4480-96FB-A3CEE7D1A368}" type="sibTrans" cxnId="{6FE95237-9B5D-4D45-BC67-084484790B75}">
      <dgm:prSet/>
      <dgm:spPr/>
      <dgm:t>
        <a:bodyPr/>
        <a:lstStyle/>
        <a:p>
          <a:endParaRPr lang="es-EC" sz="1600"/>
        </a:p>
      </dgm:t>
    </dgm:pt>
    <dgm:pt modelId="{36005ADF-DE9D-4F13-B599-1D47CCDC55AA}">
      <dgm:prSet custT="1"/>
      <dgm:spPr/>
      <dgm:t>
        <a:bodyPr/>
        <a:lstStyle/>
        <a:p>
          <a:r>
            <a:rPr lang="es-US" sz="1200" dirty="0"/>
            <a:t>Elaborar una propuesta para fortalecer la Función de Inteligencia en la Armada.</a:t>
          </a:r>
          <a:endParaRPr lang="es-EC" sz="1200" dirty="0"/>
        </a:p>
      </dgm:t>
    </dgm:pt>
    <dgm:pt modelId="{18DC7525-4F1B-4666-A55F-2ADE83A53168}" type="parTrans" cxnId="{65897561-410E-4978-B791-A1501E07A6E0}">
      <dgm:prSet/>
      <dgm:spPr/>
      <dgm:t>
        <a:bodyPr/>
        <a:lstStyle/>
        <a:p>
          <a:endParaRPr lang="es-EC" sz="1600"/>
        </a:p>
      </dgm:t>
    </dgm:pt>
    <dgm:pt modelId="{9B88984B-2EDD-4933-B53C-5A7E73D0B5A9}" type="sibTrans" cxnId="{65897561-410E-4978-B791-A1501E07A6E0}">
      <dgm:prSet/>
      <dgm:spPr/>
      <dgm:t>
        <a:bodyPr/>
        <a:lstStyle/>
        <a:p>
          <a:endParaRPr lang="es-EC" sz="1600"/>
        </a:p>
      </dgm:t>
    </dgm:pt>
    <dgm:pt modelId="{15029591-8838-45BA-ABD5-8EED1D6CD8A0}" type="pres">
      <dgm:prSet presAssocID="{74CFB634-FF6B-4E0D-8272-7973219AD2D9}" presName="CompostProcess" presStyleCnt="0">
        <dgm:presLayoutVars>
          <dgm:dir/>
          <dgm:resizeHandles val="exact"/>
        </dgm:presLayoutVars>
      </dgm:prSet>
      <dgm:spPr/>
      <dgm:t>
        <a:bodyPr/>
        <a:lstStyle/>
        <a:p>
          <a:endParaRPr lang="es-ES"/>
        </a:p>
      </dgm:t>
    </dgm:pt>
    <dgm:pt modelId="{3424309C-791A-4AF8-A1DF-B5565221CF44}" type="pres">
      <dgm:prSet presAssocID="{74CFB634-FF6B-4E0D-8272-7973219AD2D9}" presName="arrow" presStyleLbl="bgShp" presStyleIdx="0" presStyleCnt="1" custScaleX="117647" custScaleY="81641" custLinFactNeighborY="-314"/>
      <dgm:spPr/>
    </dgm:pt>
    <dgm:pt modelId="{EE8F31F1-6E21-45EB-9145-5C58E314566C}" type="pres">
      <dgm:prSet presAssocID="{74CFB634-FF6B-4E0D-8272-7973219AD2D9}" presName="linearProcess" presStyleCnt="0"/>
      <dgm:spPr/>
    </dgm:pt>
    <dgm:pt modelId="{411EF166-20EE-42D3-A629-6265BB36FFAF}" type="pres">
      <dgm:prSet presAssocID="{4B2C6C18-941C-4500-AD0A-F6F3345DDEE8}" presName="textNode" presStyleLbl="node1" presStyleIdx="0" presStyleCnt="4" custScaleX="516824" custScaleY="168996">
        <dgm:presLayoutVars>
          <dgm:bulletEnabled val="1"/>
        </dgm:presLayoutVars>
      </dgm:prSet>
      <dgm:spPr/>
      <dgm:t>
        <a:bodyPr/>
        <a:lstStyle/>
        <a:p>
          <a:endParaRPr lang="es-ES"/>
        </a:p>
      </dgm:t>
    </dgm:pt>
    <dgm:pt modelId="{B886F879-717E-463A-BAE1-2E55F467D909}" type="pres">
      <dgm:prSet presAssocID="{8D320F1F-79AB-46CC-982B-D664425B0BDA}" presName="sibTrans" presStyleCnt="0"/>
      <dgm:spPr/>
    </dgm:pt>
    <dgm:pt modelId="{B6F61EAA-5BBD-4948-9904-03226076BDC1}" type="pres">
      <dgm:prSet presAssocID="{23730837-3D04-4863-B41B-82DE8B169B46}" presName="textNode" presStyleLbl="node1" presStyleIdx="1" presStyleCnt="4" custScaleX="172346" custScaleY="152796">
        <dgm:presLayoutVars>
          <dgm:bulletEnabled val="1"/>
        </dgm:presLayoutVars>
      </dgm:prSet>
      <dgm:spPr/>
      <dgm:t>
        <a:bodyPr/>
        <a:lstStyle/>
        <a:p>
          <a:endParaRPr lang="es-ES"/>
        </a:p>
      </dgm:t>
    </dgm:pt>
    <dgm:pt modelId="{74D4811E-0595-480F-8B62-03951C92AC37}" type="pres">
      <dgm:prSet presAssocID="{70E2200B-5F05-4D5E-B134-E43F3C2E8B9A}" presName="sibTrans" presStyleCnt="0"/>
      <dgm:spPr/>
    </dgm:pt>
    <dgm:pt modelId="{C48CDD68-CD86-4892-940B-F3EAA55D3927}" type="pres">
      <dgm:prSet presAssocID="{2CAACA37-570F-4B2E-8983-842F4A9D3581}" presName="textNode" presStyleLbl="node1" presStyleIdx="2" presStyleCnt="4" custScaleX="172346" custScaleY="128494" custLinFactNeighborX="28147" custLinFactNeighborY="2726">
        <dgm:presLayoutVars>
          <dgm:bulletEnabled val="1"/>
        </dgm:presLayoutVars>
      </dgm:prSet>
      <dgm:spPr/>
      <dgm:t>
        <a:bodyPr/>
        <a:lstStyle/>
        <a:p>
          <a:endParaRPr lang="es-ES"/>
        </a:p>
      </dgm:t>
    </dgm:pt>
    <dgm:pt modelId="{76F0A386-6A8E-434D-B677-6DC36B971593}" type="pres">
      <dgm:prSet presAssocID="{DC11F279-AC6B-4480-96FB-A3CEE7D1A368}" presName="sibTrans" presStyleCnt="0"/>
      <dgm:spPr/>
    </dgm:pt>
    <dgm:pt modelId="{4B2AB48B-3B8C-4CB2-8366-52C5F936D747}" type="pres">
      <dgm:prSet presAssocID="{36005ADF-DE9D-4F13-B599-1D47CCDC55AA}" presName="textNode" presStyleLbl="node1" presStyleIdx="3" presStyleCnt="4" custScaleX="172346" custScaleY="128494">
        <dgm:presLayoutVars>
          <dgm:bulletEnabled val="1"/>
        </dgm:presLayoutVars>
      </dgm:prSet>
      <dgm:spPr/>
      <dgm:t>
        <a:bodyPr/>
        <a:lstStyle/>
        <a:p>
          <a:endParaRPr lang="es-ES"/>
        </a:p>
      </dgm:t>
    </dgm:pt>
  </dgm:ptLst>
  <dgm:cxnLst>
    <dgm:cxn modelId="{A34FA195-FCA6-46B1-83F9-8AB43606366D}" srcId="{74CFB634-FF6B-4E0D-8272-7973219AD2D9}" destId="{4B2C6C18-941C-4500-AD0A-F6F3345DDEE8}" srcOrd="0" destOrd="0" parTransId="{D2A749F6-9576-4D1B-9A56-F295DBA045BC}" sibTransId="{8D320F1F-79AB-46CC-982B-D664425B0BDA}"/>
    <dgm:cxn modelId="{04AB8D99-0B6A-4C69-8F39-848CC3A43872}" srcId="{74CFB634-FF6B-4E0D-8272-7973219AD2D9}" destId="{23730837-3D04-4863-B41B-82DE8B169B46}" srcOrd="1" destOrd="0" parTransId="{8901EAF6-32F1-4A11-9583-1A099808F485}" sibTransId="{70E2200B-5F05-4D5E-B134-E43F3C2E8B9A}"/>
    <dgm:cxn modelId="{8CC65098-84D0-4BC9-A989-2EDFFB2CFA97}" type="presOf" srcId="{4B2C6C18-941C-4500-AD0A-F6F3345DDEE8}" destId="{411EF166-20EE-42D3-A629-6265BB36FFAF}" srcOrd="0" destOrd="0" presId="urn:microsoft.com/office/officeart/2005/8/layout/hProcess9"/>
    <dgm:cxn modelId="{858054D7-1593-4ACB-A865-74EF01ED6FC2}" type="presOf" srcId="{36005ADF-DE9D-4F13-B599-1D47CCDC55AA}" destId="{4B2AB48B-3B8C-4CB2-8366-52C5F936D747}" srcOrd="0" destOrd="0" presId="urn:microsoft.com/office/officeart/2005/8/layout/hProcess9"/>
    <dgm:cxn modelId="{6FE95237-9B5D-4D45-BC67-084484790B75}" srcId="{74CFB634-FF6B-4E0D-8272-7973219AD2D9}" destId="{2CAACA37-570F-4B2E-8983-842F4A9D3581}" srcOrd="2" destOrd="0" parTransId="{D1DAD667-E66A-4770-B851-3B764C8FBB8F}" sibTransId="{DC11F279-AC6B-4480-96FB-A3CEE7D1A368}"/>
    <dgm:cxn modelId="{1F286B48-B975-4000-B389-6696C5D6076D}" type="presOf" srcId="{23730837-3D04-4863-B41B-82DE8B169B46}" destId="{B6F61EAA-5BBD-4948-9904-03226076BDC1}" srcOrd="0" destOrd="0" presId="urn:microsoft.com/office/officeart/2005/8/layout/hProcess9"/>
    <dgm:cxn modelId="{52A962A4-638F-428D-AF54-EB3AD531E4FB}" type="presOf" srcId="{2CAACA37-570F-4B2E-8983-842F4A9D3581}" destId="{C48CDD68-CD86-4892-940B-F3EAA55D3927}" srcOrd="0" destOrd="0" presId="urn:microsoft.com/office/officeart/2005/8/layout/hProcess9"/>
    <dgm:cxn modelId="{65897561-410E-4978-B791-A1501E07A6E0}" srcId="{74CFB634-FF6B-4E0D-8272-7973219AD2D9}" destId="{36005ADF-DE9D-4F13-B599-1D47CCDC55AA}" srcOrd="3" destOrd="0" parTransId="{18DC7525-4F1B-4666-A55F-2ADE83A53168}" sibTransId="{9B88984B-2EDD-4933-B53C-5A7E73D0B5A9}"/>
    <dgm:cxn modelId="{0AFC922F-0CFB-4EF1-9AB0-F779FCED7AD2}" type="presOf" srcId="{74CFB634-FF6B-4E0D-8272-7973219AD2D9}" destId="{15029591-8838-45BA-ABD5-8EED1D6CD8A0}" srcOrd="0" destOrd="0" presId="urn:microsoft.com/office/officeart/2005/8/layout/hProcess9"/>
    <dgm:cxn modelId="{6C8C34EA-E64C-48E4-8F15-CAC21B004FC6}" type="presParOf" srcId="{15029591-8838-45BA-ABD5-8EED1D6CD8A0}" destId="{3424309C-791A-4AF8-A1DF-B5565221CF44}" srcOrd="0" destOrd="0" presId="urn:microsoft.com/office/officeart/2005/8/layout/hProcess9"/>
    <dgm:cxn modelId="{581E2DD7-6B26-4024-AA08-AE75335DB91C}" type="presParOf" srcId="{15029591-8838-45BA-ABD5-8EED1D6CD8A0}" destId="{EE8F31F1-6E21-45EB-9145-5C58E314566C}" srcOrd="1" destOrd="0" presId="urn:microsoft.com/office/officeart/2005/8/layout/hProcess9"/>
    <dgm:cxn modelId="{FE556FC1-8F75-4C64-B1C7-7797DCC4F3FB}" type="presParOf" srcId="{EE8F31F1-6E21-45EB-9145-5C58E314566C}" destId="{411EF166-20EE-42D3-A629-6265BB36FFAF}" srcOrd="0" destOrd="0" presId="urn:microsoft.com/office/officeart/2005/8/layout/hProcess9"/>
    <dgm:cxn modelId="{65B578C0-59A6-48DF-907F-EAFF1D40DC20}" type="presParOf" srcId="{EE8F31F1-6E21-45EB-9145-5C58E314566C}" destId="{B886F879-717E-463A-BAE1-2E55F467D909}" srcOrd="1" destOrd="0" presId="urn:microsoft.com/office/officeart/2005/8/layout/hProcess9"/>
    <dgm:cxn modelId="{332C37B9-5B0E-4AF8-B1A8-5178C490EBEF}" type="presParOf" srcId="{EE8F31F1-6E21-45EB-9145-5C58E314566C}" destId="{B6F61EAA-5BBD-4948-9904-03226076BDC1}" srcOrd="2" destOrd="0" presId="urn:microsoft.com/office/officeart/2005/8/layout/hProcess9"/>
    <dgm:cxn modelId="{1B3C889B-59B3-48A6-9757-387905EA61BD}" type="presParOf" srcId="{EE8F31F1-6E21-45EB-9145-5C58E314566C}" destId="{74D4811E-0595-480F-8B62-03951C92AC37}" srcOrd="3" destOrd="0" presId="urn:microsoft.com/office/officeart/2005/8/layout/hProcess9"/>
    <dgm:cxn modelId="{DF20F435-78E3-45E5-95B2-5490AAA65CB5}" type="presParOf" srcId="{EE8F31F1-6E21-45EB-9145-5C58E314566C}" destId="{C48CDD68-CD86-4892-940B-F3EAA55D3927}" srcOrd="4" destOrd="0" presId="urn:microsoft.com/office/officeart/2005/8/layout/hProcess9"/>
    <dgm:cxn modelId="{A986C424-E1B5-481C-BCBE-714D238BA138}" type="presParOf" srcId="{EE8F31F1-6E21-45EB-9145-5C58E314566C}" destId="{76F0A386-6A8E-434D-B677-6DC36B971593}" srcOrd="5" destOrd="0" presId="urn:microsoft.com/office/officeart/2005/8/layout/hProcess9"/>
    <dgm:cxn modelId="{CEE76D7F-448B-46FD-9AEA-6CE3D09EEF00}" type="presParOf" srcId="{EE8F31F1-6E21-45EB-9145-5C58E314566C}" destId="{4B2AB48B-3B8C-4CB2-8366-52C5F936D74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0FA2E9-CDA4-43C3-A590-C078ACACF382}"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US"/>
        </a:p>
      </dgm:t>
    </dgm:pt>
    <dgm:pt modelId="{0DEB589D-C8B9-4683-AEAE-2F519BA9F5A3}">
      <dgm:prSet phldrT="[Texto]" custT="1"/>
      <dgm:spPr/>
      <dgm:t>
        <a:bodyPr/>
        <a:lstStyle/>
        <a:p>
          <a:r>
            <a:rPr lang="es-US" sz="2000" b="1" dirty="0">
              <a:latin typeface="Arial" panose="020B0604020202020204" pitchFamily="34" charset="0"/>
              <a:cs typeface="Arial" panose="020B0604020202020204" pitchFamily="34" charset="0"/>
            </a:rPr>
            <a:t>Introducción</a:t>
          </a:r>
        </a:p>
      </dgm:t>
    </dgm:pt>
    <dgm:pt modelId="{76065FBB-C312-448B-822C-33B9EA03B0F1}" type="par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F709BB7F-8A00-439A-AF9C-967711A7A8B6}" type="sib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0E67C6C3-1950-4C2A-B425-426872D70932}">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gm:t>
    </dgm:pt>
    <dgm:pt modelId="{E11A51FC-74F3-410E-8438-E232BFB07B78}" type="par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96A51060-0A20-4983-B9C6-E1940D98F9BA}" type="sib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763522FB-3CAE-45FB-8F94-F707BE23D27D}">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gm:t>
    </dgm:pt>
    <dgm:pt modelId="{6178D25F-06CB-4F0B-8513-FA86F0B7FB58}" type="par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61284CE1-F941-43FA-83CD-846114058A41}" type="sib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F9D20B1D-5B00-4DCC-86D8-313C79A695C7}">
      <dgm:prSet phldrT="[Texto]" custT="1"/>
      <dgm:spPr>
        <a:solidFill>
          <a:srgbClr val="FFFF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Metodología </a:t>
          </a:r>
        </a:p>
      </dgm:t>
    </dgm:pt>
    <dgm:pt modelId="{4133C5C8-3E02-48B8-A67D-8DC1B38220C0}" type="parTrans" cxnId="{E1DB61A0-53B7-48A0-AF6A-F3DD90121BEF}">
      <dgm:prSet/>
      <dgm:spPr/>
      <dgm:t>
        <a:bodyPr/>
        <a:lstStyle/>
        <a:p>
          <a:endParaRPr lang="es-EC"/>
        </a:p>
      </dgm:t>
    </dgm:pt>
    <dgm:pt modelId="{CC844C44-6E35-4255-AD96-B6A120103EB1}" type="sibTrans" cxnId="{E1DB61A0-53B7-48A0-AF6A-F3DD90121BEF}">
      <dgm:prSet/>
      <dgm:spPr/>
      <dgm:t>
        <a:bodyPr/>
        <a:lstStyle/>
        <a:p>
          <a:endParaRPr lang="es-EC"/>
        </a:p>
      </dgm:t>
    </dgm:pt>
    <dgm:pt modelId="{E6B28B95-B778-4A83-A54F-1363C3530CBA}">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gm:t>
    </dgm:pt>
    <dgm:pt modelId="{2F86A5B6-CFE2-41F4-BAFB-FFACF3A27601}" type="parTrans" cxnId="{593DA491-0ABB-47AE-9B25-8FB77B94FEDB}">
      <dgm:prSet/>
      <dgm:spPr/>
      <dgm:t>
        <a:bodyPr/>
        <a:lstStyle/>
        <a:p>
          <a:endParaRPr lang="es-EC"/>
        </a:p>
      </dgm:t>
    </dgm:pt>
    <dgm:pt modelId="{3FB88EBB-DC29-4A80-A789-C861F274FEA8}" type="sibTrans" cxnId="{593DA491-0ABB-47AE-9B25-8FB77B94FEDB}">
      <dgm:prSet/>
      <dgm:spPr/>
      <dgm:t>
        <a:bodyPr/>
        <a:lstStyle/>
        <a:p>
          <a:endParaRPr lang="es-EC"/>
        </a:p>
      </dgm:t>
    </dgm:pt>
    <dgm:pt modelId="{A76424F6-2C03-4923-B8F0-DC93539739EF}">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gm:t>
    </dgm:pt>
    <dgm:pt modelId="{E8A85D26-5598-4133-8FEC-675070F1BA15}" type="parTrans" cxnId="{AED8D700-E6BE-47BC-84D5-0F7FDD6C7D38}">
      <dgm:prSet/>
      <dgm:spPr/>
      <dgm:t>
        <a:bodyPr/>
        <a:lstStyle/>
        <a:p>
          <a:endParaRPr lang="es-EC"/>
        </a:p>
      </dgm:t>
    </dgm:pt>
    <dgm:pt modelId="{BD0E6858-4DFC-4550-97F8-0A7B58DF4E33}" type="sibTrans" cxnId="{AED8D700-E6BE-47BC-84D5-0F7FDD6C7D38}">
      <dgm:prSet/>
      <dgm:spPr/>
      <dgm:t>
        <a:bodyPr/>
        <a:lstStyle/>
        <a:p>
          <a:endParaRPr lang="es-EC"/>
        </a:p>
      </dgm:t>
    </dgm:pt>
    <dgm:pt modelId="{73BB1A4B-D089-4545-A653-C44FF7776338}" type="pres">
      <dgm:prSet presAssocID="{D10FA2E9-CDA4-43C3-A590-C078ACACF382}" presName="Name0" presStyleCnt="0">
        <dgm:presLayoutVars>
          <dgm:chMax val="7"/>
          <dgm:chPref val="7"/>
          <dgm:dir/>
        </dgm:presLayoutVars>
      </dgm:prSet>
      <dgm:spPr/>
      <dgm:t>
        <a:bodyPr/>
        <a:lstStyle/>
        <a:p>
          <a:endParaRPr lang="es-ES"/>
        </a:p>
      </dgm:t>
    </dgm:pt>
    <dgm:pt modelId="{D07EBEBC-1F24-48C3-9034-6AD18A6B5BDE}" type="pres">
      <dgm:prSet presAssocID="{D10FA2E9-CDA4-43C3-A590-C078ACACF382}" presName="Name1" presStyleCnt="0"/>
      <dgm:spPr/>
    </dgm:pt>
    <dgm:pt modelId="{54C254A7-E6FA-4BA3-8BAE-9691398211A9}" type="pres">
      <dgm:prSet presAssocID="{D10FA2E9-CDA4-43C3-A590-C078ACACF382}" presName="cycle" presStyleCnt="0"/>
      <dgm:spPr/>
    </dgm:pt>
    <dgm:pt modelId="{7580D64F-ABEE-4F36-95C9-C604C5099147}" type="pres">
      <dgm:prSet presAssocID="{D10FA2E9-CDA4-43C3-A590-C078ACACF382}" presName="srcNode" presStyleLbl="node1" presStyleIdx="0" presStyleCnt="6"/>
      <dgm:spPr/>
    </dgm:pt>
    <dgm:pt modelId="{4799D947-90E6-4817-8347-54A8B7198EC3}" type="pres">
      <dgm:prSet presAssocID="{D10FA2E9-CDA4-43C3-A590-C078ACACF382}" presName="conn" presStyleLbl="parChTrans1D2" presStyleIdx="0" presStyleCnt="1"/>
      <dgm:spPr/>
      <dgm:t>
        <a:bodyPr/>
        <a:lstStyle/>
        <a:p>
          <a:endParaRPr lang="es-ES"/>
        </a:p>
      </dgm:t>
    </dgm:pt>
    <dgm:pt modelId="{3D0C92AC-0B4B-4B9B-8A73-3C789A44E817}" type="pres">
      <dgm:prSet presAssocID="{D10FA2E9-CDA4-43C3-A590-C078ACACF382}" presName="extraNode" presStyleLbl="node1" presStyleIdx="0" presStyleCnt="6"/>
      <dgm:spPr/>
    </dgm:pt>
    <dgm:pt modelId="{76A1391D-8382-4BA9-BA71-A57965C8910F}" type="pres">
      <dgm:prSet presAssocID="{D10FA2E9-CDA4-43C3-A590-C078ACACF382}" presName="dstNode" presStyleLbl="node1" presStyleIdx="0" presStyleCnt="6"/>
      <dgm:spPr/>
    </dgm:pt>
    <dgm:pt modelId="{F9D46DED-2398-450A-A56A-19B50C54CFA6}" type="pres">
      <dgm:prSet presAssocID="{0DEB589D-C8B9-4683-AEAE-2F519BA9F5A3}" presName="text_1" presStyleLbl="node1" presStyleIdx="0" presStyleCnt="6">
        <dgm:presLayoutVars>
          <dgm:bulletEnabled val="1"/>
        </dgm:presLayoutVars>
      </dgm:prSet>
      <dgm:spPr/>
      <dgm:t>
        <a:bodyPr/>
        <a:lstStyle/>
        <a:p>
          <a:endParaRPr lang="es-ES"/>
        </a:p>
      </dgm:t>
    </dgm:pt>
    <dgm:pt modelId="{0B0EDB48-1DDB-4B51-B0F9-63B7BFC43792}" type="pres">
      <dgm:prSet presAssocID="{0DEB589D-C8B9-4683-AEAE-2F519BA9F5A3}" presName="accent_1" presStyleCnt="0"/>
      <dgm:spPr/>
    </dgm:pt>
    <dgm:pt modelId="{F579E709-3A2B-4FE5-A111-6E5F7E900439}" type="pres">
      <dgm:prSet presAssocID="{0DEB589D-C8B9-4683-AEAE-2F519BA9F5A3}" presName="accentRepeatNode" presStyleLbl="solidFgAcc1" presStyleIdx="0" presStyleCnt="6"/>
      <dgm:spPr/>
    </dgm:pt>
    <dgm:pt modelId="{D6721254-BB30-4610-AB3A-214C8C5ECCD2}" type="pres">
      <dgm:prSet presAssocID="{0E67C6C3-1950-4C2A-B425-426872D70932}" presName="text_2" presStyleLbl="node1" presStyleIdx="1" presStyleCnt="6">
        <dgm:presLayoutVars>
          <dgm:bulletEnabled val="1"/>
        </dgm:presLayoutVars>
      </dgm:prSet>
      <dgm:spPr/>
      <dgm:t>
        <a:bodyPr/>
        <a:lstStyle/>
        <a:p>
          <a:endParaRPr lang="es-ES"/>
        </a:p>
      </dgm:t>
    </dgm:pt>
    <dgm:pt modelId="{C777239C-FCB8-4AF3-9DDC-B6C5F46A9E78}" type="pres">
      <dgm:prSet presAssocID="{0E67C6C3-1950-4C2A-B425-426872D70932}" presName="accent_2" presStyleCnt="0"/>
      <dgm:spPr/>
    </dgm:pt>
    <dgm:pt modelId="{88085ED9-4E03-442D-9F89-7ACAEC71567C}" type="pres">
      <dgm:prSet presAssocID="{0E67C6C3-1950-4C2A-B425-426872D70932}" presName="accentRepeatNode" presStyleLbl="solidFgAcc1" presStyleIdx="1" presStyleCnt="6"/>
      <dgm:spPr/>
    </dgm:pt>
    <dgm:pt modelId="{C1A5A5AC-776E-4A5D-A814-F8E9F8D9DD9F}" type="pres">
      <dgm:prSet presAssocID="{F9D20B1D-5B00-4DCC-86D8-313C79A695C7}" presName="text_3" presStyleLbl="node1" presStyleIdx="2" presStyleCnt="6">
        <dgm:presLayoutVars>
          <dgm:bulletEnabled val="1"/>
        </dgm:presLayoutVars>
      </dgm:prSet>
      <dgm:spPr/>
      <dgm:t>
        <a:bodyPr/>
        <a:lstStyle/>
        <a:p>
          <a:endParaRPr lang="es-ES"/>
        </a:p>
      </dgm:t>
    </dgm:pt>
    <dgm:pt modelId="{579DAB3C-299C-4A92-8B80-571849104815}" type="pres">
      <dgm:prSet presAssocID="{F9D20B1D-5B00-4DCC-86D8-313C79A695C7}" presName="accent_3" presStyleCnt="0"/>
      <dgm:spPr/>
    </dgm:pt>
    <dgm:pt modelId="{85BC1B39-19A7-4E92-B0AE-58CAAC51618B}" type="pres">
      <dgm:prSet presAssocID="{F9D20B1D-5B00-4DCC-86D8-313C79A695C7}" presName="accentRepeatNode" presStyleLbl="solidFgAcc1" presStyleIdx="2" presStyleCnt="6"/>
      <dgm:spPr/>
    </dgm:pt>
    <dgm:pt modelId="{F317D9F3-507A-4062-848C-80580E68CDEE}" type="pres">
      <dgm:prSet presAssocID="{E6B28B95-B778-4A83-A54F-1363C3530CBA}" presName="text_4" presStyleLbl="node1" presStyleIdx="3" presStyleCnt="6">
        <dgm:presLayoutVars>
          <dgm:bulletEnabled val="1"/>
        </dgm:presLayoutVars>
      </dgm:prSet>
      <dgm:spPr/>
      <dgm:t>
        <a:bodyPr/>
        <a:lstStyle/>
        <a:p>
          <a:endParaRPr lang="es-ES"/>
        </a:p>
      </dgm:t>
    </dgm:pt>
    <dgm:pt modelId="{29BAD231-C3C3-455F-A92E-B17BAE9508BA}" type="pres">
      <dgm:prSet presAssocID="{E6B28B95-B778-4A83-A54F-1363C3530CBA}" presName="accent_4" presStyleCnt="0"/>
      <dgm:spPr/>
    </dgm:pt>
    <dgm:pt modelId="{3C1CCCAD-B35E-47B6-AFEF-5E72BE3143E9}" type="pres">
      <dgm:prSet presAssocID="{E6B28B95-B778-4A83-A54F-1363C3530CBA}" presName="accentRepeatNode" presStyleLbl="solidFgAcc1" presStyleIdx="3" presStyleCnt="6"/>
      <dgm:spPr/>
    </dgm:pt>
    <dgm:pt modelId="{E880F1A6-C72E-4660-80EF-E966973403F0}" type="pres">
      <dgm:prSet presAssocID="{A76424F6-2C03-4923-B8F0-DC93539739EF}" presName="text_5" presStyleLbl="node1" presStyleIdx="4" presStyleCnt="6">
        <dgm:presLayoutVars>
          <dgm:bulletEnabled val="1"/>
        </dgm:presLayoutVars>
      </dgm:prSet>
      <dgm:spPr/>
      <dgm:t>
        <a:bodyPr/>
        <a:lstStyle/>
        <a:p>
          <a:endParaRPr lang="es-ES"/>
        </a:p>
      </dgm:t>
    </dgm:pt>
    <dgm:pt modelId="{EE3C947B-3670-4114-B0FE-7122D8DB346B}" type="pres">
      <dgm:prSet presAssocID="{A76424F6-2C03-4923-B8F0-DC93539739EF}" presName="accent_5" presStyleCnt="0"/>
      <dgm:spPr/>
    </dgm:pt>
    <dgm:pt modelId="{F417B679-4AD8-43BF-AD1D-FC6D2CFD29BD}" type="pres">
      <dgm:prSet presAssocID="{A76424F6-2C03-4923-B8F0-DC93539739EF}" presName="accentRepeatNode" presStyleLbl="solidFgAcc1" presStyleIdx="4" presStyleCnt="6"/>
      <dgm:spPr/>
    </dgm:pt>
    <dgm:pt modelId="{47E25BFC-EFA6-4DC3-B580-C8E23B94CA34}" type="pres">
      <dgm:prSet presAssocID="{763522FB-3CAE-45FB-8F94-F707BE23D27D}" presName="text_6" presStyleLbl="node1" presStyleIdx="5" presStyleCnt="6">
        <dgm:presLayoutVars>
          <dgm:bulletEnabled val="1"/>
        </dgm:presLayoutVars>
      </dgm:prSet>
      <dgm:spPr/>
      <dgm:t>
        <a:bodyPr/>
        <a:lstStyle/>
        <a:p>
          <a:endParaRPr lang="es-ES"/>
        </a:p>
      </dgm:t>
    </dgm:pt>
    <dgm:pt modelId="{8185BDFF-67FA-442D-B9B8-149A9CCDF15B}" type="pres">
      <dgm:prSet presAssocID="{763522FB-3CAE-45FB-8F94-F707BE23D27D}" presName="accent_6" presStyleCnt="0"/>
      <dgm:spPr/>
    </dgm:pt>
    <dgm:pt modelId="{A10BB875-E683-4179-B962-C6A4E972C4C6}" type="pres">
      <dgm:prSet presAssocID="{763522FB-3CAE-45FB-8F94-F707BE23D27D}" presName="accentRepeatNode" presStyleLbl="solidFgAcc1" presStyleIdx="5" presStyleCnt="6"/>
      <dgm:spPr/>
    </dgm:pt>
  </dgm:ptLst>
  <dgm:cxnLst>
    <dgm:cxn modelId="{C2990370-07D8-4A3D-8EA5-28A70A025354}" type="presOf" srcId="{F709BB7F-8A00-439A-AF9C-967711A7A8B6}" destId="{4799D947-90E6-4817-8347-54A8B7198EC3}" srcOrd="0" destOrd="0" presId="urn:microsoft.com/office/officeart/2008/layout/VerticalCurvedList"/>
    <dgm:cxn modelId="{38AB1026-5DDA-47DF-9635-7FE8F40EAB3E}" srcId="{D10FA2E9-CDA4-43C3-A590-C078ACACF382}" destId="{763522FB-3CAE-45FB-8F94-F707BE23D27D}" srcOrd="5" destOrd="0" parTransId="{6178D25F-06CB-4F0B-8513-FA86F0B7FB58}" sibTransId="{61284CE1-F941-43FA-83CD-846114058A41}"/>
    <dgm:cxn modelId="{61DB489C-00C6-4365-A35F-92731B8F2829}" type="presOf" srcId="{0DEB589D-C8B9-4683-AEAE-2F519BA9F5A3}" destId="{F9D46DED-2398-450A-A56A-19B50C54CFA6}" srcOrd="0" destOrd="0" presId="urn:microsoft.com/office/officeart/2008/layout/VerticalCurvedList"/>
    <dgm:cxn modelId="{AED8D700-E6BE-47BC-84D5-0F7FDD6C7D38}" srcId="{D10FA2E9-CDA4-43C3-A590-C078ACACF382}" destId="{A76424F6-2C03-4923-B8F0-DC93539739EF}" srcOrd="4" destOrd="0" parTransId="{E8A85D26-5598-4133-8FEC-675070F1BA15}" sibTransId="{BD0E6858-4DFC-4550-97F8-0A7B58DF4E33}"/>
    <dgm:cxn modelId="{A52829F6-C244-4688-BE6F-E71036ECBD01}" srcId="{D10FA2E9-CDA4-43C3-A590-C078ACACF382}" destId="{0DEB589D-C8B9-4683-AEAE-2F519BA9F5A3}" srcOrd="0" destOrd="0" parTransId="{76065FBB-C312-448B-822C-33B9EA03B0F1}" sibTransId="{F709BB7F-8A00-439A-AF9C-967711A7A8B6}"/>
    <dgm:cxn modelId="{F9F58299-23FA-4594-9DC8-5A96C7B2FBE3}" type="presOf" srcId="{D10FA2E9-CDA4-43C3-A590-C078ACACF382}" destId="{73BB1A4B-D089-4545-A653-C44FF7776338}" srcOrd="0" destOrd="0" presId="urn:microsoft.com/office/officeart/2008/layout/VerticalCurvedList"/>
    <dgm:cxn modelId="{CFCD6909-D006-489D-BF38-CA268587681E}" type="presOf" srcId="{0E67C6C3-1950-4C2A-B425-426872D70932}" destId="{D6721254-BB30-4610-AB3A-214C8C5ECCD2}" srcOrd="0" destOrd="0" presId="urn:microsoft.com/office/officeart/2008/layout/VerticalCurvedList"/>
    <dgm:cxn modelId="{E1DB61A0-53B7-48A0-AF6A-F3DD90121BEF}" srcId="{D10FA2E9-CDA4-43C3-A590-C078ACACF382}" destId="{F9D20B1D-5B00-4DCC-86D8-313C79A695C7}" srcOrd="2" destOrd="0" parTransId="{4133C5C8-3E02-48B8-A67D-8DC1B38220C0}" sibTransId="{CC844C44-6E35-4255-AD96-B6A120103EB1}"/>
    <dgm:cxn modelId="{C907EDCF-87FA-4FEB-804E-B9275BBB33B8}" type="presOf" srcId="{763522FB-3CAE-45FB-8F94-F707BE23D27D}" destId="{47E25BFC-EFA6-4DC3-B580-C8E23B94CA34}" srcOrd="0" destOrd="0" presId="urn:microsoft.com/office/officeart/2008/layout/VerticalCurvedList"/>
    <dgm:cxn modelId="{FB5684DC-8535-401B-A4B4-EF4825172410}" srcId="{D10FA2E9-CDA4-43C3-A590-C078ACACF382}" destId="{0E67C6C3-1950-4C2A-B425-426872D70932}" srcOrd="1" destOrd="0" parTransId="{E11A51FC-74F3-410E-8438-E232BFB07B78}" sibTransId="{96A51060-0A20-4983-B9C6-E1940D98F9BA}"/>
    <dgm:cxn modelId="{25C4EBA5-D4B6-466B-8CE5-3E6CDCA9923C}" type="presOf" srcId="{A76424F6-2C03-4923-B8F0-DC93539739EF}" destId="{E880F1A6-C72E-4660-80EF-E966973403F0}" srcOrd="0" destOrd="0" presId="urn:microsoft.com/office/officeart/2008/layout/VerticalCurvedList"/>
    <dgm:cxn modelId="{0819BAE1-EB16-49D5-AF6A-FA1AEA787DD4}" type="presOf" srcId="{E6B28B95-B778-4A83-A54F-1363C3530CBA}" destId="{F317D9F3-507A-4062-848C-80580E68CDEE}" srcOrd="0" destOrd="0" presId="urn:microsoft.com/office/officeart/2008/layout/VerticalCurvedList"/>
    <dgm:cxn modelId="{0348C4EB-40D6-4635-91FA-12B6BE037266}" type="presOf" srcId="{F9D20B1D-5B00-4DCC-86D8-313C79A695C7}" destId="{C1A5A5AC-776E-4A5D-A814-F8E9F8D9DD9F}" srcOrd="0" destOrd="0" presId="urn:microsoft.com/office/officeart/2008/layout/VerticalCurvedList"/>
    <dgm:cxn modelId="{593DA491-0ABB-47AE-9B25-8FB77B94FEDB}" srcId="{D10FA2E9-CDA4-43C3-A590-C078ACACF382}" destId="{E6B28B95-B778-4A83-A54F-1363C3530CBA}" srcOrd="3" destOrd="0" parTransId="{2F86A5B6-CFE2-41F4-BAFB-FFACF3A27601}" sibTransId="{3FB88EBB-DC29-4A80-A789-C861F274FEA8}"/>
    <dgm:cxn modelId="{0DCF4EFD-02BB-4B24-90B5-F3990E376701}" type="presParOf" srcId="{73BB1A4B-D089-4545-A653-C44FF7776338}" destId="{D07EBEBC-1F24-48C3-9034-6AD18A6B5BDE}" srcOrd="0" destOrd="0" presId="urn:microsoft.com/office/officeart/2008/layout/VerticalCurvedList"/>
    <dgm:cxn modelId="{985875B7-E511-4C37-BFD3-AFA9520B5828}" type="presParOf" srcId="{D07EBEBC-1F24-48C3-9034-6AD18A6B5BDE}" destId="{54C254A7-E6FA-4BA3-8BAE-9691398211A9}" srcOrd="0" destOrd="0" presId="urn:microsoft.com/office/officeart/2008/layout/VerticalCurvedList"/>
    <dgm:cxn modelId="{79FFD062-0800-4787-98E3-269139DFCEED}" type="presParOf" srcId="{54C254A7-E6FA-4BA3-8BAE-9691398211A9}" destId="{7580D64F-ABEE-4F36-95C9-C604C5099147}" srcOrd="0" destOrd="0" presId="urn:microsoft.com/office/officeart/2008/layout/VerticalCurvedList"/>
    <dgm:cxn modelId="{F062429C-1DF6-40E7-8EF6-A287885C38E8}" type="presParOf" srcId="{54C254A7-E6FA-4BA3-8BAE-9691398211A9}" destId="{4799D947-90E6-4817-8347-54A8B7198EC3}" srcOrd="1" destOrd="0" presId="urn:microsoft.com/office/officeart/2008/layout/VerticalCurvedList"/>
    <dgm:cxn modelId="{2F15B9A0-D206-4D07-BE7F-400AEE9EF2EE}" type="presParOf" srcId="{54C254A7-E6FA-4BA3-8BAE-9691398211A9}" destId="{3D0C92AC-0B4B-4B9B-8A73-3C789A44E817}" srcOrd="2" destOrd="0" presId="urn:microsoft.com/office/officeart/2008/layout/VerticalCurvedList"/>
    <dgm:cxn modelId="{79367748-87A5-4A7E-9582-8CABBDABFD21}" type="presParOf" srcId="{54C254A7-E6FA-4BA3-8BAE-9691398211A9}" destId="{76A1391D-8382-4BA9-BA71-A57965C8910F}" srcOrd="3" destOrd="0" presId="urn:microsoft.com/office/officeart/2008/layout/VerticalCurvedList"/>
    <dgm:cxn modelId="{2F6E3822-4E0C-493E-A5CB-440D70C8893A}" type="presParOf" srcId="{D07EBEBC-1F24-48C3-9034-6AD18A6B5BDE}" destId="{F9D46DED-2398-450A-A56A-19B50C54CFA6}" srcOrd="1" destOrd="0" presId="urn:microsoft.com/office/officeart/2008/layout/VerticalCurvedList"/>
    <dgm:cxn modelId="{4F1D4676-90AC-4F5A-AD70-614C801C4BBE}" type="presParOf" srcId="{D07EBEBC-1F24-48C3-9034-6AD18A6B5BDE}" destId="{0B0EDB48-1DDB-4B51-B0F9-63B7BFC43792}" srcOrd="2" destOrd="0" presId="urn:microsoft.com/office/officeart/2008/layout/VerticalCurvedList"/>
    <dgm:cxn modelId="{1FC5C510-88E3-401A-B72D-B690681A24DE}" type="presParOf" srcId="{0B0EDB48-1DDB-4B51-B0F9-63B7BFC43792}" destId="{F579E709-3A2B-4FE5-A111-6E5F7E900439}" srcOrd="0" destOrd="0" presId="urn:microsoft.com/office/officeart/2008/layout/VerticalCurvedList"/>
    <dgm:cxn modelId="{6FA0ACEA-7F34-44F0-87FE-C1FDC5B8AA78}" type="presParOf" srcId="{D07EBEBC-1F24-48C3-9034-6AD18A6B5BDE}" destId="{D6721254-BB30-4610-AB3A-214C8C5ECCD2}" srcOrd="3" destOrd="0" presId="urn:microsoft.com/office/officeart/2008/layout/VerticalCurvedList"/>
    <dgm:cxn modelId="{138AB790-DCE3-43A9-941E-8664559B9608}" type="presParOf" srcId="{D07EBEBC-1F24-48C3-9034-6AD18A6B5BDE}" destId="{C777239C-FCB8-4AF3-9DDC-B6C5F46A9E78}" srcOrd="4" destOrd="0" presId="urn:microsoft.com/office/officeart/2008/layout/VerticalCurvedList"/>
    <dgm:cxn modelId="{630265FF-FAC7-4196-84B7-7CC096F98D1C}" type="presParOf" srcId="{C777239C-FCB8-4AF3-9DDC-B6C5F46A9E78}" destId="{88085ED9-4E03-442D-9F89-7ACAEC71567C}" srcOrd="0" destOrd="0" presId="urn:microsoft.com/office/officeart/2008/layout/VerticalCurvedList"/>
    <dgm:cxn modelId="{E79CEE60-F1AF-4468-AB1F-90EC632885C9}" type="presParOf" srcId="{D07EBEBC-1F24-48C3-9034-6AD18A6B5BDE}" destId="{C1A5A5AC-776E-4A5D-A814-F8E9F8D9DD9F}" srcOrd="5" destOrd="0" presId="urn:microsoft.com/office/officeart/2008/layout/VerticalCurvedList"/>
    <dgm:cxn modelId="{2B4A17D8-F493-4B3F-B47E-399A3747E904}" type="presParOf" srcId="{D07EBEBC-1F24-48C3-9034-6AD18A6B5BDE}" destId="{579DAB3C-299C-4A92-8B80-571849104815}" srcOrd="6" destOrd="0" presId="urn:microsoft.com/office/officeart/2008/layout/VerticalCurvedList"/>
    <dgm:cxn modelId="{25CF29EC-88E6-4996-A267-9DE0919BFF11}" type="presParOf" srcId="{579DAB3C-299C-4A92-8B80-571849104815}" destId="{85BC1B39-19A7-4E92-B0AE-58CAAC51618B}" srcOrd="0" destOrd="0" presId="urn:microsoft.com/office/officeart/2008/layout/VerticalCurvedList"/>
    <dgm:cxn modelId="{CE204161-3E32-4206-AD6A-1AD63D34207E}" type="presParOf" srcId="{D07EBEBC-1F24-48C3-9034-6AD18A6B5BDE}" destId="{F317D9F3-507A-4062-848C-80580E68CDEE}" srcOrd="7" destOrd="0" presId="urn:microsoft.com/office/officeart/2008/layout/VerticalCurvedList"/>
    <dgm:cxn modelId="{87416CAB-3987-47C4-AC74-01A56515BCB0}" type="presParOf" srcId="{D07EBEBC-1F24-48C3-9034-6AD18A6B5BDE}" destId="{29BAD231-C3C3-455F-A92E-B17BAE9508BA}" srcOrd="8" destOrd="0" presId="urn:microsoft.com/office/officeart/2008/layout/VerticalCurvedList"/>
    <dgm:cxn modelId="{7E44E000-3484-4A1B-87DF-E9B621029538}" type="presParOf" srcId="{29BAD231-C3C3-455F-A92E-B17BAE9508BA}" destId="{3C1CCCAD-B35E-47B6-AFEF-5E72BE3143E9}" srcOrd="0" destOrd="0" presId="urn:microsoft.com/office/officeart/2008/layout/VerticalCurvedList"/>
    <dgm:cxn modelId="{9469455F-46E3-42A8-9185-FC760C45515E}" type="presParOf" srcId="{D07EBEBC-1F24-48C3-9034-6AD18A6B5BDE}" destId="{E880F1A6-C72E-4660-80EF-E966973403F0}" srcOrd="9" destOrd="0" presId="urn:microsoft.com/office/officeart/2008/layout/VerticalCurvedList"/>
    <dgm:cxn modelId="{87D4DF49-D6EC-4E1B-B337-4822B387515A}" type="presParOf" srcId="{D07EBEBC-1F24-48C3-9034-6AD18A6B5BDE}" destId="{EE3C947B-3670-4114-B0FE-7122D8DB346B}" srcOrd="10" destOrd="0" presId="urn:microsoft.com/office/officeart/2008/layout/VerticalCurvedList"/>
    <dgm:cxn modelId="{CDCF6600-45AD-489A-A7B5-DDDCCEE7FEF0}" type="presParOf" srcId="{EE3C947B-3670-4114-B0FE-7122D8DB346B}" destId="{F417B679-4AD8-43BF-AD1D-FC6D2CFD29BD}" srcOrd="0" destOrd="0" presId="urn:microsoft.com/office/officeart/2008/layout/VerticalCurvedList"/>
    <dgm:cxn modelId="{0A9BD7EC-1586-43A7-AFBB-D0DA58BCE9ED}" type="presParOf" srcId="{D07EBEBC-1F24-48C3-9034-6AD18A6B5BDE}" destId="{47E25BFC-EFA6-4DC3-B580-C8E23B94CA34}" srcOrd="11" destOrd="0" presId="urn:microsoft.com/office/officeart/2008/layout/VerticalCurvedList"/>
    <dgm:cxn modelId="{E0DF06B7-BDDC-4CE8-95DC-48152AB3D449}" type="presParOf" srcId="{D07EBEBC-1F24-48C3-9034-6AD18A6B5BDE}" destId="{8185BDFF-67FA-442D-B9B8-149A9CCDF15B}" srcOrd="12" destOrd="0" presId="urn:microsoft.com/office/officeart/2008/layout/VerticalCurvedList"/>
    <dgm:cxn modelId="{411C8383-17E4-44C3-AD10-130FE1962F31}" type="presParOf" srcId="{8185BDFF-67FA-442D-B9B8-149A9CCDF15B}" destId="{A10BB875-E683-4179-B962-C6A4E972C4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0FA2E9-CDA4-43C3-A590-C078ACACF382}"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US"/>
        </a:p>
      </dgm:t>
    </dgm:pt>
    <dgm:pt modelId="{0DEB589D-C8B9-4683-AEAE-2F519BA9F5A3}">
      <dgm:prSet phldrT="[Texto]" custT="1"/>
      <dgm:spPr/>
      <dgm:t>
        <a:bodyPr/>
        <a:lstStyle/>
        <a:p>
          <a:r>
            <a:rPr lang="es-US" sz="2000" b="1" dirty="0">
              <a:latin typeface="Arial" panose="020B0604020202020204" pitchFamily="34" charset="0"/>
              <a:cs typeface="Arial" panose="020B0604020202020204" pitchFamily="34" charset="0"/>
            </a:rPr>
            <a:t>Introducción</a:t>
          </a:r>
        </a:p>
      </dgm:t>
    </dgm:pt>
    <dgm:pt modelId="{76065FBB-C312-448B-822C-33B9EA03B0F1}" type="par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F709BB7F-8A00-439A-AF9C-967711A7A8B6}" type="sibTrans" cxnId="{A52829F6-C244-4688-BE6F-E71036ECBD01}">
      <dgm:prSet/>
      <dgm:spPr/>
      <dgm:t>
        <a:bodyPr/>
        <a:lstStyle/>
        <a:p>
          <a:endParaRPr lang="es-US" sz="2000" b="1">
            <a:latin typeface="Arial" panose="020B0604020202020204" pitchFamily="34" charset="0"/>
            <a:cs typeface="Arial" panose="020B0604020202020204" pitchFamily="34" charset="0"/>
          </a:endParaRPr>
        </a:p>
      </dgm:t>
    </dgm:pt>
    <dgm:pt modelId="{0E67C6C3-1950-4C2A-B425-426872D70932}">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gm:t>
    </dgm:pt>
    <dgm:pt modelId="{E11A51FC-74F3-410E-8438-E232BFB07B78}" type="par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96A51060-0A20-4983-B9C6-E1940D98F9BA}" type="sibTrans" cxnId="{FB5684DC-8535-401B-A4B4-EF4825172410}">
      <dgm:prSet/>
      <dgm:spPr/>
      <dgm:t>
        <a:bodyPr/>
        <a:lstStyle/>
        <a:p>
          <a:endParaRPr lang="es-US" sz="2000" b="1">
            <a:latin typeface="Arial" panose="020B0604020202020204" pitchFamily="34" charset="0"/>
            <a:cs typeface="Arial" panose="020B0604020202020204" pitchFamily="34" charset="0"/>
          </a:endParaRPr>
        </a:p>
      </dgm:t>
    </dgm:pt>
    <dgm:pt modelId="{763522FB-3CAE-45FB-8F94-F707BE23D27D}">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gm:t>
    </dgm:pt>
    <dgm:pt modelId="{6178D25F-06CB-4F0B-8513-FA86F0B7FB58}" type="par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61284CE1-F941-43FA-83CD-846114058A41}" type="sibTrans" cxnId="{38AB1026-5DDA-47DF-9635-7FE8F40EAB3E}">
      <dgm:prSet/>
      <dgm:spPr/>
      <dgm:t>
        <a:bodyPr/>
        <a:lstStyle/>
        <a:p>
          <a:endParaRPr lang="es-US" sz="2000" b="1">
            <a:latin typeface="Arial" panose="020B0604020202020204" pitchFamily="34" charset="0"/>
            <a:cs typeface="Arial" panose="020B0604020202020204" pitchFamily="34" charset="0"/>
          </a:endParaRPr>
        </a:p>
      </dgm:t>
    </dgm:pt>
    <dgm:pt modelId="{F9D20B1D-5B00-4DCC-86D8-313C79A695C7}">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gm:t>
    </dgm:pt>
    <dgm:pt modelId="{4133C5C8-3E02-48B8-A67D-8DC1B38220C0}" type="parTrans" cxnId="{E1DB61A0-53B7-48A0-AF6A-F3DD90121BEF}">
      <dgm:prSet/>
      <dgm:spPr/>
      <dgm:t>
        <a:bodyPr/>
        <a:lstStyle/>
        <a:p>
          <a:endParaRPr lang="es-EC"/>
        </a:p>
      </dgm:t>
    </dgm:pt>
    <dgm:pt modelId="{CC844C44-6E35-4255-AD96-B6A120103EB1}" type="sibTrans" cxnId="{E1DB61A0-53B7-48A0-AF6A-F3DD90121BEF}">
      <dgm:prSet/>
      <dgm:spPr/>
      <dgm:t>
        <a:bodyPr/>
        <a:lstStyle/>
        <a:p>
          <a:endParaRPr lang="es-EC"/>
        </a:p>
      </dgm:t>
    </dgm:pt>
    <dgm:pt modelId="{E6B28B95-B778-4A83-A54F-1363C3530CBA}">
      <dgm:prSet phldrT="[Texto]" custT="1"/>
      <dgm:spPr>
        <a:solidFill>
          <a:srgbClr val="FFFF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Análisis de la información  </a:t>
          </a:r>
        </a:p>
      </dgm:t>
    </dgm:pt>
    <dgm:pt modelId="{2F86A5B6-CFE2-41F4-BAFB-FFACF3A27601}" type="parTrans" cxnId="{593DA491-0ABB-47AE-9B25-8FB77B94FEDB}">
      <dgm:prSet/>
      <dgm:spPr/>
      <dgm:t>
        <a:bodyPr/>
        <a:lstStyle/>
        <a:p>
          <a:endParaRPr lang="es-EC"/>
        </a:p>
      </dgm:t>
    </dgm:pt>
    <dgm:pt modelId="{3FB88EBB-DC29-4A80-A789-C861F274FEA8}" type="sibTrans" cxnId="{593DA491-0ABB-47AE-9B25-8FB77B94FEDB}">
      <dgm:prSet/>
      <dgm:spPr/>
      <dgm:t>
        <a:bodyPr/>
        <a:lstStyle/>
        <a:p>
          <a:endParaRPr lang="es-EC"/>
        </a:p>
      </dgm:t>
    </dgm:pt>
    <dgm:pt modelId="{A76424F6-2C03-4923-B8F0-DC93539739EF}">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gm:t>
    </dgm:pt>
    <dgm:pt modelId="{E8A85D26-5598-4133-8FEC-675070F1BA15}" type="parTrans" cxnId="{AED8D700-E6BE-47BC-84D5-0F7FDD6C7D38}">
      <dgm:prSet/>
      <dgm:spPr/>
      <dgm:t>
        <a:bodyPr/>
        <a:lstStyle/>
        <a:p>
          <a:endParaRPr lang="es-EC"/>
        </a:p>
      </dgm:t>
    </dgm:pt>
    <dgm:pt modelId="{BD0E6858-4DFC-4550-97F8-0A7B58DF4E33}" type="sibTrans" cxnId="{AED8D700-E6BE-47BC-84D5-0F7FDD6C7D38}">
      <dgm:prSet/>
      <dgm:spPr/>
      <dgm:t>
        <a:bodyPr/>
        <a:lstStyle/>
        <a:p>
          <a:endParaRPr lang="es-EC"/>
        </a:p>
      </dgm:t>
    </dgm:pt>
    <dgm:pt modelId="{73BB1A4B-D089-4545-A653-C44FF7776338}" type="pres">
      <dgm:prSet presAssocID="{D10FA2E9-CDA4-43C3-A590-C078ACACF382}" presName="Name0" presStyleCnt="0">
        <dgm:presLayoutVars>
          <dgm:chMax val="7"/>
          <dgm:chPref val="7"/>
          <dgm:dir/>
        </dgm:presLayoutVars>
      </dgm:prSet>
      <dgm:spPr/>
      <dgm:t>
        <a:bodyPr/>
        <a:lstStyle/>
        <a:p>
          <a:endParaRPr lang="es-ES"/>
        </a:p>
      </dgm:t>
    </dgm:pt>
    <dgm:pt modelId="{D07EBEBC-1F24-48C3-9034-6AD18A6B5BDE}" type="pres">
      <dgm:prSet presAssocID="{D10FA2E9-CDA4-43C3-A590-C078ACACF382}" presName="Name1" presStyleCnt="0"/>
      <dgm:spPr/>
    </dgm:pt>
    <dgm:pt modelId="{54C254A7-E6FA-4BA3-8BAE-9691398211A9}" type="pres">
      <dgm:prSet presAssocID="{D10FA2E9-CDA4-43C3-A590-C078ACACF382}" presName="cycle" presStyleCnt="0"/>
      <dgm:spPr/>
    </dgm:pt>
    <dgm:pt modelId="{7580D64F-ABEE-4F36-95C9-C604C5099147}" type="pres">
      <dgm:prSet presAssocID="{D10FA2E9-CDA4-43C3-A590-C078ACACF382}" presName="srcNode" presStyleLbl="node1" presStyleIdx="0" presStyleCnt="6"/>
      <dgm:spPr/>
    </dgm:pt>
    <dgm:pt modelId="{4799D947-90E6-4817-8347-54A8B7198EC3}" type="pres">
      <dgm:prSet presAssocID="{D10FA2E9-CDA4-43C3-A590-C078ACACF382}" presName="conn" presStyleLbl="parChTrans1D2" presStyleIdx="0" presStyleCnt="1"/>
      <dgm:spPr/>
      <dgm:t>
        <a:bodyPr/>
        <a:lstStyle/>
        <a:p>
          <a:endParaRPr lang="es-ES"/>
        </a:p>
      </dgm:t>
    </dgm:pt>
    <dgm:pt modelId="{3D0C92AC-0B4B-4B9B-8A73-3C789A44E817}" type="pres">
      <dgm:prSet presAssocID="{D10FA2E9-CDA4-43C3-A590-C078ACACF382}" presName="extraNode" presStyleLbl="node1" presStyleIdx="0" presStyleCnt="6"/>
      <dgm:spPr/>
    </dgm:pt>
    <dgm:pt modelId="{76A1391D-8382-4BA9-BA71-A57965C8910F}" type="pres">
      <dgm:prSet presAssocID="{D10FA2E9-CDA4-43C3-A590-C078ACACF382}" presName="dstNode" presStyleLbl="node1" presStyleIdx="0" presStyleCnt="6"/>
      <dgm:spPr/>
    </dgm:pt>
    <dgm:pt modelId="{F9D46DED-2398-450A-A56A-19B50C54CFA6}" type="pres">
      <dgm:prSet presAssocID="{0DEB589D-C8B9-4683-AEAE-2F519BA9F5A3}" presName="text_1" presStyleLbl="node1" presStyleIdx="0" presStyleCnt="6">
        <dgm:presLayoutVars>
          <dgm:bulletEnabled val="1"/>
        </dgm:presLayoutVars>
      </dgm:prSet>
      <dgm:spPr/>
      <dgm:t>
        <a:bodyPr/>
        <a:lstStyle/>
        <a:p>
          <a:endParaRPr lang="es-ES"/>
        </a:p>
      </dgm:t>
    </dgm:pt>
    <dgm:pt modelId="{0B0EDB48-1DDB-4B51-B0F9-63B7BFC43792}" type="pres">
      <dgm:prSet presAssocID="{0DEB589D-C8B9-4683-AEAE-2F519BA9F5A3}" presName="accent_1" presStyleCnt="0"/>
      <dgm:spPr/>
    </dgm:pt>
    <dgm:pt modelId="{F579E709-3A2B-4FE5-A111-6E5F7E900439}" type="pres">
      <dgm:prSet presAssocID="{0DEB589D-C8B9-4683-AEAE-2F519BA9F5A3}" presName="accentRepeatNode" presStyleLbl="solidFgAcc1" presStyleIdx="0" presStyleCnt="6"/>
      <dgm:spPr/>
    </dgm:pt>
    <dgm:pt modelId="{D6721254-BB30-4610-AB3A-214C8C5ECCD2}" type="pres">
      <dgm:prSet presAssocID="{0E67C6C3-1950-4C2A-B425-426872D70932}" presName="text_2" presStyleLbl="node1" presStyleIdx="1" presStyleCnt="6">
        <dgm:presLayoutVars>
          <dgm:bulletEnabled val="1"/>
        </dgm:presLayoutVars>
      </dgm:prSet>
      <dgm:spPr/>
      <dgm:t>
        <a:bodyPr/>
        <a:lstStyle/>
        <a:p>
          <a:endParaRPr lang="es-ES"/>
        </a:p>
      </dgm:t>
    </dgm:pt>
    <dgm:pt modelId="{C777239C-FCB8-4AF3-9DDC-B6C5F46A9E78}" type="pres">
      <dgm:prSet presAssocID="{0E67C6C3-1950-4C2A-B425-426872D70932}" presName="accent_2" presStyleCnt="0"/>
      <dgm:spPr/>
    </dgm:pt>
    <dgm:pt modelId="{88085ED9-4E03-442D-9F89-7ACAEC71567C}" type="pres">
      <dgm:prSet presAssocID="{0E67C6C3-1950-4C2A-B425-426872D70932}" presName="accentRepeatNode" presStyleLbl="solidFgAcc1" presStyleIdx="1" presStyleCnt="6"/>
      <dgm:spPr/>
    </dgm:pt>
    <dgm:pt modelId="{C1A5A5AC-776E-4A5D-A814-F8E9F8D9DD9F}" type="pres">
      <dgm:prSet presAssocID="{F9D20B1D-5B00-4DCC-86D8-313C79A695C7}" presName="text_3" presStyleLbl="node1" presStyleIdx="2" presStyleCnt="6">
        <dgm:presLayoutVars>
          <dgm:bulletEnabled val="1"/>
        </dgm:presLayoutVars>
      </dgm:prSet>
      <dgm:spPr/>
      <dgm:t>
        <a:bodyPr/>
        <a:lstStyle/>
        <a:p>
          <a:endParaRPr lang="es-ES"/>
        </a:p>
      </dgm:t>
    </dgm:pt>
    <dgm:pt modelId="{579DAB3C-299C-4A92-8B80-571849104815}" type="pres">
      <dgm:prSet presAssocID="{F9D20B1D-5B00-4DCC-86D8-313C79A695C7}" presName="accent_3" presStyleCnt="0"/>
      <dgm:spPr/>
    </dgm:pt>
    <dgm:pt modelId="{85BC1B39-19A7-4E92-B0AE-58CAAC51618B}" type="pres">
      <dgm:prSet presAssocID="{F9D20B1D-5B00-4DCC-86D8-313C79A695C7}" presName="accentRepeatNode" presStyleLbl="solidFgAcc1" presStyleIdx="2" presStyleCnt="6"/>
      <dgm:spPr/>
    </dgm:pt>
    <dgm:pt modelId="{F317D9F3-507A-4062-848C-80580E68CDEE}" type="pres">
      <dgm:prSet presAssocID="{E6B28B95-B778-4A83-A54F-1363C3530CBA}" presName="text_4" presStyleLbl="node1" presStyleIdx="3" presStyleCnt="6">
        <dgm:presLayoutVars>
          <dgm:bulletEnabled val="1"/>
        </dgm:presLayoutVars>
      </dgm:prSet>
      <dgm:spPr/>
      <dgm:t>
        <a:bodyPr/>
        <a:lstStyle/>
        <a:p>
          <a:endParaRPr lang="es-ES"/>
        </a:p>
      </dgm:t>
    </dgm:pt>
    <dgm:pt modelId="{29BAD231-C3C3-455F-A92E-B17BAE9508BA}" type="pres">
      <dgm:prSet presAssocID="{E6B28B95-B778-4A83-A54F-1363C3530CBA}" presName="accent_4" presStyleCnt="0"/>
      <dgm:spPr/>
    </dgm:pt>
    <dgm:pt modelId="{3C1CCCAD-B35E-47B6-AFEF-5E72BE3143E9}" type="pres">
      <dgm:prSet presAssocID="{E6B28B95-B778-4A83-A54F-1363C3530CBA}" presName="accentRepeatNode" presStyleLbl="solidFgAcc1" presStyleIdx="3" presStyleCnt="6"/>
      <dgm:spPr/>
    </dgm:pt>
    <dgm:pt modelId="{E880F1A6-C72E-4660-80EF-E966973403F0}" type="pres">
      <dgm:prSet presAssocID="{A76424F6-2C03-4923-B8F0-DC93539739EF}" presName="text_5" presStyleLbl="node1" presStyleIdx="4" presStyleCnt="6">
        <dgm:presLayoutVars>
          <dgm:bulletEnabled val="1"/>
        </dgm:presLayoutVars>
      </dgm:prSet>
      <dgm:spPr/>
      <dgm:t>
        <a:bodyPr/>
        <a:lstStyle/>
        <a:p>
          <a:endParaRPr lang="es-ES"/>
        </a:p>
      </dgm:t>
    </dgm:pt>
    <dgm:pt modelId="{EE3C947B-3670-4114-B0FE-7122D8DB346B}" type="pres">
      <dgm:prSet presAssocID="{A76424F6-2C03-4923-B8F0-DC93539739EF}" presName="accent_5" presStyleCnt="0"/>
      <dgm:spPr/>
    </dgm:pt>
    <dgm:pt modelId="{F417B679-4AD8-43BF-AD1D-FC6D2CFD29BD}" type="pres">
      <dgm:prSet presAssocID="{A76424F6-2C03-4923-B8F0-DC93539739EF}" presName="accentRepeatNode" presStyleLbl="solidFgAcc1" presStyleIdx="4" presStyleCnt="6"/>
      <dgm:spPr/>
    </dgm:pt>
    <dgm:pt modelId="{47E25BFC-EFA6-4DC3-B580-C8E23B94CA34}" type="pres">
      <dgm:prSet presAssocID="{763522FB-3CAE-45FB-8F94-F707BE23D27D}" presName="text_6" presStyleLbl="node1" presStyleIdx="5" presStyleCnt="6">
        <dgm:presLayoutVars>
          <dgm:bulletEnabled val="1"/>
        </dgm:presLayoutVars>
      </dgm:prSet>
      <dgm:spPr/>
      <dgm:t>
        <a:bodyPr/>
        <a:lstStyle/>
        <a:p>
          <a:endParaRPr lang="es-ES"/>
        </a:p>
      </dgm:t>
    </dgm:pt>
    <dgm:pt modelId="{8185BDFF-67FA-442D-B9B8-149A9CCDF15B}" type="pres">
      <dgm:prSet presAssocID="{763522FB-3CAE-45FB-8F94-F707BE23D27D}" presName="accent_6" presStyleCnt="0"/>
      <dgm:spPr/>
    </dgm:pt>
    <dgm:pt modelId="{A10BB875-E683-4179-B962-C6A4E972C4C6}" type="pres">
      <dgm:prSet presAssocID="{763522FB-3CAE-45FB-8F94-F707BE23D27D}" presName="accentRepeatNode" presStyleLbl="solidFgAcc1" presStyleIdx="5" presStyleCnt="6"/>
      <dgm:spPr/>
    </dgm:pt>
  </dgm:ptLst>
  <dgm:cxnLst>
    <dgm:cxn modelId="{C2990370-07D8-4A3D-8EA5-28A70A025354}" type="presOf" srcId="{F709BB7F-8A00-439A-AF9C-967711A7A8B6}" destId="{4799D947-90E6-4817-8347-54A8B7198EC3}" srcOrd="0" destOrd="0" presId="urn:microsoft.com/office/officeart/2008/layout/VerticalCurvedList"/>
    <dgm:cxn modelId="{38AB1026-5DDA-47DF-9635-7FE8F40EAB3E}" srcId="{D10FA2E9-CDA4-43C3-A590-C078ACACF382}" destId="{763522FB-3CAE-45FB-8F94-F707BE23D27D}" srcOrd="5" destOrd="0" parTransId="{6178D25F-06CB-4F0B-8513-FA86F0B7FB58}" sibTransId="{61284CE1-F941-43FA-83CD-846114058A41}"/>
    <dgm:cxn modelId="{61DB489C-00C6-4365-A35F-92731B8F2829}" type="presOf" srcId="{0DEB589D-C8B9-4683-AEAE-2F519BA9F5A3}" destId="{F9D46DED-2398-450A-A56A-19B50C54CFA6}" srcOrd="0" destOrd="0" presId="urn:microsoft.com/office/officeart/2008/layout/VerticalCurvedList"/>
    <dgm:cxn modelId="{AED8D700-E6BE-47BC-84D5-0F7FDD6C7D38}" srcId="{D10FA2E9-CDA4-43C3-A590-C078ACACF382}" destId="{A76424F6-2C03-4923-B8F0-DC93539739EF}" srcOrd="4" destOrd="0" parTransId="{E8A85D26-5598-4133-8FEC-675070F1BA15}" sibTransId="{BD0E6858-4DFC-4550-97F8-0A7B58DF4E33}"/>
    <dgm:cxn modelId="{A52829F6-C244-4688-BE6F-E71036ECBD01}" srcId="{D10FA2E9-CDA4-43C3-A590-C078ACACF382}" destId="{0DEB589D-C8B9-4683-AEAE-2F519BA9F5A3}" srcOrd="0" destOrd="0" parTransId="{76065FBB-C312-448B-822C-33B9EA03B0F1}" sibTransId="{F709BB7F-8A00-439A-AF9C-967711A7A8B6}"/>
    <dgm:cxn modelId="{F9F58299-23FA-4594-9DC8-5A96C7B2FBE3}" type="presOf" srcId="{D10FA2E9-CDA4-43C3-A590-C078ACACF382}" destId="{73BB1A4B-D089-4545-A653-C44FF7776338}" srcOrd="0" destOrd="0" presId="urn:microsoft.com/office/officeart/2008/layout/VerticalCurvedList"/>
    <dgm:cxn modelId="{CFCD6909-D006-489D-BF38-CA268587681E}" type="presOf" srcId="{0E67C6C3-1950-4C2A-B425-426872D70932}" destId="{D6721254-BB30-4610-AB3A-214C8C5ECCD2}" srcOrd="0" destOrd="0" presId="urn:microsoft.com/office/officeart/2008/layout/VerticalCurvedList"/>
    <dgm:cxn modelId="{E1DB61A0-53B7-48A0-AF6A-F3DD90121BEF}" srcId="{D10FA2E9-CDA4-43C3-A590-C078ACACF382}" destId="{F9D20B1D-5B00-4DCC-86D8-313C79A695C7}" srcOrd="2" destOrd="0" parTransId="{4133C5C8-3E02-48B8-A67D-8DC1B38220C0}" sibTransId="{CC844C44-6E35-4255-AD96-B6A120103EB1}"/>
    <dgm:cxn modelId="{C907EDCF-87FA-4FEB-804E-B9275BBB33B8}" type="presOf" srcId="{763522FB-3CAE-45FB-8F94-F707BE23D27D}" destId="{47E25BFC-EFA6-4DC3-B580-C8E23B94CA34}" srcOrd="0" destOrd="0" presId="urn:microsoft.com/office/officeart/2008/layout/VerticalCurvedList"/>
    <dgm:cxn modelId="{FB5684DC-8535-401B-A4B4-EF4825172410}" srcId="{D10FA2E9-CDA4-43C3-A590-C078ACACF382}" destId="{0E67C6C3-1950-4C2A-B425-426872D70932}" srcOrd="1" destOrd="0" parTransId="{E11A51FC-74F3-410E-8438-E232BFB07B78}" sibTransId="{96A51060-0A20-4983-B9C6-E1940D98F9BA}"/>
    <dgm:cxn modelId="{25C4EBA5-D4B6-466B-8CE5-3E6CDCA9923C}" type="presOf" srcId="{A76424F6-2C03-4923-B8F0-DC93539739EF}" destId="{E880F1A6-C72E-4660-80EF-E966973403F0}" srcOrd="0" destOrd="0" presId="urn:microsoft.com/office/officeart/2008/layout/VerticalCurvedList"/>
    <dgm:cxn modelId="{0819BAE1-EB16-49D5-AF6A-FA1AEA787DD4}" type="presOf" srcId="{E6B28B95-B778-4A83-A54F-1363C3530CBA}" destId="{F317D9F3-507A-4062-848C-80580E68CDEE}" srcOrd="0" destOrd="0" presId="urn:microsoft.com/office/officeart/2008/layout/VerticalCurvedList"/>
    <dgm:cxn modelId="{0348C4EB-40D6-4635-91FA-12B6BE037266}" type="presOf" srcId="{F9D20B1D-5B00-4DCC-86D8-313C79A695C7}" destId="{C1A5A5AC-776E-4A5D-A814-F8E9F8D9DD9F}" srcOrd="0" destOrd="0" presId="urn:microsoft.com/office/officeart/2008/layout/VerticalCurvedList"/>
    <dgm:cxn modelId="{593DA491-0ABB-47AE-9B25-8FB77B94FEDB}" srcId="{D10FA2E9-CDA4-43C3-A590-C078ACACF382}" destId="{E6B28B95-B778-4A83-A54F-1363C3530CBA}" srcOrd="3" destOrd="0" parTransId="{2F86A5B6-CFE2-41F4-BAFB-FFACF3A27601}" sibTransId="{3FB88EBB-DC29-4A80-A789-C861F274FEA8}"/>
    <dgm:cxn modelId="{0DCF4EFD-02BB-4B24-90B5-F3990E376701}" type="presParOf" srcId="{73BB1A4B-D089-4545-A653-C44FF7776338}" destId="{D07EBEBC-1F24-48C3-9034-6AD18A6B5BDE}" srcOrd="0" destOrd="0" presId="urn:microsoft.com/office/officeart/2008/layout/VerticalCurvedList"/>
    <dgm:cxn modelId="{985875B7-E511-4C37-BFD3-AFA9520B5828}" type="presParOf" srcId="{D07EBEBC-1F24-48C3-9034-6AD18A6B5BDE}" destId="{54C254A7-E6FA-4BA3-8BAE-9691398211A9}" srcOrd="0" destOrd="0" presId="urn:microsoft.com/office/officeart/2008/layout/VerticalCurvedList"/>
    <dgm:cxn modelId="{79FFD062-0800-4787-98E3-269139DFCEED}" type="presParOf" srcId="{54C254A7-E6FA-4BA3-8BAE-9691398211A9}" destId="{7580D64F-ABEE-4F36-95C9-C604C5099147}" srcOrd="0" destOrd="0" presId="urn:microsoft.com/office/officeart/2008/layout/VerticalCurvedList"/>
    <dgm:cxn modelId="{F062429C-1DF6-40E7-8EF6-A287885C38E8}" type="presParOf" srcId="{54C254A7-E6FA-4BA3-8BAE-9691398211A9}" destId="{4799D947-90E6-4817-8347-54A8B7198EC3}" srcOrd="1" destOrd="0" presId="urn:microsoft.com/office/officeart/2008/layout/VerticalCurvedList"/>
    <dgm:cxn modelId="{2F15B9A0-D206-4D07-BE7F-400AEE9EF2EE}" type="presParOf" srcId="{54C254A7-E6FA-4BA3-8BAE-9691398211A9}" destId="{3D0C92AC-0B4B-4B9B-8A73-3C789A44E817}" srcOrd="2" destOrd="0" presId="urn:microsoft.com/office/officeart/2008/layout/VerticalCurvedList"/>
    <dgm:cxn modelId="{79367748-87A5-4A7E-9582-8CABBDABFD21}" type="presParOf" srcId="{54C254A7-E6FA-4BA3-8BAE-9691398211A9}" destId="{76A1391D-8382-4BA9-BA71-A57965C8910F}" srcOrd="3" destOrd="0" presId="urn:microsoft.com/office/officeart/2008/layout/VerticalCurvedList"/>
    <dgm:cxn modelId="{2F6E3822-4E0C-493E-A5CB-440D70C8893A}" type="presParOf" srcId="{D07EBEBC-1F24-48C3-9034-6AD18A6B5BDE}" destId="{F9D46DED-2398-450A-A56A-19B50C54CFA6}" srcOrd="1" destOrd="0" presId="urn:microsoft.com/office/officeart/2008/layout/VerticalCurvedList"/>
    <dgm:cxn modelId="{4F1D4676-90AC-4F5A-AD70-614C801C4BBE}" type="presParOf" srcId="{D07EBEBC-1F24-48C3-9034-6AD18A6B5BDE}" destId="{0B0EDB48-1DDB-4B51-B0F9-63B7BFC43792}" srcOrd="2" destOrd="0" presId="urn:microsoft.com/office/officeart/2008/layout/VerticalCurvedList"/>
    <dgm:cxn modelId="{1FC5C510-88E3-401A-B72D-B690681A24DE}" type="presParOf" srcId="{0B0EDB48-1DDB-4B51-B0F9-63B7BFC43792}" destId="{F579E709-3A2B-4FE5-A111-6E5F7E900439}" srcOrd="0" destOrd="0" presId="urn:microsoft.com/office/officeart/2008/layout/VerticalCurvedList"/>
    <dgm:cxn modelId="{6FA0ACEA-7F34-44F0-87FE-C1FDC5B8AA78}" type="presParOf" srcId="{D07EBEBC-1F24-48C3-9034-6AD18A6B5BDE}" destId="{D6721254-BB30-4610-AB3A-214C8C5ECCD2}" srcOrd="3" destOrd="0" presId="urn:microsoft.com/office/officeart/2008/layout/VerticalCurvedList"/>
    <dgm:cxn modelId="{138AB790-DCE3-43A9-941E-8664559B9608}" type="presParOf" srcId="{D07EBEBC-1F24-48C3-9034-6AD18A6B5BDE}" destId="{C777239C-FCB8-4AF3-9DDC-B6C5F46A9E78}" srcOrd="4" destOrd="0" presId="urn:microsoft.com/office/officeart/2008/layout/VerticalCurvedList"/>
    <dgm:cxn modelId="{630265FF-FAC7-4196-84B7-7CC096F98D1C}" type="presParOf" srcId="{C777239C-FCB8-4AF3-9DDC-B6C5F46A9E78}" destId="{88085ED9-4E03-442D-9F89-7ACAEC71567C}" srcOrd="0" destOrd="0" presId="urn:microsoft.com/office/officeart/2008/layout/VerticalCurvedList"/>
    <dgm:cxn modelId="{E79CEE60-F1AF-4468-AB1F-90EC632885C9}" type="presParOf" srcId="{D07EBEBC-1F24-48C3-9034-6AD18A6B5BDE}" destId="{C1A5A5AC-776E-4A5D-A814-F8E9F8D9DD9F}" srcOrd="5" destOrd="0" presId="urn:microsoft.com/office/officeart/2008/layout/VerticalCurvedList"/>
    <dgm:cxn modelId="{2B4A17D8-F493-4B3F-B47E-399A3747E904}" type="presParOf" srcId="{D07EBEBC-1F24-48C3-9034-6AD18A6B5BDE}" destId="{579DAB3C-299C-4A92-8B80-571849104815}" srcOrd="6" destOrd="0" presId="urn:microsoft.com/office/officeart/2008/layout/VerticalCurvedList"/>
    <dgm:cxn modelId="{25CF29EC-88E6-4996-A267-9DE0919BFF11}" type="presParOf" srcId="{579DAB3C-299C-4A92-8B80-571849104815}" destId="{85BC1B39-19A7-4E92-B0AE-58CAAC51618B}" srcOrd="0" destOrd="0" presId="urn:microsoft.com/office/officeart/2008/layout/VerticalCurvedList"/>
    <dgm:cxn modelId="{CE204161-3E32-4206-AD6A-1AD63D34207E}" type="presParOf" srcId="{D07EBEBC-1F24-48C3-9034-6AD18A6B5BDE}" destId="{F317D9F3-507A-4062-848C-80580E68CDEE}" srcOrd="7" destOrd="0" presId="urn:microsoft.com/office/officeart/2008/layout/VerticalCurvedList"/>
    <dgm:cxn modelId="{87416CAB-3987-47C4-AC74-01A56515BCB0}" type="presParOf" srcId="{D07EBEBC-1F24-48C3-9034-6AD18A6B5BDE}" destId="{29BAD231-C3C3-455F-A92E-B17BAE9508BA}" srcOrd="8" destOrd="0" presId="urn:microsoft.com/office/officeart/2008/layout/VerticalCurvedList"/>
    <dgm:cxn modelId="{7E44E000-3484-4A1B-87DF-E9B621029538}" type="presParOf" srcId="{29BAD231-C3C3-455F-A92E-B17BAE9508BA}" destId="{3C1CCCAD-B35E-47B6-AFEF-5E72BE3143E9}" srcOrd="0" destOrd="0" presId="urn:microsoft.com/office/officeart/2008/layout/VerticalCurvedList"/>
    <dgm:cxn modelId="{9469455F-46E3-42A8-9185-FC760C45515E}" type="presParOf" srcId="{D07EBEBC-1F24-48C3-9034-6AD18A6B5BDE}" destId="{E880F1A6-C72E-4660-80EF-E966973403F0}" srcOrd="9" destOrd="0" presId="urn:microsoft.com/office/officeart/2008/layout/VerticalCurvedList"/>
    <dgm:cxn modelId="{87D4DF49-D6EC-4E1B-B337-4822B387515A}" type="presParOf" srcId="{D07EBEBC-1F24-48C3-9034-6AD18A6B5BDE}" destId="{EE3C947B-3670-4114-B0FE-7122D8DB346B}" srcOrd="10" destOrd="0" presId="urn:microsoft.com/office/officeart/2008/layout/VerticalCurvedList"/>
    <dgm:cxn modelId="{CDCF6600-45AD-489A-A7B5-DDDCCEE7FEF0}" type="presParOf" srcId="{EE3C947B-3670-4114-B0FE-7122D8DB346B}" destId="{F417B679-4AD8-43BF-AD1D-FC6D2CFD29BD}" srcOrd="0" destOrd="0" presId="urn:microsoft.com/office/officeart/2008/layout/VerticalCurvedList"/>
    <dgm:cxn modelId="{0A9BD7EC-1586-43A7-AFBB-D0DA58BCE9ED}" type="presParOf" srcId="{D07EBEBC-1F24-48C3-9034-6AD18A6B5BDE}" destId="{47E25BFC-EFA6-4DC3-B580-C8E23B94CA34}" srcOrd="11" destOrd="0" presId="urn:microsoft.com/office/officeart/2008/layout/VerticalCurvedList"/>
    <dgm:cxn modelId="{E0DF06B7-BDDC-4CE8-95DC-48152AB3D449}" type="presParOf" srcId="{D07EBEBC-1F24-48C3-9034-6AD18A6B5BDE}" destId="{8185BDFF-67FA-442D-B9B8-149A9CCDF15B}" srcOrd="12" destOrd="0" presId="urn:microsoft.com/office/officeart/2008/layout/VerticalCurvedList"/>
    <dgm:cxn modelId="{411C8383-17E4-44C3-AD10-130FE1962F31}" type="presParOf" srcId="{8185BDFF-67FA-442D-B9B8-149A9CCDF15B}" destId="{A10BB875-E683-4179-B962-C6A4E972C4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D6199A-A8BD-4F05-AB5E-6028CA30E32A}" type="doc">
      <dgm:prSet loTypeId="urn:microsoft.com/office/officeart/2005/8/layout/hierarchy4" loCatId="relationship" qsTypeId="urn:microsoft.com/office/officeart/2005/8/quickstyle/simple5" qsCatId="simple" csTypeId="urn:microsoft.com/office/officeart/2005/8/colors/colorful4" csCatId="colorful" phldr="1"/>
      <dgm:spPr/>
      <dgm:t>
        <a:bodyPr/>
        <a:lstStyle/>
        <a:p>
          <a:endParaRPr lang="es-EC"/>
        </a:p>
      </dgm:t>
    </dgm:pt>
    <dgm:pt modelId="{163D68F7-AB8B-4F99-8657-F5FE42D93141}">
      <dgm:prSet custT="1"/>
      <dgm:spPr/>
      <dgm:t>
        <a:bodyPr/>
        <a:lstStyle/>
        <a:p>
          <a:r>
            <a:rPr lang="es-EC" sz="1400" dirty="0">
              <a:solidFill>
                <a:srgbClr val="002060"/>
              </a:solidFill>
            </a:rPr>
            <a:t>Apoyo a la planificación operaciones</a:t>
          </a:r>
        </a:p>
        <a:p>
          <a:r>
            <a:rPr lang="es-EC" sz="1400" dirty="0"/>
            <a:t> Frase más repetida </a:t>
          </a:r>
        </a:p>
        <a:p>
          <a:endParaRPr lang="es-EC" sz="1400" dirty="0"/>
        </a:p>
      </dgm:t>
    </dgm:pt>
    <dgm:pt modelId="{C48F0521-2222-45AB-981E-3C7B3E25962B}" type="parTrans" cxnId="{EB39E75F-211D-418F-ABDF-94BB9D90CCF6}">
      <dgm:prSet/>
      <dgm:spPr/>
      <dgm:t>
        <a:bodyPr/>
        <a:lstStyle/>
        <a:p>
          <a:endParaRPr lang="es-EC" sz="1400"/>
        </a:p>
      </dgm:t>
    </dgm:pt>
    <dgm:pt modelId="{6D17AF56-E81C-4F0F-A3A1-CAED623F66CC}" type="sibTrans" cxnId="{EB39E75F-211D-418F-ABDF-94BB9D90CCF6}">
      <dgm:prSet/>
      <dgm:spPr/>
      <dgm:t>
        <a:bodyPr/>
        <a:lstStyle/>
        <a:p>
          <a:endParaRPr lang="es-EC" sz="1400"/>
        </a:p>
      </dgm:t>
    </dgm:pt>
    <dgm:pt modelId="{AE427318-2E55-4BE2-9298-A64CF7E5C68C}">
      <dgm:prSet custT="1"/>
      <dgm:spPr>
        <a:solidFill>
          <a:schemeClr val="accent5">
            <a:lumMod val="75000"/>
          </a:schemeClr>
        </a:solidFill>
      </dgm:spPr>
      <dgm:t>
        <a:bodyPr/>
        <a:lstStyle/>
        <a:p>
          <a:r>
            <a:rPr lang="es-EC" sz="1400" dirty="0">
              <a:solidFill>
                <a:srgbClr val="FFFF99"/>
              </a:solidFill>
            </a:rPr>
            <a:t>Ciclo de inteligencia</a:t>
          </a:r>
        </a:p>
        <a:p>
          <a:r>
            <a:rPr lang="es-EC" sz="1400" dirty="0"/>
            <a:t> Considerada solo en una de las funciones</a:t>
          </a:r>
        </a:p>
      </dgm:t>
    </dgm:pt>
    <dgm:pt modelId="{021EAD73-E99A-4B90-BB83-214D425E9678}" type="parTrans" cxnId="{965C2348-CC4E-4DCE-A6C7-CF789A39A6FF}">
      <dgm:prSet/>
      <dgm:spPr/>
      <dgm:t>
        <a:bodyPr/>
        <a:lstStyle/>
        <a:p>
          <a:endParaRPr lang="es-EC" sz="1400"/>
        </a:p>
      </dgm:t>
    </dgm:pt>
    <dgm:pt modelId="{D9EE8428-E380-452D-8EC0-5ABC95082D4B}" type="sibTrans" cxnId="{965C2348-CC4E-4DCE-A6C7-CF789A39A6FF}">
      <dgm:prSet/>
      <dgm:spPr/>
      <dgm:t>
        <a:bodyPr/>
        <a:lstStyle/>
        <a:p>
          <a:endParaRPr lang="es-EC" sz="1400"/>
        </a:p>
      </dgm:t>
    </dgm:pt>
    <dgm:pt modelId="{9CFD2159-CFC4-4E91-B149-9E67390C2D4E}">
      <dgm:prSet custT="1"/>
      <dgm:spPr>
        <a:solidFill>
          <a:schemeClr val="accent6">
            <a:lumMod val="75000"/>
          </a:schemeClr>
        </a:solidFill>
      </dgm:spPr>
      <dgm:t>
        <a:bodyPr/>
        <a:lstStyle/>
        <a:p>
          <a:r>
            <a:rPr lang="es-EC" sz="1400" dirty="0"/>
            <a:t>En la Armada </a:t>
          </a:r>
          <a:r>
            <a:rPr lang="es-EC" sz="1400" dirty="0">
              <a:solidFill>
                <a:srgbClr val="002060"/>
              </a:solidFill>
            </a:rPr>
            <a:t>no se establece correctamente las actividades </a:t>
          </a:r>
          <a:r>
            <a:rPr lang="es-EC" sz="1400" dirty="0"/>
            <a:t>de los dptos. de inteligencia </a:t>
          </a:r>
        </a:p>
      </dgm:t>
    </dgm:pt>
    <dgm:pt modelId="{A1424CB9-DD34-4E5C-AF8C-2626BBE60E6A}" type="parTrans" cxnId="{7F905533-A905-4C69-96CE-CD9A14BF8496}">
      <dgm:prSet/>
      <dgm:spPr/>
      <dgm:t>
        <a:bodyPr/>
        <a:lstStyle/>
        <a:p>
          <a:endParaRPr lang="es-EC" sz="1400"/>
        </a:p>
      </dgm:t>
    </dgm:pt>
    <dgm:pt modelId="{79DA95A2-4520-498D-9A6A-FA5AE4E6A762}" type="sibTrans" cxnId="{7F905533-A905-4C69-96CE-CD9A14BF8496}">
      <dgm:prSet/>
      <dgm:spPr/>
      <dgm:t>
        <a:bodyPr/>
        <a:lstStyle/>
        <a:p>
          <a:endParaRPr lang="es-EC" sz="1400"/>
        </a:p>
      </dgm:t>
    </dgm:pt>
    <dgm:pt modelId="{2E1C811C-C6C7-4BC0-BE87-99258CDA75EB}">
      <dgm:prSet custT="1"/>
      <dgm:spPr>
        <a:solidFill>
          <a:schemeClr val="accent2">
            <a:lumMod val="75000"/>
          </a:schemeClr>
        </a:solidFill>
        <a:ln>
          <a:solidFill>
            <a:schemeClr val="accent2">
              <a:lumMod val="75000"/>
            </a:schemeClr>
          </a:solidFill>
        </a:ln>
      </dgm:spPr>
      <dgm:t>
        <a:bodyPr/>
        <a:lstStyle/>
        <a:p>
          <a:r>
            <a:rPr lang="es-EC" sz="1400" dirty="0"/>
            <a:t>Los </a:t>
          </a:r>
          <a:r>
            <a:rPr lang="es-EC" sz="1400" dirty="0" err="1"/>
            <a:t>dpts</a:t>
          </a:r>
          <a:r>
            <a:rPr lang="es-EC" sz="1400" dirty="0"/>
            <a:t>. de </a:t>
          </a:r>
          <a:r>
            <a:rPr lang="es-EC" sz="1400" dirty="0" err="1"/>
            <a:t>int</a:t>
          </a:r>
          <a:r>
            <a:rPr lang="es-EC" sz="1400" dirty="0"/>
            <a:t>. deben realizar la </a:t>
          </a:r>
          <a:r>
            <a:rPr lang="es-EC" sz="1400" dirty="0">
              <a:solidFill>
                <a:srgbClr val="FFFF99"/>
              </a:solidFill>
            </a:rPr>
            <a:t>misma actividad, </a:t>
          </a:r>
          <a:r>
            <a:rPr lang="es-EC" sz="1400" dirty="0"/>
            <a:t>apoyar con  inteligencia a la </a:t>
          </a:r>
          <a:r>
            <a:rPr lang="es-EC" sz="1400" dirty="0" err="1"/>
            <a:t>planific</a:t>
          </a:r>
          <a:r>
            <a:rPr lang="es-EC" sz="1400" dirty="0"/>
            <a:t>. de </a:t>
          </a:r>
          <a:r>
            <a:rPr lang="es-EC" sz="1400" dirty="0" err="1"/>
            <a:t>ope</a:t>
          </a:r>
          <a:r>
            <a:rPr lang="es-EC" sz="1400" dirty="0"/>
            <a:t>. como lo indica el </a:t>
          </a:r>
          <a:r>
            <a:rPr lang="es-EC" sz="1400" dirty="0" err="1"/>
            <a:t>PPN</a:t>
          </a:r>
          <a:r>
            <a:rPr lang="es-EC" sz="1400" dirty="0"/>
            <a:t>.</a:t>
          </a:r>
        </a:p>
      </dgm:t>
    </dgm:pt>
    <dgm:pt modelId="{3D7071B8-4014-4C8D-B43D-178913796995}" type="parTrans" cxnId="{275334D4-0E53-41D6-BB7A-FE7D441CD531}">
      <dgm:prSet/>
      <dgm:spPr/>
      <dgm:t>
        <a:bodyPr/>
        <a:lstStyle/>
        <a:p>
          <a:endParaRPr lang="es-EC" sz="1400"/>
        </a:p>
      </dgm:t>
    </dgm:pt>
    <dgm:pt modelId="{184134D7-BFFB-4D60-9EA4-C33446127BC3}" type="sibTrans" cxnId="{275334D4-0E53-41D6-BB7A-FE7D441CD531}">
      <dgm:prSet/>
      <dgm:spPr/>
      <dgm:t>
        <a:bodyPr/>
        <a:lstStyle/>
        <a:p>
          <a:endParaRPr lang="es-EC" sz="1400"/>
        </a:p>
      </dgm:t>
    </dgm:pt>
    <dgm:pt modelId="{026FBA87-40E9-45C2-9FF8-B146C94F11ED}" type="pres">
      <dgm:prSet presAssocID="{02D6199A-A8BD-4F05-AB5E-6028CA30E32A}" presName="Name0" presStyleCnt="0">
        <dgm:presLayoutVars>
          <dgm:chPref val="1"/>
          <dgm:dir/>
          <dgm:animOne val="branch"/>
          <dgm:animLvl val="lvl"/>
          <dgm:resizeHandles/>
        </dgm:presLayoutVars>
      </dgm:prSet>
      <dgm:spPr/>
      <dgm:t>
        <a:bodyPr/>
        <a:lstStyle/>
        <a:p>
          <a:endParaRPr lang="es-ES"/>
        </a:p>
      </dgm:t>
    </dgm:pt>
    <dgm:pt modelId="{7C42829F-2350-4C71-A65B-374226D615AE}" type="pres">
      <dgm:prSet presAssocID="{163D68F7-AB8B-4F99-8657-F5FE42D93141}" presName="vertOne" presStyleCnt="0"/>
      <dgm:spPr/>
    </dgm:pt>
    <dgm:pt modelId="{D82D7BF7-AE7C-472A-AC3F-A102A83463A6}" type="pres">
      <dgm:prSet presAssocID="{163D68F7-AB8B-4F99-8657-F5FE42D93141}" presName="txOne" presStyleLbl="node0" presStyleIdx="0" presStyleCnt="4" custLinFactNeighborX="31934">
        <dgm:presLayoutVars>
          <dgm:chPref val="3"/>
        </dgm:presLayoutVars>
      </dgm:prSet>
      <dgm:spPr/>
      <dgm:t>
        <a:bodyPr/>
        <a:lstStyle/>
        <a:p>
          <a:endParaRPr lang="es-ES"/>
        </a:p>
      </dgm:t>
    </dgm:pt>
    <dgm:pt modelId="{D75A52EB-D55A-4226-89A5-0F9623279B1A}" type="pres">
      <dgm:prSet presAssocID="{163D68F7-AB8B-4F99-8657-F5FE42D93141}" presName="horzOne" presStyleCnt="0"/>
      <dgm:spPr/>
    </dgm:pt>
    <dgm:pt modelId="{CB96FF67-0CC7-4021-9E83-CD0B219DAB60}" type="pres">
      <dgm:prSet presAssocID="{6D17AF56-E81C-4F0F-A3A1-CAED623F66CC}" presName="sibSpaceOne" presStyleCnt="0"/>
      <dgm:spPr/>
    </dgm:pt>
    <dgm:pt modelId="{0115C1F2-7F9A-4243-ADB3-840D1F927421}" type="pres">
      <dgm:prSet presAssocID="{AE427318-2E55-4BE2-9298-A64CF7E5C68C}" presName="vertOne" presStyleCnt="0"/>
      <dgm:spPr/>
    </dgm:pt>
    <dgm:pt modelId="{F2E52189-FB91-47FE-9121-0B4A74DFD815}" type="pres">
      <dgm:prSet presAssocID="{AE427318-2E55-4BE2-9298-A64CF7E5C68C}" presName="txOne" presStyleLbl="node0" presStyleIdx="1" presStyleCnt="4" custLinFactNeighborX="20874">
        <dgm:presLayoutVars>
          <dgm:chPref val="3"/>
        </dgm:presLayoutVars>
      </dgm:prSet>
      <dgm:spPr/>
      <dgm:t>
        <a:bodyPr/>
        <a:lstStyle/>
        <a:p>
          <a:endParaRPr lang="es-ES"/>
        </a:p>
      </dgm:t>
    </dgm:pt>
    <dgm:pt modelId="{600C5465-2C67-40E4-B5FE-029B2D8571DD}" type="pres">
      <dgm:prSet presAssocID="{AE427318-2E55-4BE2-9298-A64CF7E5C68C}" presName="horzOne" presStyleCnt="0"/>
      <dgm:spPr/>
    </dgm:pt>
    <dgm:pt modelId="{3E4D5979-CCDE-4F25-BC70-1C5BEA01DD4C}" type="pres">
      <dgm:prSet presAssocID="{D9EE8428-E380-452D-8EC0-5ABC95082D4B}" presName="sibSpaceOne" presStyleCnt="0"/>
      <dgm:spPr/>
    </dgm:pt>
    <dgm:pt modelId="{60EE610B-497B-46F5-93AB-54BE3ED9730E}" type="pres">
      <dgm:prSet presAssocID="{9CFD2159-CFC4-4E91-B149-9E67390C2D4E}" presName="vertOne" presStyleCnt="0"/>
      <dgm:spPr/>
    </dgm:pt>
    <dgm:pt modelId="{C3B16499-2952-4109-A5CB-E8775297B003}" type="pres">
      <dgm:prSet presAssocID="{9CFD2159-CFC4-4E91-B149-9E67390C2D4E}" presName="txOne" presStyleLbl="node0" presStyleIdx="2" presStyleCnt="4" custLinFactNeighborX="10740">
        <dgm:presLayoutVars>
          <dgm:chPref val="3"/>
        </dgm:presLayoutVars>
      </dgm:prSet>
      <dgm:spPr/>
      <dgm:t>
        <a:bodyPr/>
        <a:lstStyle/>
        <a:p>
          <a:endParaRPr lang="es-ES"/>
        </a:p>
      </dgm:t>
    </dgm:pt>
    <dgm:pt modelId="{9583608B-C496-4D82-893E-689DBF2E0DA2}" type="pres">
      <dgm:prSet presAssocID="{9CFD2159-CFC4-4E91-B149-9E67390C2D4E}" presName="horzOne" presStyleCnt="0"/>
      <dgm:spPr/>
    </dgm:pt>
    <dgm:pt modelId="{DF550F41-0561-4D59-B7FC-B434110A74F9}" type="pres">
      <dgm:prSet presAssocID="{79DA95A2-4520-498D-9A6A-FA5AE4E6A762}" presName="sibSpaceOne" presStyleCnt="0"/>
      <dgm:spPr/>
    </dgm:pt>
    <dgm:pt modelId="{4C1D096D-0E9F-4813-B869-1FFAE7518AC3}" type="pres">
      <dgm:prSet presAssocID="{2E1C811C-C6C7-4BC0-BE87-99258CDA75EB}" presName="vertOne" presStyleCnt="0"/>
      <dgm:spPr/>
    </dgm:pt>
    <dgm:pt modelId="{24353310-AED0-490F-9853-C5564C81BA5C}" type="pres">
      <dgm:prSet presAssocID="{2E1C811C-C6C7-4BC0-BE87-99258CDA75EB}" presName="txOne" presStyleLbl="node0" presStyleIdx="3" presStyleCnt="4">
        <dgm:presLayoutVars>
          <dgm:chPref val="3"/>
        </dgm:presLayoutVars>
      </dgm:prSet>
      <dgm:spPr/>
      <dgm:t>
        <a:bodyPr/>
        <a:lstStyle/>
        <a:p>
          <a:endParaRPr lang="es-ES"/>
        </a:p>
      </dgm:t>
    </dgm:pt>
    <dgm:pt modelId="{A04309B1-018A-4B3A-8C81-5786B77C242C}" type="pres">
      <dgm:prSet presAssocID="{2E1C811C-C6C7-4BC0-BE87-99258CDA75EB}" presName="horzOne" presStyleCnt="0"/>
      <dgm:spPr/>
    </dgm:pt>
  </dgm:ptLst>
  <dgm:cxnLst>
    <dgm:cxn modelId="{7F905533-A905-4C69-96CE-CD9A14BF8496}" srcId="{02D6199A-A8BD-4F05-AB5E-6028CA30E32A}" destId="{9CFD2159-CFC4-4E91-B149-9E67390C2D4E}" srcOrd="2" destOrd="0" parTransId="{A1424CB9-DD34-4E5C-AF8C-2626BBE60E6A}" sibTransId="{79DA95A2-4520-498D-9A6A-FA5AE4E6A762}"/>
    <dgm:cxn modelId="{EB39E75F-211D-418F-ABDF-94BB9D90CCF6}" srcId="{02D6199A-A8BD-4F05-AB5E-6028CA30E32A}" destId="{163D68F7-AB8B-4F99-8657-F5FE42D93141}" srcOrd="0" destOrd="0" parTransId="{C48F0521-2222-45AB-981E-3C7B3E25962B}" sibTransId="{6D17AF56-E81C-4F0F-A3A1-CAED623F66CC}"/>
    <dgm:cxn modelId="{6CE36D6D-A28C-4887-AFD6-FC5ED749A735}" type="presOf" srcId="{9CFD2159-CFC4-4E91-B149-9E67390C2D4E}" destId="{C3B16499-2952-4109-A5CB-E8775297B003}" srcOrd="0" destOrd="0" presId="urn:microsoft.com/office/officeart/2005/8/layout/hierarchy4"/>
    <dgm:cxn modelId="{FB1E5EF9-9D95-4FC2-85C5-212CE21A0773}" type="presOf" srcId="{02D6199A-A8BD-4F05-AB5E-6028CA30E32A}" destId="{026FBA87-40E9-45C2-9FF8-B146C94F11ED}" srcOrd="0" destOrd="0" presId="urn:microsoft.com/office/officeart/2005/8/layout/hierarchy4"/>
    <dgm:cxn modelId="{0B360905-2A8A-478C-8EA4-D6B1975DBC9A}" type="presOf" srcId="{2E1C811C-C6C7-4BC0-BE87-99258CDA75EB}" destId="{24353310-AED0-490F-9853-C5564C81BA5C}" srcOrd="0" destOrd="0" presId="urn:microsoft.com/office/officeart/2005/8/layout/hierarchy4"/>
    <dgm:cxn modelId="{965C2348-CC4E-4DCE-A6C7-CF789A39A6FF}" srcId="{02D6199A-A8BD-4F05-AB5E-6028CA30E32A}" destId="{AE427318-2E55-4BE2-9298-A64CF7E5C68C}" srcOrd="1" destOrd="0" parTransId="{021EAD73-E99A-4B90-BB83-214D425E9678}" sibTransId="{D9EE8428-E380-452D-8EC0-5ABC95082D4B}"/>
    <dgm:cxn modelId="{23544112-2799-4928-89FD-E8ECC8FB500B}" type="presOf" srcId="{AE427318-2E55-4BE2-9298-A64CF7E5C68C}" destId="{F2E52189-FB91-47FE-9121-0B4A74DFD815}" srcOrd="0" destOrd="0" presId="urn:microsoft.com/office/officeart/2005/8/layout/hierarchy4"/>
    <dgm:cxn modelId="{DAD81284-2033-4201-9131-F35DA2D28B37}" type="presOf" srcId="{163D68F7-AB8B-4F99-8657-F5FE42D93141}" destId="{D82D7BF7-AE7C-472A-AC3F-A102A83463A6}" srcOrd="0" destOrd="0" presId="urn:microsoft.com/office/officeart/2005/8/layout/hierarchy4"/>
    <dgm:cxn modelId="{275334D4-0E53-41D6-BB7A-FE7D441CD531}" srcId="{02D6199A-A8BD-4F05-AB5E-6028CA30E32A}" destId="{2E1C811C-C6C7-4BC0-BE87-99258CDA75EB}" srcOrd="3" destOrd="0" parTransId="{3D7071B8-4014-4C8D-B43D-178913796995}" sibTransId="{184134D7-BFFB-4D60-9EA4-C33446127BC3}"/>
    <dgm:cxn modelId="{E05070F2-054B-43FA-894A-596714873704}" type="presParOf" srcId="{026FBA87-40E9-45C2-9FF8-B146C94F11ED}" destId="{7C42829F-2350-4C71-A65B-374226D615AE}" srcOrd="0" destOrd="0" presId="urn:microsoft.com/office/officeart/2005/8/layout/hierarchy4"/>
    <dgm:cxn modelId="{6F09B768-C701-4D25-874B-A38372D6C82D}" type="presParOf" srcId="{7C42829F-2350-4C71-A65B-374226D615AE}" destId="{D82D7BF7-AE7C-472A-AC3F-A102A83463A6}" srcOrd="0" destOrd="0" presId="urn:microsoft.com/office/officeart/2005/8/layout/hierarchy4"/>
    <dgm:cxn modelId="{1E16648E-047B-4B70-BF53-9B8DE51FDD1A}" type="presParOf" srcId="{7C42829F-2350-4C71-A65B-374226D615AE}" destId="{D75A52EB-D55A-4226-89A5-0F9623279B1A}" srcOrd="1" destOrd="0" presId="urn:microsoft.com/office/officeart/2005/8/layout/hierarchy4"/>
    <dgm:cxn modelId="{863BECFE-D7A8-4476-8D8A-04BBB722CA18}" type="presParOf" srcId="{026FBA87-40E9-45C2-9FF8-B146C94F11ED}" destId="{CB96FF67-0CC7-4021-9E83-CD0B219DAB60}" srcOrd="1" destOrd="0" presId="urn:microsoft.com/office/officeart/2005/8/layout/hierarchy4"/>
    <dgm:cxn modelId="{AC62B22D-7AC5-468A-AF5D-01C0A6A5BE3B}" type="presParOf" srcId="{026FBA87-40E9-45C2-9FF8-B146C94F11ED}" destId="{0115C1F2-7F9A-4243-ADB3-840D1F927421}" srcOrd="2" destOrd="0" presId="urn:microsoft.com/office/officeart/2005/8/layout/hierarchy4"/>
    <dgm:cxn modelId="{4856CE28-AA18-4DD9-A1C4-28BA49490CA7}" type="presParOf" srcId="{0115C1F2-7F9A-4243-ADB3-840D1F927421}" destId="{F2E52189-FB91-47FE-9121-0B4A74DFD815}" srcOrd="0" destOrd="0" presId="urn:microsoft.com/office/officeart/2005/8/layout/hierarchy4"/>
    <dgm:cxn modelId="{D0E09F49-0B10-4B33-9637-7B2CFEF9BC1A}" type="presParOf" srcId="{0115C1F2-7F9A-4243-ADB3-840D1F927421}" destId="{600C5465-2C67-40E4-B5FE-029B2D8571DD}" srcOrd="1" destOrd="0" presId="urn:microsoft.com/office/officeart/2005/8/layout/hierarchy4"/>
    <dgm:cxn modelId="{D45C5D29-9ED3-43E7-B3DC-00D1BF5B1AC2}" type="presParOf" srcId="{026FBA87-40E9-45C2-9FF8-B146C94F11ED}" destId="{3E4D5979-CCDE-4F25-BC70-1C5BEA01DD4C}" srcOrd="3" destOrd="0" presId="urn:microsoft.com/office/officeart/2005/8/layout/hierarchy4"/>
    <dgm:cxn modelId="{BEFBE9BF-AB61-4B16-8664-D021EAB3C4AB}" type="presParOf" srcId="{026FBA87-40E9-45C2-9FF8-B146C94F11ED}" destId="{60EE610B-497B-46F5-93AB-54BE3ED9730E}" srcOrd="4" destOrd="0" presId="urn:microsoft.com/office/officeart/2005/8/layout/hierarchy4"/>
    <dgm:cxn modelId="{DDFFA5DD-3A98-4419-BBE7-6FA96D6C23D6}" type="presParOf" srcId="{60EE610B-497B-46F5-93AB-54BE3ED9730E}" destId="{C3B16499-2952-4109-A5CB-E8775297B003}" srcOrd="0" destOrd="0" presId="urn:microsoft.com/office/officeart/2005/8/layout/hierarchy4"/>
    <dgm:cxn modelId="{4DE6D6A2-0FB0-45B2-B808-BA7530AAE5BB}" type="presParOf" srcId="{60EE610B-497B-46F5-93AB-54BE3ED9730E}" destId="{9583608B-C496-4D82-893E-689DBF2E0DA2}" srcOrd="1" destOrd="0" presId="urn:microsoft.com/office/officeart/2005/8/layout/hierarchy4"/>
    <dgm:cxn modelId="{F14DA03A-241E-4BEB-AF1A-E28D74EDC2AE}" type="presParOf" srcId="{026FBA87-40E9-45C2-9FF8-B146C94F11ED}" destId="{DF550F41-0561-4D59-B7FC-B434110A74F9}" srcOrd="5" destOrd="0" presId="urn:microsoft.com/office/officeart/2005/8/layout/hierarchy4"/>
    <dgm:cxn modelId="{EB4C4338-38CE-453C-9624-7DE106843B43}" type="presParOf" srcId="{026FBA87-40E9-45C2-9FF8-B146C94F11ED}" destId="{4C1D096D-0E9F-4813-B869-1FFAE7518AC3}" srcOrd="6" destOrd="0" presId="urn:microsoft.com/office/officeart/2005/8/layout/hierarchy4"/>
    <dgm:cxn modelId="{98B570E5-E923-4D4B-B0E9-4DBC422AFD3B}" type="presParOf" srcId="{4C1D096D-0E9F-4813-B869-1FFAE7518AC3}" destId="{24353310-AED0-490F-9853-C5564C81BA5C}" srcOrd="0" destOrd="0" presId="urn:microsoft.com/office/officeart/2005/8/layout/hierarchy4"/>
    <dgm:cxn modelId="{519C2E16-111F-46CE-995F-52AB1DAF2DD6}" type="presParOf" srcId="{4C1D096D-0E9F-4813-B869-1FFAE7518AC3}" destId="{A04309B1-018A-4B3A-8C81-5786B77C242C}" srcOrd="1" destOrd="0" presId="urn:microsoft.com/office/officeart/2005/8/layout/hierarchy4"/>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3D2431-37DB-4167-A514-A9D70A122F5B}"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s-EC"/>
        </a:p>
      </dgm:t>
    </dgm:pt>
    <dgm:pt modelId="{60EE0AB2-F979-4068-84E6-38B61FAF62C5}">
      <dgm:prSet/>
      <dgm:spPr/>
      <dgm:t>
        <a:bodyPr/>
        <a:lstStyle/>
        <a:p>
          <a:r>
            <a:rPr lang="es-US" dirty="0"/>
            <a:t>Los departamentos de inteligencia, no están recibiendo información que les permita producir inteligencia útil, pertinente y oportuna para la planificación de operaciones. </a:t>
          </a:r>
          <a:endParaRPr lang="es-EC" dirty="0"/>
        </a:p>
      </dgm:t>
    </dgm:pt>
    <dgm:pt modelId="{4B1E5AB4-2C9E-4B4E-ABF8-EAEF6AEE3EAD}" type="parTrans" cxnId="{A63B8A51-FF90-4796-97E1-036093FC8163}">
      <dgm:prSet/>
      <dgm:spPr/>
      <dgm:t>
        <a:bodyPr/>
        <a:lstStyle/>
        <a:p>
          <a:endParaRPr lang="es-EC"/>
        </a:p>
      </dgm:t>
    </dgm:pt>
    <dgm:pt modelId="{BFEE30CA-868F-4E32-BC26-C4F96F0B5BAB}" type="sibTrans" cxnId="{A63B8A51-FF90-4796-97E1-036093FC8163}">
      <dgm:prSet/>
      <dgm:spPr/>
      <dgm:t>
        <a:bodyPr/>
        <a:lstStyle/>
        <a:p>
          <a:endParaRPr lang="es-EC"/>
        </a:p>
      </dgm:t>
    </dgm:pt>
    <dgm:pt modelId="{6A6BCE27-AD4F-4D3A-BE64-1129AA30F1B8}">
      <dgm:prSet/>
      <dgm:spPr/>
      <dgm:t>
        <a:bodyPr/>
        <a:lstStyle/>
        <a:p>
          <a:r>
            <a:rPr lang="es-US" dirty="0"/>
            <a:t>Existe falta de coordinación entre la Función de Inteligencia de la Armada y el Subsistema de Inteligencia Militar COIMC.</a:t>
          </a:r>
          <a:endParaRPr lang="es-EC" dirty="0"/>
        </a:p>
      </dgm:t>
    </dgm:pt>
    <dgm:pt modelId="{9BE04282-0799-4493-8FD7-C3F217B5B091}" type="parTrans" cxnId="{05FD3946-2067-4FDF-9936-67B05E599CE1}">
      <dgm:prSet/>
      <dgm:spPr/>
      <dgm:t>
        <a:bodyPr/>
        <a:lstStyle/>
        <a:p>
          <a:endParaRPr lang="es-EC"/>
        </a:p>
      </dgm:t>
    </dgm:pt>
    <dgm:pt modelId="{EECEC66B-67AC-4340-88C9-B87FF52A0392}" type="sibTrans" cxnId="{05FD3946-2067-4FDF-9936-67B05E599CE1}">
      <dgm:prSet/>
      <dgm:spPr/>
      <dgm:t>
        <a:bodyPr/>
        <a:lstStyle/>
        <a:p>
          <a:endParaRPr lang="es-EC"/>
        </a:p>
      </dgm:t>
    </dgm:pt>
    <dgm:pt modelId="{7942AA32-C8C2-496A-B2A6-590AFAAC646E}">
      <dgm:prSet/>
      <dgm:spPr/>
      <dgm:t>
        <a:bodyPr/>
        <a:lstStyle/>
        <a:p>
          <a:r>
            <a:rPr lang="es-US" dirty="0"/>
            <a:t>El trabajo de inteligencia es el mismo para todos los repartos, diferenciándolos únicamente la información que manejan.</a:t>
          </a:r>
          <a:endParaRPr lang="es-EC" dirty="0"/>
        </a:p>
      </dgm:t>
    </dgm:pt>
    <dgm:pt modelId="{B2A57D62-4BD7-44EF-AA38-A55CE816B375}" type="parTrans" cxnId="{B58F57E6-6B17-4263-AB42-D56CC836632D}">
      <dgm:prSet/>
      <dgm:spPr/>
      <dgm:t>
        <a:bodyPr/>
        <a:lstStyle/>
        <a:p>
          <a:endParaRPr lang="es-EC"/>
        </a:p>
      </dgm:t>
    </dgm:pt>
    <dgm:pt modelId="{9F095F3A-7FF3-499D-A522-5BAC0B7A5686}" type="sibTrans" cxnId="{B58F57E6-6B17-4263-AB42-D56CC836632D}">
      <dgm:prSet/>
      <dgm:spPr/>
      <dgm:t>
        <a:bodyPr/>
        <a:lstStyle/>
        <a:p>
          <a:endParaRPr lang="es-EC"/>
        </a:p>
      </dgm:t>
    </dgm:pt>
    <dgm:pt modelId="{33FAB12D-6279-406E-9AB9-0A1667E2A9A5}" type="pres">
      <dgm:prSet presAssocID="{D03D2431-37DB-4167-A514-A9D70A122F5B}" presName="linearFlow" presStyleCnt="0">
        <dgm:presLayoutVars>
          <dgm:dir/>
          <dgm:resizeHandles val="exact"/>
        </dgm:presLayoutVars>
      </dgm:prSet>
      <dgm:spPr/>
      <dgm:t>
        <a:bodyPr/>
        <a:lstStyle/>
        <a:p>
          <a:endParaRPr lang="es-ES"/>
        </a:p>
      </dgm:t>
    </dgm:pt>
    <dgm:pt modelId="{DFD40813-D3CC-4871-B36B-B8E594EC1D51}" type="pres">
      <dgm:prSet presAssocID="{60EE0AB2-F979-4068-84E6-38B61FAF62C5}" presName="composite" presStyleCnt="0"/>
      <dgm:spPr/>
    </dgm:pt>
    <dgm:pt modelId="{D5B7CDE6-EA38-4CB9-B938-70D7573C58E3}" type="pres">
      <dgm:prSet presAssocID="{60EE0AB2-F979-4068-84E6-38B61FAF62C5}" presName="imgShp" presStyleLbl="fgImgPlace1" presStyleIdx="0" presStyleCnt="3"/>
      <dgm:spPr>
        <a:blipFill rotWithShape="1">
          <a:blip xmlns:r="http://schemas.openxmlformats.org/officeDocument/2006/relationships" r:embed="rId1"/>
          <a:srcRect/>
          <a:stretch>
            <a:fillRect/>
          </a:stretch>
        </a:blipFill>
      </dgm:spPr>
    </dgm:pt>
    <dgm:pt modelId="{B6BFEF21-6567-48C4-B406-A1819EAAB407}" type="pres">
      <dgm:prSet presAssocID="{60EE0AB2-F979-4068-84E6-38B61FAF62C5}" presName="txShp" presStyleLbl="node1" presStyleIdx="0" presStyleCnt="3">
        <dgm:presLayoutVars>
          <dgm:bulletEnabled val="1"/>
        </dgm:presLayoutVars>
      </dgm:prSet>
      <dgm:spPr/>
      <dgm:t>
        <a:bodyPr/>
        <a:lstStyle/>
        <a:p>
          <a:endParaRPr lang="es-ES"/>
        </a:p>
      </dgm:t>
    </dgm:pt>
    <dgm:pt modelId="{B60B5955-CC21-4C06-B5BB-E3B9184B9DC4}" type="pres">
      <dgm:prSet presAssocID="{BFEE30CA-868F-4E32-BC26-C4F96F0B5BAB}" presName="spacing" presStyleCnt="0"/>
      <dgm:spPr/>
    </dgm:pt>
    <dgm:pt modelId="{BA0B34CB-17B0-4A94-9BCD-E5D432325B60}" type="pres">
      <dgm:prSet presAssocID="{6A6BCE27-AD4F-4D3A-BE64-1129AA30F1B8}" presName="composite" presStyleCnt="0"/>
      <dgm:spPr/>
    </dgm:pt>
    <dgm:pt modelId="{72A183C1-A5E2-460A-ADAE-BEF7EA80F612}" type="pres">
      <dgm:prSet presAssocID="{6A6BCE27-AD4F-4D3A-BE64-1129AA30F1B8}" presName="imgShp" presStyleLbl="fgImgPlace1" presStyleIdx="1" presStyleCnt="3"/>
      <dgm:spPr>
        <a:blipFill rotWithShape="1">
          <a:blip xmlns:r="http://schemas.openxmlformats.org/officeDocument/2006/relationships" r:embed="rId2"/>
          <a:srcRect/>
          <a:stretch>
            <a:fillRect t="-6000" b="-6000"/>
          </a:stretch>
        </a:blipFill>
      </dgm:spPr>
    </dgm:pt>
    <dgm:pt modelId="{B5845D8D-D776-47EA-9F33-E7FC4111C62A}" type="pres">
      <dgm:prSet presAssocID="{6A6BCE27-AD4F-4D3A-BE64-1129AA30F1B8}" presName="txShp" presStyleLbl="node1" presStyleIdx="1" presStyleCnt="3">
        <dgm:presLayoutVars>
          <dgm:bulletEnabled val="1"/>
        </dgm:presLayoutVars>
      </dgm:prSet>
      <dgm:spPr/>
      <dgm:t>
        <a:bodyPr/>
        <a:lstStyle/>
        <a:p>
          <a:endParaRPr lang="es-ES"/>
        </a:p>
      </dgm:t>
    </dgm:pt>
    <dgm:pt modelId="{598C1999-8413-4F10-BEE6-BC6EEA2ECD5C}" type="pres">
      <dgm:prSet presAssocID="{EECEC66B-67AC-4340-88C9-B87FF52A0392}" presName="spacing" presStyleCnt="0"/>
      <dgm:spPr/>
    </dgm:pt>
    <dgm:pt modelId="{D445B1B6-DE13-4F24-9B15-A5721BE0BCEB}" type="pres">
      <dgm:prSet presAssocID="{7942AA32-C8C2-496A-B2A6-590AFAAC646E}" presName="composite" presStyleCnt="0"/>
      <dgm:spPr/>
    </dgm:pt>
    <dgm:pt modelId="{00A4E530-B9D0-46F2-8C69-4548DC272CF9}" type="pres">
      <dgm:prSet presAssocID="{7942AA32-C8C2-496A-B2A6-590AFAAC646E}" presName="imgShp" presStyleLbl="fgImgPlace1" presStyleIdx="2" presStyleCnt="3"/>
      <dgm:spPr>
        <a:blipFill rotWithShape="1">
          <a:blip xmlns:r="http://schemas.openxmlformats.org/officeDocument/2006/relationships" r:embed="rId3"/>
          <a:srcRect/>
          <a:stretch>
            <a:fillRect t="-17000" b="-17000"/>
          </a:stretch>
        </a:blipFill>
      </dgm:spPr>
    </dgm:pt>
    <dgm:pt modelId="{05BB3620-7C40-49C6-9BA2-1E29242E84ED}" type="pres">
      <dgm:prSet presAssocID="{7942AA32-C8C2-496A-B2A6-590AFAAC646E}" presName="txShp" presStyleLbl="node1" presStyleIdx="2" presStyleCnt="3">
        <dgm:presLayoutVars>
          <dgm:bulletEnabled val="1"/>
        </dgm:presLayoutVars>
      </dgm:prSet>
      <dgm:spPr/>
      <dgm:t>
        <a:bodyPr/>
        <a:lstStyle/>
        <a:p>
          <a:endParaRPr lang="es-ES"/>
        </a:p>
      </dgm:t>
    </dgm:pt>
  </dgm:ptLst>
  <dgm:cxnLst>
    <dgm:cxn modelId="{249427D4-5D8E-410A-B5F7-695C59529331}" type="presOf" srcId="{D03D2431-37DB-4167-A514-A9D70A122F5B}" destId="{33FAB12D-6279-406E-9AB9-0A1667E2A9A5}" srcOrd="0" destOrd="0" presId="urn:microsoft.com/office/officeart/2005/8/layout/vList3"/>
    <dgm:cxn modelId="{B58F57E6-6B17-4263-AB42-D56CC836632D}" srcId="{D03D2431-37DB-4167-A514-A9D70A122F5B}" destId="{7942AA32-C8C2-496A-B2A6-590AFAAC646E}" srcOrd="2" destOrd="0" parTransId="{B2A57D62-4BD7-44EF-AA38-A55CE816B375}" sibTransId="{9F095F3A-7FF3-499D-A522-5BAC0B7A5686}"/>
    <dgm:cxn modelId="{1AFAF92C-70BD-42B7-8CCF-567C2365FE10}" type="presOf" srcId="{6A6BCE27-AD4F-4D3A-BE64-1129AA30F1B8}" destId="{B5845D8D-D776-47EA-9F33-E7FC4111C62A}" srcOrd="0" destOrd="0" presId="urn:microsoft.com/office/officeart/2005/8/layout/vList3"/>
    <dgm:cxn modelId="{05FD3946-2067-4FDF-9936-67B05E599CE1}" srcId="{D03D2431-37DB-4167-A514-A9D70A122F5B}" destId="{6A6BCE27-AD4F-4D3A-BE64-1129AA30F1B8}" srcOrd="1" destOrd="0" parTransId="{9BE04282-0799-4493-8FD7-C3F217B5B091}" sibTransId="{EECEC66B-67AC-4340-88C9-B87FF52A0392}"/>
    <dgm:cxn modelId="{A63B8A51-FF90-4796-97E1-036093FC8163}" srcId="{D03D2431-37DB-4167-A514-A9D70A122F5B}" destId="{60EE0AB2-F979-4068-84E6-38B61FAF62C5}" srcOrd="0" destOrd="0" parTransId="{4B1E5AB4-2C9E-4B4E-ABF8-EAEF6AEE3EAD}" sibTransId="{BFEE30CA-868F-4E32-BC26-C4F96F0B5BAB}"/>
    <dgm:cxn modelId="{304536FB-85C4-476B-AB9D-C48C094CA7A6}" type="presOf" srcId="{7942AA32-C8C2-496A-B2A6-590AFAAC646E}" destId="{05BB3620-7C40-49C6-9BA2-1E29242E84ED}" srcOrd="0" destOrd="0" presId="urn:microsoft.com/office/officeart/2005/8/layout/vList3"/>
    <dgm:cxn modelId="{C66626E8-22B4-4B66-8A2E-3DB47EA8E0F1}" type="presOf" srcId="{60EE0AB2-F979-4068-84E6-38B61FAF62C5}" destId="{B6BFEF21-6567-48C4-B406-A1819EAAB407}" srcOrd="0" destOrd="0" presId="urn:microsoft.com/office/officeart/2005/8/layout/vList3"/>
    <dgm:cxn modelId="{AC7EA151-1854-4EF3-8AEE-1917E6B1F775}" type="presParOf" srcId="{33FAB12D-6279-406E-9AB9-0A1667E2A9A5}" destId="{DFD40813-D3CC-4871-B36B-B8E594EC1D51}" srcOrd="0" destOrd="0" presId="urn:microsoft.com/office/officeart/2005/8/layout/vList3"/>
    <dgm:cxn modelId="{7A51AF34-0A73-47C5-A89A-38C7DEB0FFE1}" type="presParOf" srcId="{DFD40813-D3CC-4871-B36B-B8E594EC1D51}" destId="{D5B7CDE6-EA38-4CB9-B938-70D7573C58E3}" srcOrd="0" destOrd="0" presId="urn:microsoft.com/office/officeart/2005/8/layout/vList3"/>
    <dgm:cxn modelId="{B9B6F5BD-B7FB-45DE-B3A5-583E4AE94AE3}" type="presParOf" srcId="{DFD40813-D3CC-4871-B36B-B8E594EC1D51}" destId="{B6BFEF21-6567-48C4-B406-A1819EAAB407}" srcOrd="1" destOrd="0" presId="urn:microsoft.com/office/officeart/2005/8/layout/vList3"/>
    <dgm:cxn modelId="{4AE00C06-30B1-4C43-812F-4A0640913F39}" type="presParOf" srcId="{33FAB12D-6279-406E-9AB9-0A1667E2A9A5}" destId="{B60B5955-CC21-4C06-B5BB-E3B9184B9DC4}" srcOrd="1" destOrd="0" presId="urn:microsoft.com/office/officeart/2005/8/layout/vList3"/>
    <dgm:cxn modelId="{C7B8FC41-53C5-4368-BDDE-22EB7971FF51}" type="presParOf" srcId="{33FAB12D-6279-406E-9AB9-0A1667E2A9A5}" destId="{BA0B34CB-17B0-4A94-9BCD-E5D432325B60}" srcOrd="2" destOrd="0" presId="urn:microsoft.com/office/officeart/2005/8/layout/vList3"/>
    <dgm:cxn modelId="{1501BE24-8196-4AF4-91E4-D5D219B8A21B}" type="presParOf" srcId="{BA0B34CB-17B0-4A94-9BCD-E5D432325B60}" destId="{72A183C1-A5E2-460A-ADAE-BEF7EA80F612}" srcOrd="0" destOrd="0" presId="urn:microsoft.com/office/officeart/2005/8/layout/vList3"/>
    <dgm:cxn modelId="{44E76780-E371-45ED-A8E0-B6B015020E7B}" type="presParOf" srcId="{BA0B34CB-17B0-4A94-9BCD-E5D432325B60}" destId="{B5845D8D-D776-47EA-9F33-E7FC4111C62A}" srcOrd="1" destOrd="0" presId="urn:microsoft.com/office/officeart/2005/8/layout/vList3"/>
    <dgm:cxn modelId="{1C37A641-A30F-4D9C-ACAC-F852D8E83320}" type="presParOf" srcId="{33FAB12D-6279-406E-9AB9-0A1667E2A9A5}" destId="{598C1999-8413-4F10-BEE6-BC6EEA2ECD5C}" srcOrd="3" destOrd="0" presId="urn:microsoft.com/office/officeart/2005/8/layout/vList3"/>
    <dgm:cxn modelId="{2F58D3DD-9582-42B0-A4A8-27F90D1AE1BB}" type="presParOf" srcId="{33FAB12D-6279-406E-9AB9-0A1667E2A9A5}" destId="{D445B1B6-DE13-4F24-9B15-A5721BE0BCEB}" srcOrd="4" destOrd="0" presId="urn:microsoft.com/office/officeart/2005/8/layout/vList3"/>
    <dgm:cxn modelId="{C023721B-61D3-4722-9F16-CA7027F54F71}" type="presParOf" srcId="{D445B1B6-DE13-4F24-9B15-A5721BE0BCEB}" destId="{00A4E530-B9D0-46F2-8C69-4548DC272CF9}" srcOrd="0" destOrd="0" presId="urn:microsoft.com/office/officeart/2005/8/layout/vList3"/>
    <dgm:cxn modelId="{58E997CB-5343-4EB6-AED4-179F0115BB78}" type="presParOf" srcId="{D445B1B6-DE13-4F24-9B15-A5721BE0BCEB}" destId="{05BB3620-7C40-49C6-9BA2-1E29242E84ED}"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3D2431-37DB-4167-A514-A9D70A122F5B}"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s-EC"/>
        </a:p>
      </dgm:t>
    </dgm:pt>
    <dgm:pt modelId="{60EE0AB2-F979-4068-84E6-38B61FAF62C5}">
      <dgm:prSet/>
      <dgm:spPr/>
      <dgm:t>
        <a:bodyPr/>
        <a:lstStyle/>
        <a:p>
          <a:r>
            <a:rPr lang="es-US" dirty="0"/>
            <a:t>Los productos de inteligencia no son útiles para la planificación de operaciones. </a:t>
          </a:r>
          <a:endParaRPr lang="es-EC" dirty="0"/>
        </a:p>
      </dgm:t>
    </dgm:pt>
    <dgm:pt modelId="{4B1E5AB4-2C9E-4B4E-ABF8-EAEF6AEE3EAD}" type="parTrans" cxnId="{A63B8A51-FF90-4796-97E1-036093FC8163}">
      <dgm:prSet/>
      <dgm:spPr/>
      <dgm:t>
        <a:bodyPr/>
        <a:lstStyle/>
        <a:p>
          <a:endParaRPr lang="es-EC"/>
        </a:p>
      </dgm:t>
    </dgm:pt>
    <dgm:pt modelId="{BFEE30CA-868F-4E32-BC26-C4F96F0B5BAB}" type="sibTrans" cxnId="{A63B8A51-FF90-4796-97E1-036093FC8163}">
      <dgm:prSet/>
      <dgm:spPr/>
      <dgm:t>
        <a:bodyPr/>
        <a:lstStyle/>
        <a:p>
          <a:endParaRPr lang="es-EC"/>
        </a:p>
      </dgm:t>
    </dgm:pt>
    <dgm:pt modelId="{6A6BCE27-AD4F-4D3A-BE64-1129AA30F1B8}">
      <dgm:prSet/>
      <dgm:spPr/>
      <dgm:t>
        <a:bodyPr/>
        <a:lstStyle/>
        <a:p>
          <a:r>
            <a:rPr lang="es-US" dirty="0"/>
            <a:t>Se debe reestructurar los departamentos de inteligencia.</a:t>
          </a:r>
          <a:endParaRPr lang="es-EC" dirty="0"/>
        </a:p>
      </dgm:t>
    </dgm:pt>
    <dgm:pt modelId="{9BE04282-0799-4493-8FD7-C3F217B5B091}" type="parTrans" cxnId="{05FD3946-2067-4FDF-9936-67B05E599CE1}">
      <dgm:prSet/>
      <dgm:spPr/>
      <dgm:t>
        <a:bodyPr/>
        <a:lstStyle/>
        <a:p>
          <a:endParaRPr lang="es-EC"/>
        </a:p>
      </dgm:t>
    </dgm:pt>
    <dgm:pt modelId="{EECEC66B-67AC-4340-88C9-B87FF52A0392}" type="sibTrans" cxnId="{05FD3946-2067-4FDF-9936-67B05E599CE1}">
      <dgm:prSet/>
      <dgm:spPr/>
      <dgm:t>
        <a:bodyPr/>
        <a:lstStyle/>
        <a:p>
          <a:endParaRPr lang="es-EC"/>
        </a:p>
      </dgm:t>
    </dgm:pt>
    <dgm:pt modelId="{33FAB12D-6279-406E-9AB9-0A1667E2A9A5}" type="pres">
      <dgm:prSet presAssocID="{D03D2431-37DB-4167-A514-A9D70A122F5B}" presName="linearFlow" presStyleCnt="0">
        <dgm:presLayoutVars>
          <dgm:dir/>
          <dgm:resizeHandles val="exact"/>
        </dgm:presLayoutVars>
      </dgm:prSet>
      <dgm:spPr/>
      <dgm:t>
        <a:bodyPr/>
        <a:lstStyle/>
        <a:p>
          <a:endParaRPr lang="es-ES"/>
        </a:p>
      </dgm:t>
    </dgm:pt>
    <dgm:pt modelId="{DFD40813-D3CC-4871-B36B-B8E594EC1D51}" type="pres">
      <dgm:prSet presAssocID="{60EE0AB2-F979-4068-84E6-38B61FAF62C5}" presName="composite" presStyleCnt="0"/>
      <dgm:spPr/>
    </dgm:pt>
    <dgm:pt modelId="{D5B7CDE6-EA38-4CB9-B938-70D7573C58E3}" type="pres">
      <dgm:prSet presAssocID="{60EE0AB2-F979-4068-84E6-38B61FAF62C5}" presName="imgShp" presStyleLbl="fgImgPlace1" presStyleIdx="0" presStyleCnt="2"/>
      <dgm:spPr>
        <a:blipFill rotWithShape="1">
          <a:blip xmlns:r="http://schemas.openxmlformats.org/officeDocument/2006/relationships" r:embed="rId1"/>
          <a:srcRect/>
          <a:stretch>
            <a:fillRect/>
          </a:stretch>
        </a:blipFill>
      </dgm:spPr>
    </dgm:pt>
    <dgm:pt modelId="{B6BFEF21-6567-48C4-B406-A1819EAAB407}" type="pres">
      <dgm:prSet presAssocID="{60EE0AB2-F979-4068-84E6-38B61FAF62C5}" presName="txShp" presStyleLbl="node1" presStyleIdx="0" presStyleCnt="2">
        <dgm:presLayoutVars>
          <dgm:bulletEnabled val="1"/>
        </dgm:presLayoutVars>
      </dgm:prSet>
      <dgm:spPr/>
      <dgm:t>
        <a:bodyPr/>
        <a:lstStyle/>
        <a:p>
          <a:endParaRPr lang="es-ES"/>
        </a:p>
      </dgm:t>
    </dgm:pt>
    <dgm:pt modelId="{B60B5955-CC21-4C06-B5BB-E3B9184B9DC4}" type="pres">
      <dgm:prSet presAssocID="{BFEE30CA-868F-4E32-BC26-C4F96F0B5BAB}" presName="spacing" presStyleCnt="0"/>
      <dgm:spPr/>
    </dgm:pt>
    <dgm:pt modelId="{BA0B34CB-17B0-4A94-9BCD-E5D432325B60}" type="pres">
      <dgm:prSet presAssocID="{6A6BCE27-AD4F-4D3A-BE64-1129AA30F1B8}" presName="composite" presStyleCnt="0"/>
      <dgm:spPr/>
    </dgm:pt>
    <dgm:pt modelId="{72A183C1-A5E2-460A-ADAE-BEF7EA80F612}" type="pres">
      <dgm:prSet presAssocID="{6A6BCE27-AD4F-4D3A-BE64-1129AA30F1B8}" presName="imgShp" presStyleLbl="fgImgPlace1" presStyleIdx="1" presStyleCnt="2"/>
      <dgm:spPr>
        <a:blipFill rotWithShape="1">
          <a:blip xmlns:r="http://schemas.openxmlformats.org/officeDocument/2006/relationships" r:embed="rId2"/>
          <a:srcRect/>
          <a:stretch>
            <a:fillRect l="-3000" r="-3000"/>
          </a:stretch>
        </a:blipFill>
      </dgm:spPr>
    </dgm:pt>
    <dgm:pt modelId="{B5845D8D-D776-47EA-9F33-E7FC4111C62A}" type="pres">
      <dgm:prSet presAssocID="{6A6BCE27-AD4F-4D3A-BE64-1129AA30F1B8}" presName="txShp" presStyleLbl="node1" presStyleIdx="1" presStyleCnt="2">
        <dgm:presLayoutVars>
          <dgm:bulletEnabled val="1"/>
        </dgm:presLayoutVars>
      </dgm:prSet>
      <dgm:spPr/>
      <dgm:t>
        <a:bodyPr/>
        <a:lstStyle/>
        <a:p>
          <a:endParaRPr lang="es-ES"/>
        </a:p>
      </dgm:t>
    </dgm:pt>
  </dgm:ptLst>
  <dgm:cxnLst>
    <dgm:cxn modelId="{A63B8A51-FF90-4796-97E1-036093FC8163}" srcId="{D03D2431-37DB-4167-A514-A9D70A122F5B}" destId="{60EE0AB2-F979-4068-84E6-38B61FAF62C5}" srcOrd="0" destOrd="0" parTransId="{4B1E5AB4-2C9E-4B4E-ABF8-EAEF6AEE3EAD}" sibTransId="{BFEE30CA-868F-4E32-BC26-C4F96F0B5BAB}"/>
    <dgm:cxn modelId="{249427D4-5D8E-410A-B5F7-695C59529331}" type="presOf" srcId="{D03D2431-37DB-4167-A514-A9D70A122F5B}" destId="{33FAB12D-6279-406E-9AB9-0A1667E2A9A5}" srcOrd="0" destOrd="0" presId="urn:microsoft.com/office/officeart/2005/8/layout/vList3"/>
    <dgm:cxn modelId="{C66626E8-22B4-4B66-8A2E-3DB47EA8E0F1}" type="presOf" srcId="{60EE0AB2-F979-4068-84E6-38B61FAF62C5}" destId="{B6BFEF21-6567-48C4-B406-A1819EAAB407}" srcOrd="0" destOrd="0" presId="urn:microsoft.com/office/officeart/2005/8/layout/vList3"/>
    <dgm:cxn modelId="{05FD3946-2067-4FDF-9936-67B05E599CE1}" srcId="{D03D2431-37DB-4167-A514-A9D70A122F5B}" destId="{6A6BCE27-AD4F-4D3A-BE64-1129AA30F1B8}" srcOrd="1" destOrd="0" parTransId="{9BE04282-0799-4493-8FD7-C3F217B5B091}" sibTransId="{EECEC66B-67AC-4340-88C9-B87FF52A0392}"/>
    <dgm:cxn modelId="{1AFAF92C-70BD-42B7-8CCF-567C2365FE10}" type="presOf" srcId="{6A6BCE27-AD4F-4D3A-BE64-1129AA30F1B8}" destId="{B5845D8D-D776-47EA-9F33-E7FC4111C62A}" srcOrd="0" destOrd="0" presId="urn:microsoft.com/office/officeart/2005/8/layout/vList3"/>
    <dgm:cxn modelId="{AC7EA151-1854-4EF3-8AEE-1917E6B1F775}" type="presParOf" srcId="{33FAB12D-6279-406E-9AB9-0A1667E2A9A5}" destId="{DFD40813-D3CC-4871-B36B-B8E594EC1D51}" srcOrd="0" destOrd="0" presId="urn:microsoft.com/office/officeart/2005/8/layout/vList3"/>
    <dgm:cxn modelId="{7A51AF34-0A73-47C5-A89A-38C7DEB0FFE1}" type="presParOf" srcId="{DFD40813-D3CC-4871-B36B-B8E594EC1D51}" destId="{D5B7CDE6-EA38-4CB9-B938-70D7573C58E3}" srcOrd="0" destOrd="0" presId="urn:microsoft.com/office/officeart/2005/8/layout/vList3"/>
    <dgm:cxn modelId="{B9B6F5BD-B7FB-45DE-B3A5-583E4AE94AE3}" type="presParOf" srcId="{DFD40813-D3CC-4871-B36B-B8E594EC1D51}" destId="{B6BFEF21-6567-48C4-B406-A1819EAAB407}" srcOrd="1" destOrd="0" presId="urn:microsoft.com/office/officeart/2005/8/layout/vList3"/>
    <dgm:cxn modelId="{4AE00C06-30B1-4C43-812F-4A0640913F39}" type="presParOf" srcId="{33FAB12D-6279-406E-9AB9-0A1667E2A9A5}" destId="{B60B5955-CC21-4C06-B5BB-E3B9184B9DC4}" srcOrd="1" destOrd="0" presId="urn:microsoft.com/office/officeart/2005/8/layout/vList3"/>
    <dgm:cxn modelId="{C7B8FC41-53C5-4368-BDDE-22EB7971FF51}" type="presParOf" srcId="{33FAB12D-6279-406E-9AB9-0A1667E2A9A5}" destId="{BA0B34CB-17B0-4A94-9BCD-E5D432325B60}" srcOrd="2" destOrd="0" presId="urn:microsoft.com/office/officeart/2005/8/layout/vList3"/>
    <dgm:cxn modelId="{1501BE24-8196-4AF4-91E4-D5D219B8A21B}" type="presParOf" srcId="{BA0B34CB-17B0-4A94-9BCD-E5D432325B60}" destId="{72A183C1-A5E2-460A-ADAE-BEF7EA80F612}" srcOrd="0" destOrd="0" presId="urn:microsoft.com/office/officeart/2005/8/layout/vList3"/>
    <dgm:cxn modelId="{44E76780-E371-45ED-A8E0-B6B015020E7B}" type="presParOf" srcId="{BA0B34CB-17B0-4A94-9BCD-E5D432325B60}" destId="{B5845D8D-D776-47EA-9F33-E7FC4111C62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9D947-90E6-4817-8347-54A8B7198EC3}">
      <dsp:nvSpPr>
        <dsp:cNvPr id="0" name=""/>
        <dsp:cNvSpPr/>
      </dsp:nvSpPr>
      <dsp:spPr>
        <a:xfrm>
          <a:off x="-5128917" y="-785678"/>
          <a:ext cx="6107860" cy="6107860"/>
        </a:xfrm>
        <a:prstGeom prst="blockArc">
          <a:avLst>
            <a:gd name="adj1" fmla="val 18900000"/>
            <a:gd name="adj2" fmla="val 2700000"/>
            <a:gd name="adj3" fmla="val 354"/>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D46DED-2398-450A-A56A-19B50C54CFA6}">
      <dsp:nvSpPr>
        <dsp:cNvPr id="0" name=""/>
        <dsp:cNvSpPr/>
      </dsp:nvSpPr>
      <dsp:spPr>
        <a:xfrm>
          <a:off x="365142" y="238892"/>
          <a:ext cx="4774277" cy="4776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lvl="0" algn="l" defTabSz="889000">
            <a:lnSpc>
              <a:spcPct val="90000"/>
            </a:lnSpc>
            <a:spcBef>
              <a:spcPct val="0"/>
            </a:spcBef>
            <a:spcAft>
              <a:spcPct val="35000"/>
            </a:spcAft>
          </a:pPr>
          <a:r>
            <a:rPr lang="es-US" sz="2000" b="1" kern="1200" dirty="0">
              <a:latin typeface="Arial" panose="020B0604020202020204" pitchFamily="34" charset="0"/>
              <a:cs typeface="Arial" panose="020B0604020202020204" pitchFamily="34" charset="0"/>
            </a:rPr>
            <a:t>Introducción</a:t>
          </a:r>
        </a:p>
      </dsp:txBody>
      <dsp:txXfrm>
        <a:off x="365142" y="238892"/>
        <a:ext cx="4774277" cy="477603"/>
      </dsp:txXfrm>
    </dsp:sp>
    <dsp:sp modelId="{F579E709-3A2B-4FE5-A111-6E5F7E900439}">
      <dsp:nvSpPr>
        <dsp:cNvPr id="0" name=""/>
        <dsp:cNvSpPr/>
      </dsp:nvSpPr>
      <dsp:spPr>
        <a:xfrm>
          <a:off x="66641" y="179191"/>
          <a:ext cx="597003" cy="597003"/>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721254-BB30-4610-AB3A-214C8C5ECCD2}">
      <dsp:nvSpPr>
        <dsp:cNvPr id="0" name=""/>
        <dsp:cNvSpPr/>
      </dsp:nvSpPr>
      <dsp:spPr>
        <a:xfrm>
          <a:off x="758004" y="955206"/>
          <a:ext cx="4381416" cy="477603"/>
        </a:xfrm>
        <a:prstGeom prst="rect">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sp:txBody>
      <dsp:txXfrm>
        <a:off x="758004" y="955206"/>
        <a:ext cx="4381416" cy="477603"/>
      </dsp:txXfrm>
    </dsp:sp>
    <dsp:sp modelId="{88085ED9-4E03-442D-9F89-7ACAEC71567C}">
      <dsp:nvSpPr>
        <dsp:cNvPr id="0" name=""/>
        <dsp:cNvSpPr/>
      </dsp:nvSpPr>
      <dsp:spPr>
        <a:xfrm>
          <a:off x="459502" y="895505"/>
          <a:ext cx="597003" cy="597003"/>
        </a:xfrm>
        <a:prstGeom prst="ellipse">
          <a:avLst/>
        </a:prstGeom>
        <a:solidFill>
          <a:schemeClr val="lt1">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C1A5A5AC-776E-4A5D-A814-F8E9F8D9DD9F}">
      <dsp:nvSpPr>
        <dsp:cNvPr id="0" name=""/>
        <dsp:cNvSpPr/>
      </dsp:nvSpPr>
      <dsp:spPr>
        <a:xfrm>
          <a:off x="937649" y="1671519"/>
          <a:ext cx="4201771" cy="477603"/>
        </a:xfrm>
        <a:prstGeom prst="rect">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sp:txBody>
      <dsp:txXfrm>
        <a:off x="937649" y="1671519"/>
        <a:ext cx="4201771" cy="477603"/>
      </dsp:txXfrm>
    </dsp:sp>
    <dsp:sp modelId="{85BC1B39-19A7-4E92-B0AE-58CAAC51618B}">
      <dsp:nvSpPr>
        <dsp:cNvPr id="0" name=""/>
        <dsp:cNvSpPr/>
      </dsp:nvSpPr>
      <dsp:spPr>
        <a:xfrm>
          <a:off x="639147" y="1611819"/>
          <a:ext cx="597003" cy="597003"/>
        </a:xfrm>
        <a:prstGeom prst="ellipse">
          <a:avLst/>
        </a:prstGeom>
        <a:solidFill>
          <a:schemeClr val="lt1">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7D9F3-507A-4062-848C-80580E68CDEE}">
      <dsp:nvSpPr>
        <dsp:cNvPr id="0" name=""/>
        <dsp:cNvSpPr/>
      </dsp:nvSpPr>
      <dsp:spPr>
        <a:xfrm>
          <a:off x="937649" y="2387380"/>
          <a:ext cx="4201771" cy="477603"/>
        </a:xfrm>
        <a:prstGeom prst="rect">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sp:txBody>
      <dsp:txXfrm>
        <a:off x="937649" y="2387380"/>
        <a:ext cx="4201771" cy="477603"/>
      </dsp:txXfrm>
    </dsp:sp>
    <dsp:sp modelId="{3C1CCCAD-B35E-47B6-AFEF-5E72BE3143E9}">
      <dsp:nvSpPr>
        <dsp:cNvPr id="0" name=""/>
        <dsp:cNvSpPr/>
      </dsp:nvSpPr>
      <dsp:spPr>
        <a:xfrm>
          <a:off x="639147" y="2327679"/>
          <a:ext cx="597003" cy="597003"/>
        </a:xfrm>
        <a:prstGeom prst="ellipse">
          <a:avLst/>
        </a:prstGeom>
        <a:solidFill>
          <a:schemeClr val="lt1">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dsp:spPr>
      <dsp:style>
        <a:lnRef idx="1">
          <a:scrgbClr r="0" g="0" b="0"/>
        </a:lnRef>
        <a:fillRef idx="1">
          <a:scrgbClr r="0" g="0" b="0"/>
        </a:fillRef>
        <a:effectRef idx="2">
          <a:scrgbClr r="0" g="0" b="0"/>
        </a:effectRef>
        <a:fontRef idx="minor"/>
      </dsp:style>
    </dsp:sp>
    <dsp:sp modelId="{E880F1A6-C72E-4660-80EF-E966973403F0}">
      <dsp:nvSpPr>
        <dsp:cNvPr id="0" name=""/>
        <dsp:cNvSpPr/>
      </dsp:nvSpPr>
      <dsp:spPr>
        <a:xfrm>
          <a:off x="758004" y="3103693"/>
          <a:ext cx="4381416" cy="477603"/>
        </a:xfrm>
        <a:prstGeom prst="rect">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sp:txBody>
      <dsp:txXfrm>
        <a:off x="758004" y="3103693"/>
        <a:ext cx="4381416" cy="477603"/>
      </dsp:txXfrm>
    </dsp:sp>
    <dsp:sp modelId="{F417B679-4AD8-43BF-AD1D-FC6D2CFD29BD}">
      <dsp:nvSpPr>
        <dsp:cNvPr id="0" name=""/>
        <dsp:cNvSpPr/>
      </dsp:nvSpPr>
      <dsp:spPr>
        <a:xfrm>
          <a:off x="459502" y="3043993"/>
          <a:ext cx="597003" cy="597003"/>
        </a:xfrm>
        <a:prstGeom prst="ellipse">
          <a:avLst/>
        </a:prstGeom>
        <a:solidFill>
          <a:schemeClr val="lt1">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7E25BFC-EFA6-4DC3-B580-C8E23B94CA34}">
      <dsp:nvSpPr>
        <dsp:cNvPr id="0" name=""/>
        <dsp:cNvSpPr/>
      </dsp:nvSpPr>
      <dsp:spPr>
        <a:xfrm>
          <a:off x="365142" y="3820007"/>
          <a:ext cx="4774277" cy="477603"/>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sp:txBody>
      <dsp:txXfrm>
        <a:off x="365142" y="3820007"/>
        <a:ext cx="4774277" cy="477603"/>
      </dsp:txXfrm>
    </dsp:sp>
    <dsp:sp modelId="{A10BB875-E683-4179-B962-C6A4E972C4C6}">
      <dsp:nvSpPr>
        <dsp:cNvPr id="0" name=""/>
        <dsp:cNvSpPr/>
      </dsp:nvSpPr>
      <dsp:spPr>
        <a:xfrm>
          <a:off x="66641" y="3760307"/>
          <a:ext cx="597003" cy="597003"/>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09C3E-D6B0-419A-882E-F278BB0CEADE}">
      <dsp:nvSpPr>
        <dsp:cNvPr id="0" name=""/>
        <dsp:cNvSpPr/>
      </dsp:nvSpPr>
      <dsp:spPr>
        <a:xfrm>
          <a:off x="0" y="465711"/>
          <a:ext cx="3134649" cy="94548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a:t>No se evidencia la realización del ciclo de inteligencia.</a:t>
          </a:r>
          <a:endParaRPr lang="es-EC" sz="1800" kern="1200" dirty="0"/>
        </a:p>
      </dsp:txBody>
      <dsp:txXfrm>
        <a:off x="46155" y="511866"/>
        <a:ext cx="3042339" cy="853172"/>
      </dsp:txXfrm>
    </dsp:sp>
    <dsp:sp modelId="{4DAB9809-35A4-4ADA-94D7-1A238B1B8EC7}">
      <dsp:nvSpPr>
        <dsp:cNvPr id="0" name=""/>
        <dsp:cNvSpPr/>
      </dsp:nvSpPr>
      <dsp:spPr>
        <a:xfrm>
          <a:off x="0" y="1518005"/>
          <a:ext cx="3134649" cy="776253"/>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a:t>Los anexos de inteligencia no se realizan para todas las operaciones.</a:t>
          </a:r>
          <a:endParaRPr lang="es-EC" sz="1800" kern="1200" dirty="0"/>
        </a:p>
      </dsp:txBody>
      <dsp:txXfrm>
        <a:off x="37894" y="1555899"/>
        <a:ext cx="3058861" cy="7004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09C3E-D6B0-419A-882E-F278BB0CEADE}">
      <dsp:nvSpPr>
        <dsp:cNvPr id="0" name=""/>
        <dsp:cNvSpPr/>
      </dsp:nvSpPr>
      <dsp:spPr>
        <a:xfrm>
          <a:off x="0" y="356392"/>
          <a:ext cx="3528392" cy="72327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kern="1200" dirty="0"/>
            <a:t>Sector marítimo recibe información adecuadamente</a:t>
          </a:r>
          <a:endParaRPr lang="es-EC" sz="1800" kern="1200" dirty="0"/>
        </a:p>
      </dsp:txBody>
      <dsp:txXfrm>
        <a:off x="35308" y="391700"/>
        <a:ext cx="3457776" cy="652662"/>
      </dsp:txXfrm>
    </dsp:sp>
    <dsp:sp modelId="{4DAB9809-35A4-4ADA-94D7-1A238B1B8EC7}">
      <dsp:nvSpPr>
        <dsp:cNvPr id="0" name=""/>
        <dsp:cNvSpPr/>
      </dsp:nvSpPr>
      <dsp:spPr>
        <a:xfrm>
          <a:off x="0" y="1168302"/>
          <a:ext cx="3528392" cy="5938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kern="1200" dirty="0" err="1"/>
            <a:t>CUINMA</a:t>
          </a:r>
          <a:r>
            <a:rPr lang="es-MX" sz="1800" kern="1200" dirty="0"/>
            <a:t> recibe información coyunturalmente</a:t>
          </a:r>
          <a:endParaRPr lang="es-EC" sz="1800" kern="1200" dirty="0"/>
        </a:p>
      </dsp:txBody>
      <dsp:txXfrm>
        <a:off x="28988" y="1197290"/>
        <a:ext cx="3470416" cy="5358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9D947-90E6-4817-8347-54A8B7198EC3}">
      <dsp:nvSpPr>
        <dsp:cNvPr id="0" name=""/>
        <dsp:cNvSpPr/>
      </dsp:nvSpPr>
      <dsp:spPr>
        <a:xfrm>
          <a:off x="-5128917" y="-785678"/>
          <a:ext cx="6107860" cy="6107860"/>
        </a:xfrm>
        <a:prstGeom prst="blockArc">
          <a:avLst>
            <a:gd name="adj1" fmla="val 18900000"/>
            <a:gd name="adj2" fmla="val 2700000"/>
            <a:gd name="adj3" fmla="val 354"/>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D46DED-2398-450A-A56A-19B50C54CFA6}">
      <dsp:nvSpPr>
        <dsp:cNvPr id="0" name=""/>
        <dsp:cNvSpPr/>
      </dsp:nvSpPr>
      <dsp:spPr>
        <a:xfrm>
          <a:off x="365142" y="238892"/>
          <a:ext cx="4342229" cy="4776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lvl="0" algn="l" defTabSz="889000">
            <a:lnSpc>
              <a:spcPct val="90000"/>
            </a:lnSpc>
            <a:spcBef>
              <a:spcPct val="0"/>
            </a:spcBef>
            <a:spcAft>
              <a:spcPct val="35000"/>
            </a:spcAft>
          </a:pPr>
          <a:r>
            <a:rPr lang="es-US" sz="2000" b="1" kern="1200" dirty="0">
              <a:latin typeface="Arial" panose="020B0604020202020204" pitchFamily="34" charset="0"/>
              <a:cs typeface="Arial" panose="020B0604020202020204" pitchFamily="34" charset="0"/>
            </a:rPr>
            <a:t>Introducción</a:t>
          </a:r>
        </a:p>
      </dsp:txBody>
      <dsp:txXfrm>
        <a:off x="365142" y="238892"/>
        <a:ext cx="4342229" cy="477603"/>
      </dsp:txXfrm>
    </dsp:sp>
    <dsp:sp modelId="{F579E709-3A2B-4FE5-A111-6E5F7E900439}">
      <dsp:nvSpPr>
        <dsp:cNvPr id="0" name=""/>
        <dsp:cNvSpPr/>
      </dsp:nvSpPr>
      <dsp:spPr>
        <a:xfrm>
          <a:off x="66641" y="179191"/>
          <a:ext cx="597003" cy="597003"/>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721254-BB30-4610-AB3A-214C8C5ECCD2}">
      <dsp:nvSpPr>
        <dsp:cNvPr id="0" name=""/>
        <dsp:cNvSpPr/>
      </dsp:nvSpPr>
      <dsp:spPr>
        <a:xfrm>
          <a:off x="758004" y="955206"/>
          <a:ext cx="3949368" cy="477603"/>
        </a:xfrm>
        <a:prstGeom prst="rect">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sp:txBody>
      <dsp:txXfrm>
        <a:off x="758004" y="955206"/>
        <a:ext cx="3949368" cy="477603"/>
      </dsp:txXfrm>
    </dsp:sp>
    <dsp:sp modelId="{88085ED9-4E03-442D-9F89-7ACAEC71567C}">
      <dsp:nvSpPr>
        <dsp:cNvPr id="0" name=""/>
        <dsp:cNvSpPr/>
      </dsp:nvSpPr>
      <dsp:spPr>
        <a:xfrm>
          <a:off x="459502" y="895505"/>
          <a:ext cx="597003" cy="597003"/>
        </a:xfrm>
        <a:prstGeom prst="ellipse">
          <a:avLst/>
        </a:prstGeom>
        <a:solidFill>
          <a:schemeClr val="lt1">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C1A5A5AC-776E-4A5D-A814-F8E9F8D9DD9F}">
      <dsp:nvSpPr>
        <dsp:cNvPr id="0" name=""/>
        <dsp:cNvSpPr/>
      </dsp:nvSpPr>
      <dsp:spPr>
        <a:xfrm>
          <a:off x="937649" y="1671519"/>
          <a:ext cx="3769723" cy="477603"/>
        </a:xfrm>
        <a:prstGeom prst="rect">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sp:txBody>
      <dsp:txXfrm>
        <a:off x="937649" y="1671519"/>
        <a:ext cx="3769723" cy="477603"/>
      </dsp:txXfrm>
    </dsp:sp>
    <dsp:sp modelId="{85BC1B39-19A7-4E92-B0AE-58CAAC51618B}">
      <dsp:nvSpPr>
        <dsp:cNvPr id="0" name=""/>
        <dsp:cNvSpPr/>
      </dsp:nvSpPr>
      <dsp:spPr>
        <a:xfrm>
          <a:off x="639147" y="1611819"/>
          <a:ext cx="597003" cy="597003"/>
        </a:xfrm>
        <a:prstGeom prst="ellipse">
          <a:avLst/>
        </a:prstGeom>
        <a:solidFill>
          <a:schemeClr val="lt1">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7D9F3-507A-4062-848C-80580E68CDEE}">
      <dsp:nvSpPr>
        <dsp:cNvPr id="0" name=""/>
        <dsp:cNvSpPr/>
      </dsp:nvSpPr>
      <dsp:spPr>
        <a:xfrm>
          <a:off x="937649" y="2387380"/>
          <a:ext cx="3769723" cy="477603"/>
        </a:xfrm>
        <a:prstGeom prst="rect">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sp:txBody>
      <dsp:txXfrm>
        <a:off x="937649" y="2387380"/>
        <a:ext cx="3769723" cy="477603"/>
      </dsp:txXfrm>
    </dsp:sp>
    <dsp:sp modelId="{3C1CCCAD-B35E-47B6-AFEF-5E72BE3143E9}">
      <dsp:nvSpPr>
        <dsp:cNvPr id="0" name=""/>
        <dsp:cNvSpPr/>
      </dsp:nvSpPr>
      <dsp:spPr>
        <a:xfrm>
          <a:off x="639147" y="2327679"/>
          <a:ext cx="597003" cy="597003"/>
        </a:xfrm>
        <a:prstGeom prst="ellipse">
          <a:avLst/>
        </a:prstGeom>
        <a:solidFill>
          <a:schemeClr val="lt1">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dsp:spPr>
      <dsp:style>
        <a:lnRef idx="1">
          <a:scrgbClr r="0" g="0" b="0"/>
        </a:lnRef>
        <a:fillRef idx="1">
          <a:scrgbClr r="0" g="0" b="0"/>
        </a:fillRef>
        <a:effectRef idx="2">
          <a:scrgbClr r="0" g="0" b="0"/>
        </a:effectRef>
        <a:fontRef idx="minor"/>
      </dsp:style>
    </dsp:sp>
    <dsp:sp modelId="{E880F1A6-C72E-4660-80EF-E966973403F0}">
      <dsp:nvSpPr>
        <dsp:cNvPr id="0" name=""/>
        <dsp:cNvSpPr/>
      </dsp:nvSpPr>
      <dsp:spPr>
        <a:xfrm>
          <a:off x="758004" y="3103693"/>
          <a:ext cx="3949368" cy="477603"/>
        </a:xfrm>
        <a:prstGeom prst="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Propuesta</a:t>
          </a:r>
        </a:p>
      </dsp:txBody>
      <dsp:txXfrm>
        <a:off x="758004" y="3103693"/>
        <a:ext cx="3949368" cy="477603"/>
      </dsp:txXfrm>
    </dsp:sp>
    <dsp:sp modelId="{F417B679-4AD8-43BF-AD1D-FC6D2CFD29BD}">
      <dsp:nvSpPr>
        <dsp:cNvPr id="0" name=""/>
        <dsp:cNvSpPr/>
      </dsp:nvSpPr>
      <dsp:spPr>
        <a:xfrm>
          <a:off x="459502" y="3043993"/>
          <a:ext cx="597003" cy="597003"/>
        </a:xfrm>
        <a:prstGeom prst="ellipse">
          <a:avLst/>
        </a:prstGeom>
        <a:solidFill>
          <a:schemeClr val="lt1">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7E25BFC-EFA6-4DC3-B580-C8E23B94CA34}">
      <dsp:nvSpPr>
        <dsp:cNvPr id="0" name=""/>
        <dsp:cNvSpPr/>
      </dsp:nvSpPr>
      <dsp:spPr>
        <a:xfrm>
          <a:off x="365142" y="3820007"/>
          <a:ext cx="4342229" cy="477603"/>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sp:txBody>
      <dsp:txXfrm>
        <a:off x="365142" y="3820007"/>
        <a:ext cx="4342229" cy="477603"/>
      </dsp:txXfrm>
    </dsp:sp>
    <dsp:sp modelId="{A10BB875-E683-4179-B962-C6A4E972C4C6}">
      <dsp:nvSpPr>
        <dsp:cNvPr id="0" name=""/>
        <dsp:cNvSpPr/>
      </dsp:nvSpPr>
      <dsp:spPr>
        <a:xfrm>
          <a:off x="66641" y="3760307"/>
          <a:ext cx="597003" cy="597003"/>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9D947-90E6-4817-8347-54A8B7198EC3}">
      <dsp:nvSpPr>
        <dsp:cNvPr id="0" name=""/>
        <dsp:cNvSpPr/>
      </dsp:nvSpPr>
      <dsp:spPr>
        <a:xfrm>
          <a:off x="-5128917" y="-785678"/>
          <a:ext cx="6107860" cy="6107860"/>
        </a:xfrm>
        <a:prstGeom prst="blockArc">
          <a:avLst>
            <a:gd name="adj1" fmla="val 18900000"/>
            <a:gd name="adj2" fmla="val 2700000"/>
            <a:gd name="adj3" fmla="val 354"/>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D46DED-2398-450A-A56A-19B50C54CFA6}">
      <dsp:nvSpPr>
        <dsp:cNvPr id="0" name=""/>
        <dsp:cNvSpPr/>
      </dsp:nvSpPr>
      <dsp:spPr>
        <a:xfrm>
          <a:off x="365142" y="238892"/>
          <a:ext cx="4342229" cy="4776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lvl="0" algn="l" defTabSz="889000">
            <a:lnSpc>
              <a:spcPct val="90000"/>
            </a:lnSpc>
            <a:spcBef>
              <a:spcPct val="0"/>
            </a:spcBef>
            <a:spcAft>
              <a:spcPct val="35000"/>
            </a:spcAft>
          </a:pPr>
          <a:r>
            <a:rPr lang="es-US" sz="2000" b="1" kern="1200" dirty="0">
              <a:latin typeface="Arial" panose="020B0604020202020204" pitchFamily="34" charset="0"/>
              <a:cs typeface="Arial" panose="020B0604020202020204" pitchFamily="34" charset="0"/>
            </a:rPr>
            <a:t>Introducción</a:t>
          </a:r>
        </a:p>
      </dsp:txBody>
      <dsp:txXfrm>
        <a:off x="365142" y="238892"/>
        <a:ext cx="4342229" cy="477603"/>
      </dsp:txXfrm>
    </dsp:sp>
    <dsp:sp modelId="{F579E709-3A2B-4FE5-A111-6E5F7E900439}">
      <dsp:nvSpPr>
        <dsp:cNvPr id="0" name=""/>
        <dsp:cNvSpPr/>
      </dsp:nvSpPr>
      <dsp:spPr>
        <a:xfrm>
          <a:off x="66641" y="179191"/>
          <a:ext cx="597003" cy="597003"/>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721254-BB30-4610-AB3A-214C8C5ECCD2}">
      <dsp:nvSpPr>
        <dsp:cNvPr id="0" name=""/>
        <dsp:cNvSpPr/>
      </dsp:nvSpPr>
      <dsp:spPr>
        <a:xfrm>
          <a:off x="758004" y="955206"/>
          <a:ext cx="3949368" cy="477603"/>
        </a:xfrm>
        <a:prstGeom prst="rect">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sp:txBody>
      <dsp:txXfrm>
        <a:off x="758004" y="955206"/>
        <a:ext cx="3949368" cy="477603"/>
      </dsp:txXfrm>
    </dsp:sp>
    <dsp:sp modelId="{88085ED9-4E03-442D-9F89-7ACAEC71567C}">
      <dsp:nvSpPr>
        <dsp:cNvPr id="0" name=""/>
        <dsp:cNvSpPr/>
      </dsp:nvSpPr>
      <dsp:spPr>
        <a:xfrm>
          <a:off x="459502" y="895505"/>
          <a:ext cx="597003" cy="597003"/>
        </a:xfrm>
        <a:prstGeom prst="ellipse">
          <a:avLst/>
        </a:prstGeom>
        <a:solidFill>
          <a:schemeClr val="lt1">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C1A5A5AC-776E-4A5D-A814-F8E9F8D9DD9F}">
      <dsp:nvSpPr>
        <dsp:cNvPr id="0" name=""/>
        <dsp:cNvSpPr/>
      </dsp:nvSpPr>
      <dsp:spPr>
        <a:xfrm>
          <a:off x="937649" y="1671519"/>
          <a:ext cx="3769723" cy="477603"/>
        </a:xfrm>
        <a:prstGeom prst="rect">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sp:txBody>
      <dsp:txXfrm>
        <a:off x="937649" y="1671519"/>
        <a:ext cx="3769723" cy="477603"/>
      </dsp:txXfrm>
    </dsp:sp>
    <dsp:sp modelId="{85BC1B39-19A7-4E92-B0AE-58CAAC51618B}">
      <dsp:nvSpPr>
        <dsp:cNvPr id="0" name=""/>
        <dsp:cNvSpPr/>
      </dsp:nvSpPr>
      <dsp:spPr>
        <a:xfrm>
          <a:off x="639147" y="1611819"/>
          <a:ext cx="597003" cy="597003"/>
        </a:xfrm>
        <a:prstGeom prst="ellipse">
          <a:avLst/>
        </a:prstGeom>
        <a:solidFill>
          <a:schemeClr val="lt1">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7D9F3-507A-4062-848C-80580E68CDEE}">
      <dsp:nvSpPr>
        <dsp:cNvPr id="0" name=""/>
        <dsp:cNvSpPr/>
      </dsp:nvSpPr>
      <dsp:spPr>
        <a:xfrm>
          <a:off x="937649" y="2387380"/>
          <a:ext cx="3769723" cy="477603"/>
        </a:xfrm>
        <a:prstGeom prst="rect">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sp:txBody>
      <dsp:txXfrm>
        <a:off x="937649" y="2387380"/>
        <a:ext cx="3769723" cy="477603"/>
      </dsp:txXfrm>
    </dsp:sp>
    <dsp:sp modelId="{3C1CCCAD-B35E-47B6-AFEF-5E72BE3143E9}">
      <dsp:nvSpPr>
        <dsp:cNvPr id="0" name=""/>
        <dsp:cNvSpPr/>
      </dsp:nvSpPr>
      <dsp:spPr>
        <a:xfrm>
          <a:off x="639147" y="2327679"/>
          <a:ext cx="597003" cy="597003"/>
        </a:xfrm>
        <a:prstGeom prst="ellipse">
          <a:avLst/>
        </a:prstGeom>
        <a:solidFill>
          <a:schemeClr val="lt1">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dsp:spPr>
      <dsp:style>
        <a:lnRef idx="1">
          <a:scrgbClr r="0" g="0" b="0"/>
        </a:lnRef>
        <a:fillRef idx="1">
          <a:scrgbClr r="0" g="0" b="0"/>
        </a:fillRef>
        <a:effectRef idx="2">
          <a:scrgbClr r="0" g="0" b="0"/>
        </a:effectRef>
        <a:fontRef idx="minor"/>
      </dsp:style>
    </dsp:sp>
    <dsp:sp modelId="{E880F1A6-C72E-4660-80EF-E966973403F0}">
      <dsp:nvSpPr>
        <dsp:cNvPr id="0" name=""/>
        <dsp:cNvSpPr/>
      </dsp:nvSpPr>
      <dsp:spPr>
        <a:xfrm>
          <a:off x="758004" y="3103693"/>
          <a:ext cx="3949368" cy="477603"/>
        </a:xfrm>
        <a:prstGeom prst="rect">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sp:txBody>
      <dsp:txXfrm>
        <a:off x="758004" y="3103693"/>
        <a:ext cx="3949368" cy="477603"/>
      </dsp:txXfrm>
    </dsp:sp>
    <dsp:sp modelId="{F417B679-4AD8-43BF-AD1D-FC6D2CFD29BD}">
      <dsp:nvSpPr>
        <dsp:cNvPr id="0" name=""/>
        <dsp:cNvSpPr/>
      </dsp:nvSpPr>
      <dsp:spPr>
        <a:xfrm>
          <a:off x="459502" y="3043993"/>
          <a:ext cx="597003" cy="597003"/>
        </a:xfrm>
        <a:prstGeom prst="ellipse">
          <a:avLst/>
        </a:prstGeom>
        <a:solidFill>
          <a:schemeClr val="lt1">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7E25BFC-EFA6-4DC3-B580-C8E23B94CA34}">
      <dsp:nvSpPr>
        <dsp:cNvPr id="0" name=""/>
        <dsp:cNvSpPr/>
      </dsp:nvSpPr>
      <dsp:spPr>
        <a:xfrm>
          <a:off x="365142" y="3820007"/>
          <a:ext cx="4342229" cy="477603"/>
        </a:xfrm>
        <a:prstGeom prst="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Conclusiones y recomendación </a:t>
          </a:r>
        </a:p>
      </dsp:txBody>
      <dsp:txXfrm>
        <a:off x="365142" y="3820007"/>
        <a:ext cx="4342229" cy="477603"/>
      </dsp:txXfrm>
    </dsp:sp>
    <dsp:sp modelId="{A10BB875-E683-4179-B962-C6A4E972C4C6}">
      <dsp:nvSpPr>
        <dsp:cNvPr id="0" name=""/>
        <dsp:cNvSpPr/>
      </dsp:nvSpPr>
      <dsp:spPr>
        <a:xfrm>
          <a:off x="66641" y="3760307"/>
          <a:ext cx="597003" cy="597003"/>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9D947-90E6-4817-8347-54A8B7198EC3}">
      <dsp:nvSpPr>
        <dsp:cNvPr id="0" name=""/>
        <dsp:cNvSpPr/>
      </dsp:nvSpPr>
      <dsp:spPr>
        <a:xfrm>
          <a:off x="-5128917" y="-785678"/>
          <a:ext cx="6107860" cy="6107860"/>
        </a:xfrm>
        <a:prstGeom prst="blockArc">
          <a:avLst>
            <a:gd name="adj1" fmla="val 18900000"/>
            <a:gd name="adj2" fmla="val 2700000"/>
            <a:gd name="adj3" fmla="val 354"/>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D46DED-2398-450A-A56A-19B50C54CFA6}">
      <dsp:nvSpPr>
        <dsp:cNvPr id="0" name=""/>
        <dsp:cNvSpPr/>
      </dsp:nvSpPr>
      <dsp:spPr>
        <a:xfrm>
          <a:off x="365142" y="238892"/>
          <a:ext cx="4774277" cy="4776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lvl="0" algn="l" defTabSz="889000">
            <a:lnSpc>
              <a:spcPct val="90000"/>
            </a:lnSpc>
            <a:spcBef>
              <a:spcPct val="0"/>
            </a:spcBef>
            <a:spcAft>
              <a:spcPct val="35000"/>
            </a:spcAft>
          </a:pPr>
          <a:r>
            <a:rPr lang="es-US" sz="2000" b="1" kern="1200" dirty="0">
              <a:latin typeface="Arial" panose="020B0604020202020204" pitchFamily="34" charset="0"/>
              <a:cs typeface="Arial" panose="020B0604020202020204" pitchFamily="34" charset="0"/>
            </a:rPr>
            <a:t>Introducción</a:t>
          </a:r>
        </a:p>
      </dsp:txBody>
      <dsp:txXfrm>
        <a:off x="365142" y="238892"/>
        <a:ext cx="4774277" cy="477603"/>
      </dsp:txXfrm>
    </dsp:sp>
    <dsp:sp modelId="{F579E709-3A2B-4FE5-A111-6E5F7E900439}">
      <dsp:nvSpPr>
        <dsp:cNvPr id="0" name=""/>
        <dsp:cNvSpPr/>
      </dsp:nvSpPr>
      <dsp:spPr>
        <a:xfrm>
          <a:off x="66641" y="179191"/>
          <a:ext cx="597003" cy="597003"/>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721254-BB30-4610-AB3A-214C8C5ECCD2}">
      <dsp:nvSpPr>
        <dsp:cNvPr id="0" name=""/>
        <dsp:cNvSpPr/>
      </dsp:nvSpPr>
      <dsp:spPr>
        <a:xfrm>
          <a:off x="758004" y="955206"/>
          <a:ext cx="4381416" cy="477603"/>
        </a:xfrm>
        <a:prstGeom prst="rect">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sp:txBody>
      <dsp:txXfrm>
        <a:off x="758004" y="955206"/>
        <a:ext cx="4381416" cy="477603"/>
      </dsp:txXfrm>
    </dsp:sp>
    <dsp:sp modelId="{88085ED9-4E03-442D-9F89-7ACAEC71567C}">
      <dsp:nvSpPr>
        <dsp:cNvPr id="0" name=""/>
        <dsp:cNvSpPr/>
      </dsp:nvSpPr>
      <dsp:spPr>
        <a:xfrm>
          <a:off x="459502" y="895505"/>
          <a:ext cx="597003" cy="597003"/>
        </a:xfrm>
        <a:prstGeom prst="ellipse">
          <a:avLst/>
        </a:prstGeom>
        <a:solidFill>
          <a:schemeClr val="lt1">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C1A5A5AC-776E-4A5D-A814-F8E9F8D9DD9F}">
      <dsp:nvSpPr>
        <dsp:cNvPr id="0" name=""/>
        <dsp:cNvSpPr/>
      </dsp:nvSpPr>
      <dsp:spPr>
        <a:xfrm>
          <a:off x="937649" y="1671519"/>
          <a:ext cx="4201771" cy="477603"/>
        </a:xfrm>
        <a:prstGeom prst="rect">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sp:txBody>
      <dsp:txXfrm>
        <a:off x="937649" y="1671519"/>
        <a:ext cx="4201771" cy="477603"/>
      </dsp:txXfrm>
    </dsp:sp>
    <dsp:sp modelId="{85BC1B39-19A7-4E92-B0AE-58CAAC51618B}">
      <dsp:nvSpPr>
        <dsp:cNvPr id="0" name=""/>
        <dsp:cNvSpPr/>
      </dsp:nvSpPr>
      <dsp:spPr>
        <a:xfrm>
          <a:off x="639147" y="1611819"/>
          <a:ext cx="597003" cy="597003"/>
        </a:xfrm>
        <a:prstGeom prst="ellipse">
          <a:avLst/>
        </a:prstGeom>
        <a:solidFill>
          <a:schemeClr val="lt1">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7D9F3-507A-4062-848C-80580E68CDEE}">
      <dsp:nvSpPr>
        <dsp:cNvPr id="0" name=""/>
        <dsp:cNvSpPr/>
      </dsp:nvSpPr>
      <dsp:spPr>
        <a:xfrm>
          <a:off x="937649" y="2387380"/>
          <a:ext cx="4201771" cy="477603"/>
        </a:xfrm>
        <a:prstGeom prst="rect">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sp:txBody>
      <dsp:txXfrm>
        <a:off x="937649" y="2387380"/>
        <a:ext cx="4201771" cy="477603"/>
      </dsp:txXfrm>
    </dsp:sp>
    <dsp:sp modelId="{3C1CCCAD-B35E-47B6-AFEF-5E72BE3143E9}">
      <dsp:nvSpPr>
        <dsp:cNvPr id="0" name=""/>
        <dsp:cNvSpPr/>
      </dsp:nvSpPr>
      <dsp:spPr>
        <a:xfrm>
          <a:off x="639147" y="2327679"/>
          <a:ext cx="597003" cy="597003"/>
        </a:xfrm>
        <a:prstGeom prst="ellipse">
          <a:avLst/>
        </a:prstGeom>
        <a:solidFill>
          <a:schemeClr val="lt1">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dsp:spPr>
      <dsp:style>
        <a:lnRef idx="1">
          <a:scrgbClr r="0" g="0" b="0"/>
        </a:lnRef>
        <a:fillRef idx="1">
          <a:scrgbClr r="0" g="0" b="0"/>
        </a:fillRef>
        <a:effectRef idx="2">
          <a:scrgbClr r="0" g="0" b="0"/>
        </a:effectRef>
        <a:fontRef idx="minor"/>
      </dsp:style>
    </dsp:sp>
    <dsp:sp modelId="{E880F1A6-C72E-4660-80EF-E966973403F0}">
      <dsp:nvSpPr>
        <dsp:cNvPr id="0" name=""/>
        <dsp:cNvSpPr/>
      </dsp:nvSpPr>
      <dsp:spPr>
        <a:xfrm>
          <a:off x="758004" y="3103693"/>
          <a:ext cx="4381416" cy="477603"/>
        </a:xfrm>
        <a:prstGeom prst="rect">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sp:txBody>
      <dsp:txXfrm>
        <a:off x="758004" y="3103693"/>
        <a:ext cx="4381416" cy="477603"/>
      </dsp:txXfrm>
    </dsp:sp>
    <dsp:sp modelId="{F417B679-4AD8-43BF-AD1D-FC6D2CFD29BD}">
      <dsp:nvSpPr>
        <dsp:cNvPr id="0" name=""/>
        <dsp:cNvSpPr/>
      </dsp:nvSpPr>
      <dsp:spPr>
        <a:xfrm>
          <a:off x="459502" y="3043993"/>
          <a:ext cx="597003" cy="597003"/>
        </a:xfrm>
        <a:prstGeom prst="ellipse">
          <a:avLst/>
        </a:prstGeom>
        <a:solidFill>
          <a:schemeClr val="lt1">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7E25BFC-EFA6-4DC3-B580-C8E23B94CA34}">
      <dsp:nvSpPr>
        <dsp:cNvPr id="0" name=""/>
        <dsp:cNvSpPr/>
      </dsp:nvSpPr>
      <dsp:spPr>
        <a:xfrm>
          <a:off x="365142" y="3820007"/>
          <a:ext cx="4774277" cy="477603"/>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sp:txBody>
      <dsp:txXfrm>
        <a:off x="365142" y="3820007"/>
        <a:ext cx="4774277" cy="477603"/>
      </dsp:txXfrm>
    </dsp:sp>
    <dsp:sp modelId="{A10BB875-E683-4179-B962-C6A4E972C4C6}">
      <dsp:nvSpPr>
        <dsp:cNvPr id="0" name=""/>
        <dsp:cNvSpPr/>
      </dsp:nvSpPr>
      <dsp:spPr>
        <a:xfrm>
          <a:off x="66641" y="3760307"/>
          <a:ext cx="597003" cy="597003"/>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9D947-90E6-4817-8347-54A8B7198EC3}">
      <dsp:nvSpPr>
        <dsp:cNvPr id="0" name=""/>
        <dsp:cNvSpPr/>
      </dsp:nvSpPr>
      <dsp:spPr>
        <a:xfrm>
          <a:off x="-5128917" y="-785678"/>
          <a:ext cx="6107860" cy="6107860"/>
        </a:xfrm>
        <a:prstGeom prst="blockArc">
          <a:avLst>
            <a:gd name="adj1" fmla="val 18900000"/>
            <a:gd name="adj2" fmla="val 2700000"/>
            <a:gd name="adj3" fmla="val 354"/>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D46DED-2398-450A-A56A-19B50C54CFA6}">
      <dsp:nvSpPr>
        <dsp:cNvPr id="0" name=""/>
        <dsp:cNvSpPr/>
      </dsp:nvSpPr>
      <dsp:spPr>
        <a:xfrm>
          <a:off x="365142" y="238892"/>
          <a:ext cx="4486245" cy="477603"/>
        </a:xfrm>
        <a:prstGeom prst="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lvl="0" algn="l" defTabSz="889000">
            <a:lnSpc>
              <a:spcPct val="90000"/>
            </a:lnSpc>
            <a:spcBef>
              <a:spcPct val="0"/>
            </a:spcBef>
            <a:spcAft>
              <a:spcPct val="35000"/>
            </a:spcAft>
          </a:pPr>
          <a:r>
            <a:rPr lang="es-US" sz="2000" b="1" kern="1200" dirty="0">
              <a:solidFill>
                <a:schemeClr val="tx1"/>
              </a:solidFill>
              <a:latin typeface="Arial" panose="020B0604020202020204" pitchFamily="34" charset="0"/>
              <a:cs typeface="Arial" panose="020B0604020202020204" pitchFamily="34" charset="0"/>
            </a:rPr>
            <a:t>Introducción</a:t>
          </a:r>
        </a:p>
      </dsp:txBody>
      <dsp:txXfrm>
        <a:off x="365142" y="238892"/>
        <a:ext cx="4486245" cy="477603"/>
      </dsp:txXfrm>
    </dsp:sp>
    <dsp:sp modelId="{F579E709-3A2B-4FE5-A111-6E5F7E900439}">
      <dsp:nvSpPr>
        <dsp:cNvPr id="0" name=""/>
        <dsp:cNvSpPr/>
      </dsp:nvSpPr>
      <dsp:spPr>
        <a:xfrm>
          <a:off x="66641" y="179191"/>
          <a:ext cx="597003" cy="597003"/>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721254-BB30-4610-AB3A-214C8C5ECCD2}">
      <dsp:nvSpPr>
        <dsp:cNvPr id="0" name=""/>
        <dsp:cNvSpPr/>
      </dsp:nvSpPr>
      <dsp:spPr>
        <a:xfrm>
          <a:off x="758004" y="955206"/>
          <a:ext cx="4093384" cy="477603"/>
        </a:xfrm>
        <a:prstGeom prst="rect">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sp:txBody>
      <dsp:txXfrm>
        <a:off x="758004" y="955206"/>
        <a:ext cx="4093384" cy="477603"/>
      </dsp:txXfrm>
    </dsp:sp>
    <dsp:sp modelId="{88085ED9-4E03-442D-9F89-7ACAEC71567C}">
      <dsp:nvSpPr>
        <dsp:cNvPr id="0" name=""/>
        <dsp:cNvSpPr/>
      </dsp:nvSpPr>
      <dsp:spPr>
        <a:xfrm>
          <a:off x="459502" y="895505"/>
          <a:ext cx="597003" cy="597003"/>
        </a:xfrm>
        <a:prstGeom prst="ellipse">
          <a:avLst/>
        </a:prstGeom>
        <a:solidFill>
          <a:schemeClr val="lt1">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C1A5A5AC-776E-4A5D-A814-F8E9F8D9DD9F}">
      <dsp:nvSpPr>
        <dsp:cNvPr id="0" name=""/>
        <dsp:cNvSpPr/>
      </dsp:nvSpPr>
      <dsp:spPr>
        <a:xfrm>
          <a:off x="937649" y="1671519"/>
          <a:ext cx="3913739" cy="477603"/>
        </a:xfrm>
        <a:prstGeom prst="rect">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sp:txBody>
      <dsp:txXfrm>
        <a:off x="937649" y="1671519"/>
        <a:ext cx="3913739" cy="477603"/>
      </dsp:txXfrm>
    </dsp:sp>
    <dsp:sp modelId="{85BC1B39-19A7-4E92-B0AE-58CAAC51618B}">
      <dsp:nvSpPr>
        <dsp:cNvPr id="0" name=""/>
        <dsp:cNvSpPr/>
      </dsp:nvSpPr>
      <dsp:spPr>
        <a:xfrm>
          <a:off x="639147" y="1611819"/>
          <a:ext cx="597003" cy="597003"/>
        </a:xfrm>
        <a:prstGeom prst="ellipse">
          <a:avLst/>
        </a:prstGeom>
        <a:solidFill>
          <a:schemeClr val="lt1">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7D9F3-507A-4062-848C-80580E68CDEE}">
      <dsp:nvSpPr>
        <dsp:cNvPr id="0" name=""/>
        <dsp:cNvSpPr/>
      </dsp:nvSpPr>
      <dsp:spPr>
        <a:xfrm>
          <a:off x="937649" y="2387380"/>
          <a:ext cx="3913739" cy="477603"/>
        </a:xfrm>
        <a:prstGeom prst="rect">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sp:txBody>
      <dsp:txXfrm>
        <a:off x="937649" y="2387380"/>
        <a:ext cx="3913739" cy="477603"/>
      </dsp:txXfrm>
    </dsp:sp>
    <dsp:sp modelId="{3C1CCCAD-B35E-47B6-AFEF-5E72BE3143E9}">
      <dsp:nvSpPr>
        <dsp:cNvPr id="0" name=""/>
        <dsp:cNvSpPr/>
      </dsp:nvSpPr>
      <dsp:spPr>
        <a:xfrm>
          <a:off x="639147" y="2327679"/>
          <a:ext cx="597003" cy="597003"/>
        </a:xfrm>
        <a:prstGeom prst="ellipse">
          <a:avLst/>
        </a:prstGeom>
        <a:solidFill>
          <a:schemeClr val="lt1">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dsp:spPr>
      <dsp:style>
        <a:lnRef idx="1">
          <a:scrgbClr r="0" g="0" b="0"/>
        </a:lnRef>
        <a:fillRef idx="1">
          <a:scrgbClr r="0" g="0" b="0"/>
        </a:fillRef>
        <a:effectRef idx="2">
          <a:scrgbClr r="0" g="0" b="0"/>
        </a:effectRef>
        <a:fontRef idx="minor"/>
      </dsp:style>
    </dsp:sp>
    <dsp:sp modelId="{E880F1A6-C72E-4660-80EF-E966973403F0}">
      <dsp:nvSpPr>
        <dsp:cNvPr id="0" name=""/>
        <dsp:cNvSpPr/>
      </dsp:nvSpPr>
      <dsp:spPr>
        <a:xfrm>
          <a:off x="758004" y="3103693"/>
          <a:ext cx="4093384" cy="477603"/>
        </a:xfrm>
        <a:prstGeom prst="rect">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sp:txBody>
      <dsp:txXfrm>
        <a:off x="758004" y="3103693"/>
        <a:ext cx="4093384" cy="477603"/>
      </dsp:txXfrm>
    </dsp:sp>
    <dsp:sp modelId="{F417B679-4AD8-43BF-AD1D-FC6D2CFD29BD}">
      <dsp:nvSpPr>
        <dsp:cNvPr id="0" name=""/>
        <dsp:cNvSpPr/>
      </dsp:nvSpPr>
      <dsp:spPr>
        <a:xfrm>
          <a:off x="459502" y="3043993"/>
          <a:ext cx="597003" cy="597003"/>
        </a:xfrm>
        <a:prstGeom prst="ellipse">
          <a:avLst/>
        </a:prstGeom>
        <a:solidFill>
          <a:schemeClr val="lt1">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7E25BFC-EFA6-4DC3-B580-C8E23B94CA34}">
      <dsp:nvSpPr>
        <dsp:cNvPr id="0" name=""/>
        <dsp:cNvSpPr/>
      </dsp:nvSpPr>
      <dsp:spPr>
        <a:xfrm>
          <a:off x="365142" y="3820007"/>
          <a:ext cx="4486245" cy="477603"/>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sp:txBody>
      <dsp:txXfrm>
        <a:off x="365142" y="3820007"/>
        <a:ext cx="4486245" cy="477603"/>
      </dsp:txXfrm>
    </dsp:sp>
    <dsp:sp modelId="{A10BB875-E683-4179-B962-C6A4E972C4C6}">
      <dsp:nvSpPr>
        <dsp:cNvPr id="0" name=""/>
        <dsp:cNvSpPr/>
      </dsp:nvSpPr>
      <dsp:spPr>
        <a:xfrm>
          <a:off x="66641" y="3760307"/>
          <a:ext cx="597003" cy="597003"/>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9D947-90E6-4817-8347-54A8B7198EC3}">
      <dsp:nvSpPr>
        <dsp:cNvPr id="0" name=""/>
        <dsp:cNvSpPr/>
      </dsp:nvSpPr>
      <dsp:spPr>
        <a:xfrm>
          <a:off x="-5128917" y="-785678"/>
          <a:ext cx="6107860" cy="6107860"/>
        </a:xfrm>
        <a:prstGeom prst="blockArc">
          <a:avLst>
            <a:gd name="adj1" fmla="val 18900000"/>
            <a:gd name="adj2" fmla="val 2700000"/>
            <a:gd name="adj3" fmla="val 354"/>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D46DED-2398-450A-A56A-19B50C54CFA6}">
      <dsp:nvSpPr>
        <dsp:cNvPr id="0" name=""/>
        <dsp:cNvSpPr/>
      </dsp:nvSpPr>
      <dsp:spPr>
        <a:xfrm>
          <a:off x="365142" y="238892"/>
          <a:ext cx="4342229" cy="4776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lvl="0" algn="l" defTabSz="889000">
            <a:lnSpc>
              <a:spcPct val="90000"/>
            </a:lnSpc>
            <a:spcBef>
              <a:spcPct val="0"/>
            </a:spcBef>
            <a:spcAft>
              <a:spcPct val="35000"/>
            </a:spcAft>
          </a:pPr>
          <a:r>
            <a:rPr lang="es-US" sz="2000" b="1" kern="1200" dirty="0">
              <a:latin typeface="Arial" panose="020B0604020202020204" pitchFamily="34" charset="0"/>
              <a:cs typeface="Arial" panose="020B0604020202020204" pitchFamily="34" charset="0"/>
            </a:rPr>
            <a:t>Introducción</a:t>
          </a:r>
        </a:p>
      </dsp:txBody>
      <dsp:txXfrm>
        <a:off x="365142" y="238892"/>
        <a:ext cx="4342229" cy="477603"/>
      </dsp:txXfrm>
    </dsp:sp>
    <dsp:sp modelId="{F579E709-3A2B-4FE5-A111-6E5F7E900439}">
      <dsp:nvSpPr>
        <dsp:cNvPr id="0" name=""/>
        <dsp:cNvSpPr/>
      </dsp:nvSpPr>
      <dsp:spPr>
        <a:xfrm>
          <a:off x="66641" y="179191"/>
          <a:ext cx="597003" cy="597003"/>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721254-BB30-4610-AB3A-214C8C5ECCD2}">
      <dsp:nvSpPr>
        <dsp:cNvPr id="0" name=""/>
        <dsp:cNvSpPr/>
      </dsp:nvSpPr>
      <dsp:spPr>
        <a:xfrm>
          <a:off x="758004" y="955206"/>
          <a:ext cx="3949368" cy="477603"/>
        </a:xfrm>
        <a:prstGeom prst="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El Problema</a:t>
          </a:r>
        </a:p>
      </dsp:txBody>
      <dsp:txXfrm>
        <a:off x="758004" y="955206"/>
        <a:ext cx="3949368" cy="477603"/>
      </dsp:txXfrm>
    </dsp:sp>
    <dsp:sp modelId="{88085ED9-4E03-442D-9F89-7ACAEC71567C}">
      <dsp:nvSpPr>
        <dsp:cNvPr id="0" name=""/>
        <dsp:cNvSpPr/>
      </dsp:nvSpPr>
      <dsp:spPr>
        <a:xfrm>
          <a:off x="459502" y="895505"/>
          <a:ext cx="597003" cy="597003"/>
        </a:xfrm>
        <a:prstGeom prst="ellipse">
          <a:avLst/>
        </a:prstGeom>
        <a:solidFill>
          <a:schemeClr val="lt1">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C1A5A5AC-776E-4A5D-A814-F8E9F8D9DD9F}">
      <dsp:nvSpPr>
        <dsp:cNvPr id="0" name=""/>
        <dsp:cNvSpPr/>
      </dsp:nvSpPr>
      <dsp:spPr>
        <a:xfrm>
          <a:off x="937649" y="1671519"/>
          <a:ext cx="3769723" cy="477603"/>
        </a:xfrm>
        <a:prstGeom prst="rect">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sp:txBody>
      <dsp:txXfrm>
        <a:off x="937649" y="1671519"/>
        <a:ext cx="3769723" cy="477603"/>
      </dsp:txXfrm>
    </dsp:sp>
    <dsp:sp modelId="{85BC1B39-19A7-4E92-B0AE-58CAAC51618B}">
      <dsp:nvSpPr>
        <dsp:cNvPr id="0" name=""/>
        <dsp:cNvSpPr/>
      </dsp:nvSpPr>
      <dsp:spPr>
        <a:xfrm>
          <a:off x="639147" y="1611819"/>
          <a:ext cx="597003" cy="597003"/>
        </a:xfrm>
        <a:prstGeom prst="ellipse">
          <a:avLst/>
        </a:prstGeom>
        <a:solidFill>
          <a:schemeClr val="lt1">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7D9F3-507A-4062-848C-80580E68CDEE}">
      <dsp:nvSpPr>
        <dsp:cNvPr id="0" name=""/>
        <dsp:cNvSpPr/>
      </dsp:nvSpPr>
      <dsp:spPr>
        <a:xfrm>
          <a:off x="937649" y="2387380"/>
          <a:ext cx="3769723" cy="477603"/>
        </a:xfrm>
        <a:prstGeom prst="rect">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sp:txBody>
      <dsp:txXfrm>
        <a:off x="937649" y="2387380"/>
        <a:ext cx="3769723" cy="477603"/>
      </dsp:txXfrm>
    </dsp:sp>
    <dsp:sp modelId="{3C1CCCAD-B35E-47B6-AFEF-5E72BE3143E9}">
      <dsp:nvSpPr>
        <dsp:cNvPr id="0" name=""/>
        <dsp:cNvSpPr/>
      </dsp:nvSpPr>
      <dsp:spPr>
        <a:xfrm>
          <a:off x="639147" y="2327679"/>
          <a:ext cx="597003" cy="597003"/>
        </a:xfrm>
        <a:prstGeom prst="ellipse">
          <a:avLst/>
        </a:prstGeom>
        <a:solidFill>
          <a:schemeClr val="lt1">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dsp:spPr>
      <dsp:style>
        <a:lnRef idx="1">
          <a:scrgbClr r="0" g="0" b="0"/>
        </a:lnRef>
        <a:fillRef idx="1">
          <a:scrgbClr r="0" g="0" b="0"/>
        </a:fillRef>
        <a:effectRef idx="2">
          <a:scrgbClr r="0" g="0" b="0"/>
        </a:effectRef>
        <a:fontRef idx="minor"/>
      </dsp:style>
    </dsp:sp>
    <dsp:sp modelId="{E880F1A6-C72E-4660-80EF-E966973403F0}">
      <dsp:nvSpPr>
        <dsp:cNvPr id="0" name=""/>
        <dsp:cNvSpPr/>
      </dsp:nvSpPr>
      <dsp:spPr>
        <a:xfrm>
          <a:off x="758004" y="3103693"/>
          <a:ext cx="3949368" cy="477603"/>
        </a:xfrm>
        <a:prstGeom prst="rect">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sp:txBody>
      <dsp:txXfrm>
        <a:off x="758004" y="3103693"/>
        <a:ext cx="3949368" cy="477603"/>
      </dsp:txXfrm>
    </dsp:sp>
    <dsp:sp modelId="{F417B679-4AD8-43BF-AD1D-FC6D2CFD29BD}">
      <dsp:nvSpPr>
        <dsp:cNvPr id="0" name=""/>
        <dsp:cNvSpPr/>
      </dsp:nvSpPr>
      <dsp:spPr>
        <a:xfrm>
          <a:off x="459502" y="3043993"/>
          <a:ext cx="597003" cy="597003"/>
        </a:xfrm>
        <a:prstGeom prst="ellipse">
          <a:avLst/>
        </a:prstGeom>
        <a:solidFill>
          <a:schemeClr val="lt1">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7E25BFC-EFA6-4DC3-B580-C8E23B94CA34}">
      <dsp:nvSpPr>
        <dsp:cNvPr id="0" name=""/>
        <dsp:cNvSpPr/>
      </dsp:nvSpPr>
      <dsp:spPr>
        <a:xfrm>
          <a:off x="365142" y="3820007"/>
          <a:ext cx="4342229" cy="477603"/>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sp:txBody>
      <dsp:txXfrm>
        <a:off x="365142" y="3820007"/>
        <a:ext cx="4342229" cy="477603"/>
      </dsp:txXfrm>
    </dsp:sp>
    <dsp:sp modelId="{A10BB875-E683-4179-B962-C6A4E972C4C6}">
      <dsp:nvSpPr>
        <dsp:cNvPr id="0" name=""/>
        <dsp:cNvSpPr/>
      </dsp:nvSpPr>
      <dsp:spPr>
        <a:xfrm>
          <a:off x="66641" y="3760307"/>
          <a:ext cx="597003" cy="597003"/>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4309C-791A-4AF8-A1DF-B5565221CF44}">
      <dsp:nvSpPr>
        <dsp:cNvPr id="0" name=""/>
        <dsp:cNvSpPr/>
      </dsp:nvSpPr>
      <dsp:spPr>
        <a:xfrm>
          <a:off x="2" y="336207"/>
          <a:ext cx="8496939" cy="309608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11EF166-20EE-42D3-A629-6265BB36FFAF}">
      <dsp:nvSpPr>
        <dsp:cNvPr id="0" name=""/>
        <dsp:cNvSpPr/>
      </dsp:nvSpPr>
      <dsp:spPr>
        <a:xfrm>
          <a:off x="1057" y="614385"/>
          <a:ext cx="4114782" cy="256354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US" sz="1600" kern="1200" dirty="0"/>
            <a:t>Definir el grado incidencia de la Inteligencia producida por la Función de Inteligencia de la Armada, en los resultados obtenidos durante la ejecución de las operaciones planificadas, mediante el análisis cualitativo de la información de inteligencia producida, con la finalidad de establecer una propuesta para fortalecer la Función de Inteligencia de la Armada.</a:t>
          </a:r>
          <a:endParaRPr lang="es-EC" sz="1600" kern="1200" dirty="0"/>
        </a:p>
      </dsp:txBody>
      <dsp:txXfrm>
        <a:off x="126199" y="739527"/>
        <a:ext cx="3864498" cy="2313260"/>
      </dsp:txXfrm>
    </dsp:sp>
    <dsp:sp modelId="{B6F61EAA-5BBD-4948-9904-03226076BDC1}">
      <dsp:nvSpPr>
        <dsp:cNvPr id="0" name=""/>
        <dsp:cNvSpPr/>
      </dsp:nvSpPr>
      <dsp:spPr>
        <a:xfrm>
          <a:off x="4203693" y="737256"/>
          <a:ext cx="1372162" cy="2317802"/>
        </a:xfrm>
        <a:prstGeom prst="roundRect">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US" sz="1200" kern="1200" dirty="0"/>
            <a:t>Analizar la inteligencia producida por los departamentos de inteligencia para la planificación de operaciones</a:t>
          </a:r>
          <a:endParaRPr lang="es-EC" sz="1200" kern="1200" dirty="0"/>
        </a:p>
      </dsp:txBody>
      <dsp:txXfrm>
        <a:off x="4270676" y="804239"/>
        <a:ext cx="1238196" cy="2183836"/>
      </dsp:txXfrm>
    </dsp:sp>
    <dsp:sp modelId="{C48CDD68-CD86-4892-940B-F3EAA55D3927}">
      <dsp:nvSpPr>
        <dsp:cNvPr id="0" name=""/>
        <dsp:cNvSpPr/>
      </dsp:nvSpPr>
      <dsp:spPr>
        <a:xfrm>
          <a:off x="5688436" y="962929"/>
          <a:ext cx="1372162" cy="1949158"/>
        </a:xfrm>
        <a:prstGeom prst="roundRect">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US" sz="1200" kern="1200" dirty="0">
              <a:solidFill>
                <a:prstClr val="white"/>
              </a:solidFill>
              <a:latin typeface="Calibri"/>
              <a:ea typeface="+mn-ea"/>
              <a:cs typeface="+mn-cs"/>
            </a:rPr>
            <a:t>Analizar los resultados de las operaciones de control de actividades ilícitas por vía marítima. </a:t>
          </a:r>
          <a:endParaRPr lang="es-EC" sz="1200" kern="1200" dirty="0">
            <a:solidFill>
              <a:prstClr val="white"/>
            </a:solidFill>
            <a:latin typeface="Calibri"/>
            <a:ea typeface="+mn-ea"/>
            <a:cs typeface="+mn-cs"/>
          </a:endParaRPr>
        </a:p>
      </dsp:txBody>
      <dsp:txXfrm>
        <a:off x="5755419" y="1029912"/>
        <a:ext cx="1238196" cy="1815192"/>
      </dsp:txXfrm>
    </dsp:sp>
    <dsp:sp modelId="{4B2AB48B-3B8C-4CB2-8366-52C5F936D747}">
      <dsp:nvSpPr>
        <dsp:cNvPr id="0" name=""/>
        <dsp:cNvSpPr/>
      </dsp:nvSpPr>
      <dsp:spPr>
        <a:xfrm>
          <a:off x="7123723" y="921578"/>
          <a:ext cx="1372162" cy="1949158"/>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US" sz="1200" kern="1200" dirty="0"/>
            <a:t>Elaborar una propuesta para fortalecer la Función de Inteligencia en la Armada.</a:t>
          </a:r>
          <a:endParaRPr lang="es-EC" sz="1200" kern="1200" dirty="0"/>
        </a:p>
      </dsp:txBody>
      <dsp:txXfrm>
        <a:off x="7190706" y="988561"/>
        <a:ext cx="1238196" cy="18151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9D947-90E6-4817-8347-54A8B7198EC3}">
      <dsp:nvSpPr>
        <dsp:cNvPr id="0" name=""/>
        <dsp:cNvSpPr/>
      </dsp:nvSpPr>
      <dsp:spPr>
        <a:xfrm>
          <a:off x="-5128917" y="-785678"/>
          <a:ext cx="6107860" cy="6107860"/>
        </a:xfrm>
        <a:prstGeom prst="blockArc">
          <a:avLst>
            <a:gd name="adj1" fmla="val 18900000"/>
            <a:gd name="adj2" fmla="val 2700000"/>
            <a:gd name="adj3" fmla="val 354"/>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D46DED-2398-450A-A56A-19B50C54CFA6}">
      <dsp:nvSpPr>
        <dsp:cNvPr id="0" name=""/>
        <dsp:cNvSpPr/>
      </dsp:nvSpPr>
      <dsp:spPr>
        <a:xfrm>
          <a:off x="365142" y="238892"/>
          <a:ext cx="4486245" cy="4776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lvl="0" algn="l" defTabSz="889000">
            <a:lnSpc>
              <a:spcPct val="90000"/>
            </a:lnSpc>
            <a:spcBef>
              <a:spcPct val="0"/>
            </a:spcBef>
            <a:spcAft>
              <a:spcPct val="35000"/>
            </a:spcAft>
          </a:pPr>
          <a:r>
            <a:rPr lang="es-US" sz="2000" b="1" kern="1200" dirty="0">
              <a:latin typeface="Arial" panose="020B0604020202020204" pitchFamily="34" charset="0"/>
              <a:cs typeface="Arial" panose="020B0604020202020204" pitchFamily="34" charset="0"/>
            </a:rPr>
            <a:t>Introducción</a:t>
          </a:r>
        </a:p>
      </dsp:txBody>
      <dsp:txXfrm>
        <a:off x="365142" y="238892"/>
        <a:ext cx="4486245" cy="477603"/>
      </dsp:txXfrm>
    </dsp:sp>
    <dsp:sp modelId="{F579E709-3A2B-4FE5-A111-6E5F7E900439}">
      <dsp:nvSpPr>
        <dsp:cNvPr id="0" name=""/>
        <dsp:cNvSpPr/>
      </dsp:nvSpPr>
      <dsp:spPr>
        <a:xfrm>
          <a:off x="66641" y="179191"/>
          <a:ext cx="597003" cy="597003"/>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721254-BB30-4610-AB3A-214C8C5ECCD2}">
      <dsp:nvSpPr>
        <dsp:cNvPr id="0" name=""/>
        <dsp:cNvSpPr/>
      </dsp:nvSpPr>
      <dsp:spPr>
        <a:xfrm>
          <a:off x="758004" y="955206"/>
          <a:ext cx="4093384" cy="477603"/>
        </a:xfrm>
        <a:prstGeom prst="rect">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sp:txBody>
      <dsp:txXfrm>
        <a:off x="758004" y="955206"/>
        <a:ext cx="4093384" cy="477603"/>
      </dsp:txXfrm>
    </dsp:sp>
    <dsp:sp modelId="{88085ED9-4E03-442D-9F89-7ACAEC71567C}">
      <dsp:nvSpPr>
        <dsp:cNvPr id="0" name=""/>
        <dsp:cNvSpPr/>
      </dsp:nvSpPr>
      <dsp:spPr>
        <a:xfrm>
          <a:off x="459502" y="895505"/>
          <a:ext cx="597003" cy="597003"/>
        </a:xfrm>
        <a:prstGeom prst="ellipse">
          <a:avLst/>
        </a:prstGeom>
        <a:solidFill>
          <a:schemeClr val="lt1">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C1A5A5AC-776E-4A5D-A814-F8E9F8D9DD9F}">
      <dsp:nvSpPr>
        <dsp:cNvPr id="0" name=""/>
        <dsp:cNvSpPr/>
      </dsp:nvSpPr>
      <dsp:spPr>
        <a:xfrm>
          <a:off x="937649" y="1671519"/>
          <a:ext cx="3913739" cy="477603"/>
        </a:xfrm>
        <a:prstGeom prst="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Metodología </a:t>
          </a:r>
        </a:p>
      </dsp:txBody>
      <dsp:txXfrm>
        <a:off x="937649" y="1671519"/>
        <a:ext cx="3913739" cy="477603"/>
      </dsp:txXfrm>
    </dsp:sp>
    <dsp:sp modelId="{85BC1B39-19A7-4E92-B0AE-58CAAC51618B}">
      <dsp:nvSpPr>
        <dsp:cNvPr id="0" name=""/>
        <dsp:cNvSpPr/>
      </dsp:nvSpPr>
      <dsp:spPr>
        <a:xfrm>
          <a:off x="639147" y="1611819"/>
          <a:ext cx="597003" cy="597003"/>
        </a:xfrm>
        <a:prstGeom prst="ellipse">
          <a:avLst/>
        </a:prstGeom>
        <a:solidFill>
          <a:schemeClr val="lt1">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7D9F3-507A-4062-848C-80580E68CDEE}">
      <dsp:nvSpPr>
        <dsp:cNvPr id="0" name=""/>
        <dsp:cNvSpPr/>
      </dsp:nvSpPr>
      <dsp:spPr>
        <a:xfrm>
          <a:off x="937649" y="2387380"/>
          <a:ext cx="3913739" cy="477603"/>
        </a:xfrm>
        <a:prstGeom prst="rect">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sp:txBody>
      <dsp:txXfrm>
        <a:off x="937649" y="2387380"/>
        <a:ext cx="3913739" cy="477603"/>
      </dsp:txXfrm>
    </dsp:sp>
    <dsp:sp modelId="{3C1CCCAD-B35E-47B6-AFEF-5E72BE3143E9}">
      <dsp:nvSpPr>
        <dsp:cNvPr id="0" name=""/>
        <dsp:cNvSpPr/>
      </dsp:nvSpPr>
      <dsp:spPr>
        <a:xfrm>
          <a:off x="639147" y="2327679"/>
          <a:ext cx="597003" cy="597003"/>
        </a:xfrm>
        <a:prstGeom prst="ellipse">
          <a:avLst/>
        </a:prstGeom>
        <a:solidFill>
          <a:schemeClr val="lt1">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dsp:spPr>
      <dsp:style>
        <a:lnRef idx="1">
          <a:scrgbClr r="0" g="0" b="0"/>
        </a:lnRef>
        <a:fillRef idx="1">
          <a:scrgbClr r="0" g="0" b="0"/>
        </a:fillRef>
        <a:effectRef idx="2">
          <a:scrgbClr r="0" g="0" b="0"/>
        </a:effectRef>
        <a:fontRef idx="minor"/>
      </dsp:style>
    </dsp:sp>
    <dsp:sp modelId="{E880F1A6-C72E-4660-80EF-E966973403F0}">
      <dsp:nvSpPr>
        <dsp:cNvPr id="0" name=""/>
        <dsp:cNvSpPr/>
      </dsp:nvSpPr>
      <dsp:spPr>
        <a:xfrm>
          <a:off x="758004" y="3103693"/>
          <a:ext cx="4093384" cy="477603"/>
        </a:xfrm>
        <a:prstGeom prst="rect">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sp:txBody>
      <dsp:txXfrm>
        <a:off x="758004" y="3103693"/>
        <a:ext cx="4093384" cy="477603"/>
      </dsp:txXfrm>
    </dsp:sp>
    <dsp:sp modelId="{F417B679-4AD8-43BF-AD1D-FC6D2CFD29BD}">
      <dsp:nvSpPr>
        <dsp:cNvPr id="0" name=""/>
        <dsp:cNvSpPr/>
      </dsp:nvSpPr>
      <dsp:spPr>
        <a:xfrm>
          <a:off x="459502" y="3043993"/>
          <a:ext cx="597003" cy="597003"/>
        </a:xfrm>
        <a:prstGeom prst="ellipse">
          <a:avLst/>
        </a:prstGeom>
        <a:solidFill>
          <a:schemeClr val="lt1">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7E25BFC-EFA6-4DC3-B580-C8E23B94CA34}">
      <dsp:nvSpPr>
        <dsp:cNvPr id="0" name=""/>
        <dsp:cNvSpPr/>
      </dsp:nvSpPr>
      <dsp:spPr>
        <a:xfrm>
          <a:off x="365142" y="3820007"/>
          <a:ext cx="4486245" cy="477603"/>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sp:txBody>
      <dsp:txXfrm>
        <a:off x="365142" y="3820007"/>
        <a:ext cx="4486245" cy="477603"/>
      </dsp:txXfrm>
    </dsp:sp>
    <dsp:sp modelId="{A10BB875-E683-4179-B962-C6A4E972C4C6}">
      <dsp:nvSpPr>
        <dsp:cNvPr id="0" name=""/>
        <dsp:cNvSpPr/>
      </dsp:nvSpPr>
      <dsp:spPr>
        <a:xfrm>
          <a:off x="66641" y="3760307"/>
          <a:ext cx="597003" cy="597003"/>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9D947-90E6-4817-8347-54A8B7198EC3}">
      <dsp:nvSpPr>
        <dsp:cNvPr id="0" name=""/>
        <dsp:cNvSpPr/>
      </dsp:nvSpPr>
      <dsp:spPr>
        <a:xfrm>
          <a:off x="-5128917" y="-785678"/>
          <a:ext cx="6107860" cy="6107860"/>
        </a:xfrm>
        <a:prstGeom prst="blockArc">
          <a:avLst>
            <a:gd name="adj1" fmla="val 18900000"/>
            <a:gd name="adj2" fmla="val 2700000"/>
            <a:gd name="adj3" fmla="val 354"/>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D46DED-2398-450A-A56A-19B50C54CFA6}">
      <dsp:nvSpPr>
        <dsp:cNvPr id="0" name=""/>
        <dsp:cNvSpPr/>
      </dsp:nvSpPr>
      <dsp:spPr>
        <a:xfrm>
          <a:off x="365142" y="238892"/>
          <a:ext cx="4342229" cy="4776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lvl="0" algn="l" defTabSz="889000">
            <a:lnSpc>
              <a:spcPct val="90000"/>
            </a:lnSpc>
            <a:spcBef>
              <a:spcPct val="0"/>
            </a:spcBef>
            <a:spcAft>
              <a:spcPct val="35000"/>
            </a:spcAft>
          </a:pPr>
          <a:r>
            <a:rPr lang="es-US" sz="2000" b="1" kern="1200" dirty="0">
              <a:latin typeface="Arial" panose="020B0604020202020204" pitchFamily="34" charset="0"/>
              <a:cs typeface="Arial" panose="020B0604020202020204" pitchFamily="34" charset="0"/>
            </a:rPr>
            <a:t>Introducción</a:t>
          </a:r>
        </a:p>
      </dsp:txBody>
      <dsp:txXfrm>
        <a:off x="365142" y="238892"/>
        <a:ext cx="4342229" cy="477603"/>
      </dsp:txXfrm>
    </dsp:sp>
    <dsp:sp modelId="{F579E709-3A2B-4FE5-A111-6E5F7E900439}">
      <dsp:nvSpPr>
        <dsp:cNvPr id="0" name=""/>
        <dsp:cNvSpPr/>
      </dsp:nvSpPr>
      <dsp:spPr>
        <a:xfrm>
          <a:off x="66641" y="179191"/>
          <a:ext cx="597003" cy="597003"/>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721254-BB30-4610-AB3A-214C8C5ECCD2}">
      <dsp:nvSpPr>
        <dsp:cNvPr id="0" name=""/>
        <dsp:cNvSpPr/>
      </dsp:nvSpPr>
      <dsp:spPr>
        <a:xfrm>
          <a:off x="758004" y="955206"/>
          <a:ext cx="3949368" cy="477603"/>
        </a:xfrm>
        <a:prstGeom prst="rect">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sp:txBody>
      <dsp:txXfrm>
        <a:off x="758004" y="955206"/>
        <a:ext cx="3949368" cy="477603"/>
      </dsp:txXfrm>
    </dsp:sp>
    <dsp:sp modelId="{88085ED9-4E03-442D-9F89-7ACAEC71567C}">
      <dsp:nvSpPr>
        <dsp:cNvPr id="0" name=""/>
        <dsp:cNvSpPr/>
      </dsp:nvSpPr>
      <dsp:spPr>
        <a:xfrm>
          <a:off x="459502" y="895505"/>
          <a:ext cx="597003" cy="597003"/>
        </a:xfrm>
        <a:prstGeom prst="ellipse">
          <a:avLst/>
        </a:prstGeom>
        <a:solidFill>
          <a:schemeClr val="lt1">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C1A5A5AC-776E-4A5D-A814-F8E9F8D9DD9F}">
      <dsp:nvSpPr>
        <dsp:cNvPr id="0" name=""/>
        <dsp:cNvSpPr/>
      </dsp:nvSpPr>
      <dsp:spPr>
        <a:xfrm>
          <a:off x="937649" y="1671519"/>
          <a:ext cx="3769723" cy="477603"/>
        </a:xfrm>
        <a:prstGeom prst="rect">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sp:txBody>
      <dsp:txXfrm>
        <a:off x="937649" y="1671519"/>
        <a:ext cx="3769723" cy="477603"/>
      </dsp:txXfrm>
    </dsp:sp>
    <dsp:sp modelId="{85BC1B39-19A7-4E92-B0AE-58CAAC51618B}">
      <dsp:nvSpPr>
        <dsp:cNvPr id="0" name=""/>
        <dsp:cNvSpPr/>
      </dsp:nvSpPr>
      <dsp:spPr>
        <a:xfrm>
          <a:off x="639147" y="1611819"/>
          <a:ext cx="597003" cy="597003"/>
        </a:xfrm>
        <a:prstGeom prst="ellipse">
          <a:avLst/>
        </a:prstGeom>
        <a:solidFill>
          <a:schemeClr val="lt1">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7D9F3-507A-4062-848C-80580E68CDEE}">
      <dsp:nvSpPr>
        <dsp:cNvPr id="0" name=""/>
        <dsp:cNvSpPr/>
      </dsp:nvSpPr>
      <dsp:spPr>
        <a:xfrm>
          <a:off x="937649" y="2387380"/>
          <a:ext cx="3769723" cy="477603"/>
        </a:xfrm>
        <a:prstGeom prst="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Análisis de la información  </a:t>
          </a:r>
        </a:p>
      </dsp:txBody>
      <dsp:txXfrm>
        <a:off x="937649" y="2387380"/>
        <a:ext cx="3769723" cy="477603"/>
      </dsp:txXfrm>
    </dsp:sp>
    <dsp:sp modelId="{3C1CCCAD-B35E-47B6-AFEF-5E72BE3143E9}">
      <dsp:nvSpPr>
        <dsp:cNvPr id="0" name=""/>
        <dsp:cNvSpPr/>
      </dsp:nvSpPr>
      <dsp:spPr>
        <a:xfrm>
          <a:off x="639147" y="2327679"/>
          <a:ext cx="597003" cy="597003"/>
        </a:xfrm>
        <a:prstGeom prst="ellipse">
          <a:avLst/>
        </a:prstGeom>
        <a:solidFill>
          <a:schemeClr val="lt1">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dsp:spPr>
      <dsp:style>
        <a:lnRef idx="1">
          <a:scrgbClr r="0" g="0" b="0"/>
        </a:lnRef>
        <a:fillRef idx="1">
          <a:scrgbClr r="0" g="0" b="0"/>
        </a:fillRef>
        <a:effectRef idx="2">
          <a:scrgbClr r="0" g="0" b="0"/>
        </a:effectRef>
        <a:fontRef idx="minor"/>
      </dsp:style>
    </dsp:sp>
    <dsp:sp modelId="{E880F1A6-C72E-4660-80EF-E966973403F0}">
      <dsp:nvSpPr>
        <dsp:cNvPr id="0" name=""/>
        <dsp:cNvSpPr/>
      </dsp:nvSpPr>
      <dsp:spPr>
        <a:xfrm>
          <a:off x="758004" y="3103693"/>
          <a:ext cx="3949368" cy="477603"/>
        </a:xfrm>
        <a:prstGeom prst="rect">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sp:txBody>
      <dsp:txXfrm>
        <a:off x="758004" y="3103693"/>
        <a:ext cx="3949368" cy="477603"/>
      </dsp:txXfrm>
    </dsp:sp>
    <dsp:sp modelId="{F417B679-4AD8-43BF-AD1D-FC6D2CFD29BD}">
      <dsp:nvSpPr>
        <dsp:cNvPr id="0" name=""/>
        <dsp:cNvSpPr/>
      </dsp:nvSpPr>
      <dsp:spPr>
        <a:xfrm>
          <a:off x="459502" y="3043993"/>
          <a:ext cx="597003" cy="597003"/>
        </a:xfrm>
        <a:prstGeom prst="ellipse">
          <a:avLst/>
        </a:prstGeom>
        <a:solidFill>
          <a:schemeClr val="lt1">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7E25BFC-EFA6-4DC3-B580-C8E23B94CA34}">
      <dsp:nvSpPr>
        <dsp:cNvPr id="0" name=""/>
        <dsp:cNvSpPr/>
      </dsp:nvSpPr>
      <dsp:spPr>
        <a:xfrm>
          <a:off x="365142" y="3820007"/>
          <a:ext cx="4342229" cy="477603"/>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sp:txBody>
      <dsp:txXfrm>
        <a:off x="365142" y="3820007"/>
        <a:ext cx="4342229" cy="477603"/>
      </dsp:txXfrm>
    </dsp:sp>
    <dsp:sp modelId="{A10BB875-E683-4179-B962-C6A4E972C4C6}">
      <dsp:nvSpPr>
        <dsp:cNvPr id="0" name=""/>
        <dsp:cNvSpPr/>
      </dsp:nvSpPr>
      <dsp:spPr>
        <a:xfrm>
          <a:off x="66641" y="3760307"/>
          <a:ext cx="597003" cy="597003"/>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9D947-90E6-4817-8347-54A8B7198EC3}">
      <dsp:nvSpPr>
        <dsp:cNvPr id="0" name=""/>
        <dsp:cNvSpPr/>
      </dsp:nvSpPr>
      <dsp:spPr>
        <a:xfrm>
          <a:off x="-5128917" y="-785678"/>
          <a:ext cx="6107860" cy="6107860"/>
        </a:xfrm>
        <a:prstGeom prst="blockArc">
          <a:avLst>
            <a:gd name="adj1" fmla="val 18900000"/>
            <a:gd name="adj2" fmla="val 2700000"/>
            <a:gd name="adj3" fmla="val 354"/>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D46DED-2398-450A-A56A-19B50C54CFA6}">
      <dsp:nvSpPr>
        <dsp:cNvPr id="0" name=""/>
        <dsp:cNvSpPr/>
      </dsp:nvSpPr>
      <dsp:spPr>
        <a:xfrm>
          <a:off x="365142" y="238892"/>
          <a:ext cx="4486245" cy="477603"/>
        </a:xfrm>
        <a:prstGeom prst="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lvl="0" algn="l" defTabSz="889000">
            <a:lnSpc>
              <a:spcPct val="90000"/>
            </a:lnSpc>
            <a:spcBef>
              <a:spcPct val="0"/>
            </a:spcBef>
            <a:spcAft>
              <a:spcPct val="35000"/>
            </a:spcAft>
          </a:pPr>
          <a:r>
            <a:rPr lang="es-US" sz="2000" b="1" kern="1200" dirty="0">
              <a:solidFill>
                <a:schemeClr val="tx1"/>
              </a:solidFill>
              <a:latin typeface="Arial" panose="020B0604020202020204" pitchFamily="34" charset="0"/>
              <a:cs typeface="Arial" panose="020B0604020202020204" pitchFamily="34" charset="0"/>
            </a:rPr>
            <a:t>Introducción</a:t>
          </a:r>
        </a:p>
      </dsp:txBody>
      <dsp:txXfrm>
        <a:off x="365142" y="238892"/>
        <a:ext cx="4486245" cy="477603"/>
      </dsp:txXfrm>
    </dsp:sp>
    <dsp:sp modelId="{F579E709-3A2B-4FE5-A111-6E5F7E900439}">
      <dsp:nvSpPr>
        <dsp:cNvPr id="0" name=""/>
        <dsp:cNvSpPr/>
      </dsp:nvSpPr>
      <dsp:spPr>
        <a:xfrm>
          <a:off x="66641" y="179191"/>
          <a:ext cx="597003" cy="597003"/>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721254-BB30-4610-AB3A-214C8C5ECCD2}">
      <dsp:nvSpPr>
        <dsp:cNvPr id="0" name=""/>
        <dsp:cNvSpPr/>
      </dsp:nvSpPr>
      <dsp:spPr>
        <a:xfrm>
          <a:off x="758004" y="955206"/>
          <a:ext cx="4093384" cy="477603"/>
        </a:xfrm>
        <a:prstGeom prst="rect">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sp:txBody>
      <dsp:txXfrm>
        <a:off x="758004" y="955206"/>
        <a:ext cx="4093384" cy="477603"/>
      </dsp:txXfrm>
    </dsp:sp>
    <dsp:sp modelId="{88085ED9-4E03-442D-9F89-7ACAEC71567C}">
      <dsp:nvSpPr>
        <dsp:cNvPr id="0" name=""/>
        <dsp:cNvSpPr/>
      </dsp:nvSpPr>
      <dsp:spPr>
        <a:xfrm>
          <a:off x="459502" y="895505"/>
          <a:ext cx="597003" cy="597003"/>
        </a:xfrm>
        <a:prstGeom prst="ellipse">
          <a:avLst/>
        </a:prstGeom>
        <a:solidFill>
          <a:schemeClr val="lt1">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C1A5A5AC-776E-4A5D-A814-F8E9F8D9DD9F}">
      <dsp:nvSpPr>
        <dsp:cNvPr id="0" name=""/>
        <dsp:cNvSpPr/>
      </dsp:nvSpPr>
      <dsp:spPr>
        <a:xfrm>
          <a:off x="937649" y="1671519"/>
          <a:ext cx="3913739" cy="477603"/>
        </a:xfrm>
        <a:prstGeom prst="rect">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sp:txBody>
      <dsp:txXfrm>
        <a:off x="937649" y="1671519"/>
        <a:ext cx="3913739" cy="477603"/>
      </dsp:txXfrm>
    </dsp:sp>
    <dsp:sp modelId="{85BC1B39-19A7-4E92-B0AE-58CAAC51618B}">
      <dsp:nvSpPr>
        <dsp:cNvPr id="0" name=""/>
        <dsp:cNvSpPr/>
      </dsp:nvSpPr>
      <dsp:spPr>
        <a:xfrm>
          <a:off x="639147" y="1611819"/>
          <a:ext cx="597003" cy="597003"/>
        </a:xfrm>
        <a:prstGeom prst="ellipse">
          <a:avLst/>
        </a:prstGeom>
        <a:solidFill>
          <a:schemeClr val="lt1">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7D9F3-507A-4062-848C-80580E68CDEE}">
      <dsp:nvSpPr>
        <dsp:cNvPr id="0" name=""/>
        <dsp:cNvSpPr/>
      </dsp:nvSpPr>
      <dsp:spPr>
        <a:xfrm>
          <a:off x="937649" y="2387380"/>
          <a:ext cx="3913739" cy="477603"/>
        </a:xfrm>
        <a:prstGeom prst="rect">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sp:txBody>
      <dsp:txXfrm>
        <a:off x="937649" y="2387380"/>
        <a:ext cx="3913739" cy="477603"/>
      </dsp:txXfrm>
    </dsp:sp>
    <dsp:sp modelId="{3C1CCCAD-B35E-47B6-AFEF-5E72BE3143E9}">
      <dsp:nvSpPr>
        <dsp:cNvPr id="0" name=""/>
        <dsp:cNvSpPr/>
      </dsp:nvSpPr>
      <dsp:spPr>
        <a:xfrm>
          <a:off x="639147" y="2327679"/>
          <a:ext cx="597003" cy="597003"/>
        </a:xfrm>
        <a:prstGeom prst="ellipse">
          <a:avLst/>
        </a:prstGeom>
        <a:solidFill>
          <a:schemeClr val="lt1">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dsp:spPr>
      <dsp:style>
        <a:lnRef idx="1">
          <a:scrgbClr r="0" g="0" b="0"/>
        </a:lnRef>
        <a:fillRef idx="1">
          <a:scrgbClr r="0" g="0" b="0"/>
        </a:fillRef>
        <a:effectRef idx="2">
          <a:scrgbClr r="0" g="0" b="0"/>
        </a:effectRef>
        <a:fontRef idx="minor"/>
      </dsp:style>
    </dsp:sp>
    <dsp:sp modelId="{E880F1A6-C72E-4660-80EF-E966973403F0}">
      <dsp:nvSpPr>
        <dsp:cNvPr id="0" name=""/>
        <dsp:cNvSpPr/>
      </dsp:nvSpPr>
      <dsp:spPr>
        <a:xfrm>
          <a:off x="758004" y="3103693"/>
          <a:ext cx="4093384" cy="477603"/>
        </a:xfrm>
        <a:prstGeom prst="rect">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sp:txBody>
      <dsp:txXfrm>
        <a:off x="758004" y="3103693"/>
        <a:ext cx="4093384" cy="477603"/>
      </dsp:txXfrm>
    </dsp:sp>
    <dsp:sp modelId="{F417B679-4AD8-43BF-AD1D-FC6D2CFD29BD}">
      <dsp:nvSpPr>
        <dsp:cNvPr id="0" name=""/>
        <dsp:cNvSpPr/>
      </dsp:nvSpPr>
      <dsp:spPr>
        <a:xfrm>
          <a:off x="459502" y="3043993"/>
          <a:ext cx="597003" cy="597003"/>
        </a:xfrm>
        <a:prstGeom prst="ellipse">
          <a:avLst/>
        </a:prstGeom>
        <a:solidFill>
          <a:schemeClr val="lt1">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7E25BFC-EFA6-4DC3-B580-C8E23B94CA34}">
      <dsp:nvSpPr>
        <dsp:cNvPr id="0" name=""/>
        <dsp:cNvSpPr/>
      </dsp:nvSpPr>
      <dsp:spPr>
        <a:xfrm>
          <a:off x="365142" y="3820007"/>
          <a:ext cx="4486245" cy="477603"/>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sp:txBody>
      <dsp:txXfrm>
        <a:off x="365142" y="3820007"/>
        <a:ext cx="4486245" cy="477603"/>
      </dsp:txXfrm>
    </dsp:sp>
    <dsp:sp modelId="{A10BB875-E683-4179-B962-C6A4E972C4C6}">
      <dsp:nvSpPr>
        <dsp:cNvPr id="0" name=""/>
        <dsp:cNvSpPr/>
      </dsp:nvSpPr>
      <dsp:spPr>
        <a:xfrm>
          <a:off x="66641" y="3760307"/>
          <a:ext cx="597003" cy="597003"/>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D7BF7-AE7C-472A-AC3F-A102A83463A6}">
      <dsp:nvSpPr>
        <dsp:cNvPr id="0" name=""/>
        <dsp:cNvSpPr/>
      </dsp:nvSpPr>
      <dsp:spPr>
        <a:xfrm>
          <a:off x="401847" y="0"/>
          <a:ext cx="1254340" cy="216024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solidFill>
                <a:srgbClr val="002060"/>
              </a:solidFill>
            </a:rPr>
            <a:t>Apoyo a la planificación operaciones</a:t>
          </a:r>
        </a:p>
        <a:p>
          <a:pPr lvl="0" algn="ctr" defTabSz="622300">
            <a:lnSpc>
              <a:spcPct val="90000"/>
            </a:lnSpc>
            <a:spcBef>
              <a:spcPct val="0"/>
            </a:spcBef>
            <a:spcAft>
              <a:spcPct val="35000"/>
            </a:spcAft>
          </a:pPr>
          <a:r>
            <a:rPr lang="es-EC" sz="1400" kern="1200" dirty="0"/>
            <a:t> Frase más repetida </a:t>
          </a:r>
        </a:p>
        <a:p>
          <a:pPr lvl="0" algn="ctr" defTabSz="622300">
            <a:lnSpc>
              <a:spcPct val="90000"/>
            </a:lnSpc>
            <a:spcBef>
              <a:spcPct val="0"/>
            </a:spcBef>
            <a:spcAft>
              <a:spcPct val="35000"/>
            </a:spcAft>
          </a:pPr>
          <a:endParaRPr lang="es-EC" sz="1400" kern="1200" dirty="0"/>
        </a:p>
      </dsp:txBody>
      <dsp:txXfrm>
        <a:off x="438585" y="36738"/>
        <a:ext cx="1180864" cy="2086764"/>
      </dsp:txXfrm>
    </dsp:sp>
    <dsp:sp modelId="{F2E52189-FB91-47FE-9121-0B4A74DFD815}">
      <dsp:nvSpPr>
        <dsp:cNvPr id="0" name=""/>
        <dsp:cNvSpPr/>
      </dsp:nvSpPr>
      <dsp:spPr>
        <a:xfrm>
          <a:off x="1728186" y="0"/>
          <a:ext cx="1254340" cy="2160240"/>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solidFill>
                <a:srgbClr val="FFFF99"/>
              </a:solidFill>
            </a:rPr>
            <a:t>Ciclo de inteligencia</a:t>
          </a:r>
        </a:p>
        <a:p>
          <a:pPr lvl="0" algn="ctr" defTabSz="622300">
            <a:lnSpc>
              <a:spcPct val="90000"/>
            </a:lnSpc>
            <a:spcBef>
              <a:spcPct val="0"/>
            </a:spcBef>
            <a:spcAft>
              <a:spcPct val="35000"/>
            </a:spcAft>
          </a:pPr>
          <a:r>
            <a:rPr lang="es-EC" sz="1400" kern="1200" dirty="0"/>
            <a:t> Considerada solo en una de las funciones</a:t>
          </a:r>
        </a:p>
      </dsp:txBody>
      <dsp:txXfrm>
        <a:off x="1764924" y="36738"/>
        <a:ext cx="1180864" cy="2086764"/>
      </dsp:txXfrm>
    </dsp:sp>
    <dsp:sp modelId="{C3B16499-2952-4109-A5CB-E8775297B003}">
      <dsp:nvSpPr>
        <dsp:cNvPr id="0" name=""/>
        <dsp:cNvSpPr/>
      </dsp:nvSpPr>
      <dsp:spPr>
        <a:xfrm>
          <a:off x="3066140" y="0"/>
          <a:ext cx="1254340" cy="2160240"/>
        </a:xfrm>
        <a:prstGeom prst="roundRect">
          <a:avLst>
            <a:gd name="adj" fmla="val 10000"/>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t>En la Armada </a:t>
          </a:r>
          <a:r>
            <a:rPr lang="es-EC" sz="1400" kern="1200" dirty="0">
              <a:solidFill>
                <a:srgbClr val="002060"/>
              </a:solidFill>
            </a:rPr>
            <a:t>no se establece correctamente las actividades </a:t>
          </a:r>
          <a:r>
            <a:rPr lang="es-EC" sz="1400" kern="1200" dirty="0"/>
            <a:t>de los dptos. de inteligencia </a:t>
          </a:r>
        </a:p>
      </dsp:txBody>
      <dsp:txXfrm>
        <a:off x="3102878" y="36738"/>
        <a:ext cx="1180864" cy="2086764"/>
      </dsp:txXfrm>
    </dsp:sp>
    <dsp:sp modelId="{24353310-AED0-490F-9853-C5564C81BA5C}">
      <dsp:nvSpPr>
        <dsp:cNvPr id="0" name=""/>
        <dsp:cNvSpPr/>
      </dsp:nvSpPr>
      <dsp:spPr>
        <a:xfrm>
          <a:off x="4396493" y="0"/>
          <a:ext cx="1254340" cy="2160240"/>
        </a:xfrm>
        <a:prstGeom prst="roundRect">
          <a:avLst>
            <a:gd name="adj" fmla="val 10000"/>
          </a:avLst>
        </a:prstGeom>
        <a:solidFill>
          <a:schemeClr val="accent2">
            <a:lumMod val="75000"/>
          </a:schemeClr>
        </a:solidFill>
        <a:ln>
          <a:solidFill>
            <a:schemeClr val="accent2">
              <a:lumMod val="7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t>Los </a:t>
          </a:r>
          <a:r>
            <a:rPr lang="es-EC" sz="1400" kern="1200" dirty="0" err="1"/>
            <a:t>dpts</a:t>
          </a:r>
          <a:r>
            <a:rPr lang="es-EC" sz="1400" kern="1200" dirty="0"/>
            <a:t>. de </a:t>
          </a:r>
          <a:r>
            <a:rPr lang="es-EC" sz="1400" kern="1200" dirty="0" err="1"/>
            <a:t>int</a:t>
          </a:r>
          <a:r>
            <a:rPr lang="es-EC" sz="1400" kern="1200" dirty="0"/>
            <a:t>. deben realizar la </a:t>
          </a:r>
          <a:r>
            <a:rPr lang="es-EC" sz="1400" kern="1200" dirty="0">
              <a:solidFill>
                <a:srgbClr val="FFFF99"/>
              </a:solidFill>
            </a:rPr>
            <a:t>misma actividad, </a:t>
          </a:r>
          <a:r>
            <a:rPr lang="es-EC" sz="1400" kern="1200" dirty="0"/>
            <a:t>apoyar con  inteligencia a la </a:t>
          </a:r>
          <a:r>
            <a:rPr lang="es-EC" sz="1400" kern="1200" dirty="0" err="1"/>
            <a:t>planific</a:t>
          </a:r>
          <a:r>
            <a:rPr lang="es-EC" sz="1400" kern="1200" dirty="0"/>
            <a:t>. de </a:t>
          </a:r>
          <a:r>
            <a:rPr lang="es-EC" sz="1400" kern="1200" dirty="0" err="1"/>
            <a:t>ope</a:t>
          </a:r>
          <a:r>
            <a:rPr lang="es-EC" sz="1400" kern="1200" dirty="0"/>
            <a:t>. como lo indica el </a:t>
          </a:r>
          <a:r>
            <a:rPr lang="es-EC" sz="1400" kern="1200" dirty="0" err="1"/>
            <a:t>PPN</a:t>
          </a:r>
          <a:r>
            <a:rPr lang="es-EC" sz="1400" kern="1200" dirty="0"/>
            <a:t>.</a:t>
          </a:r>
        </a:p>
      </dsp:txBody>
      <dsp:txXfrm>
        <a:off x="4433231" y="36738"/>
        <a:ext cx="1180864" cy="208676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FEF21-6567-48C4-B406-A1819EAAB407}">
      <dsp:nvSpPr>
        <dsp:cNvPr id="0" name=""/>
        <dsp:cNvSpPr/>
      </dsp:nvSpPr>
      <dsp:spPr>
        <a:xfrm rot="10800000">
          <a:off x="1468503" y="648"/>
          <a:ext cx="4788532" cy="104947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2791" tIns="60960" rIns="113792" bIns="60960" numCol="1" spcCol="1270" anchor="ctr" anchorCtr="0">
          <a:noAutofit/>
        </a:bodyPr>
        <a:lstStyle/>
        <a:p>
          <a:pPr lvl="0" algn="ctr" defTabSz="711200">
            <a:lnSpc>
              <a:spcPct val="90000"/>
            </a:lnSpc>
            <a:spcBef>
              <a:spcPct val="0"/>
            </a:spcBef>
            <a:spcAft>
              <a:spcPct val="35000"/>
            </a:spcAft>
          </a:pPr>
          <a:r>
            <a:rPr lang="es-US" sz="1600" kern="1200" dirty="0"/>
            <a:t>Los departamentos de inteligencia, no están recibiendo información que les permita producir inteligencia útil, pertinente y oportuna para la planificación de operaciones. </a:t>
          </a:r>
          <a:endParaRPr lang="es-EC" sz="1600" kern="1200" dirty="0"/>
        </a:p>
      </dsp:txBody>
      <dsp:txXfrm rot="10800000">
        <a:off x="1730872" y="648"/>
        <a:ext cx="4526163" cy="1049477"/>
      </dsp:txXfrm>
    </dsp:sp>
    <dsp:sp modelId="{D5B7CDE6-EA38-4CB9-B938-70D7573C58E3}">
      <dsp:nvSpPr>
        <dsp:cNvPr id="0" name=""/>
        <dsp:cNvSpPr/>
      </dsp:nvSpPr>
      <dsp:spPr>
        <a:xfrm>
          <a:off x="943764" y="648"/>
          <a:ext cx="1049477" cy="1049477"/>
        </a:xfrm>
        <a:prstGeom prst="ellipse">
          <a:avLst/>
        </a:prstGeom>
        <a:blipFill rotWithShape="1">
          <a:blip xmlns:r="http://schemas.openxmlformats.org/officeDocument/2006/relationships" r:embed="rId1"/>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5845D8D-D776-47EA-9F33-E7FC4111C62A}">
      <dsp:nvSpPr>
        <dsp:cNvPr id="0" name=""/>
        <dsp:cNvSpPr/>
      </dsp:nvSpPr>
      <dsp:spPr>
        <a:xfrm rot="10800000">
          <a:off x="1468503" y="1363403"/>
          <a:ext cx="4788532" cy="104947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2791" tIns="60960" rIns="113792" bIns="60960" numCol="1" spcCol="1270" anchor="ctr" anchorCtr="0">
          <a:noAutofit/>
        </a:bodyPr>
        <a:lstStyle/>
        <a:p>
          <a:pPr lvl="0" algn="ctr" defTabSz="711200">
            <a:lnSpc>
              <a:spcPct val="90000"/>
            </a:lnSpc>
            <a:spcBef>
              <a:spcPct val="0"/>
            </a:spcBef>
            <a:spcAft>
              <a:spcPct val="35000"/>
            </a:spcAft>
          </a:pPr>
          <a:r>
            <a:rPr lang="es-US" sz="1600" kern="1200" dirty="0"/>
            <a:t>Existe falta de coordinación entre la Función de Inteligencia de la Armada y el Subsistema de Inteligencia Militar COIMC.</a:t>
          </a:r>
          <a:endParaRPr lang="es-EC" sz="1600" kern="1200" dirty="0"/>
        </a:p>
      </dsp:txBody>
      <dsp:txXfrm rot="10800000">
        <a:off x="1730872" y="1363403"/>
        <a:ext cx="4526163" cy="1049477"/>
      </dsp:txXfrm>
    </dsp:sp>
    <dsp:sp modelId="{72A183C1-A5E2-460A-ADAE-BEF7EA80F612}">
      <dsp:nvSpPr>
        <dsp:cNvPr id="0" name=""/>
        <dsp:cNvSpPr/>
      </dsp:nvSpPr>
      <dsp:spPr>
        <a:xfrm>
          <a:off x="943764" y="1363403"/>
          <a:ext cx="1049477" cy="1049477"/>
        </a:xfrm>
        <a:prstGeom prst="ellipse">
          <a:avLst/>
        </a:prstGeom>
        <a:blipFill rotWithShape="1">
          <a:blip xmlns:r="http://schemas.openxmlformats.org/officeDocument/2006/relationships" r:embed="rId2"/>
          <a:srcRect/>
          <a:stretch>
            <a:fillRect t="-6000" b="-6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5BB3620-7C40-49C6-9BA2-1E29242E84ED}">
      <dsp:nvSpPr>
        <dsp:cNvPr id="0" name=""/>
        <dsp:cNvSpPr/>
      </dsp:nvSpPr>
      <dsp:spPr>
        <a:xfrm rot="10800000">
          <a:off x="1468503" y="2726158"/>
          <a:ext cx="4788532" cy="104947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2791" tIns="60960" rIns="113792" bIns="60960" numCol="1" spcCol="1270" anchor="ctr" anchorCtr="0">
          <a:noAutofit/>
        </a:bodyPr>
        <a:lstStyle/>
        <a:p>
          <a:pPr lvl="0" algn="ctr" defTabSz="711200">
            <a:lnSpc>
              <a:spcPct val="90000"/>
            </a:lnSpc>
            <a:spcBef>
              <a:spcPct val="0"/>
            </a:spcBef>
            <a:spcAft>
              <a:spcPct val="35000"/>
            </a:spcAft>
          </a:pPr>
          <a:r>
            <a:rPr lang="es-US" sz="1600" kern="1200" dirty="0"/>
            <a:t>El trabajo de inteligencia es el mismo para todos los repartos, diferenciándolos únicamente la información que manejan.</a:t>
          </a:r>
          <a:endParaRPr lang="es-EC" sz="1600" kern="1200" dirty="0"/>
        </a:p>
      </dsp:txBody>
      <dsp:txXfrm rot="10800000">
        <a:off x="1730872" y="2726158"/>
        <a:ext cx="4526163" cy="1049477"/>
      </dsp:txXfrm>
    </dsp:sp>
    <dsp:sp modelId="{00A4E530-B9D0-46F2-8C69-4548DC272CF9}">
      <dsp:nvSpPr>
        <dsp:cNvPr id="0" name=""/>
        <dsp:cNvSpPr/>
      </dsp:nvSpPr>
      <dsp:spPr>
        <a:xfrm>
          <a:off x="943764" y="2726158"/>
          <a:ext cx="1049477" cy="1049477"/>
        </a:xfrm>
        <a:prstGeom prst="ellipse">
          <a:avLst/>
        </a:prstGeom>
        <a:blipFill rotWithShape="1">
          <a:blip xmlns:r="http://schemas.openxmlformats.org/officeDocument/2006/relationships" r:embed="rId3"/>
          <a:srcRect/>
          <a:stretch>
            <a:fillRect t="-17000" b="-1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FEF21-6567-48C4-B406-A1819EAAB407}">
      <dsp:nvSpPr>
        <dsp:cNvPr id="0" name=""/>
        <dsp:cNvSpPr/>
      </dsp:nvSpPr>
      <dsp:spPr>
        <a:xfrm rot="10800000">
          <a:off x="1676573" y="2492"/>
          <a:ext cx="5267385" cy="1399303"/>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17054" tIns="102870" rIns="192024" bIns="102870" numCol="1" spcCol="1270" anchor="ctr" anchorCtr="0">
          <a:noAutofit/>
        </a:bodyPr>
        <a:lstStyle/>
        <a:p>
          <a:pPr lvl="0" algn="ctr" defTabSz="1200150">
            <a:lnSpc>
              <a:spcPct val="90000"/>
            </a:lnSpc>
            <a:spcBef>
              <a:spcPct val="0"/>
            </a:spcBef>
            <a:spcAft>
              <a:spcPct val="35000"/>
            </a:spcAft>
          </a:pPr>
          <a:r>
            <a:rPr lang="es-US" sz="2700" kern="1200" dirty="0"/>
            <a:t>Los productos de inteligencia no son útiles para la planificación de operaciones. </a:t>
          </a:r>
          <a:endParaRPr lang="es-EC" sz="2700" kern="1200" dirty="0"/>
        </a:p>
      </dsp:txBody>
      <dsp:txXfrm rot="10800000">
        <a:off x="2026399" y="2492"/>
        <a:ext cx="4917559" cy="1399303"/>
      </dsp:txXfrm>
    </dsp:sp>
    <dsp:sp modelId="{D5B7CDE6-EA38-4CB9-B938-70D7573C58E3}">
      <dsp:nvSpPr>
        <dsp:cNvPr id="0" name=""/>
        <dsp:cNvSpPr/>
      </dsp:nvSpPr>
      <dsp:spPr>
        <a:xfrm>
          <a:off x="976921" y="2492"/>
          <a:ext cx="1399303" cy="1399303"/>
        </a:xfrm>
        <a:prstGeom prst="ellipse">
          <a:avLst/>
        </a:prstGeom>
        <a:blipFill rotWithShape="1">
          <a:blip xmlns:r="http://schemas.openxmlformats.org/officeDocument/2006/relationships" r:embed="rId1"/>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5845D8D-D776-47EA-9F33-E7FC4111C62A}">
      <dsp:nvSpPr>
        <dsp:cNvPr id="0" name=""/>
        <dsp:cNvSpPr/>
      </dsp:nvSpPr>
      <dsp:spPr>
        <a:xfrm rot="10800000">
          <a:off x="1676573" y="1819498"/>
          <a:ext cx="5267385" cy="1399303"/>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17054" tIns="102870" rIns="192024" bIns="102870" numCol="1" spcCol="1270" anchor="ctr" anchorCtr="0">
          <a:noAutofit/>
        </a:bodyPr>
        <a:lstStyle/>
        <a:p>
          <a:pPr lvl="0" algn="ctr" defTabSz="1200150">
            <a:lnSpc>
              <a:spcPct val="90000"/>
            </a:lnSpc>
            <a:spcBef>
              <a:spcPct val="0"/>
            </a:spcBef>
            <a:spcAft>
              <a:spcPct val="35000"/>
            </a:spcAft>
          </a:pPr>
          <a:r>
            <a:rPr lang="es-US" sz="2700" kern="1200" dirty="0"/>
            <a:t>Se debe reestructurar los departamentos de inteligencia.</a:t>
          </a:r>
          <a:endParaRPr lang="es-EC" sz="2700" kern="1200" dirty="0"/>
        </a:p>
      </dsp:txBody>
      <dsp:txXfrm rot="10800000">
        <a:off x="2026399" y="1819498"/>
        <a:ext cx="4917559" cy="1399303"/>
      </dsp:txXfrm>
    </dsp:sp>
    <dsp:sp modelId="{72A183C1-A5E2-460A-ADAE-BEF7EA80F612}">
      <dsp:nvSpPr>
        <dsp:cNvPr id="0" name=""/>
        <dsp:cNvSpPr/>
      </dsp:nvSpPr>
      <dsp:spPr>
        <a:xfrm>
          <a:off x="976921" y="1819498"/>
          <a:ext cx="1399303" cy="1399303"/>
        </a:xfrm>
        <a:prstGeom prst="ellipse">
          <a:avLst/>
        </a:prstGeom>
        <a:blipFill rotWithShape="1">
          <a:blip xmlns:r="http://schemas.openxmlformats.org/officeDocument/2006/relationships" r:embed="rId2"/>
          <a:srcRect/>
          <a:stretch>
            <a:fillRect l="-3000" r="-3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09C3E-D6B0-419A-882E-F278BB0CEADE}">
      <dsp:nvSpPr>
        <dsp:cNvPr id="0" name=""/>
        <dsp:cNvSpPr/>
      </dsp:nvSpPr>
      <dsp:spPr>
        <a:xfrm>
          <a:off x="0" y="465711"/>
          <a:ext cx="3134649" cy="94548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a:t>No se evidencia la realización del ciclo de inteligencia.</a:t>
          </a:r>
          <a:endParaRPr lang="es-EC" sz="1800" kern="1200" dirty="0"/>
        </a:p>
      </dsp:txBody>
      <dsp:txXfrm>
        <a:off x="46155" y="511866"/>
        <a:ext cx="3042339" cy="853172"/>
      </dsp:txXfrm>
    </dsp:sp>
    <dsp:sp modelId="{4DAB9809-35A4-4ADA-94D7-1A238B1B8EC7}">
      <dsp:nvSpPr>
        <dsp:cNvPr id="0" name=""/>
        <dsp:cNvSpPr/>
      </dsp:nvSpPr>
      <dsp:spPr>
        <a:xfrm>
          <a:off x="0" y="1518005"/>
          <a:ext cx="3134649" cy="776253"/>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a:t>Los anexos de inteligencia no se realizan para todas las operaciones.</a:t>
          </a:r>
          <a:endParaRPr lang="es-EC" sz="1800" kern="1200" dirty="0"/>
        </a:p>
      </dsp:txBody>
      <dsp:txXfrm>
        <a:off x="37894" y="1555899"/>
        <a:ext cx="3058861" cy="70046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09C3E-D6B0-419A-882E-F278BB0CEADE}">
      <dsp:nvSpPr>
        <dsp:cNvPr id="0" name=""/>
        <dsp:cNvSpPr/>
      </dsp:nvSpPr>
      <dsp:spPr>
        <a:xfrm>
          <a:off x="0" y="356392"/>
          <a:ext cx="3528392" cy="72327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kern="1200" dirty="0"/>
            <a:t>Sector marítimo recibe información adecuadamente</a:t>
          </a:r>
          <a:endParaRPr lang="es-EC" sz="1800" kern="1200" dirty="0"/>
        </a:p>
      </dsp:txBody>
      <dsp:txXfrm>
        <a:off x="35308" y="391700"/>
        <a:ext cx="3457776" cy="652662"/>
      </dsp:txXfrm>
    </dsp:sp>
    <dsp:sp modelId="{4DAB9809-35A4-4ADA-94D7-1A238B1B8EC7}">
      <dsp:nvSpPr>
        <dsp:cNvPr id="0" name=""/>
        <dsp:cNvSpPr/>
      </dsp:nvSpPr>
      <dsp:spPr>
        <a:xfrm>
          <a:off x="0" y="1168302"/>
          <a:ext cx="3528392" cy="5938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kern="1200" dirty="0" err="1"/>
            <a:t>CUINMA</a:t>
          </a:r>
          <a:r>
            <a:rPr lang="es-MX" sz="1800" kern="1200" dirty="0"/>
            <a:t> recibe información coyunturalmente</a:t>
          </a:r>
          <a:endParaRPr lang="es-EC" sz="1800" kern="1200" dirty="0"/>
        </a:p>
      </dsp:txBody>
      <dsp:txXfrm>
        <a:off x="28988" y="1197290"/>
        <a:ext cx="3470416" cy="53584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9D947-90E6-4817-8347-54A8B7198EC3}">
      <dsp:nvSpPr>
        <dsp:cNvPr id="0" name=""/>
        <dsp:cNvSpPr/>
      </dsp:nvSpPr>
      <dsp:spPr>
        <a:xfrm>
          <a:off x="-5128917" y="-785678"/>
          <a:ext cx="6107860" cy="6107860"/>
        </a:xfrm>
        <a:prstGeom prst="blockArc">
          <a:avLst>
            <a:gd name="adj1" fmla="val 18900000"/>
            <a:gd name="adj2" fmla="val 2700000"/>
            <a:gd name="adj3" fmla="val 354"/>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D46DED-2398-450A-A56A-19B50C54CFA6}">
      <dsp:nvSpPr>
        <dsp:cNvPr id="0" name=""/>
        <dsp:cNvSpPr/>
      </dsp:nvSpPr>
      <dsp:spPr>
        <a:xfrm>
          <a:off x="365142" y="238892"/>
          <a:ext cx="4342229" cy="4776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lvl="0" algn="l" defTabSz="889000">
            <a:lnSpc>
              <a:spcPct val="90000"/>
            </a:lnSpc>
            <a:spcBef>
              <a:spcPct val="0"/>
            </a:spcBef>
            <a:spcAft>
              <a:spcPct val="35000"/>
            </a:spcAft>
          </a:pPr>
          <a:r>
            <a:rPr lang="es-US" sz="2000" b="1" kern="1200" dirty="0">
              <a:latin typeface="Arial" panose="020B0604020202020204" pitchFamily="34" charset="0"/>
              <a:cs typeface="Arial" panose="020B0604020202020204" pitchFamily="34" charset="0"/>
            </a:rPr>
            <a:t>Introducción</a:t>
          </a:r>
        </a:p>
      </dsp:txBody>
      <dsp:txXfrm>
        <a:off x="365142" y="238892"/>
        <a:ext cx="4342229" cy="477603"/>
      </dsp:txXfrm>
    </dsp:sp>
    <dsp:sp modelId="{F579E709-3A2B-4FE5-A111-6E5F7E900439}">
      <dsp:nvSpPr>
        <dsp:cNvPr id="0" name=""/>
        <dsp:cNvSpPr/>
      </dsp:nvSpPr>
      <dsp:spPr>
        <a:xfrm>
          <a:off x="66641" y="179191"/>
          <a:ext cx="597003" cy="597003"/>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721254-BB30-4610-AB3A-214C8C5ECCD2}">
      <dsp:nvSpPr>
        <dsp:cNvPr id="0" name=""/>
        <dsp:cNvSpPr/>
      </dsp:nvSpPr>
      <dsp:spPr>
        <a:xfrm>
          <a:off x="758004" y="955206"/>
          <a:ext cx="3949368" cy="477603"/>
        </a:xfrm>
        <a:prstGeom prst="rect">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sp:txBody>
      <dsp:txXfrm>
        <a:off x="758004" y="955206"/>
        <a:ext cx="3949368" cy="477603"/>
      </dsp:txXfrm>
    </dsp:sp>
    <dsp:sp modelId="{88085ED9-4E03-442D-9F89-7ACAEC71567C}">
      <dsp:nvSpPr>
        <dsp:cNvPr id="0" name=""/>
        <dsp:cNvSpPr/>
      </dsp:nvSpPr>
      <dsp:spPr>
        <a:xfrm>
          <a:off x="459502" y="895505"/>
          <a:ext cx="597003" cy="597003"/>
        </a:xfrm>
        <a:prstGeom prst="ellipse">
          <a:avLst/>
        </a:prstGeom>
        <a:solidFill>
          <a:schemeClr val="lt1">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C1A5A5AC-776E-4A5D-A814-F8E9F8D9DD9F}">
      <dsp:nvSpPr>
        <dsp:cNvPr id="0" name=""/>
        <dsp:cNvSpPr/>
      </dsp:nvSpPr>
      <dsp:spPr>
        <a:xfrm>
          <a:off x="937649" y="1671519"/>
          <a:ext cx="3769723" cy="477603"/>
        </a:xfrm>
        <a:prstGeom prst="rect">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sp:txBody>
      <dsp:txXfrm>
        <a:off x="937649" y="1671519"/>
        <a:ext cx="3769723" cy="477603"/>
      </dsp:txXfrm>
    </dsp:sp>
    <dsp:sp modelId="{85BC1B39-19A7-4E92-B0AE-58CAAC51618B}">
      <dsp:nvSpPr>
        <dsp:cNvPr id="0" name=""/>
        <dsp:cNvSpPr/>
      </dsp:nvSpPr>
      <dsp:spPr>
        <a:xfrm>
          <a:off x="639147" y="1611819"/>
          <a:ext cx="597003" cy="597003"/>
        </a:xfrm>
        <a:prstGeom prst="ellipse">
          <a:avLst/>
        </a:prstGeom>
        <a:solidFill>
          <a:schemeClr val="lt1">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7D9F3-507A-4062-848C-80580E68CDEE}">
      <dsp:nvSpPr>
        <dsp:cNvPr id="0" name=""/>
        <dsp:cNvSpPr/>
      </dsp:nvSpPr>
      <dsp:spPr>
        <a:xfrm>
          <a:off x="937649" y="2387380"/>
          <a:ext cx="3769723" cy="477603"/>
        </a:xfrm>
        <a:prstGeom prst="rect">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sp:txBody>
      <dsp:txXfrm>
        <a:off x="937649" y="2387380"/>
        <a:ext cx="3769723" cy="477603"/>
      </dsp:txXfrm>
    </dsp:sp>
    <dsp:sp modelId="{3C1CCCAD-B35E-47B6-AFEF-5E72BE3143E9}">
      <dsp:nvSpPr>
        <dsp:cNvPr id="0" name=""/>
        <dsp:cNvSpPr/>
      </dsp:nvSpPr>
      <dsp:spPr>
        <a:xfrm>
          <a:off x="639147" y="2327679"/>
          <a:ext cx="597003" cy="597003"/>
        </a:xfrm>
        <a:prstGeom prst="ellipse">
          <a:avLst/>
        </a:prstGeom>
        <a:solidFill>
          <a:schemeClr val="lt1">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dsp:spPr>
      <dsp:style>
        <a:lnRef idx="1">
          <a:scrgbClr r="0" g="0" b="0"/>
        </a:lnRef>
        <a:fillRef idx="1">
          <a:scrgbClr r="0" g="0" b="0"/>
        </a:fillRef>
        <a:effectRef idx="2">
          <a:scrgbClr r="0" g="0" b="0"/>
        </a:effectRef>
        <a:fontRef idx="minor"/>
      </dsp:style>
    </dsp:sp>
    <dsp:sp modelId="{E880F1A6-C72E-4660-80EF-E966973403F0}">
      <dsp:nvSpPr>
        <dsp:cNvPr id="0" name=""/>
        <dsp:cNvSpPr/>
      </dsp:nvSpPr>
      <dsp:spPr>
        <a:xfrm>
          <a:off x="758004" y="3103693"/>
          <a:ext cx="3949368" cy="477603"/>
        </a:xfrm>
        <a:prstGeom prst="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Propuesta</a:t>
          </a:r>
        </a:p>
      </dsp:txBody>
      <dsp:txXfrm>
        <a:off x="758004" y="3103693"/>
        <a:ext cx="3949368" cy="477603"/>
      </dsp:txXfrm>
    </dsp:sp>
    <dsp:sp modelId="{F417B679-4AD8-43BF-AD1D-FC6D2CFD29BD}">
      <dsp:nvSpPr>
        <dsp:cNvPr id="0" name=""/>
        <dsp:cNvSpPr/>
      </dsp:nvSpPr>
      <dsp:spPr>
        <a:xfrm>
          <a:off x="459502" y="3043993"/>
          <a:ext cx="597003" cy="597003"/>
        </a:xfrm>
        <a:prstGeom prst="ellipse">
          <a:avLst/>
        </a:prstGeom>
        <a:solidFill>
          <a:schemeClr val="lt1">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7E25BFC-EFA6-4DC3-B580-C8E23B94CA34}">
      <dsp:nvSpPr>
        <dsp:cNvPr id="0" name=""/>
        <dsp:cNvSpPr/>
      </dsp:nvSpPr>
      <dsp:spPr>
        <a:xfrm>
          <a:off x="365142" y="3820007"/>
          <a:ext cx="4342229" cy="477603"/>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sp:txBody>
      <dsp:txXfrm>
        <a:off x="365142" y="3820007"/>
        <a:ext cx="4342229" cy="477603"/>
      </dsp:txXfrm>
    </dsp:sp>
    <dsp:sp modelId="{A10BB875-E683-4179-B962-C6A4E972C4C6}">
      <dsp:nvSpPr>
        <dsp:cNvPr id="0" name=""/>
        <dsp:cNvSpPr/>
      </dsp:nvSpPr>
      <dsp:spPr>
        <a:xfrm>
          <a:off x="66641" y="3760307"/>
          <a:ext cx="597003" cy="597003"/>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9D947-90E6-4817-8347-54A8B7198EC3}">
      <dsp:nvSpPr>
        <dsp:cNvPr id="0" name=""/>
        <dsp:cNvSpPr/>
      </dsp:nvSpPr>
      <dsp:spPr>
        <a:xfrm>
          <a:off x="-5128917" y="-785678"/>
          <a:ext cx="6107860" cy="6107860"/>
        </a:xfrm>
        <a:prstGeom prst="blockArc">
          <a:avLst>
            <a:gd name="adj1" fmla="val 18900000"/>
            <a:gd name="adj2" fmla="val 2700000"/>
            <a:gd name="adj3" fmla="val 354"/>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D46DED-2398-450A-A56A-19B50C54CFA6}">
      <dsp:nvSpPr>
        <dsp:cNvPr id="0" name=""/>
        <dsp:cNvSpPr/>
      </dsp:nvSpPr>
      <dsp:spPr>
        <a:xfrm>
          <a:off x="365142" y="238892"/>
          <a:ext cx="4342229" cy="4776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lvl="0" algn="l" defTabSz="889000">
            <a:lnSpc>
              <a:spcPct val="90000"/>
            </a:lnSpc>
            <a:spcBef>
              <a:spcPct val="0"/>
            </a:spcBef>
            <a:spcAft>
              <a:spcPct val="35000"/>
            </a:spcAft>
          </a:pPr>
          <a:r>
            <a:rPr lang="es-US" sz="2000" b="1" kern="1200" dirty="0">
              <a:latin typeface="Arial" panose="020B0604020202020204" pitchFamily="34" charset="0"/>
              <a:cs typeface="Arial" panose="020B0604020202020204" pitchFamily="34" charset="0"/>
            </a:rPr>
            <a:t>Introducción</a:t>
          </a:r>
        </a:p>
      </dsp:txBody>
      <dsp:txXfrm>
        <a:off x="365142" y="238892"/>
        <a:ext cx="4342229" cy="477603"/>
      </dsp:txXfrm>
    </dsp:sp>
    <dsp:sp modelId="{F579E709-3A2B-4FE5-A111-6E5F7E900439}">
      <dsp:nvSpPr>
        <dsp:cNvPr id="0" name=""/>
        <dsp:cNvSpPr/>
      </dsp:nvSpPr>
      <dsp:spPr>
        <a:xfrm>
          <a:off x="66641" y="179191"/>
          <a:ext cx="597003" cy="597003"/>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721254-BB30-4610-AB3A-214C8C5ECCD2}">
      <dsp:nvSpPr>
        <dsp:cNvPr id="0" name=""/>
        <dsp:cNvSpPr/>
      </dsp:nvSpPr>
      <dsp:spPr>
        <a:xfrm>
          <a:off x="758004" y="955206"/>
          <a:ext cx="3949368" cy="477603"/>
        </a:xfrm>
        <a:prstGeom prst="rect">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sp:txBody>
      <dsp:txXfrm>
        <a:off x="758004" y="955206"/>
        <a:ext cx="3949368" cy="477603"/>
      </dsp:txXfrm>
    </dsp:sp>
    <dsp:sp modelId="{88085ED9-4E03-442D-9F89-7ACAEC71567C}">
      <dsp:nvSpPr>
        <dsp:cNvPr id="0" name=""/>
        <dsp:cNvSpPr/>
      </dsp:nvSpPr>
      <dsp:spPr>
        <a:xfrm>
          <a:off x="459502" y="895505"/>
          <a:ext cx="597003" cy="597003"/>
        </a:xfrm>
        <a:prstGeom prst="ellipse">
          <a:avLst/>
        </a:prstGeom>
        <a:solidFill>
          <a:schemeClr val="lt1">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C1A5A5AC-776E-4A5D-A814-F8E9F8D9DD9F}">
      <dsp:nvSpPr>
        <dsp:cNvPr id="0" name=""/>
        <dsp:cNvSpPr/>
      </dsp:nvSpPr>
      <dsp:spPr>
        <a:xfrm>
          <a:off x="937649" y="1671519"/>
          <a:ext cx="3769723" cy="477603"/>
        </a:xfrm>
        <a:prstGeom prst="rect">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sp:txBody>
      <dsp:txXfrm>
        <a:off x="937649" y="1671519"/>
        <a:ext cx="3769723" cy="477603"/>
      </dsp:txXfrm>
    </dsp:sp>
    <dsp:sp modelId="{85BC1B39-19A7-4E92-B0AE-58CAAC51618B}">
      <dsp:nvSpPr>
        <dsp:cNvPr id="0" name=""/>
        <dsp:cNvSpPr/>
      </dsp:nvSpPr>
      <dsp:spPr>
        <a:xfrm>
          <a:off x="639147" y="1611819"/>
          <a:ext cx="597003" cy="597003"/>
        </a:xfrm>
        <a:prstGeom prst="ellipse">
          <a:avLst/>
        </a:prstGeom>
        <a:solidFill>
          <a:schemeClr val="lt1">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7D9F3-507A-4062-848C-80580E68CDEE}">
      <dsp:nvSpPr>
        <dsp:cNvPr id="0" name=""/>
        <dsp:cNvSpPr/>
      </dsp:nvSpPr>
      <dsp:spPr>
        <a:xfrm>
          <a:off x="937649" y="2387380"/>
          <a:ext cx="3769723" cy="477603"/>
        </a:xfrm>
        <a:prstGeom prst="rect">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sp:txBody>
      <dsp:txXfrm>
        <a:off x="937649" y="2387380"/>
        <a:ext cx="3769723" cy="477603"/>
      </dsp:txXfrm>
    </dsp:sp>
    <dsp:sp modelId="{3C1CCCAD-B35E-47B6-AFEF-5E72BE3143E9}">
      <dsp:nvSpPr>
        <dsp:cNvPr id="0" name=""/>
        <dsp:cNvSpPr/>
      </dsp:nvSpPr>
      <dsp:spPr>
        <a:xfrm>
          <a:off x="639147" y="2327679"/>
          <a:ext cx="597003" cy="597003"/>
        </a:xfrm>
        <a:prstGeom prst="ellipse">
          <a:avLst/>
        </a:prstGeom>
        <a:solidFill>
          <a:schemeClr val="lt1">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dsp:spPr>
      <dsp:style>
        <a:lnRef idx="1">
          <a:scrgbClr r="0" g="0" b="0"/>
        </a:lnRef>
        <a:fillRef idx="1">
          <a:scrgbClr r="0" g="0" b="0"/>
        </a:fillRef>
        <a:effectRef idx="2">
          <a:scrgbClr r="0" g="0" b="0"/>
        </a:effectRef>
        <a:fontRef idx="minor"/>
      </dsp:style>
    </dsp:sp>
    <dsp:sp modelId="{E880F1A6-C72E-4660-80EF-E966973403F0}">
      <dsp:nvSpPr>
        <dsp:cNvPr id="0" name=""/>
        <dsp:cNvSpPr/>
      </dsp:nvSpPr>
      <dsp:spPr>
        <a:xfrm>
          <a:off x="758004" y="3103693"/>
          <a:ext cx="3949368" cy="477603"/>
        </a:xfrm>
        <a:prstGeom prst="rect">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sp:txBody>
      <dsp:txXfrm>
        <a:off x="758004" y="3103693"/>
        <a:ext cx="3949368" cy="477603"/>
      </dsp:txXfrm>
    </dsp:sp>
    <dsp:sp modelId="{F417B679-4AD8-43BF-AD1D-FC6D2CFD29BD}">
      <dsp:nvSpPr>
        <dsp:cNvPr id="0" name=""/>
        <dsp:cNvSpPr/>
      </dsp:nvSpPr>
      <dsp:spPr>
        <a:xfrm>
          <a:off x="459502" y="3043993"/>
          <a:ext cx="597003" cy="597003"/>
        </a:xfrm>
        <a:prstGeom prst="ellipse">
          <a:avLst/>
        </a:prstGeom>
        <a:solidFill>
          <a:schemeClr val="lt1">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7E25BFC-EFA6-4DC3-B580-C8E23B94CA34}">
      <dsp:nvSpPr>
        <dsp:cNvPr id="0" name=""/>
        <dsp:cNvSpPr/>
      </dsp:nvSpPr>
      <dsp:spPr>
        <a:xfrm>
          <a:off x="365142" y="3820007"/>
          <a:ext cx="4342229" cy="477603"/>
        </a:xfrm>
        <a:prstGeom prst="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Conclusiones y recomendación </a:t>
          </a:r>
        </a:p>
      </dsp:txBody>
      <dsp:txXfrm>
        <a:off x="365142" y="3820007"/>
        <a:ext cx="4342229" cy="477603"/>
      </dsp:txXfrm>
    </dsp:sp>
    <dsp:sp modelId="{A10BB875-E683-4179-B962-C6A4E972C4C6}">
      <dsp:nvSpPr>
        <dsp:cNvPr id="0" name=""/>
        <dsp:cNvSpPr/>
      </dsp:nvSpPr>
      <dsp:spPr>
        <a:xfrm>
          <a:off x="66641" y="3760307"/>
          <a:ext cx="597003" cy="597003"/>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9D947-90E6-4817-8347-54A8B7198EC3}">
      <dsp:nvSpPr>
        <dsp:cNvPr id="0" name=""/>
        <dsp:cNvSpPr/>
      </dsp:nvSpPr>
      <dsp:spPr>
        <a:xfrm>
          <a:off x="-5128917" y="-785678"/>
          <a:ext cx="6107860" cy="6107860"/>
        </a:xfrm>
        <a:prstGeom prst="blockArc">
          <a:avLst>
            <a:gd name="adj1" fmla="val 18900000"/>
            <a:gd name="adj2" fmla="val 2700000"/>
            <a:gd name="adj3" fmla="val 354"/>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D46DED-2398-450A-A56A-19B50C54CFA6}">
      <dsp:nvSpPr>
        <dsp:cNvPr id="0" name=""/>
        <dsp:cNvSpPr/>
      </dsp:nvSpPr>
      <dsp:spPr>
        <a:xfrm>
          <a:off x="365142" y="238892"/>
          <a:ext cx="4342229" cy="4776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lvl="0" algn="l" defTabSz="889000">
            <a:lnSpc>
              <a:spcPct val="90000"/>
            </a:lnSpc>
            <a:spcBef>
              <a:spcPct val="0"/>
            </a:spcBef>
            <a:spcAft>
              <a:spcPct val="35000"/>
            </a:spcAft>
          </a:pPr>
          <a:r>
            <a:rPr lang="es-US" sz="2000" b="1" kern="1200" dirty="0">
              <a:latin typeface="Arial" panose="020B0604020202020204" pitchFamily="34" charset="0"/>
              <a:cs typeface="Arial" panose="020B0604020202020204" pitchFamily="34" charset="0"/>
            </a:rPr>
            <a:t>Introducción</a:t>
          </a:r>
        </a:p>
      </dsp:txBody>
      <dsp:txXfrm>
        <a:off x="365142" y="238892"/>
        <a:ext cx="4342229" cy="477603"/>
      </dsp:txXfrm>
    </dsp:sp>
    <dsp:sp modelId="{F579E709-3A2B-4FE5-A111-6E5F7E900439}">
      <dsp:nvSpPr>
        <dsp:cNvPr id="0" name=""/>
        <dsp:cNvSpPr/>
      </dsp:nvSpPr>
      <dsp:spPr>
        <a:xfrm>
          <a:off x="66641" y="179191"/>
          <a:ext cx="597003" cy="597003"/>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721254-BB30-4610-AB3A-214C8C5ECCD2}">
      <dsp:nvSpPr>
        <dsp:cNvPr id="0" name=""/>
        <dsp:cNvSpPr/>
      </dsp:nvSpPr>
      <dsp:spPr>
        <a:xfrm>
          <a:off x="758004" y="955206"/>
          <a:ext cx="3949368" cy="477603"/>
        </a:xfrm>
        <a:prstGeom prst="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El Problema</a:t>
          </a:r>
        </a:p>
      </dsp:txBody>
      <dsp:txXfrm>
        <a:off x="758004" y="955206"/>
        <a:ext cx="3949368" cy="477603"/>
      </dsp:txXfrm>
    </dsp:sp>
    <dsp:sp modelId="{88085ED9-4E03-442D-9F89-7ACAEC71567C}">
      <dsp:nvSpPr>
        <dsp:cNvPr id="0" name=""/>
        <dsp:cNvSpPr/>
      </dsp:nvSpPr>
      <dsp:spPr>
        <a:xfrm>
          <a:off x="459502" y="895505"/>
          <a:ext cx="597003" cy="597003"/>
        </a:xfrm>
        <a:prstGeom prst="ellipse">
          <a:avLst/>
        </a:prstGeom>
        <a:solidFill>
          <a:schemeClr val="lt1">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C1A5A5AC-776E-4A5D-A814-F8E9F8D9DD9F}">
      <dsp:nvSpPr>
        <dsp:cNvPr id="0" name=""/>
        <dsp:cNvSpPr/>
      </dsp:nvSpPr>
      <dsp:spPr>
        <a:xfrm>
          <a:off x="937649" y="1671519"/>
          <a:ext cx="3769723" cy="477603"/>
        </a:xfrm>
        <a:prstGeom prst="rect">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sp:txBody>
      <dsp:txXfrm>
        <a:off x="937649" y="1671519"/>
        <a:ext cx="3769723" cy="477603"/>
      </dsp:txXfrm>
    </dsp:sp>
    <dsp:sp modelId="{85BC1B39-19A7-4E92-B0AE-58CAAC51618B}">
      <dsp:nvSpPr>
        <dsp:cNvPr id="0" name=""/>
        <dsp:cNvSpPr/>
      </dsp:nvSpPr>
      <dsp:spPr>
        <a:xfrm>
          <a:off x="639147" y="1611819"/>
          <a:ext cx="597003" cy="597003"/>
        </a:xfrm>
        <a:prstGeom prst="ellipse">
          <a:avLst/>
        </a:prstGeom>
        <a:solidFill>
          <a:schemeClr val="lt1">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7D9F3-507A-4062-848C-80580E68CDEE}">
      <dsp:nvSpPr>
        <dsp:cNvPr id="0" name=""/>
        <dsp:cNvSpPr/>
      </dsp:nvSpPr>
      <dsp:spPr>
        <a:xfrm>
          <a:off x="937649" y="2387380"/>
          <a:ext cx="3769723" cy="477603"/>
        </a:xfrm>
        <a:prstGeom prst="rect">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sp:txBody>
      <dsp:txXfrm>
        <a:off x="937649" y="2387380"/>
        <a:ext cx="3769723" cy="477603"/>
      </dsp:txXfrm>
    </dsp:sp>
    <dsp:sp modelId="{3C1CCCAD-B35E-47B6-AFEF-5E72BE3143E9}">
      <dsp:nvSpPr>
        <dsp:cNvPr id="0" name=""/>
        <dsp:cNvSpPr/>
      </dsp:nvSpPr>
      <dsp:spPr>
        <a:xfrm>
          <a:off x="639147" y="2327679"/>
          <a:ext cx="597003" cy="597003"/>
        </a:xfrm>
        <a:prstGeom prst="ellipse">
          <a:avLst/>
        </a:prstGeom>
        <a:solidFill>
          <a:schemeClr val="lt1">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dsp:spPr>
      <dsp:style>
        <a:lnRef idx="1">
          <a:scrgbClr r="0" g="0" b="0"/>
        </a:lnRef>
        <a:fillRef idx="1">
          <a:scrgbClr r="0" g="0" b="0"/>
        </a:fillRef>
        <a:effectRef idx="2">
          <a:scrgbClr r="0" g="0" b="0"/>
        </a:effectRef>
        <a:fontRef idx="minor"/>
      </dsp:style>
    </dsp:sp>
    <dsp:sp modelId="{E880F1A6-C72E-4660-80EF-E966973403F0}">
      <dsp:nvSpPr>
        <dsp:cNvPr id="0" name=""/>
        <dsp:cNvSpPr/>
      </dsp:nvSpPr>
      <dsp:spPr>
        <a:xfrm>
          <a:off x="758004" y="3103693"/>
          <a:ext cx="3949368" cy="477603"/>
        </a:xfrm>
        <a:prstGeom prst="rect">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sp:txBody>
      <dsp:txXfrm>
        <a:off x="758004" y="3103693"/>
        <a:ext cx="3949368" cy="477603"/>
      </dsp:txXfrm>
    </dsp:sp>
    <dsp:sp modelId="{F417B679-4AD8-43BF-AD1D-FC6D2CFD29BD}">
      <dsp:nvSpPr>
        <dsp:cNvPr id="0" name=""/>
        <dsp:cNvSpPr/>
      </dsp:nvSpPr>
      <dsp:spPr>
        <a:xfrm>
          <a:off x="459502" y="3043993"/>
          <a:ext cx="597003" cy="597003"/>
        </a:xfrm>
        <a:prstGeom prst="ellipse">
          <a:avLst/>
        </a:prstGeom>
        <a:solidFill>
          <a:schemeClr val="lt1">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7E25BFC-EFA6-4DC3-B580-C8E23B94CA34}">
      <dsp:nvSpPr>
        <dsp:cNvPr id="0" name=""/>
        <dsp:cNvSpPr/>
      </dsp:nvSpPr>
      <dsp:spPr>
        <a:xfrm>
          <a:off x="365142" y="3820007"/>
          <a:ext cx="4342229" cy="477603"/>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sp:txBody>
      <dsp:txXfrm>
        <a:off x="365142" y="3820007"/>
        <a:ext cx="4342229" cy="477603"/>
      </dsp:txXfrm>
    </dsp:sp>
    <dsp:sp modelId="{A10BB875-E683-4179-B962-C6A4E972C4C6}">
      <dsp:nvSpPr>
        <dsp:cNvPr id="0" name=""/>
        <dsp:cNvSpPr/>
      </dsp:nvSpPr>
      <dsp:spPr>
        <a:xfrm>
          <a:off x="66641" y="3760307"/>
          <a:ext cx="597003" cy="597003"/>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4309C-791A-4AF8-A1DF-B5565221CF44}">
      <dsp:nvSpPr>
        <dsp:cNvPr id="0" name=""/>
        <dsp:cNvSpPr/>
      </dsp:nvSpPr>
      <dsp:spPr>
        <a:xfrm>
          <a:off x="2" y="336207"/>
          <a:ext cx="8496939" cy="309608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11EF166-20EE-42D3-A629-6265BB36FFAF}">
      <dsp:nvSpPr>
        <dsp:cNvPr id="0" name=""/>
        <dsp:cNvSpPr/>
      </dsp:nvSpPr>
      <dsp:spPr>
        <a:xfrm>
          <a:off x="1057" y="614385"/>
          <a:ext cx="4114782" cy="256354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US" sz="1600" kern="1200" dirty="0"/>
            <a:t>Definir el grado incidencia de la Inteligencia producida por la Función de Inteligencia de la Armada, en los resultados obtenidos durante la ejecución de las operaciones planificadas, mediante el análisis cualitativo de la información de inteligencia producida, con la finalidad de establecer una propuesta para fortalecer la Función de Inteligencia de la Armada.</a:t>
          </a:r>
          <a:endParaRPr lang="es-EC" sz="1600" kern="1200" dirty="0"/>
        </a:p>
      </dsp:txBody>
      <dsp:txXfrm>
        <a:off x="126199" y="739527"/>
        <a:ext cx="3864498" cy="2313260"/>
      </dsp:txXfrm>
    </dsp:sp>
    <dsp:sp modelId="{B6F61EAA-5BBD-4948-9904-03226076BDC1}">
      <dsp:nvSpPr>
        <dsp:cNvPr id="0" name=""/>
        <dsp:cNvSpPr/>
      </dsp:nvSpPr>
      <dsp:spPr>
        <a:xfrm>
          <a:off x="4203693" y="737256"/>
          <a:ext cx="1372162" cy="2317802"/>
        </a:xfrm>
        <a:prstGeom prst="roundRect">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US" sz="1200" kern="1200" dirty="0"/>
            <a:t>Analizar la inteligencia producida por los departamentos de inteligencia para la planificación de operaciones</a:t>
          </a:r>
          <a:endParaRPr lang="es-EC" sz="1200" kern="1200" dirty="0"/>
        </a:p>
      </dsp:txBody>
      <dsp:txXfrm>
        <a:off x="4270676" y="804239"/>
        <a:ext cx="1238196" cy="2183836"/>
      </dsp:txXfrm>
    </dsp:sp>
    <dsp:sp modelId="{C48CDD68-CD86-4892-940B-F3EAA55D3927}">
      <dsp:nvSpPr>
        <dsp:cNvPr id="0" name=""/>
        <dsp:cNvSpPr/>
      </dsp:nvSpPr>
      <dsp:spPr>
        <a:xfrm>
          <a:off x="5688436" y="962929"/>
          <a:ext cx="1372162" cy="1949158"/>
        </a:xfrm>
        <a:prstGeom prst="roundRect">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US" sz="1200" kern="1200" dirty="0">
              <a:solidFill>
                <a:prstClr val="white"/>
              </a:solidFill>
              <a:latin typeface="Calibri"/>
              <a:ea typeface="+mn-ea"/>
              <a:cs typeface="+mn-cs"/>
            </a:rPr>
            <a:t>Analizar los resultados de las operaciones de control de actividades ilícitas por vía marítima. </a:t>
          </a:r>
          <a:endParaRPr lang="es-EC" sz="1200" kern="1200" dirty="0">
            <a:solidFill>
              <a:prstClr val="white"/>
            </a:solidFill>
            <a:latin typeface="Calibri"/>
            <a:ea typeface="+mn-ea"/>
            <a:cs typeface="+mn-cs"/>
          </a:endParaRPr>
        </a:p>
      </dsp:txBody>
      <dsp:txXfrm>
        <a:off x="5755419" y="1029912"/>
        <a:ext cx="1238196" cy="1815192"/>
      </dsp:txXfrm>
    </dsp:sp>
    <dsp:sp modelId="{4B2AB48B-3B8C-4CB2-8366-52C5F936D747}">
      <dsp:nvSpPr>
        <dsp:cNvPr id="0" name=""/>
        <dsp:cNvSpPr/>
      </dsp:nvSpPr>
      <dsp:spPr>
        <a:xfrm>
          <a:off x="7123723" y="921578"/>
          <a:ext cx="1372162" cy="1949158"/>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US" sz="1200" kern="1200" dirty="0"/>
            <a:t>Elaborar una propuesta para fortalecer la Función de Inteligencia en la Armada.</a:t>
          </a:r>
          <a:endParaRPr lang="es-EC" sz="1200" kern="1200" dirty="0"/>
        </a:p>
      </dsp:txBody>
      <dsp:txXfrm>
        <a:off x="7190706" y="988561"/>
        <a:ext cx="1238196" cy="1815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9D947-90E6-4817-8347-54A8B7198EC3}">
      <dsp:nvSpPr>
        <dsp:cNvPr id="0" name=""/>
        <dsp:cNvSpPr/>
      </dsp:nvSpPr>
      <dsp:spPr>
        <a:xfrm>
          <a:off x="-5128917" y="-785678"/>
          <a:ext cx="6107860" cy="6107860"/>
        </a:xfrm>
        <a:prstGeom prst="blockArc">
          <a:avLst>
            <a:gd name="adj1" fmla="val 18900000"/>
            <a:gd name="adj2" fmla="val 2700000"/>
            <a:gd name="adj3" fmla="val 354"/>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D46DED-2398-450A-A56A-19B50C54CFA6}">
      <dsp:nvSpPr>
        <dsp:cNvPr id="0" name=""/>
        <dsp:cNvSpPr/>
      </dsp:nvSpPr>
      <dsp:spPr>
        <a:xfrm>
          <a:off x="365142" y="238892"/>
          <a:ext cx="4486245" cy="4776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lvl="0" algn="l" defTabSz="889000">
            <a:lnSpc>
              <a:spcPct val="90000"/>
            </a:lnSpc>
            <a:spcBef>
              <a:spcPct val="0"/>
            </a:spcBef>
            <a:spcAft>
              <a:spcPct val="35000"/>
            </a:spcAft>
          </a:pPr>
          <a:r>
            <a:rPr lang="es-US" sz="2000" b="1" kern="1200" dirty="0">
              <a:latin typeface="Arial" panose="020B0604020202020204" pitchFamily="34" charset="0"/>
              <a:cs typeface="Arial" panose="020B0604020202020204" pitchFamily="34" charset="0"/>
            </a:rPr>
            <a:t>Introducción</a:t>
          </a:r>
        </a:p>
      </dsp:txBody>
      <dsp:txXfrm>
        <a:off x="365142" y="238892"/>
        <a:ext cx="4486245" cy="477603"/>
      </dsp:txXfrm>
    </dsp:sp>
    <dsp:sp modelId="{F579E709-3A2B-4FE5-A111-6E5F7E900439}">
      <dsp:nvSpPr>
        <dsp:cNvPr id="0" name=""/>
        <dsp:cNvSpPr/>
      </dsp:nvSpPr>
      <dsp:spPr>
        <a:xfrm>
          <a:off x="66641" y="179191"/>
          <a:ext cx="597003" cy="597003"/>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721254-BB30-4610-AB3A-214C8C5ECCD2}">
      <dsp:nvSpPr>
        <dsp:cNvPr id="0" name=""/>
        <dsp:cNvSpPr/>
      </dsp:nvSpPr>
      <dsp:spPr>
        <a:xfrm>
          <a:off x="758004" y="955206"/>
          <a:ext cx="4093384" cy="477603"/>
        </a:xfrm>
        <a:prstGeom prst="rect">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sp:txBody>
      <dsp:txXfrm>
        <a:off x="758004" y="955206"/>
        <a:ext cx="4093384" cy="477603"/>
      </dsp:txXfrm>
    </dsp:sp>
    <dsp:sp modelId="{88085ED9-4E03-442D-9F89-7ACAEC71567C}">
      <dsp:nvSpPr>
        <dsp:cNvPr id="0" name=""/>
        <dsp:cNvSpPr/>
      </dsp:nvSpPr>
      <dsp:spPr>
        <a:xfrm>
          <a:off x="459502" y="895505"/>
          <a:ext cx="597003" cy="597003"/>
        </a:xfrm>
        <a:prstGeom prst="ellipse">
          <a:avLst/>
        </a:prstGeom>
        <a:solidFill>
          <a:schemeClr val="lt1">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C1A5A5AC-776E-4A5D-A814-F8E9F8D9DD9F}">
      <dsp:nvSpPr>
        <dsp:cNvPr id="0" name=""/>
        <dsp:cNvSpPr/>
      </dsp:nvSpPr>
      <dsp:spPr>
        <a:xfrm>
          <a:off x="937649" y="1671519"/>
          <a:ext cx="3913739" cy="477603"/>
        </a:xfrm>
        <a:prstGeom prst="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Metodología </a:t>
          </a:r>
        </a:p>
      </dsp:txBody>
      <dsp:txXfrm>
        <a:off x="937649" y="1671519"/>
        <a:ext cx="3913739" cy="477603"/>
      </dsp:txXfrm>
    </dsp:sp>
    <dsp:sp modelId="{85BC1B39-19A7-4E92-B0AE-58CAAC51618B}">
      <dsp:nvSpPr>
        <dsp:cNvPr id="0" name=""/>
        <dsp:cNvSpPr/>
      </dsp:nvSpPr>
      <dsp:spPr>
        <a:xfrm>
          <a:off x="639147" y="1611819"/>
          <a:ext cx="597003" cy="597003"/>
        </a:xfrm>
        <a:prstGeom prst="ellipse">
          <a:avLst/>
        </a:prstGeom>
        <a:solidFill>
          <a:schemeClr val="lt1">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7D9F3-507A-4062-848C-80580E68CDEE}">
      <dsp:nvSpPr>
        <dsp:cNvPr id="0" name=""/>
        <dsp:cNvSpPr/>
      </dsp:nvSpPr>
      <dsp:spPr>
        <a:xfrm>
          <a:off x="937649" y="2387380"/>
          <a:ext cx="3913739" cy="477603"/>
        </a:xfrm>
        <a:prstGeom prst="rect">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Análisis de la información  </a:t>
          </a:r>
        </a:p>
      </dsp:txBody>
      <dsp:txXfrm>
        <a:off x="937649" y="2387380"/>
        <a:ext cx="3913739" cy="477603"/>
      </dsp:txXfrm>
    </dsp:sp>
    <dsp:sp modelId="{3C1CCCAD-B35E-47B6-AFEF-5E72BE3143E9}">
      <dsp:nvSpPr>
        <dsp:cNvPr id="0" name=""/>
        <dsp:cNvSpPr/>
      </dsp:nvSpPr>
      <dsp:spPr>
        <a:xfrm>
          <a:off x="639147" y="2327679"/>
          <a:ext cx="597003" cy="597003"/>
        </a:xfrm>
        <a:prstGeom prst="ellipse">
          <a:avLst/>
        </a:prstGeom>
        <a:solidFill>
          <a:schemeClr val="lt1">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dsp:spPr>
      <dsp:style>
        <a:lnRef idx="1">
          <a:scrgbClr r="0" g="0" b="0"/>
        </a:lnRef>
        <a:fillRef idx="1">
          <a:scrgbClr r="0" g="0" b="0"/>
        </a:fillRef>
        <a:effectRef idx="2">
          <a:scrgbClr r="0" g="0" b="0"/>
        </a:effectRef>
        <a:fontRef idx="minor"/>
      </dsp:style>
    </dsp:sp>
    <dsp:sp modelId="{E880F1A6-C72E-4660-80EF-E966973403F0}">
      <dsp:nvSpPr>
        <dsp:cNvPr id="0" name=""/>
        <dsp:cNvSpPr/>
      </dsp:nvSpPr>
      <dsp:spPr>
        <a:xfrm>
          <a:off x="758004" y="3103693"/>
          <a:ext cx="4093384" cy="477603"/>
        </a:xfrm>
        <a:prstGeom prst="rect">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sp:txBody>
      <dsp:txXfrm>
        <a:off x="758004" y="3103693"/>
        <a:ext cx="4093384" cy="477603"/>
      </dsp:txXfrm>
    </dsp:sp>
    <dsp:sp modelId="{F417B679-4AD8-43BF-AD1D-FC6D2CFD29BD}">
      <dsp:nvSpPr>
        <dsp:cNvPr id="0" name=""/>
        <dsp:cNvSpPr/>
      </dsp:nvSpPr>
      <dsp:spPr>
        <a:xfrm>
          <a:off x="459502" y="3043993"/>
          <a:ext cx="597003" cy="597003"/>
        </a:xfrm>
        <a:prstGeom prst="ellipse">
          <a:avLst/>
        </a:prstGeom>
        <a:solidFill>
          <a:schemeClr val="lt1">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7E25BFC-EFA6-4DC3-B580-C8E23B94CA34}">
      <dsp:nvSpPr>
        <dsp:cNvPr id="0" name=""/>
        <dsp:cNvSpPr/>
      </dsp:nvSpPr>
      <dsp:spPr>
        <a:xfrm>
          <a:off x="365142" y="3820007"/>
          <a:ext cx="4486245" cy="477603"/>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sp:txBody>
      <dsp:txXfrm>
        <a:off x="365142" y="3820007"/>
        <a:ext cx="4486245" cy="477603"/>
      </dsp:txXfrm>
    </dsp:sp>
    <dsp:sp modelId="{A10BB875-E683-4179-B962-C6A4E972C4C6}">
      <dsp:nvSpPr>
        <dsp:cNvPr id="0" name=""/>
        <dsp:cNvSpPr/>
      </dsp:nvSpPr>
      <dsp:spPr>
        <a:xfrm>
          <a:off x="66641" y="3760307"/>
          <a:ext cx="597003" cy="597003"/>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9D947-90E6-4817-8347-54A8B7198EC3}">
      <dsp:nvSpPr>
        <dsp:cNvPr id="0" name=""/>
        <dsp:cNvSpPr/>
      </dsp:nvSpPr>
      <dsp:spPr>
        <a:xfrm>
          <a:off x="-5128917" y="-785678"/>
          <a:ext cx="6107860" cy="6107860"/>
        </a:xfrm>
        <a:prstGeom prst="blockArc">
          <a:avLst>
            <a:gd name="adj1" fmla="val 18900000"/>
            <a:gd name="adj2" fmla="val 2700000"/>
            <a:gd name="adj3" fmla="val 354"/>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D46DED-2398-450A-A56A-19B50C54CFA6}">
      <dsp:nvSpPr>
        <dsp:cNvPr id="0" name=""/>
        <dsp:cNvSpPr/>
      </dsp:nvSpPr>
      <dsp:spPr>
        <a:xfrm>
          <a:off x="365142" y="238892"/>
          <a:ext cx="4342229" cy="4776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lvl="0" algn="l" defTabSz="889000">
            <a:lnSpc>
              <a:spcPct val="90000"/>
            </a:lnSpc>
            <a:spcBef>
              <a:spcPct val="0"/>
            </a:spcBef>
            <a:spcAft>
              <a:spcPct val="35000"/>
            </a:spcAft>
          </a:pPr>
          <a:r>
            <a:rPr lang="es-US" sz="2000" b="1" kern="1200" dirty="0">
              <a:latin typeface="Arial" panose="020B0604020202020204" pitchFamily="34" charset="0"/>
              <a:cs typeface="Arial" panose="020B0604020202020204" pitchFamily="34" charset="0"/>
            </a:rPr>
            <a:t>Introducción</a:t>
          </a:r>
        </a:p>
      </dsp:txBody>
      <dsp:txXfrm>
        <a:off x="365142" y="238892"/>
        <a:ext cx="4342229" cy="477603"/>
      </dsp:txXfrm>
    </dsp:sp>
    <dsp:sp modelId="{F579E709-3A2B-4FE5-A111-6E5F7E900439}">
      <dsp:nvSpPr>
        <dsp:cNvPr id="0" name=""/>
        <dsp:cNvSpPr/>
      </dsp:nvSpPr>
      <dsp:spPr>
        <a:xfrm>
          <a:off x="66641" y="179191"/>
          <a:ext cx="597003" cy="597003"/>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721254-BB30-4610-AB3A-214C8C5ECCD2}">
      <dsp:nvSpPr>
        <dsp:cNvPr id="0" name=""/>
        <dsp:cNvSpPr/>
      </dsp:nvSpPr>
      <dsp:spPr>
        <a:xfrm>
          <a:off x="758004" y="955206"/>
          <a:ext cx="3949368" cy="477603"/>
        </a:xfrm>
        <a:prstGeom prst="rect">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El Problema</a:t>
          </a:r>
        </a:p>
      </dsp:txBody>
      <dsp:txXfrm>
        <a:off x="758004" y="955206"/>
        <a:ext cx="3949368" cy="477603"/>
      </dsp:txXfrm>
    </dsp:sp>
    <dsp:sp modelId="{88085ED9-4E03-442D-9F89-7ACAEC71567C}">
      <dsp:nvSpPr>
        <dsp:cNvPr id="0" name=""/>
        <dsp:cNvSpPr/>
      </dsp:nvSpPr>
      <dsp:spPr>
        <a:xfrm>
          <a:off x="459502" y="895505"/>
          <a:ext cx="597003" cy="597003"/>
        </a:xfrm>
        <a:prstGeom prst="ellipse">
          <a:avLst/>
        </a:prstGeom>
        <a:solidFill>
          <a:schemeClr val="lt1">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C1A5A5AC-776E-4A5D-A814-F8E9F8D9DD9F}">
      <dsp:nvSpPr>
        <dsp:cNvPr id="0" name=""/>
        <dsp:cNvSpPr/>
      </dsp:nvSpPr>
      <dsp:spPr>
        <a:xfrm>
          <a:off x="937649" y="1671519"/>
          <a:ext cx="3769723" cy="477603"/>
        </a:xfrm>
        <a:prstGeom prst="rect">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Metodología </a:t>
          </a:r>
        </a:p>
      </dsp:txBody>
      <dsp:txXfrm>
        <a:off x="937649" y="1671519"/>
        <a:ext cx="3769723" cy="477603"/>
      </dsp:txXfrm>
    </dsp:sp>
    <dsp:sp modelId="{85BC1B39-19A7-4E92-B0AE-58CAAC51618B}">
      <dsp:nvSpPr>
        <dsp:cNvPr id="0" name=""/>
        <dsp:cNvSpPr/>
      </dsp:nvSpPr>
      <dsp:spPr>
        <a:xfrm>
          <a:off x="639147" y="1611819"/>
          <a:ext cx="597003" cy="597003"/>
        </a:xfrm>
        <a:prstGeom prst="ellipse">
          <a:avLst/>
        </a:prstGeom>
        <a:solidFill>
          <a:schemeClr val="lt1">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7D9F3-507A-4062-848C-80580E68CDEE}">
      <dsp:nvSpPr>
        <dsp:cNvPr id="0" name=""/>
        <dsp:cNvSpPr/>
      </dsp:nvSpPr>
      <dsp:spPr>
        <a:xfrm>
          <a:off x="937649" y="2387380"/>
          <a:ext cx="3769723" cy="477603"/>
        </a:xfrm>
        <a:prstGeom prst="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solidFill>
                <a:schemeClr val="tx1"/>
              </a:solidFill>
              <a:latin typeface="Arial" panose="020B0604020202020204" pitchFamily="34" charset="0"/>
              <a:ea typeface="+mn-ea"/>
              <a:cs typeface="Arial" panose="020B0604020202020204" pitchFamily="34" charset="0"/>
            </a:rPr>
            <a:t>Análisis de la información  </a:t>
          </a:r>
        </a:p>
      </dsp:txBody>
      <dsp:txXfrm>
        <a:off x="937649" y="2387380"/>
        <a:ext cx="3769723" cy="477603"/>
      </dsp:txXfrm>
    </dsp:sp>
    <dsp:sp modelId="{3C1CCCAD-B35E-47B6-AFEF-5E72BE3143E9}">
      <dsp:nvSpPr>
        <dsp:cNvPr id="0" name=""/>
        <dsp:cNvSpPr/>
      </dsp:nvSpPr>
      <dsp:spPr>
        <a:xfrm>
          <a:off x="639147" y="2327679"/>
          <a:ext cx="597003" cy="597003"/>
        </a:xfrm>
        <a:prstGeom prst="ellipse">
          <a:avLst/>
        </a:prstGeom>
        <a:solidFill>
          <a:schemeClr val="lt1">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dsp:spPr>
      <dsp:style>
        <a:lnRef idx="1">
          <a:scrgbClr r="0" g="0" b="0"/>
        </a:lnRef>
        <a:fillRef idx="1">
          <a:scrgbClr r="0" g="0" b="0"/>
        </a:fillRef>
        <a:effectRef idx="2">
          <a:scrgbClr r="0" g="0" b="0"/>
        </a:effectRef>
        <a:fontRef idx="minor"/>
      </dsp:style>
    </dsp:sp>
    <dsp:sp modelId="{E880F1A6-C72E-4660-80EF-E966973403F0}">
      <dsp:nvSpPr>
        <dsp:cNvPr id="0" name=""/>
        <dsp:cNvSpPr/>
      </dsp:nvSpPr>
      <dsp:spPr>
        <a:xfrm>
          <a:off x="758004" y="3103693"/>
          <a:ext cx="3949368" cy="477603"/>
        </a:xfrm>
        <a:prstGeom prst="rect">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Propuesta</a:t>
          </a:r>
        </a:p>
      </dsp:txBody>
      <dsp:txXfrm>
        <a:off x="758004" y="3103693"/>
        <a:ext cx="3949368" cy="477603"/>
      </dsp:txXfrm>
    </dsp:sp>
    <dsp:sp modelId="{F417B679-4AD8-43BF-AD1D-FC6D2CFD29BD}">
      <dsp:nvSpPr>
        <dsp:cNvPr id="0" name=""/>
        <dsp:cNvSpPr/>
      </dsp:nvSpPr>
      <dsp:spPr>
        <a:xfrm>
          <a:off x="459502" y="3043993"/>
          <a:ext cx="597003" cy="597003"/>
        </a:xfrm>
        <a:prstGeom prst="ellipse">
          <a:avLst/>
        </a:prstGeom>
        <a:solidFill>
          <a:schemeClr val="lt1">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7E25BFC-EFA6-4DC3-B580-C8E23B94CA34}">
      <dsp:nvSpPr>
        <dsp:cNvPr id="0" name=""/>
        <dsp:cNvSpPr/>
      </dsp:nvSpPr>
      <dsp:spPr>
        <a:xfrm>
          <a:off x="365142" y="3820007"/>
          <a:ext cx="4342229" cy="477603"/>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909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US" sz="2000" b="1" kern="1200" dirty="0">
              <a:latin typeface="Arial" panose="020B0604020202020204" pitchFamily="34" charset="0"/>
              <a:ea typeface="+mn-ea"/>
              <a:cs typeface="Arial" panose="020B0604020202020204" pitchFamily="34" charset="0"/>
            </a:rPr>
            <a:t>Conclusiones y recomendación </a:t>
          </a:r>
        </a:p>
      </dsp:txBody>
      <dsp:txXfrm>
        <a:off x="365142" y="3820007"/>
        <a:ext cx="4342229" cy="477603"/>
      </dsp:txXfrm>
    </dsp:sp>
    <dsp:sp modelId="{A10BB875-E683-4179-B962-C6A4E972C4C6}">
      <dsp:nvSpPr>
        <dsp:cNvPr id="0" name=""/>
        <dsp:cNvSpPr/>
      </dsp:nvSpPr>
      <dsp:spPr>
        <a:xfrm>
          <a:off x="66641" y="3760307"/>
          <a:ext cx="597003" cy="597003"/>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D7BF7-AE7C-472A-AC3F-A102A83463A6}">
      <dsp:nvSpPr>
        <dsp:cNvPr id="0" name=""/>
        <dsp:cNvSpPr/>
      </dsp:nvSpPr>
      <dsp:spPr>
        <a:xfrm>
          <a:off x="401847" y="0"/>
          <a:ext cx="1254340" cy="216024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solidFill>
                <a:srgbClr val="002060"/>
              </a:solidFill>
            </a:rPr>
            <a:t>Apoyo a la planificación operaciones</a:t>
          </a:r>
        </a:p>
        <a:p>
          <a:pPr lvl="0" algn="ctr" defTabSz="622300">
            <a:lnSpc>
              <a:spcPct val="90000"/>
            </a:lnSpc>
            <a:spcBef>
              <a:spcPct val="0"/>
            </a:spcBef>
            <a:spcAft>
              <a:spcPct val="35000"/>
            </a:spcAft>
          </a:pPr>
          <a:r>
            <a:rPr lang="es-EC" sz="1400" kern="1200" dirty="0"/>
            <a:t> Frase más repetida </a:t>
          </a:r>
        </a:p>
        <a:p>
          <a:pPr lvl="0" algn="ctr" defTabSz="622300">
            <a:lnSpc>
              <a:spcPct val="90000"/>
            </a:lnSpc>
            <a:spcBef>
              <a:spcPct val="0"/>
            </a:spcBef>
            <a:spcAft>
              <a:spcPct val="35000"/>
            </a:spcAft>
          </a:pPr>
          <a:endParaRPr lang="es-EC" sz="1400" kern="1200" dirty="0"/>
        </a:p>
      </dsp:txBody>
      <dsp:txXfrm>
        <a:off x="438585" y="36738"/>
        <a:ext cx="1180864" cy="2086764"/>
      </dsp:txXfrm>
    </dsp:sp>
    <dsp:sp modelId="{F2E52189-FB91-47FE-9121-0B4A74DFD815}">
      <dsp:nvSpPr>
        <dsp:cNvPr id="0" name=""/>
        <dsp:cNvSpPr/>
      </dsp:nvSpPr>
      <dsp:spPr>
        <a:xfrm>
          <a:off x="1728186" y="0"/>
          <a:ext cx="1254340" cy="2160240"/>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solidFill>
                <a:srgbClr val="FFFF99"/>
              </a:solidFill>
            </a:rPr>
            <a:t>Ciclo de inteligencia</a:t>
          </a:r>
        </a:p>
        <a:p>
          <a:pPr lvl="0" algn="ctr" defTabSz="622300">
            <a:lnSpc>
              <a:spcPct val="90000"/>
            </a:lnSpc>
            <a:spcBef>
              <a:spcPct val="0"/>
            </a:spcBef>
            <a:spcAft>
              <a:spcPct val="35000"/>
            </a:spcAft>
          </a:pPr>
          <a:r>
            <a:rPr lang="es-EC" sz="1400" kern="1200" dirty="0"/>
            <a:t> Considerada solo en una de las funciones</a:t>
          </a:r>
        </a:p>
      </dsp:txBody>
      <dsp:txXfrm>
        <a:off x="1764924" y="36738"/>
        <a:ext cx="1180864" cy="2086764"/>
      </dsp:txXfrm>
    </dsp:sp>
    <dsp:sp modelId="{C3B16499-2952-4109-A5CB-E8775297B003}">
      <dsp:nvSpPr>
        <dsp:cNvPr id="0" name=""/>
        <dsp:cNvSpPr/>
      </dsp:nvSpPr>
      <dsp:spPr>
        <a:xfrm>
          <a:off x="3066140" y="0"/>
          <a:ext cx="1254340" cy="2160240"/>
        </a:xfrm>
        <a:prstGeom prst="roundRect">
          <a:avLst>
            <a:gd name="adj" fmla="val 10000"/>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t>En la Armada </a:t>
          </a:r>
          <a:r>
            <a:rPr lang="es-EC" sz="1400" kern="1200" dirty="0">
              <a:solidFill>
                <a:srgbClr val="002060"/>
              </a:solidFill>
            </a:rPr>
            <a:t>no se establece correctamente las actividades </a:t>
          </a:r>
          <a:r>
            <a:rPr lang="es-EC" sz="1400" kern="1200" dirty="0"/>
            <a:t>de los dptos. de inteligencia </a:t>
          </a:r>
        </a:p>
      </dsp:txBody>
      <dsp:txXfrm>
        <a:off x="3102878" y="36738"/>
        <a:ext cx="1180864" cy="2086764"/>
      </dsp:txXfrm>
    </dsp:sp>
    <dsp:sp modelId="{24353310-AED0-490F-9853-C5564C81BA5C}">
      <dsp:nvSpPr>
        <dsp:cNvPr id="0" name=""/>
        <dsp:cNvSpPr/>
      </dsp:nvSpPr>
      <dsp:spPr>
        <a:xfrm>
          <a:off x="4396493" y="0"/>
          <a:ext cx="1254340" cy="2160240"/>
        </a:xfrm>
        <a:prstGeom prst="roundRect">
          <a:avLst>
            <a:gd name="adj" fmla="val 10000"/>
          </a:avLst>
        </a:prstGeom>
        <a:solidFill>
          <a:schemeClr val="accent2">
            <a:lumMod val="75000"/>
          </a:schemeClr>
        </a:solidFill>
        <a:ln>
          <a:solidFill>
            <a:schemeClr val="accent2">
              <a:lumMod val="7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t>Los </a:t>
          </a:r>
          <a:r>
            <a:rPr lang="es-EC" sz="1400" kern="1200" dirty="0" err="1"/>
            <a:t>dpts</a:t>
          </a:r>
          <a:r>
            <a:rPr lang="es-EC" sz="1400" kern="1200" dirty="0"/>
            <a:t>. de </a:t>
          </a:r>
          <a:r>
            <a:rPr lang="es-EC" sz="1400" kern="1200" dirty="0" err="1"/>
            <a:t>int</a:t>
          </a:r>
          <a:r>
            <a:rPr lang="es-EC" sz="1400" kern="1200" dirty="0"/>
            <a:t>. deben realizar la </a:t>
          </a:r>
          <a:r>
            <a:rPr lang="es-EC" sz="1400" kern="1200" dirty="0">
              <a:solidFill>
                <a:srgbClr val="FFFF99"/>
              </a:solidFill>
            </a:rPr>
            <a:t>misma actividad, </a:t>
          </a:r>
          <a:r>
            <a:rPr lang="es-EC" sz="1400" kern="1200" dirty="0"/>
            <a:t>apoyar con  inteligencia a la </a:t>
          </a:r>
          <a:r>
            <a:rPr lang="es-EC" sz="1400" kern="1200" dirty="0" err="1"/>
            <a:t>planific</a:t>
          </a:r>
          <a:r>
            <a:rPr lang="es-EC" sz="1400" kern="1200" dirty="0"/>
            <a:t>. de </a:t>
          </a:r>
          <a:r>
            <a:rPr lang="es-EC" sz="1400" kern="1200" dirty="0" err="1"/>
            <a:t>ope</a:t>
          </a:r>
          <a:r>
            <a:rPr lang="es-EC" sz="1400" kern="1200" dirty="0"/>
            <a:t>. como lo indica el </a:t>
          </a:r>
          <a:r>
            <a:rPr lang="es-EC" sz="1400" kern="1200" dirty="0" err="1"/>
            <a:t>PPN</a:t>
          </a:r>
          <a:r>
            <a:rPr lang="es-EC" sz="1400" kern="1200" dirty="0"/>
            <a:t>.</a:t>
          </a:r>
        </a:p>
      </dsp:txBody>
      <dsp:txXfrm>
        <a:off x="4433231" y="36738"/>
        <a:ext cx="1180864" cy="20867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FEF21-6567-48C4-B406-A1819EAAB407}">
      <dsp:nvSpPr>
        <dsp:cNvPr id="0" name=""/>
        <dsp:cNvSpPr/>
      </dsp:nvSpPr>
      <dsp:spPr>
        <a:xfrm rot="10800000">
          <a:off x="1468503" y="648"/>
          <a:ext cx="4788532" cy="104947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2791" tIns="60960" rIns="113792" bIns="60960" numCol="1" spcCol="1270" anchor="ctr" anchorCtr="0">
          <a:noAutofit/>
        </a:bodyPr>
        <a:lstStyle/>
        <a:p>
          <a:pPr lvl="0" algn="ctr" defTabSz="711200">
            <a:lnSpc>
              <a:spcPct val="90000"/>
            </a:lnSpc>
            <a:spcBef>
              <a:spcPct val="0"/>
            </a:spcBef>
            <a:spcAft>
              <a:spcPct val="35000"/>
            </a:spcAft>
          </a:pPr>
          <a:r>
            <a:rPr lang="es-US" sz="1600" kern="1200" dirty="0"/>
            <a:t>Los departamentos de inteligencia, no están recibiendo información que les permita producir inteligencia útil, pertinente y oportuna para la planificación de operaciones. </a:t>
          </a:r>
          <a:endParaRPr lang="es-EC" sz="1600" kern="1200" dirty="0"/>
        </a:p>
      </dsp:txBody>
      <dsp:txXfrm rot="10800000">
        <a:off x="1730872" y="648"/>
        <a:ext cx="4526163" cy="1049477"/>
      </dsp:txXfrm>
    </dsp:sp>
    <dsp:sp modelId="{D5B7CDE6-EA38-4CB9-B938-70D7573C58E3}">
      <dsp:nvSpPr>
        <dsp:cNvPr id="0" name=""/>
        <dsp:cNvSpPr/>
      </dsp:nvSpPr>
      <dsp:spPr>
        <a:xfrm>
          <a:off x="943764" y="648"/>
          <a:ext cx="1049477" cy="1049477"/>
        </a:xfrm>
        <a:prstGeom prst="ellipse">
          <a:avLst/>
        </a:prstGeom>
        <a:blipFill rotWithShape="1">
          <a:blip xmlns:r="http://schemas.openxmlformats.org/officeDocument/2006/relationships" r:embed="rId1"/>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5845D8D-D776-47EA-9F33-E7FC4111C62A}">
      <dsp:nvSpPr>
        <dsp:cNvPr id="0" name=""/>
        <dsp:cNvSpPr/>
      </dsp:nvSpPr>
      <dsp:spPr>
        <a:xfrm rot="10800000">
          <a:off x="1468503" y="1363403"/>
          <a:ext cx="4788532" cy="104947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2791" tIns="60960" rIns="113792" bIns="60960" numCol="1" spcCol="1270" anchor="ctr" anchorCtr="0">
          <a:noAutofit/>
        </a:bodyPr>
        <a:lstStyle/>
        <a:p>
          <a:pPr lvl="0" algn="ctr" defTabSz="711200">
            <a:lnSpc>
              <a:spcPct val="90000"/>
            </a:lnSpc>
            <a:spcBef>
              <a:spcPct val="0"/>
            </a:spcBef>
            <a:spcAft>
              <a:spcPct val="35000"/>
            </a:spcAft>
          </a:pPr>
          <a:r>
            <a:rPr lang="es-US" sz="1600" kern="1200" dirty="0"/>
            <a:t>Existe falta de coordinación entre la Función de Inteligencia de la Armada y el Subsistema de Inteligencia Militar COIMC.</a:t>
          </a:r>
          <a:endParaRPr lang="es-EC" sz="1600" kern="1200" dirty="0"/>
        </a:p>
      </dsp:txBody>
      <dsp:txXfrm rot="10800000">
        <a:off x="1730872" y="1363403"/>
        <a:ext cx="4526163" cy="1049477"/>
      </dsp:txXfrm>
    </dsp:sp>
    <dsp:sp modelId="{72A183C1-A5E2-460A-ADAE-BEF7EA80F612}">
      <dsp:nvSpPr>
        <dsp:cNvPr id="0" name=""/>
        <dsp:cNvSpPr/>
      </dsp:nvSpPr>
      <dsp:spPr>
        <a:xfrm>
          <a:off x="943764" y="1363403"/>
          <a:ext cx="1049477" cy="1049477"/>
        </a:xfrm>
        <a:prstGeom prst="ellipse">
          <a:avLst/>
        </a:prstGeom>
        <a:blipFill rotWithShape="1">
          <a:blip xmlns:r="http://schemas.openxmlformats.org/officeDocument/2006/relationships" r:embed="rId2"/>
          <a:srcRect/>
          <a:stretch>
            <a:fillRect t="-6000" b="-6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5BB3620-7C40-49C6-9BA2-1E29242E84ED}">
      <dsp:nvSpPr>
        <dsp:cNvPr id="0" name=""/>
        <dsp:cNvSpPr/>
      </dsp:nvSpPr>
      <dsp:spPr>
        <a:xfrm rot="10800000">
          <a:off x="1468503" y="2726158"/>
          <a:ext cx="4788532" cy="104947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2791" tIns="60960" rIns="113792" bIns="60960" numCol="1" spcCol="1270" anchor="ctr" anchorCtr="0">
          <a:noAutofit/>
        </a:bodyPr>
        <a:lstStyle/>
        <a:p>
          <a:pPr lvl="0" algn="ctr" defTabSz="711200">
            <a:lnSpc>
              <a:spcPct val="90000"/>
            </a:lnSpc>
            <a:spcBef>
              <a:spcPct val="0"/>
            </a:spcBef>
            <a:spcAft>
              <a:spcPct val="35000"/>
            </a:spcAft>
          </a:pPr>
          <a:r>
            <a:rPr lang="es-US" sz="1600" kern="1200" dirty="0"/>
            <a:t>El trabajo de inteligencia es el mismo para todos los repartos, diferenciándolos únicamente la información que manejan.</a:t>
          </a:r>
          <a:endParaRPr lang="es-EC" sz="1600" kern="1200" dirty="0"/>
        </a:p>
      </dsp:txBody>
      <dsp:txXfrm rot="10800000">
        <a:off x="1730872" y="2726158"/>
        <a:ext cx="4526163" cy="1049477"/>
      </dsp:txXfrm>
    </dsp:sp>
    <dsp:sp modelId="{00A4E530-B9D0-46F2-8C69-4548DC272CF9}">
      <dsp:nvSpPr>
        <dsp:cNvPr id="0" name=""/>
        <dsp:cNvSpPr/>
      </dsp:nvSpPr>
      <dsp:spPr>
        <a:xfrm>
          <a:off x="943764" y="2726158"/>
          <a:ext cx="1049477" cy="1049477"/>
        </a:xfrm>
        <a:prstGeom prst="ellipse">
          <a:avLst/>
        </a:prstGeom>
        <a:blipFill rotWithShape="1">
          <a:blip xmlns:r="http://schemas.openxmlformats.org/officeDocument/2006/relationships" r:embed="rId3"/>
          <a:srcRect/>
          <a:stretch>
            <a:fillRect t="-17000" b="-1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FEF21-6567-48C4-B406-A1819EAAB407}">
      <dsp:nvSpPr>
        <dsp:cNvPr id="0" name=""/>
        <dsp:cNvSpPr/>
      </dsp:nvSpPr>
      <dsp:spPr>
        <a:xfrm rot="10800000">
          <a:off x="1676573" y="2492"/>
          <a:ext cx="5267385" cy="1399303"/>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17054" tIns="102870" rIns="192024" bIns="102870" numCol="1" spcCol="1270" anchor="ctr" anchorCtr="0">
          <a:noAutofit/>
        </a:bodyPr>
        <a:lstStyle/>
        <a:p>
          <a:pPr lvl="0" algn="ctr" defTabSz="1200150">
            <a:lnSpc>
              <a:spcPct val="90000"/>
            </a:lnSpc>
            <a:spcBef>
              <a:spcPct val="0"/>
            </a:spcBef>
            <a:spcAft>
              <a:spcPct val="35000"/>
            </a:spcAft>
          </a:pPr>
          <a:r>
            <a:rPr lang="es-US" sz="2700" kern="1200" dirty="0"/>
            <a:t>Los productos de inteligencia no son útiles para la planificación de operaciones. </a:t>
          </a:r>
          <a:endParaRPr lang="es-EC" sz="2700" kern="1200" dirty="0"/>
        </a:p>
      </dsp:txBody>
      <dsp:txXfrm rot="10800000">
        <a:off x="2026399" y="2492"/>
        <a:ext cx="4917559" cy="1399303"/>
      </dsp:txXfrm>
    </dsp:sp>
    <dsp:sp modelId="{D5B7CDE6-EA38-4CB9-B938-70D7573C58E3}">
      <dsp:nvSpPr>
        <dsp:cNvPr id="0" name=""/>
        <dsp:cNvSpPr/>
      </dsp:nvSpPr>
      <dsp:spPr>
        <a:xfrm>
          <a:off x="976921" y="2492"/>
          <a:ext cx="1399303" cy="1399303"/>
        </a:xfrm>
        <a:prstGeom prst="ellipse">
          <a:avLst/>
        </a:prstGeom>
        <a:blipFill rotWithShape="1">
          <a:blip xmlns:r="http://schemas.openxmlformats.org/officeDocument/2006/relationships" r:embed="rId1"/>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5845D8D-D776-47EA-9F33-E7FC4111C62A}">
      <dsp:nvSpPr>
        <dsp:cNvPr id="0" name=""/>
        <dsp:cNvSpPr/>
      </dsp:nvSpPr>
      <dsp:spPr>
        <a:xfrm rot="10800000">
          <a:off x="1676573" y="1819498"/>
          <a:ext cx="5267385" cy="1399303"/>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17054" tIns="102870" rIns="192024" bIns="102870" numCol="1" spcCol="1270" anchor="ctr" anchorCtr="0">
          <a:noAutofit/>
        </a:bodyPr>
        <a:lstStyle/>
        <a:p>
          <a:pPr lvl="0" algn="ctr" defTabSz="1200150">
            <a:lnSpc>
              <a:spcPct val="90000"/>
            </a:lnSpc>
            <a:spcBef>
              <a:spcPct val="0"/>
            </a:spcBef>
            <a:spcAft>
              <a:spcPct val="35000"/>
            </a:spcAft>
          </a:pPr>
          <a:r>
            <a:rPr lang="es-US" sz="2700" kern="1200" dirty="0"/>
            <a:t>Se debe reestructurar los departamentos de inteligencia.</a:t>
          </a:r>
          <a:endParaRPr lang="es-EC" sz="2700" kern="1200" dirty="0"/>
        </a:p>
      </dsp:txBody>
      <dsp:txXfrm rot="10800000">
        <a:off x="2026399" y="1819498"/>
        <a:ext cx="4917559" cy="1399303"/>
      </dsp:txXfrm>
    </dsp:sp>
    <dsp:sp modelId="{72A183C1-A5E2-460A-ADAE-BEF7EA80F612}">
      <dsp:nvSpPr>
        <dsp:cNvPr id="0" name=""/>
        <dsp:cNvSpPr/>
      </dsp:nvSpPr>
      <dsp:spPr>
        <a:xfrm>
          <a:off x="976921" y="1819498"/>
          <a:ext cx="1399303" cy="1399303"/>
        </a:xfrm>
        <a:prstGeom prst="ellipse">
          <a:avLst/>
        </a:prstGeom>
        <a:blipFill rotWithShape="1">
          <a:blip xmlns:r="http://schemas.openxmlformats.org/officeDocument/2006/relationships" r:embed="rId2"/>
          <a:srcRect/>
          <a:stretch>
            <a:fillRect l="-3000" r="-3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pPr>
              <a:defRPr/>
            </a:pPr>
            <a:endParaRPr lang="es-PE"/>
          </a:p>
        </p:txBody>
      </p:sp>
      <p:sp>
        <p:nvSpPr>
          <p:cNvPr id="16387" name="Rectangle 3"/>
          <p:cNvSpPr>
            <a:spLocks noGrp="1" noChangeArrowheads="1"/>
          </p:cNvSpPr>
          <p:nvPr>
            <p:ph type="dt" sz="quarter" idx="1"/>
          </p:nvPr>
        </p:nvSpPr>
        <p:spPr bwMode="auto">
          <a:xfrm>
            <a:off x="5622798"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s-PE"/>
          </a:p>
        </p:txBody>
      </p:sp>
      <p:sp>
        <p:nvSpPr>
          <p:cNvPr id="16388" name="Rectangle 4"/>
          <p:cNvSpPr>
            <a:spLocks noGrp="1" noChangeArrowheads="1"/>
          </p:cNvSpPr>
          <p:nvPr>
            <p:ph type="ftr" sz="quarter" idx="2"/>
          </p:nvPr>
        </p:nvSpPr>
        <p:spPr bwMode="auto">
          <a:xfrm>
            <a:off x="0"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pPr>
              <a:defRPr/>
            </a:pPr>
            <a:endParaRPr lang="es-PE"/>
          </a:p>
        </p:txBody>
      </p:sp>
      <p:sp>
        <p:nvSpPr>
          <p:cNvPr id="16389" name="Rectangle 5"/>
          <p:cNvSpPr>
            <a:spLocks noGrp="1" noChangeArrowheads="1"/>
          </p:cNvSpPr>
          <p:nvPr>
            <p:ph type="sldNum" sz="quarter" idx="3"/>
          </p:nvPr>
        </p:nvSpPr>
        <p:spPr bwMode="auto">
          <a:xfrm>
            <a:off x="5622798"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27D85DE0-6822-4133-8AFB-D86F1236ED65}" type="slidenum">
              <a:rPr lang="es-PE"/>
              <a:pPr>
                <a:defRPr/>
              </a:pPr>
              <a:t>‹Nº›</a:t>
            </a:fld>
            <a:endParaRPr lang="es-PE"/>
          </a:p>
        </p:txBody>
      </p:sp>
    </p:spTree>
    <p:extLst>
      <p:ext uri="{BB962C8B-B14F-4D97-AF65-F5344CB8AC3E}">
        <p14:creationId xmlns:p14="http://schemas.microsoft.com/office/powerpoint/2010/main" val="1541624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pPr>
              <a:defRPr/>
            </a:pPr>
            <a:endParaRPr lang="es-PE"/>
          </a:p>
        </p:txBody>
      </p:sp>
      <p:sp>
        <p:nvSpPr>
          <p:cNvPr id="13315" name="Rectangle 3"/>
          <p:cNvSpPr>
            <a:spLocks noGrp="1" noChangeArrowheads="1"/>
          </p:cNvSpPr>
          <p:nvPr>
            <p:ph type="dt" idx="1"/>
          </p:nvPr>
        </p:nvSpPr>
        <p:spPr bwMode="auto">
          <a:xfrm>
            <a:off x="5622798"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s-PE"/>
          </a:p>
        </p:txBody>
      </p:sp>
      <p:sp>
        <p:nvSpPr>
          <p:cNvPr id="112644"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92664" y="3228896"/>
            <a:ext cx="794131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PE" noProof="0"/>
              <a:t>Haga clic para modificar el estilo de texto del patrón</a:t>
            </a:r>
          </a:p>
          <a:p>
            <a:pPr lvl="1"/>
            <a:r>
              <a:rPr lang="es-PE" noProof="0"/>
              <a:t>Segundo nivel</a:t>
            </a:r>
          </a:p>
          <a:p>
            <a:pPr lvl="2"/>
            <a:r>
              <a:rPr lang="es-PE" noProof="0"/>
              <a:t>Tercer nivel</a:t>
            </a:r>
          </a:p>
          <a:p>
            <a:pPr lvl="3"/>
            <a:r>
              <a:rPr lang="es-PE" noProof="0"/>
              <a:t>Cuarto nivel</a:t>
            </a:r>
          </a:p>
          <a:p>
            <a:pPr lvl="4"/>
            <a:r>
              <a:rPr lang="es-PE" noProof="0"/>
              <a:t>Quinto nivel</a:t>
            </a:r>
          </a:p>
        </p:txBody>
      </p:sp>
      <p:sp>
        <p:nvSpPr>
          <p:cNvPr id="13318" name="Rectangle 6"/>
          <p:cNvSpPr>
            <a:spLocks noGrp="1" noChangeArrowheads="1"/>
          </p:cNvSpPr>
          <p:nvPr>
            <p:ph type="ftr" sz="quarter" idx="4"/>
          </p:nvPr>
        </p:nvSpPr>
        <p:spPr bwMode="auto">
          <a:xfrm>
            <a:off x="0"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pPr>
              <a:defRPr/>
            </a:pPr>
            <a:endParaRPr lang="es-PE"/>
          </a:p>
        </p:txBody>
      </p:sp>
      <p:sp>
        <p:nvSpPr>
          <p:cNvPr id="13319" name="Rectangle 7"/>
          <p:cNvSpPr>
            <a:spLocks noGrp="1" noChangeArrowheads="1"/>
          </p:cNvSpPr>
          <p:nvPr>
            <p:ph type="sldNum" sz="quarter" idx="5"/>
          </p:nvPr>
        </p:nvSpPr>
        <p:spPr bwMode="auto">
          <a:xfrm>
            <a:off x="5622798"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B3C79922-BB77-48D9-8753-5B137E8A927F}" type="slidenum">
              <a:rPr lang="es-PE"/>
              <a:pPr>
                <a:defRPr/>
              </a:pPr>
              <a:t>‹Nº›</a:t>
            </a:fld>
            <a:endParaRPr lang="es-PE"/>
          </a:p>
        </p:txBody>
      </p:sp>
    </p:spTree>
    <p:extLst>
      <p:ext uri="{BB962C8B-B14F-4D97-AF65-F5344CB8AC3E}">
        <p14:creationId xmlns:p14="http://schemas.microsoft.com/office/powerpoint/2010/main" val="606761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1</a:t>
            </a:fld>
            <a:endParaRPr lang="es-PE">
              <a:solidFill>
                <a:srgbClr val="000000"/>
              </a:solidFill>
            </a:endParaRPr>
          </a:p>
        </p:txBody>
      </p:sp>
    </p:spTree>
    <p:extLst>
      <p:ext uri="{BB962C8B-B14F-4D97-AF65-F5344CB8AC3E}">
        <p14:creationId xmlns:p14="http://schemas.microsoft.com/office/powerpoint/2010/main" val="563033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8556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49649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5668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54308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6061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20393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6290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29895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54388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6559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92363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737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61603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71203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07125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0466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74491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86732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57887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09395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331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35411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8299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81211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4728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55002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42330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84636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14491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201895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pPr>
                <a:defRPr/>
              </a:pPr>
              <a:t>45</a:t>
            </a:fld>
            <a:endParaRPr lang="es-PE"/>
          </a:p>
        </p:txBody>
      </p:sp>
    </p:spTree>
    <p:extLst>
      <p:ext uri="{BB962C8B-B14F-4D97-AF65-F5344CB8AC3E}">
        <p14:creationId xmlns:p14="http://schemas.microsoft.com/office/powerpoint/2010/main" val="11360092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4693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57420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13613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65387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629668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8234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407102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538439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42067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08653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1943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8049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66026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8737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983481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80660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95094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03066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8968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508627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791446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998798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021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12205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46128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990123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439555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760801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196486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918992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723144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17687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612873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16602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093336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697936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607077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054586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154047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26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6166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63900" y="509588"/>
            <a:ext cx="3398838" cy="2549525"/>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76247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pPr>
              <a:defRPr/>
            </a:pPr>
            <a:fld id="{3E06440A-EA12-4657-92EC-22ECACA8E41F}" type="datetime1">
              <a:rPr lang="es-ES" smtClean="0"/>
              <a:t>01/03/2020</a:t>
            </a:fld>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B345456E-BDDF-4625-8B65-6B50146C6715}" type="slidenum">
              <a:rPr lang="es-ES" smtClean="0"/>
              <a:pPr>
                <a:defRPr/>
              </a:pPr>
              <a:t>‹Nº›</a:t>
            </a:fld>
            <a:endParaRPr lang="es-ES"/>
          </a:p>
        </p:txBody>
      </p:sp>
    </p:spTree>
    <p:extLst>
      <p:ext uri="{BB962C8B-B14F-4D97-AF65-F5344CB8AC3E}">
        <p14:creationId xmlns:p14="http://schemas.microsoft.com/office/powerpoint/2010/main" val="38805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1325563"/>
          </a:xfrm>
          <a:prstGeom prst="rect">
            <a:avLst/>
          </a:prstGeom>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pPr>
              <a:defRPr/>
            </a:pPr>
            <a:fld id="{3D518C8D-4206-4C25-A1A6-3601910FDAA6}" type="datetime1">
              <a:rPr lang="es-ES" smtClean="0"/>
              <a:t>01/03/2020</a:t>
            </a:fld>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385DFCDE-E891-4F76-BE01-9B8860BC44C2}" type="slidenum">
              <a:rPr lang="es-ES" smtClean="0"/>
              <a:pPr>
                <a:defRPr/>
              </a:pPr>
              <a:t>‹Nº›</a:t>
            </a:fld>
            <a:endParaRPr lang="es-ES"/>
          </a:p>
        </p:txBody>
      </p:sp>
    </p:spTree>
    <p:extLst>
      <p:ext uri="{BB962C8B-B14F-4D97-AF65-F5344CB8AC3E}">
        <p14:creationId xmlns:p14="http://schemas.microsoft.com/office/powerpoint/2010/main" val="239720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pPr>
              <a:defRPr/>
            </a:pPr>
            <a:fld id="{26FEEB8C-2C36-48C2-849E-7285C8BDA7EA}" type="datetime1">
              <a:rPr lang="es-ES" smtClean="0"/>
              <a:t>01/03/2020</a:t>
            </a:fld>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50DA712A-5096-4C31-A0EE-738DE5E56C90}" type="slidenum">
              <a:rPr lang="es-ES" smtClean="0"/>
              <a:pPr>
                <a:defRPr/>
              </a:pPr>
              <a:t>‹Nº›</a:t>
            </a:fld>
            <a:endParaRPr lang="es-ES"/>
          </a:p>
        </p:txBody>
      </p:sp>
    </p:spTree>
    <p:extLst>
      <p:ext uri="{BB962C8B-B14F-4D97-AF65-F5344CB8AC3E}">
        <p14:creationId xmlns:p14="http://schemas.microsoft.com/office/powerpoint/2010/main" val="3388344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pPr>
              <a:defRPr/>
            </a:pPr>
            <a:fld id="{26FEEB8C-2C36-48C2-849E-7285C8BDA7EA}" type="datetime1">
              <a:rPr lang="es-ES" smtClean="0"/>
              <a:t>01/03/2020</a:t>
            </a:fld>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50DA712A-5096-4C31-A0EE-738DE5E56C90}" type="slidenum">
              <a:rPr lang="es-ES" smtClean="0"/>
              <a:pPr>
                <a:defRPr/>
              </a:pPr>
              <a:t>‹Nº›</a:t>
            </a:fld>
            <a:endParaRPr lang="es-ES"/>
          </a:p>
        </p:txBody>
      </p:sp>
    </p:spTree>
    <p:extLst>
      <p:ext uri="{BB962C8B-B14F-4D97-AF65-F5344CB8AC3E}">
        <p14:creationId xmlns:p14="http://schemas.microsoft.com/office/powerpoint/2010/main" val="2140394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1ABBD1F0-0D04-4CF2-AF14-22A9DBD2122E}" type="datetime1">
              <a:rPr lang="es-ES" smtClean="0">
                <a:solidFill>
                  <a:prstClr val="black">
                    <a:tint val="75000"/>
                  </a:prstClr>
                </a:solidFill>
              </a:rPr>
              <a:t>01/03/2020</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E02949-4CF0-41F9-868E-9DB81E93300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8958675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1325563"/>
          </a:xfrm>
          <a:prstGeom prst="rect">
            <a:avLst/>
          </a:prstGeom>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pPr>
              <a:defRPr/>
            </a:pPr>
            <a:fld id="{96F242FF-8940-4E92-95DE-D635346EF496}" type="datetime1">
              <a:rPr lang="es-ES" smtClean="0"/>
              <a:t>01/03/2020</a:t>
            </a:fld>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DDB685F8-400C-46AA-9743-D25DB70AA21A}" type="slidenum">
              <a:rPr lang="es-ES" smtClean="0"/>
              <a:pPr>
                <a:defRPr/>
              </a:pPr>
              <a:t>‹Nº›</a:t>
            </a:fld>
            <a:endParaRPr lang="es-ES"/>
          </a:p>
        </p:txBody>
      </p:sp>
    </p:spTree>
    <p:extLst>
      <p:ext uri="{BB962C8B-B14F-4D97-AF65-F5344CB8AC3E}">
        <p14:creationId xmlns:p14="http://schemas.microsoft.com/office/powerpoint/2010/main" val="251519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a:prstGeom prst="rect">
            <a:avLst/>
          </a:prstGeom>
        </p:spPr>
        <p:txBody>
          <a:bodyPr anchor="b"/>
          <a:lstStyle>
            <a:lvl1pPr>
              <a:defRPr sz="45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a:defRPr/>
            </a:pPr>
            <a:fld id="{356A8886-1165-42E5-B2CD-B2236CC7B349}" type="datetime1">
              <a:rPr lang="es-ES" smtClean="0"/>
              <a:t>01/03/2020</a:t>
            </a:fld>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85C05ABB-0BA8-47EB-9CCC-6A2D398184B2}" type="slidenum">
              <a:rPr lang="es-ES" smtClean="0"/>
              <a:pPr>
                <a:defRPr/>
              </a:pPr>
              <a:t>‹Nº›</a:t>
            </a:fld>
            <a:endParaRPr lang="es-ES"/>
          </a:p>
        </p:txBody>
      </p:sp>
    </p:spTree>
    <p:extLst>
      <p:ext uri="{BB962C8B-B14F-4D97-AF65-F5344CB8AC3E}">
        <p14:creationId xmlns:p14="http://schemas.microsoft.com/office/powerpoint/2010/main" val="124164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1325563"/>
          </a:xfrm>
          <a:prstGeom prst="rect">
            <a:avLst/>
          </a:prstGeom>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pPr>
              <a:defRPr/>
            </a:pPr>
            <a:fld id="{DC1BD13A-BB13-4EE0-88DD-D60DAD3AC8FC}" type="datetime1">
              <a:rPr lang="es-ES" smtClean="0"/>
              <a:t>01/03/2020</a:t>
            </a:fld>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8160AA9D-EA16-4FB9-BE53-46F8BAB81CB7}" type="slidenum">
              <a:rPr lang="es-ES" smtClean="0"/>
              <a:pPr>
                <a:defRPr/>
              </a:pPr>
              <a:t>‹Nº›</a:t>
            </a:fld>
            <a:endParaRPr lang="es-ES"/>
          </a:p>
        </p:txBody>
      </p:sp>
    </p:spTree>
    <p:extLst>
      <p:ext uri="{BB962C8B-B14F-4D97-AF65-F5344CB8AC3E}">
        <p14:creationId xmlns:p14="http://schemas.microsoft.com/office/powerpoint/2010/main" val="5351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a:prstGeom prst="rect">
            <a:avLst/>
          </a:prstGeo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pPr>
              <a:defRPr/>
            </a:pPr>
            <a:fld id="{1E38F783-0FA6-48FB-AEFB-B3DC0E518611}" type="datetime1">
              <a:rPr lang="es-ES" smtClean="0"/>
              <a:t>01/03/2020</a:t>
            </a:fld>
            <a:endParaRPr lang="es-ES"/>
          </a:p>
        </p:txBody>
      </p:sp>
      <p:sp>
        <p:nvSpPr>
          <p:cNvPr id="8" name="Marcador de pie de página 7"/>
          <p:cNvSpPr>
            <a:spLocks noGrp="1"/>
          </p:cNvSpPr>
          <p:nvPr>
            <p:ph type="ftr" sz="quarter" idx="11"/>
          </p:nvPr>
        </p:nvSpPr>
        <p:spPr/>
        <p:txBody>
          <a:bodyPr/>
          <a:lstStyle/>
          <a:p>
            <a:pPr>
              <a:defRPr/>
            </a:pPr>
            <a:endParaRPr lang="es-ES"/>
          </a:p>
        </p:txBody>
      </p:sp>
      <p:sp>
        <p:nvSpPr>
          <p:cNvPr id="9" name="Marcador de número de diapositiva 8"/>
          <p:cNvSpPr>
            <a:spLocks noGrp="1"/>
          </p:cNvSpPr>
          <p:nvPr>
            <p:ph type="sldNum" sz="quarter" idx="12"/>
          </p:nvPr>
        </p:nvSpPr>
        <p:spPr/>
        <p:txBody>
          <a:bodyPr/>
          <a:lstStyle/>
          <a:p>
            <a:pPr>
              <a:defRPr/>
            </a:pPr>
            <a:fld id="{57C71F40-53AD-4B94-BA7C-42FABD058CFB}" type="slidenum">
              <a:rPr lang="es-ES" smtClean="0"/>
              <a:pPr>
                <a:defRPr/>
              </a:pPr>
              <a:t>‹Nº›</a:t>
            </a:fld>
            <a:endParaRPr lang="es-ES"/>
          </a:p>
        </p:txBody>
      </p:sp>
    </p:spTree>
    <p:extLst>
      <p:ext uri="{BB962C8B-B14F-4D97-AF65-F5344CB8AC3E}">
        <p14:creationId xmlns:p14="http://schemas.microsoft.com/office/powerpoint/2010/main" val="922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1325563"/>
          </a:xfrm>
          <a:prstGeom prst="rect">
            <a:avLst/>
          </a:prstGeom>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pPr>
              <a:defRPr/>
            </a:pPr>
            <a:fld id="{35D1D6D8-4946-4BF2-8B13-CDD1F449B9A0}" type="datetime1">
              <a:rPr lang="es-ES" smtClean="0"/>
              <a:t>01/03/2020</a:t>
            </a:fld>
            <a:endParaRPr lang="es-ES"/>
          </a:p>
        </p:txBody>
      </p:sp>
      <p:sp>
        <p:nvSpPr>
          <p:cNvPr id="4" name="Marcador de pie de página 3"/>
          <p:cNvSpPr>
            <a:spLocks noGrp="1"/>
          </p:cNvSpPr>
          <p:nvPr>
            <p:ph type="ftr" sz="quarter" idx="11"/>
          </p:nvPr>
        </p:nvSpPr>
        <p:spPr/>
        <p:txBody>
          <a:bodyPr/>
          <a:lstStyle/>
          <a:p>
            <a:pPr>
              <a:defRPr/>
            </a:pPr>
            <a:endParaRPr lang="es-ES"/>
          </a:p>
        </p:txBody>
      </p:sp>
      <p:sp>
        <p:nvSpPr>
          <p:cNvPr id="5" name="Marcador de número de diapositiva 4"/>
          <p:cNvSpPr>
            <a:spLocks noGrp="1"/>
          </p:cNvSpPr>
          <p:nvPr>
            <p:ph type="sldNum" sz="quarter" idx="12"/>
          </p:nvPr>
        </p:nvSpPr>
        <p:spPr/>
        <p:txBody>
          <a:bodyPr/>
          <a:lstStyle/>
          <a:p>
            <a:pPr>
              <a:defRPr/>
            </a:pPr>
            <a:fld id="{21730D28-C6CC-4793-A89A-B3BE8DDB1BAE}" type="slidenum">
              <a:rPr lang="es-ES" smtClean="0"/>
              <a:pPr>
                <a:defRPr/>
              </a:pPr>
              <a:t>‹Nº›</a:t>
            </a:fld>
            <a:endParaRPr lang="es-ES"/>
          </a:p>
        </p:txBody>
      </p:sp>
    </p:spTree>
    <p:extLst>
      <p:ext uri="{BB962C8B-B14F-4D97-AF65-F5344CB8AC3E}">
        <p14:creationId xmlns:p14="http://schemas.microsoft.com/office/powerpoint/2010/main" val="40075750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fld id="{0E9238BC-310A-458E-B3F9-C31BD69DF1D1}" type="datetime1">
              <a:rPr lang="es-ES" smtClean="0"/>
              <a:t>01/03/2020</a:t>
            </a:fld>
            <a:endParaRPr lang="es-ES"/>
          </a:p>
        </p:txBody>
      </p:sp>
      <p:sp>
        <p:nvSpPr>
          <p:cNvPr id="3" name="Marcador de pie de página 2"/>
          <p:cNvSpPr>
            <a:spLocks noGrp="1"/>
          </p:cNvSpPr>
          <p:nvPr>
            <p:ph type="ftr" sz="quarter" idx="11"/>
          </p:nvPr>
        </p:nvSpPr>
        <p:spPr/>
        <p:txBody>
          <a:bodyPr/>
          <a:lstStyle/>
          <a:p>
            <a:pPr>
              <a:defRPr/>
            </a:pPr>
            <a:endParaRPr lang="es-ES"/>
          </a:p>
        </p:txBody>
      </p:sp>
      <p:sp>
        <p:nvSpPr>
          <p:cNvPr id="4" name="Marcador de número de diapositiva 3"/>
          <p:cNvSpPr>
            <a:spLocks noGrp="1"/>
          </p:cNvSpPr>
          <p:nvPr>
            <p:ph type="sldNum" sz="quarter" idx="12"/>
          </p:nvPr>
        </p:nvSpPr>
        <p:spPr/>
        <p:txBody>
          <a:bodyPr/>
          <a:lstStyle/>
          <a:p>
            <a:pPr>
              <a:defRPr/>
            </a:pPr>
            <a:fld id="{00DDD8B6-88D2-48B5-AD6C-7AD6F6FA66F1}" type="slidenum">
              <a:rPr lang="es-ES" smtClean="0"/>
              <a:pPr>
                <a:defRPr/>
              </a:pPr>
              <a:t>‹Nº›</a:t>
            </a:fld>
            <a:endParaRPr lang="es-ES"/>
          </a:p>
        </p:txBody>
      </p:sp>
    </p:spTree>
    <p:extLst>
      <p:ext uri="{BB962C8B-B14F-4D97-AF65-F5344CB8AC3E}">
        <p14:creationId xmlns:p14="http://schemas.microsoft.com/office/powerpoint/2010/main" val="171262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a:prstGeom prst="rect">
            <a:avLst/>
          </a:prstGeom>
        </p:spPr>
        <p:txBody>
          <a:bodyPr anchor="b"/>
          <a:lstStyle>
            <a:lvl1pPr>
              <a:defRPr sz="24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a:defRPr/>
            </a:pPr>
            <a:fld id="{9A8537A3-6990-4BC6-A4A9-550FC06D89E9}" type="datetime1">
              <a:rPr lang="es-ES" smtClean="0"/>
              <a:t>01/03/2020</a:t>
            </a:fld>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8245FE3C-3B79-4BED-8623-20BD70616938}" type="slidenum">
              <a:rPr lang="es-ES" smtClean="0"/>
              <a:pPr>
                <a:defRPr/>
              </a:pPr>
              <a:t>‹Nº›</a:t>
            </a:fld>
            <a:endParaRPr lang="es-ES"/>
          </a:p>
        </p:txBody>
      </p:sp>
    </p:spTree>
    <p:extLst>
      <p:ext uri="{BB962C8B-B14F-4D97-AF65-F5344CB8AC3E}">
        <p14:creationId xmlns:p14="http://schemas.microsoft.com/office/powerpoint/2010/main" val="247640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a:prstGeom prst="rect">
            <a:avLst/>
          </a:prstGeom>
        </p:spPr>
        <p:txBody>
          <a:bodyPr anchor="b"/>
          <a:lstStyle>
            <a:lvl1pPr>
              <a:defRPr sz="24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a:defRPr/>
            </a:pPr>
            <a:fld id="{93701C1D-EC9A-4E83-885E-66257B853D13}" type="datetime1">
              <a:rPr lang="es-ES" smtClean="0"/>
              <a:t>01/03/2020</a:t>
            </a:fld>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B1701EE2-382F-4BE0-B26B-6D7696861EAA}" type="slidenum">
              <a:rPr lang="es-ES" smtClean="0"/>
              <a:pPr>
                <a:defRPr/>
              </a:pPr>
              <a:t>‹Nº›</a:t>
            </a:fld>
            <a:endParaRPr lang="es-ES"/>
          </a:p>
        </p:txBody>
      </p:sp>
    </p:spTree>
    <p:extLst>
      <p:ext uri="{BB962C8B-B14F-4D97-AF65-F5344CB8AC3E}">
        <p14:creationId xmlns:p14="http://schemas.microsoft.com/office/powerpoint/2010/main" val="109605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Image result for universidad fuerzas armadas esp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1691680" cy="169168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190618F1-89E7-4CEA-8BEB-B5B8A891E9D5}" type="datetime1">
              <a:rPr lang="es-ES" smtClean="0">
                <a:solidFill>
                  <a:prstClr val="black">
                    <a:tint val="75000"/>
                  </a:prstClr>
                </a:solidFill>
                <a:latin typeface="Calibri"/>
              </a:rPr>
              <a:t>01/03/2020</a:t>
            </a:fld>
            <a:endParaRPr lang="es-EC">
              <a:solidFill>
                <a:prstClr val="black">
                  <a:tint val="75000"/>
                </a:prstClr>
              </a:solidFill>
              <a:latin typeface="Calibri"/>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s-EC">
              <a:solidFill>
                <a:prstClr val="black">
                  <a:tint val="75000"/>
                </a:prstClr>
              </a:solidFill>
              <a:latin typeface="Calibri"/>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B8E02949-4CF0-41F9-868E-9DB81E933003}" type="slidenum">
              <a:rPr lang="es-EC" smtClean="0">
                <a:solidFill>
                  <a:prstClr val="black">
                    <a:tint val="75000"/>
                  </a:prstClr>
                </a:solidFill>
                <a:latin typeface="Calibri"/>
              </a:rPr>
              <a:pPr fontAlgn="auto">
                <a:spcBef>
                  <a:spcPts val="0"/>
                </a:spcBef>
                <a:spcAft>
                  <a:spcPts val="0"/>
                </a:spcAft>
              </a:pPr>
              <a:t>‹Nº›</a:t>
            </a:fld>
            <a:endParaRPr lang="es-EC">
              <a:solidFill>
                <a:prstClr val="black">
                  <a:tint val="75000"/>
                </a:prstClr>
              </a:solidFill>
              <a:latin typeface="Calibri"/>
            </a:endParaRPr>
          </a:p>
        </p:txBody>
      </p:sp>
      <p:sp>
        <p:nvSpPr>
          <p:cNvPr id="7" name="Rectángulo 6"/>
          <p:cNvSpPr/>
          <p:nvPr userDrawn="1"/>
        </p:nvSpPr>
        <p:spPr>
          <a:xfrm>
            <a:off x="2097219" y="190381"/>
            <a:ext cx="7050906"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r"/>
            <a:r>
              <a:rPr lang="es-ES" sz="4000" b="1" i="1" cap="none" spc="0" dirty="0" smtClean="0">
                <a:ln/>
                <a:solidFill>
                  <a:schemeClr val="accent4"/>
                </a:solidFill>
                <a:effectLst/>
                <a:latin typeface="Footlight MT Light" panose="0204060206030A020304" pitchFamily="18" charset="0"/>
              </a:rPr>
              <a:t>Universidad</a:t>
            </a:r>
            <a:r>
              <a:rPr lang="es-ES" sz="4000" b="1" i="1" cap="none" spc="0" baseline="0" dirty="0" smtClean="0">
                <a:ln/>
                <a:solidFill>
                  <a:schemeClr val="accent4"/>
                </a:solidFill>
                <a:effectLst/>
                <a:latin typeface="Footlight MT Light" panose="0204060206030A020304" pitchFamily="18" charset="0"/>
              </a:rPr>
              <a:t> de Fuerzas Armadas</a:t>
            </a:r>
            <a:endParaRPr lang="es-ES" sz="4000" b="1" i="1" cap="none" spc="0" dirty="0">
              <a:ln/>
              <a:solidFill>
                <a:schemeClr val="accent4"/>
              </a:solidFill>
              <a:effectLst/>
              <a:latin typeface="Footlight MT Light" panose="0204060206030A020304" pitchFamily="18" charset="0"/>
            </a:endParaRPr>
          </a:p>
        </p:txBody>
      </p:sp>
    </p:spTree>
    <p:extLst>
      <p:ext uri="{BB962C8B-B14F-4D97-AF65-F5344CB8AC3E}">
        <p14:creationId xmlns:p14="http://schemas.microsoft.com/office/powerpoint/2010/main" val="3326130236"/>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301" r:id="rId12"/>
    <p:sldLayoutId id="2147484299"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2.png"/><Relationship Id="rId7" Type="http://schemas.openxmlformats.org/officeDocument/2006/relationships/diagramQuickStyle" Target="../diagrams/quickStyle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3.png"/><Relationship Id="rId9" Type="http://schemas.microsoft.com/office/2007/relationships/diagramDrawing" Target="../diagrams/drawing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30.png"/><Relationship Id="rId7" Type="http://schemas.openxmlformats.org/officeDocument/2006/relationships/diagramLayout" Target="../diagrams/layout8.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Data" Target="../diagrams/data8.xml"/><Relationship Id="rId11" Type="http://schemas.openxmlformats.org/officeDocument/2006/relationships/image" Target="../media/image34.png"/><Relationship Id="rId5" Type="http://schemas.openxmlformats.org/officeDocument/2006/relationships/image" Target="../media/image26.png"/><Relationship Id="rId10" Type="http://schemas.microsoft.com/office/2007/relationships/diagramDrawing" Target="../diagrams/drawing8.xml"/><Relationship Id="rId4" Type="http://schemas.openxmlformats.org/officeDocument/2006/relationships/image" Target="../media/image25.png"/><Relationship Id="rId9" Type="http://schemas.openxmlformats.org/officeDocument/2006/relationships/diagramColors" Target="../diagrams/colors8.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png"/><Relationship Id="rId7" Type="http://schemas.openxmlformats.org/officeDocument/2006/relationships/diagramColors" Target="../diagrams/colors10.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4.png"/><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4.png"/><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4.png"/><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png"/><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4.png"/><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4.png"/><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4.png"/><Relationship Id="rId2" Type="http://schemas.openxmlformats.org/officeDocument/2006/relationships/diagramData" Target="../diagrams/data19.xml"/><Relationship Id="rId1" Type="http://schemas.openxmlformats.org/officeDocument/2006/relationships/slideLayout" Target="../slideLayouts/slideLayout1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22.png"/><Relationship Id="rId7" Type="http://schemas.openxmlformats.org/officeDocument/2006/relationships/diagramQuickStyle" Target="../diagrams/quickStyle20.xm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23.png"/><Relationship Id="rId9" Type="http://schemas.microsoft.com/office/2007/relationships/diagramDrawing" Target="../diagrams/drawing20.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8" Type="http://schemas.openxmlformats.org/officeDocument/2006/relationships/diagramQuickStyle" Target="../diagrams/quickStyle21.xml"/><Relationship Id="rId3" Type="http://schemas.openxmlformats.org/officeDocument/2006/relationships/image" Target="../media/image30.png"/><Relationship Id="rId7" Type="http://schemas.openxmlformats.org/officeDocument/2006/relationships/diagramLayout" Target="../diagrams/layout21.xml"/><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diagramData" Target="../diagrams/data21.xml"/><Relationship Id="rId11" Type="http://schemas.openxmlformats.org/officeDocument/2006/relationships/image" Target="../media/image34.png"/><Relationship Id="rId5" Type="http://schemas.openxmlformats.org/officeDocument/2006/relationships/image" Target="../media/image26.png"/><Relationship Id="rId10" Type="http://schemas.microsoft.com/office/2007/relationships/diagramDrawing" Target="../diagrams/drawing21.xml"/><Relationship Id="rId4" Type="http://schemas.openxmlformats.org/officeDocument/2006/relationships/image" Target="../media/image25.png"/><Relationship Id="rId9" Type="http://schemas.openxmlformats.org/officeDocument/2006/relationships/diagramColors" Target="../diagrams/colors21.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6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4.png"/><Relationship Id="rId7" Type="http://schemas.openxmlformats.org/officeDocument/2006/relationships/diagramColors" Target="../diagrams/colors23.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7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png"/><Relationship Id="rId4" Type="http://schemas.openxmlformats.org/officeDocument/2006/relationships/image" Target="../media/image41.png"/></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4.png"/><Relationship Id="rId2" Type="http://schemas.openxmlformats.org/officeDocument/2006/relationships/diagramData" Target="../diagrams/data25.xml"/><Relationship Id="rId1" Type="http://schemas.openxmlformats.org/officeDocument/2006/relationships/slideLayout" Target="../slideLayouts/slideLayout1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4.png"/><Relationship Id="rId2" Type="http://schemas.openxmlformats.org/officeDocument/2006/relationships/diagramData" Target="../diagrams/data26.xml"/><Relationship Id="rId1" Type="http://schemas.openxmlformats.org/officeDocument/2006/relationships/slideLayout" Target="../slideLayouts/slideLayout1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pic>
      <p:sp>
        <p:nvSpPr>
          <p:cNvPr id="501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300">
                <a:solidFill>
                  <a:schemeClr val="tx1"/>
                </a:solidFill>
                <a:latin typeface="Arial" pitchFamily="34" charset="0"/>
              </a:defRPr>
            </a:lvl1pPr>
            <a:lvl2pPr marL="742950" indent="-285750" eaLnBrk="0" hangingPunct="0">
              <a:defRPr sz="1300">
                <a:solidFill>
                  <a:schemeClr val="tx1"/>
                </a:solidFill>
                <a:latin typeface="Arial" pitchFamily="34" charset="0"/>
              </a:defRPr>
            </a:lvl2pPr>
            <a:lvl3pPr marL="1143000" indent="-228600" eaLnBrk="0" hangingPunct="0">
              <a:defRPr sz="1300">
                <a:solidFill>
                  <a:schemeClr val="tx1"/>
                </a:solidFill>
                <a:latin typeface="Arial" pitchFamily="34" charset="0"/>
              </a:defRPr>
            </a:lvl3pPr>
            <a:lvl4pPr marL="1600200" indent="-228600" eaLnBrk="0" hangingPunct="0">
              <a:defRPr sz="1300">
                <a:solidFill>
                  <a:schemeClr val="tx1"/>
                </a:solidFill>
                <a:latin typeface="Arial" pitchFamily="34" charset="0"/>
              </a:defRPr>
            </a:lvl4pPr>
            <a:lvl5pPr marL="2057400" indent="-228600" eaLnBrk="0" hangingPunct="0">
              <a:defRPr sz="1300">
                <a:solidFill>
                  <a:schemeClr val="tx1"/>
                </a:solidFill>
                <a:latin typeface="Arial" pitchFamily="34" charset="0"/>
              </a:defRPr>
            </a:lvl5pPr>
            <a:lvl6pPr marL="2514600" indent="-228600" algn="ctr" eaLnBrk="0" fontAlgn="base" hangingPunct="0">
              <a:spcBef>
                <a:spcPct val="50000"/>
              </a:spcBef>
              <a:spcAft>
                <a:spcPct val="0"/>
              </a:spcAft>
              <a:defRPr sz="1300">
                <a:solidFill>
                  <a:schemeClr val="tx1"/>
                </a:solidFill>
                <a:latin typeface="Arial" pitchFamily="34" charset="0"/>
              </a:defRPr>
            </a:lvl6pPr>
            <a:lvl7pPr marL="2971800" indent="-228600" algn="ctr" eaLnBrk="0" fontAlgn="base" hangingPunct="0">
              <a:spcBef>
                <a:spcPct val="50000"/>
              </a:spcBef>
              <a:spcAft>
                <a:spcPct val="0"/>
              </a:spcAft>
              <a:defRPr sz="1300">
                <a:solidFill>
                  <a:schemeClr val="tx1"/>
                </a:solidFill>
                <a:latin typeface="Arial" pitchFamily="34" charset="0"/>
              </a:defRPr>
            </a:lvl7pPr>
            <a:lvl8pPr marL="3429000" indent="-228600" algn="ctr" eaLnBrk="0" fontAlgn="base" hangingPunct="0">
              <a:spcBef>
                <a:spcPct val="50000"/>
              </a:spcBef>
              <a:spcAft>
                <a:spcPct val="0"/>
              </a:spcAft>
              <a:defRPr sz="1300">
                <a:solidFill>
                  <a:schemeClr val="tx1"/>
                </a:solidFill>
                <a:latin typeface="Arial" pitchFamily="34" charset="0"/>
              </a:defRPr>
            </a:lvl8pPr>
            <a:lvl9pPr marL="3886200" indent="-228600" algn="ctr" eaLnBrk="0" fontAlgn="base" hangingPunct="0">
              <a:spcBef>
                <a:spcPct val="50000"/>
              </a:spcBef>
              <a:spcAft>
                <a:spcPct val="0"/>
              </a:spcAft>
              <a:defRPr sz="1300">
                <a:solidFill>
                  <a:schemeClr val="tx1"/>
                </a:solidFill>
                <a:latin typeface="Arial" pitchFamily="34" charset="0"/>
              </a:defRPr>
            </a:lvl9pPr>
          </a:lstStyle>
          <a:p>
            <a:pPr eaLnBrk="1" hangingPunct="1"/>
            <a:fld id="{F3CE4F67-4200-4FE2-B351-45D466763E12}" type="slidenum">
              <a:rPr lang="es-ES" altLang="es-EC" sz="1200" smtClean="0">
                <a:solidFill>
                  <a:srgbClr val="898989"/>
                </a:solidFill>
              </a:rPr>
              <a:pPr eaLnBrk="1" hangingPunct="1"/>
              <a:t>1</a:t>
            </a:fld>
            <a:endParaRPr lang="es-ES" altLang="es-EC" sz="1200">
              <a:solidFill>
                <a:srgbClr val="898989"/>
              </a:solidFill>
            </a:endParaRPr>
          </a:p>
        </p:txBody>
      </p:sp>
      <p:sp>
        <p:nvSpPr>
          <p:cNvPr id="2" name="CuadroTexto 1"/>
          <p:cNvSpPr txBox="1"/>
          <p:nvPr/>
        </p:nvSpPr>
        <p:spPr>
          <a:xfrm>
            <a:off x="1955685" y="1103632"/>
            <a:ext cx="5232630" cy="1015663"/>
          </a:xfrm>
          <a:prstGeom prst="rect">
            <a:avLst/>
          </a:prstGeom>
          <a:solidFill>
            <a:srgbClr val="002060"/>
          </a:solidFill>
          <a:ln>
            <a:solidFill>
              <a:srgbClr val="FFC000"/>
            </a:solidFill>
          </a:ln>
          <a:scene3d>
            <a:camera prst="orthographicFront"/>
            <a:lightRig rig="threePt" dir="t"/>
          </a:scene3d>
          <a:sp3d>
            <a:bevelT w="165100" prst="coolSlant"/>
          </a:sp3d>
        </p:spPr>
        <p:txBody>
          <a:bodyPr wrap="square" rtlCol="0">
            <a:spAutoFit/>
          </a:bodyPr>
          <a:lstStyle/>
          <a:p>
            <a:r>
              <a:rPr lang="es-EC" sz="2000" b="1" dirty="0" smtClean="0">
                <a:solidFill>
                  <a:prstClr val="white"/>
                </a:solidFill>
              </a:rPr>
              <a:t>TRABAJO </a:t>
            </a:r>
            <a:r>
              <a:rPr lang="es-EC" sz="2000" b="1" dirty="0" smtClean="0">
                <a:solidFill>
                  <a:prstClr val="white"/>
                </a:solidFill>
              </a:rPr>
              <a:t>TITULACIÓN PREVIO A OBTENCIÓN DEL TÍTULO DE MAGISTER EN ESTRATEGIA MILITAR MARÍTIMA</a:t>
            </a:r>
            <a:endParaRPr lang="es-EC" sz="2000" b="1" dirty="0">
              <a:solidFill>
                <a:prstClr val="white"/>
              </a:solidFill>
            </a:endParaRPr>
          </a:p>
        </p:txBody>
      </p:sp>
      <p:sp>
        <p:nvSpPr>
          <p:cNvPr id="8" name="CuadroTexto 7"/>
          <p:cNvSpPr txBox="1"/>
          <p:nvPr/>
        </p:nvSpPr>
        <p:spPr>
          <a:xfrm>
            <a:off x="4932040" y="5890479"/>
            <a:ext cx="4032448" cy="646331"/>
          </a:xfrm>
          <a:prstGeom prst="rect">
            <a:avLst/>
          </a:prstGeom>
          <a:solidFill>
            <a:srgbClr val="002060"/>
          </a:solidFill>
          <a:ln w="38100">
            <a:solidFill>
              <a:srgbClr val="FFC000"/>
            </a:solidFill>
          </a:ln>
          <a:scene3d>
            <a:camera prst="orthographicFront"/>
            <a:lightRig rig="threePt" dir="t"/>
          </a:scene3d>
          <a:sp3d>
            <a:bevelT w="165100" prst="coolSlant"/>
          </a:sp3d>
        </p:spPr>
        <p:txBody>
          <a:bodyPr wrap="square" rtlCol="0">
            <a:spAutoFit/>
          </a:bodyPr>
          <a:lstStyle/>
          <a:p>
            <a:pPr>
              <a:spcBef>
                <a:spcPts val="0"/>
              </a:spcBef>
            </a:pPr>
            <a:r>
              <a:rPr lang="es-EC" sz="1800" b="1" dirty="0" smtClean="0">
                <a:solidFill>
                  <a:schemeClr val="bg1"/>
                </a:solidFill>
                <a:latin typeface="Arial" charset="0"/>
                <a:ea typeface="Arial" charset="0"/>
                <a:cs typeface="Arial" charset="0"/>
              </a:rPr>
              <a:t>CPCB-EM ANDRADE HENRY</a:t>
            </a:r>
          </a:p>
          <a:p>
            <a:pPr>
              <a:spcBef>
                <a:spcPts val="0"/>
              </a:spcBef>
            </a:pPr>
            <a:r>
              <a:rPr lang="es-EC" sz="1800" b="1" dirty="0" smtClean="0">
                <a:solidFill>
                  <a:schemeClr val="bg1"/>
                </a:solidFill>
                <a:latin typeface="Arial" charset="0"/>
                <a:cs typeface="Arial" charset="0"/>
              </a:rPr>
              <a:t>CPCB-EM PÁEZ DANNY</a:t>
            </a:r>
            <a:endParaRPr lang="es-EC" sz="1800" dirty="0">
              <a:solidFill>
                <a:schemeClr val="bg1"/>
              </a:solidFill>
            </a:endParaRPr>
          </a:p>
        </p:txBody>
      </p:sp>
      <p:sp>
        <p:nvSpPr>
          <p:cNvPr id="9" name="Rectángulo 8"/>
          <p:cNvSpPr/>
          <p:nvPr/>
        </p:nvSpPr>
        <p:spPr>
          <a:xfrm>
            <a:off x="2852364" y="190381"/>
            <a:ext cx="6295761"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r"/>
            <a:r>
              <a:rPr lang="es-ES" sz="4000" b="1" i="1" cap="none" spc="0" dirty="0" smtClean="0">
                <a:ln/>
                <a:solidFill>
                  <a:schemeClr val="accent4"/>
                </a:solidFill>
                <a:effectLst>
                  <a:outerShdw blurRad="38100" dist="38100" dir="2700000" algn="tl">
                    <a:srgbClr val="000000">
                      <a:alpha val="43137"/>
                    </a:srgbClr>
                  </a:outerShdw>
                </a:effectLst>
                <a:latin typeface="Franklin Gothic Medium Cond" panose="020B0606030402020204" pitchFamily="34" charset="0"/>
              </a:rPr>
              <a:t>Universidad</a:t>
            </a:r>
            <a:r>
              <a:rPr lang="es-ES" sz="4000" b="1" i="1" cap="none" spc="0" baseline="0" dirty="0" smtClean="0">
                <a:ln/>
                <a:solidFill>
                  <a:schemeClr val="accent4"/>
                </a:solidFill>
                <a:effectLst>
                  <a:outerShdw blurRad="38100" dist="38100" dir="2700000" algn="tl">
                    <a:srgbClr val="000000">
                      <a:alpha val="43137"/>
                    </a:srgbClr>
                  </a:outerShdw>
                </a:effectLst>
                <a:latin typeface="Franklin Gothic Medium Cond" panose="020B0606030402020204" pitchFamily="34" charset="0"/>
              </a:rPr>
              <a:t> de Fuerzas Armadas</a:t>
            </a:r>
            <a:endParaRPr lang="es-ES" sz="4000" b="1" i="1" cap="none" spc="0" dirty="0">
              <a:ln/>
              <a:solidFill>
                <a:schemeClr val="accent4"/>
              </a:solidFill>
              <a:effectLst>
                <a:outerShdw blurRad="38100" dist="38100" dir="2700000" algn="tl">
                  <a:srgbClr val="000000">
                    <a:alpha val="43137"/>
                  </a:srgbClr>
                </a:outerShdw>
              </a:effectLst>
              <a:latin typeface="Franklin Gothic Medium Cond" panose="020B0606030402020204" pitchFamily="34" charset="0"/>
            </a:endParaRPr>
          </a:p>
        </p:txBody>
      </p:sp>
      <p:pic>
        <p:nvPicPr>
          <p:cNvPr id="2052"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167" y="338554"/>
            <a:ext cx="2000250" cy="1500188"/>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95536" y="2866131"/>
            <a:ext cx="8352928" cy="1938992"/>
          </a:xfrm>
          <a:prstGeom prst="rect">
            <a:avLst/>
          </a:prstGeom>
          <a:solidFill>
            <a:srgbClr val="002060"/>
          </a:solidFill>
          <a:ln w="38100">
            <a:solidFill>
              <a:srgbClr val="FFC000"/>
            </a:solidFill>
          </a:ln>
          <a:scene3d>
            <a:camera prst="orthographicFront"/>
            <a:lightRig rig="threePt" dir="t"/>
          </a:scene3d>
          <a:sp3d>
            <a:bevelT w="165100" prst="coolSlant"/>
          </a:sp3d>
        </p:spPr>
        <p:txBody>
          <a:bodyPr wrap="square" rtlCol="0">
            <a:spAutoFit/>
          </a:bodyPr>
          <a:lstStyle/>
          <a:p>
            <a:r>
              <a:rPr lang="es-US" sz="2400" b="1" i="1" dirty="0">
                <a:solidFill>
                  <a:schemeClr val="bg1"/>
                </a:solidFill>
                <a:latin typeface="Al Bayan Plain" charset="-78"/>
                <a:ea typeface="Al Bayan Plain" charset="-78"/>
                <a:cs typeface="Al Bayan Plain" charset="-78"/>
              </a:rPr>
              <a:t>ANÁLISIS </a:t>
            </a:r>
            <a:r>
              <a:rPr lang="es-US" sz="2400" b="1" i="1" dirty="0" smtClean="0">
                <a:solidFill>
                  <a:schemeClr val="bg1"/>
                </a:solidFill>
                <a:latin typeface="Al Bayan Plain" charset="-78"/>
                <a:ea typeface="Al Bayan Plain" charset="-78"/>
                <a:cs typeface="Al Bayan Plain" charset="-78"/>
              </a:rPr>
              <a:t>COMO INFLUYE </a:t>
            </a:r>
            <a:r>
              <a:rPr lang="es-US" sz="2400" b="1" i="1" dirty="0">
                <a:solidFill>
                  <a:schemeClr val="bg1"/>
                </a:solidFill>
                <a:latin typeface="Al Bayan Plain" charset="-78"/>
                <a:ea typeface="Al Bayan Plain" charset="-78"/>
                <a:cs typeface="Al Bayan Plain" charset="-78"/>
              </a:rPr>
              <a:t>LA INTELIGENCIA PRODUCIDA POR LA FUNCIÓN DE INTELIGENCIA DE LA ARMADA, EN LA OBTENCIÓN DE RESULTADOS. PROPUESTA PARA FORTALECER LA FUNCIÓN DE INTELIGENCIA</a:t>
            </a:r>
          </a:p>
        </p:txBody>
      </p:sp>
    </p:spTree>
    <p:extLst>
      <p:ext uri="{BB962C8B-B14F-4D97-AF65-F5344CB8AC3E}">
        <p14:creationId xmlns:p14="http://schemas.microsoft.com/office/powerpoint/2010/main" val="922228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17129F6-EE5B-4A06-B703-CBFB3F932A2A}"/>
              </a:ext>
            </a:extLst>
          </p:cNvPr>
          <p:cNvPicPr>
            <a:picLocks noChangeAspect="1"/>
          </p:cNvPicPr>
          <p:nvPr/>
        </p:nvPicPr>
        <p:blipFill>
          <a:blip r:embed="rId3"/>
          <a:stretch>
            <a:fillRect/>
          </a:stretch>
        </p:blipFill>
        <p:spPr>
          <a:xfrm>
            <a:off x="6397956" y="2026195"/>
            <a:ext cx="2715608" cy="2203282"/>
          </a:xfrm>
          <a:prstGeom prst="rect">
            <a:avLst/>
          </a:prstGeom>
        </p:spPr>
      </p:pic>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EL PROBLEMA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10</a:t>
            </a:fld>
            <a:endParaRPr lang="es-EC">
              <a:solidFill>
                <a:prstClr val="black">
                  <a:tint val="75000"/>
                </a:prstClr>
              </a:solidFill>
            </a:endParaRPr>
          </a:p>
        </p:txBody>
      </p:sp>
      <p:pic>
        <p:nvPicPr>
          <p:cNvPr id="29" name="Imagen 28">
            <a:extLst>
              <a:ext uri="{FF2B5EF4-FFF2-40B4-BE49-F238E27FC236}">
                <a16:creationId xmlns:a16="http://schemas.microsoft.com/office/drawing/2014/main" id="{082B900A-F46A-4C1E-B3E0-256FAAE734A1}"/>
              </a:ext>
            </a:extLst>
          </p:cNvPr>
          <p:cNvPicPr>
            <a:picLocks noChangeAspect="1"/>
          </p:cNvPicPr>
          <p:nvPr/>
        </p:nvPicPr>
        <p:blipFill rotWithShape="1">
          <a:blip r:embed="rId4"/>
          <a:srcRect l="6022" t="7134" r="3750" b="6788"/>
          <a:stretch/>
        </p:blipFill>
        <p:spPr>
          <a:xfrm>
            <a:off x="683277" y="1746113"/>
            <a:ext cx="1368733" cy="1285572"/>
          </a:xfrm>
          <a:prstGeom prst="rect">
            <a:avLst/>
          </a:prstGeom>
        </p:spPr>
      </p:pic>
      <p:grpSp>
        <p:nvGrpSpPr>
          <p:cNvPr id="30" name="Grupo 29">
            <a:extLst>
              <a:ext uri="{FF2B5EF4-FFF2-40B4-BE49-F238E27FC236}">
                <a16:creationId xmlns:a16="http://schemas.microsoft.com/office/drawing/2014/main" id="{2C49BB21-37FD-497B-A1C4-572435BDCE2D}"/>
              </a:ext>
            </a:extLst>
          </p:cNvPr>
          <p:cNvGrpSpPr/>
          <p:nvPr/>
        </p:nvGrpSpPr>
        <p:grpSpPr>
          <a:xfrm>
            <a:off x="-252536" y="3114265"/>
            <a:ext cx="3149907" cy="1970919"/>
            <a:chOff x="5600460" y="4155210"/>
            <a:chExt cx="3993122" cy="1458673"/>
          </a:xfrm>
        </p:grpSpPr>
        <p:sp>
          <p:nvSpPr>
            <p:cNvPr id="31" name="Hexágono 30">
              <a:extLst>
                <a:ext uri="{FF2B5EF4-FFF2-40B4-BE49-F238E27FC236}">
                  <a16:creationId xmlns:a16="http://schemas.microsoft.com/office/drawing/2014/main" id="{FB31B516-9898-417B-B89E-41B575E6A383}"/>
                </a:ext>
              </a:extLst>
            </p:cNvPr>
            <p:cNvSpPr/>
            <p:nvPr/>
          </p:nvSpPr>
          <p:spPr>
            <a:xfrm>
              <a:off x="5965597" y="4155210"/>
              <a:ext cx="3377515" cy="107399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a:solidFill>
                    <a:srgbClr val="000000"/>
                  </a:solidFill>
                </a:rPr>
                <a:t>Departamentos  de inteligencia</a:t>
              </a:r>
              <a:endParaRPr lang="es-EC" sz="1800" b="1" dirty="0">
                <a:solidFill>
                  <a:srgbClr val="000000"/>
                </a:solidFill>
              </a:endParaRPr>
            </a:p>
          </p:txBody>
        </p:sp>
        <p:sp>
          <p:nvSpPr>
            <p:cNvPr id="32" name="CuadroTexto 31">
              <a:extLst>
                <a:ext uri="{FF2B5EF4-FFF2-40B4-BE49-F238E27FC236}">
                  <a16:creationId xmlns:a16="http://schemas.microsoft.com/office/drawing/2014/main" id="{7A5A1919-2523-4BCD-839C-BEB5477526F7}"/>
                </a:ext>
              </a:extLst>
            </p:cNvPr>
            <p:cNvSpPr txBox="1"/>
            <p:nvPr/>
          </p:nvSpPr>
          <p:spPr>
            <a:xfrm>
              <a:off x="5600460" y="5317762"/>
              <a:ext cx="3993122" cy="296121"/>
            </a:xfrm>
            <a:prstGeom prst="rect">
              <a:avLst/>
            </a:prstGeom>
            <a:noFill/>
          </p:spPr>
          <p:txBody>
            <a:bodyPr wrap="square" rtlCol="0">
              <a:spAutoFit/>
            </a:bodyPr>
            <a:lstStyle/>
            <a:p>
              <a:endParaRPr lang="es-EC" sz="2000" dirty="0"/>
            </a:p>
          </p:txBody>
        </p:sp>
      </p:grpSp>
      <p:sp>
        <p:nvSpPr>
          <p:cNvPr id="4" name="CuadroTexto 3">
            <a:extLst>
              <a:ext uri="{FF2B5EF4-FFF2-40B4-BE49-F238E27FC236}">
                <a16:creationId xmlns:a16="http://schemas.microsoft.com/office/drawing/2014/main" id="{1F89F21F-C141-441C-A261-66DCB3AB122A}"/>
              </a:ext>
            </a:extLst>
          </p:cNvPr>
          <p:cNvSpPr txBox="1"/>
          <p:nvPr/>
        </p:nvSpPr>
        <p:spPr>
          <a:xfrm>
            <a:off x="2430016" y="5204846"/>
            <a:ext cx="5004048" cy="646331"/>
          </a:xfrm>
          <a:prstGeom prst="rect">
            <a:avLst/>
          </a:prstGeom>
          <a:noFill/>
        </p:spPr>
        <p:txBody>
          <a:bodyPr wrap="square" rtlCol="0">
            <a:spAutoFit/>
          </a:bodyPr>
          <a:lstStyle/>
          <a:p>
            <a:r>
              <a:rPr lang="es-MX" sz="1800" dirty="0"/>
              <a:t>Inadecuada  producción de inteligencia para la planificación de operaciones.</a:t>
            </a:r>
            <a:endParaRPr lang="es-EC" sz="1800" dirty="0"/>
          </a:p>
        </p:txBody>
      </p:sp>
      <p:sp>
        <p:nvSpPr>
          <p:cNvPr id="13" name="Signo de multiplicación 12">
            <a:extLst>
              <a:ext uri="{FF2B5EF4-FFF2-40B4-BE49-F238E27FC236}">
                <a16:creationId xmlns:a16="http://schemas.microsoft.com/office/drawing/2014/main" id="{00CAF85E-F706-464E-821C-24B28ADB7D3D}"/>
              </a:ext>
            </a:extLst>
          </p:cNvPr>
          <p:cNvSpPr/>
          <p:nvPr/>
        </p:nvSpPr>
        <p:spPr>
          <a:xfrm>
            <a:off x="3283448" y="1721864"/>
            <a:ext cx="3297184" cy="3037482"/>
          </a:xfrm>
          <a:prstGeom prst="mathMultiply">
            <a:avLst>
              <a:gd name="adj1" fmla="val 1362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Elipse 4">
            <a:extLst>
              <a:ext uri="{FF2B5EF4-FFF2-40B4-BE49-F238E27FC236}">
                <a16:creationId xmlns:a16="http://schemas.microsoft.com/office/drawing/2014/main" id="{82F60D82-D124-44DA-8FB9-A0CE4AF86F34}"/>
              </a:ext>
            </a:extLst>
          </p:cNvPr>
          <p:cNvSpPr/>
          <p:nvPr/>
        </p:nvSpPr>
        <p:spPr>
          <a:xfrm>
            <a:off x="4355976" y="1844824"/>
            <a:ext cx="115212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Picture 2" descr="Resultado de imagen para OPERACIONES NAVALES">
            <a:extLst>
              <a:ext uri="{FF2B5EF4-FFF2-40B4-BE49-F238E27FC236}">
                <a16:creationId xmlns:a16="http://schemas.microsoft.com/office/drawing/2014/main" id="{390332EC-34EC-4353-A6B5-535FFACFA7F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871" b="14403"/>
          <a:stretch/>
        </p:blipFill>
        <p:spPr bwMode="auto">
          <a:xfrm>
            <a:off x="5531045" y="5924746"/>
            <a:ext cx="1777259" cy="888630"/>
          </a:xfrm>
          <a:prstGeom prst="rect">
            <a:avLst/>
          </a:prstGeom>
          <a:extLst>
            <a:ext uri="{909E8E84-426E-40DD-AFC4-6F175D3DCCD1}">
              <a14:hiddenFill xmlns:a14="http://schemas.microsoft.com/office/drawing/2010/main">
                <a:solidFill>
                  <a:srgbClr val="FFFFFF"/>
                </a:solidFill>
              </a14:hiddenFill>
            </a:ext>
          </a:extLst>
        </p:spPr>
        <p:style>
          <a:lnRef idx="0">
            <a:schemeClr val="accent1"/>
          </a:lnRef>
          <a:fillRef idx="3">
            <a:schemeClr val="accent1"/>
          </a:fillRef>
          <a:effectRef idx="3">
            <a:schemeClr val="accent1"/>
          </a:effectRef>
          <a:fontRef idx="minor">
            <a:schemeClr val="lt1"/>
          </a:fontRef>
        </p:style>
      </p:pic>
      <p:pic>
        <p:nvPicPr>
          <p:cNvPr id="16" name="Imagen 15">
            <a:extLst>
              <a:ext uri="{FF2B5EF4-FFF2-40B4-BE49-F238E27FC236}">
                <a16:creationId xmlns:a16="http://schemas.microsoft.com/office/drawing/2014/main" id="{F4616AE9-C53B-4F34-9B3D-31F4F1C71778}"/>
              </a:ext>
            </a:extLst>
          </p:cNvPr>
          <p:cNvPicPr>
            <a:picLocks noChangeAspect="1"/>
          </p:cNvPicPr>
          <p:nvPr/>
        </p:nvPicPr>
        <p:blipFill>
          <a:blip r:embed="rId6"/>
          <a:stretch>
            <a:fillRect/>
          </a:stretch>
        </p:blipFill>
        <p:spPr>
          <a:xfrm>
            <a:off x="2290685" y="5924746"/>
            <a:ext cx="1777259" cy="888630"/>
          </a:xfrm>
          <a:prstGeom prst="rect">
            <a:avLst/>
          </a:prstGeom>
        </p:spPr>
        <p:style>
          <a:lnRef idx="0">
            <a:schemeClr val="accent1"/>
          </a:lnRef>
          <a:fillRef idx="3">
            <a:schemeClr val="accent1"/>
          </a:fillRef>
          <a:effectRef idx="3">
            <a:schemeClr val="accent1"/>
          </a:effectRef>
          <a:fontRef idx="minor">
            <a:schemeClr val="lt1"/>
          </a:fontRef>
        </p:style>
      </p:pic>
      <p:pic>
        <p:nvPicPr>
          <p:cNvPr id="17" name="Imagen 16">
            <a:extLst>
              <a:ext uri="{FF2B5EF4-FFF2-40B4-BE49-F238E27FC236}">
                <a16:creationId xmlns:a16="http://schemas.microsoft.com/office/drawing/2014/main" id="{0B1EB576-254A-4185-B976-447EED156453}"/>
              </a:ext>
            </a:extLst>
          </p:cNvPr>
          <p:cNvPicPr>
            <a:picLocks noChangeAspect="1"/>
          </p:cNvPicPr>
          <p:nvPr/>
        </p:nvPicPr>
        <p:blipFill>
          <a:blip r:embed="rId7"/>
          <a:stretch>
            <a:fillRect/>
          </a:stretch>
        </p:blipFill>
        <p:spPr>
          <a:xfrm>
            <a:off x="2994103" y="1430521"/>
            <a:ext cx="3816424" cy="3582655"/>
          </a:xfrm>
          <a:prstGeom prst="rect">
            <a:avLst/>
          </a:prstGeom>
        </p:spPr>
      </p:pic>
    </p:spTree>
    <p:extLst>
      <p:ext uri="{BB962C8B-B14F-4D97-AF65-F5344CB8AC3E}">
        <p14:creationId xmlns:p14="http://schemas.microsoft.com/office/powerpoint/2010/main" val="12684050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EL PROBLEMA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11</a:t>
            </a:fld>
            <a:endParaRPr lang="es-EC">
              <a:solidFill>
                <a:prstClr val="black">
                  <a:tint val="75000"/>
                </a:prstClr>
              </a:solidFill>
            </a:endParaRPr>
          </a:p>
        </p:txBody>
      </p:sp>
      <p:pic>
        <p:nvPicPr>
          <p:cNvPr id="6" name="Imagen 5">
            <a:extLst>
              <a:ext uri="{FF2B5EF4-FFF2-40B4-BE49-F238E27FC236}">
                <a16:creationId xmlns:a16="http://schemas.microsoft.com/office/drawing/2014/main" id="{BF848B26-875A-40AB-AE2F-FD4635C2DA60}"/>
              </a:ext>
            </a:extLst>
          </p:cNvPr>
          <p:cNvPicPr>
            <a:picLocks noChangeAspect="1"/>
          </p:cNvPicPr>
          <p:nvPr/>
        </p:nvPicPr>
        <p:blipFill>
          <a:blip r:embed="rId3"/>
          <a:stretch>
            <a:fillRect/>
          </a:stretch>
        </p:blipFill>
        <p:spPr>
          <a:xfrm>
            <a:off x="6714173" y="2264369"/>
            <a:ext cx="2364930" cy="1952471"/>
          </a:xfrm>
          <a:prstGeom prst="rect">
            <a:avLst/>
          </a:prstGeom>
        </p:spPr>
      </p:pic>
      <p:pic>
        <p:nvPicPr>
          <p:cNvPr id="29" name="Imagen 28">
            <a:extLst>
              <a:ext uri="{FF2B5EF4-FFF2-40B4-BE49-F238E27FC236}">
                <a16:creationId xmlns:a16="http://schemas.microsoft.com/office/drawing/2014/main" id="{082B900A-F46A-4C1E-B3E0-256FAAE734A1}"/>
              </a:ext>
            </a:extLst>
          </p:cNvPr>
          <p:cNvPicPr>
            <a:picLocks noChangeAspect="1"/>
          </p:cNvPicPr>
          <p:nvPr/>
        </p:nvPicPr>
        <p:blipFill rotWithShape="1">
          <a:blip r:embed="rId4"/>
          <a:srcRect l="6022" t="7134" r="3750" b="6788"/>
          <a:stretch/>
        </p:blipFill>
        <p:spPr>
          <a:xfrm>
            <a:off x="935813" y="1556792"/>
            <a:ext cx="1368733" cy="1285572"/>
          </a:xfrm>
          <a:prstGeom prst="rect">
            <a:avLst/>
          </a:prstGeom>
        </p:spPr>
      </p:pic>
      <p:grpSp>
        <p:nvGrpSpPr>
          <p:cNvPr id="30" name="Grupo 29">
            <a:extLst>
              <a:ext uri="{FF2B5EF4-FFF2-40B4-BE49-F238E27FC236}">
                <a16:creationId xmlns:a16="http://schemas.microsoft.com/office/drawing/2014/main" id="{2C49BB21-37FD-497B-A1C4-572435BDCE2D}"/>
              </a:ext>
            </a:extLst>
          </p:cNvPr>
          <p:cNvGrpSpPr/>
          <p:nvPr/>
        </p:nvGrpSpPr>
        <p:grpSpPr>
          <a:xfrm>
            <a:off x="0" y="2924944"/>
            <a:ext cx="3149907" cy="1970919"/>
            <a:chOff x="5600460" y="4155210"/>
            <a:chExt cx="3993122" cy="1458673"/>
          </a:xfrm>
        </p:grpSpPr>
        <p:sp>
          <p:nvSpPr>
            <p:cNvPr id="31" name="Hexágono 30">
              <a:extLst>
                <a:ext uri="{FF2B5EF4-FFF2-40B4-BE49-F238E27FC236}">
                  <a16:creationId xmlns:a16="http://schemas.microsoft.com/office/drawing/2014/main" id="{FB31B516-9898-417B-B89E-41B575E6A383}"/>
                </a:ext>
              </a:extLst>
            </p:cNvPr>
            <p:cNvSpPr/>
            <p:nvPr/>
          </p:nvSpPr>
          <p:spPr>
            <a:xfrm>
              <a:off x="5965597" y="4155210"/>
              <a:ext cx="3377515" cy="107399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a:solidFill>
                    <a:srgbClr val="000000"/>
                  </a:solidFill>
                </a:rPr>
                <a:t>Departamentos  de inteligencia</a:t>
              </a:r>
              <a:endParaRPr lang="es-EC" sz="1800" b="1" dirty="0">
                <a:solidFill>
                  <a:srgbClr val="000000"/>
                </a:solidFill>
              </a:endParaRPr>
            </a:p>
          </p:txBody>
        </p:sp>
        <p:sp>
          <p:nvSpPr>
            <p:cNvPr id="32" name="CuadroTexto 31">
              <a:extLst>
                <a:ext uri="{FF2B5EF4-FFF2-40B4-BE49-F238E27FC236}">
                  <a16:creationId xmlns:a16="http://schemas.microsoft.com/office/drawing/2014/main" id="{7A5A1919-2523-4BCD-839C-BEB5477526F7}"/>
                </a:ext>
              </a:extLst>
            </p:cNvPr>
            <p:cNvSpPr txBox="1"/>
            <p:nvPr/>
          </p:nvSpPr>
          <p:spPr>
            <a:xfrm>
              <a:off x="5600460" y="5317762"/>
              <a:ext cx="3993122" cy="296121"/>
            </a:xfrm>
            <a:prstGeom prst="rect">
              <a:avLst/>
            </a:prstGeom>
            <a:noFill/>
          </p:spPr>
          <p:txBody>
            <a:bodyPr wrap="square" rtlCol="0">
              <a:spAutoFit/>
            </a:bodyPr>
            <a:lstStyle/>
            <a:p>
              <a:endParaRPr lang="es-EC" sz="2000" dirty="0"/>
            </a:p>
          </p:txBody>
        </p:sp>
      </p:grpSp>
      <p:pic>
        <p:nvPicPr>
          <p:cNvPr id="3" name="Imagen 2">
            <a:extLst>
              <a:ext uri="{FF2B5EF4-FFF2-40B4-BE49-F238E27FC236}">
                <a16:creationId xmlns:a16="http://schemas.microsoft.com/office/drawing/2014/main" id="{2658B82D-B9D0-410C-B402-849991288790}"/>
              </a:ext>
            </a:extLst>
          </p:cNvPr>
          <p:cNvPicPr>
            <a:picLocks noChangeAspect="1"/>
          </p:cNvPicPr>
          <p:nvPr/>
        </p:nvPicPr>
        <p:blipFill>
          <a:blip r:embed="rId5"/>
          <a:stretch>
            <a:fillRect/>
          </a:stretch>
        </p:blipFill>
        <p:spPr>
          <a:xfrm>
            <a:off x="3491880" y="1767646"/>
            <a:ext cx="2849935" cy="2675366"/>
          </a:xfrm>
          <a:prstGeom prst="rect">
            <a:avLst/>
          </a:prstGeom>
        </p:spPr>
      </p:pic>
      <p:sp>
        <p:nvSpPr>
          <p:cNvPr id="4" name="CuadroTexto 3">
            <a:extLst>
              <a:ext uri="{FF2B5EF4-FFF2-40B4-BE49-F238E27FC236}">
                <a16:creationId xmlns:a16="http://schemas.microsoft.com/office/drawing/2014/main" id="{1F89F21F-C141-441C-A261-66DCB3AB122A}"/>
              </a:ext>
            </a:extLst>
          </p:cNvPr>
          <p:cNvSpPr txBox="1"/>
          <p:nvPr/>
        </p:nvSpPr>
        <p:spPr>
          <a:xfrm>
            <a:off x="1718969" y="4444370"/>
            <a:ext cx="6021383" cy="784830"/>
          </a:xfrm>
          <a:prstGeom prst="rect">
            <a:avLst/>
          </a:prstGeom>
          <a:noFill/>
        </p:spPr>
        <p:txBody>
          <a:bodyPr wrap="square" rtlCol="0">
            <a:spAutoFit/>
          </a:bodyPr>
          <a:lstStyle/>
          <a:p>
            <a:r>
              <a:rPr lang="es-MX" sz="1800" b="1" dirty="0">
                <a:solidFill>
                  <a:srgbClr val="FF0000"/>
                </a:solidFill>
              </a:rPr>
              <a:t>Buscado soluciones</a:t>
            </a:r>
          </a:p>
          <a:p>
            <a:r>
              <a:rPr lang="es-MX" sz="1800" dirty="0"/>
              <a:t>Organizaciones similares a la DIRINT</a:t>
            </a:r>
            <a:endParaRPr lang="es-EC" sz="1800" dirty="0"/>
          </a:p>
        </p:txBody>
      </p:sp>
      <p:sp>
        <p:nvSpPr>
          <p:cNvPr id="5" name="Elipse 4">
            <a:extLst>
              <a:ext uri="{FF2B5EF4-FFF2-40B4-BE49-F238E27FC236}">
                <a16:creationId xmlns:a16="http://schemas.microsoft.com/office/drawing/2014/main" id="{82F60D82-D124-44DA-8FB9-A0CE4AF86F34}"/>
              </a:ext>
            </a:extLst>
          </p:cNvPr>
          <p:cNvSpPr/>
          <p:nvPr/>
        </p:nvSpPr>
        <p:spPr>
          <a:xfrm>
            <a:off x="4355976" y="1988840"/>
            <a:ext cx="115212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 name="Imagen 16">
            <a:extLst>
              <a:ext uri="{FF2B5EF4-FFF2-40B4-BE49-F238E27FC236}">
                <a16:creationId xmlns:a16="http://schemas.microsoft.com/office/drawing/2014/main" id="{9627B0D5-8C9C-4507-B3D1-770A3A30FF79}"/>
              </a:ext>
            </a:extLst>
          </p:cNvPr>
          <p:cNvPicPr>
            <a:picLocks noChangeAspect="1"/>
          </p:cNvPicPr>
          <p:nvPr/>
        </p:nvPicPr>
        <p:blipFill rotWithShape="1">
          <a:blip r:embed="rId4"/>
          <a:srcRect l="6022" t="7134" r="3750" b="6788"/>
          <a:stretch/>
        </p:blipFill>
        <p:spPr>
          <a:xfrm>
            <a:off x="1475656" y="5311780"/>
            <a:ext cx="1368733" cy="1285572"/>
          </a:xfrm>
          <a:prstGeom prst="rect">
            <a:avLst/>
          </a:prstGeom>
        </p:spPr>
      </p:pic>
      <p:sp>
        <p:nvSpPr>
          <p:cNvPr id="18" name="CuadroTexto 17">
            <a:extLst>
              <a:ext uri="{FF2B5EF4-FFF2-40B4-BE49-F238E27FC236}">
                <a16:creationId xmlns:a16="http://schemas.microsoft.com/office/drawing/2014/main" id="{3004433B-76E1-4337-85FD-63844CA9E9F0}"/>
              </a:ext>
            </a:extLst>
          </p:cNvPr>
          <p:cNvSpPr txBox="1"/>
          <p:nvPr/>
        </p:nvSpPr>
        <p:spPr>
          <a:xfrm>
            <a:off x="2590952" y="5769900"/>
            <a:ext cx="1692519" cy="369332"/>
          </a:xfrm>
          <a:prstGeom prst="rect">
            <a:avLst/>
          </a:prstGeom>
          <a:noFill/>
        </p:spPr>
        <p:txBody>
          <a:bodyPr wrap="square" rtlCol="0">
            <a:spAutoFit/>
          </a:bodyPr>
          <a:lstStyle/>
          <a:p>
            <a:r>
              <a:rPr lang="es-MX" sz="1800" dirty="0"/>
              <a:t>COINNA</a:t>
            </a:r>
            <a:endParaRPr lang="es-EC" sz="1800" dirty="0"/>
          </a:p>
        </p:txBody>
      </p:sp>
      <p:pic>
        <p:nvPicPr>
          <p:cNvPr id="19" name="Imagen 18">
            <a:extLst>
              <a:ext uri="{FF2B5EF4-FFF2-40B4-BE49-F238E27FC236}">
                <a16:creationId xmlns:a16="http://schemas.microsoft.com/office/drawing/2014/main" id="{DB0F58C7-473B-4DB4-AEA9-09AB9ECF64AB}"/>
              </a:ext>
            </a:extLst>
          </p:cNvPr>
          <p:cNvPicPr>
            <a:picLocks noChangeAspect="1"/>
          </p:cNvPicPr>
          <p:nvPr/>
        </p:nvPicPr>
        <p:blipFill>
          <a:blip r:embed="rId6"/>
          <a:stretch>
            <a:fillRect/>
          </a:stretch>
        </p:blipFill>
        <p:spPr>
          <a:xfrm>
            <a:off x="4860531" y="5227381"/>
            <a:ext cx="1224631" cy="1369971"/>
          </a:xfrm>
          <a:prstGeom prst="rect">
            <a:avLst/>
          </a:prstGeom>
        </p:spPr>
      </p:pic>
      <p:sp>
        <p:nvSpPr>
          <p:cNvPr id="20" name="CuadroTexto 19">
            <a:extLst>
              <a:ext uri="{FF2B5EF4-FFF2-40B4-BE49-F238E27FC236}">
                <a16:creationId xmlns:a16="http://schemas.microsoft.com/office/drawing/2014/main" id="{933305CF-0A2B-4954-AF18-54B02CD5D42F}"/>
              </a:ext>
            </a:extLst>
          </p:cNvPr>
          <p:cNvSpPr txBox="1"/>
          <p:nvPr/>
        </p:nvSpPr>
        <p:spPr>
          <a:xfrm>
            <a:off x="5976538" y="5631400"/>
            <a:ext cx="1872439" cy="646331"/>
          </a:xfrm>
          <a:prstGeom prst="rect">
            <a:avLst/>
          </a:prstGeom>
          <a:noFill/>
        </p:spPr>
        <p:txBody>
          <a:bodyPr wrap="square" rtlCol="0">
            <a:spAutoFit/>
          </a:bodyPr>
          <a:lstStyle/>
          <a:p>
            <a:r>
              <a:rPr lang="es-MX" sz="1800" dirty="0" err="1"/>
              <a:t>GIM</a:t>
            </a:r>
            <a:r>
              <a:rPr lang="es-MX" sz="1800" dirty="0"/>
              <a:t> “OCCIDENTAL”</a:t>
            </a:r>
            <a:endParaRPr lang="es-EC" sz="1800" dirty="0"/>
          </a:p>
        </p:txBody>
      </p:sp>
      <p:sp>
        <p:nvSpPr>
          <p:cNvPr id="7" name="CuadroTexto 6">
            <a:extLst>
              <a:ext uri="{FF2B5EF4-FFF2-40B4-BE49-F238E27FC236}">
                <a16:creationId xmlns:a16="http://schemas.microsoft.com/office/drawing/2014/main" id="{A47EBD9C-C5C0-449C-B271-EEBA5A556371}"/>
              </a:ext>
            </a:extLst>
          </p:cNvPr>
          <p:cNvSpPr txBox="1"/>
          <p:nvPr/>
        </p:nvSpPr>
        <p:spPr>
          <a:xfrm>
            <a:off x="2420443" y="5486935"/>
            <a:ext cx="4288769"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MX" sz="2000" dirty="0"/>
              <a:t>Ninguna solución busca </a:t>
            </a:r>
            <a:r>
              <a:rPr lang="es-MX" sz="2000" b="1" dirty="0">
                <a:solidFill>
                  <a:srgbClr val="FFFF99"/>
                </a:solidFill>
              </a:rPr>
              <a:t>mejorar la organización </a:t>
            </a:r>
            <a:r>
              <a:rPr lang="es-MX" sz="2000" dirty="0"/>
              <a:t>de los </a:t>
            </a:r>
            <a:r>
              <a:rPr lang="es-MX" sz="2000" b="1" dirty="0">
                <a:solidFill>
                  <a:srgbClr val="FFFF99"/>
                </a:solidFill>
              </a:rPr>
              <a:t>departamentos  de inteligencia</a:t>
            </a:r>
            <a:endParaRPr lang="es-EC" sz="2000" b="1" dirty="0">
              <a:solidFill>
                <a:srgbClr val="FFFF99"/>
              </a:solidFill>
            </a:endParaRPr>
          </a:p>
        </p:txBody>
      </p:sp>
    </p:spTree>
    <p:extLst>
      <p:ext uri="{BB962C8B-B14F-4D97-AF65-F5344CB8AC3E}">
        <p14:creationId xmlns:p14="http://schemas.microsoft.com/office/powerpoint/2010/main" val="7941291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EL PROBLEMA</a:t>
            </a:r>
          </a:p>
        </p:txBody>
      </p:sp>
      <p:sp>
        <p:nvSpPr>
          <p:cNvPr id="2" name="Marcador de número de diapositiva 1"/>
          <p:cNvSpPr>
            <a:spLocks noGrp="1"/>
          </p:cNvSpPr>
          <p:nvPr>
            <p:ph type="sldNum" sz="quarter" idx="12"/>
          </p:nvPr>
        </p:nvSpPr>
        <p:spPr>
          <a:xfrm>
            <a:off x="8457392" y="6537264"/>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12</a:t>
            </a:fld>
            <a:endParaRPr lang="es-EC">
              <a:solidFill>
                <a:prstClr val="black">
                  <a:tint val="75000"/>
                </a:prstClr>
              </a:solidFill>
            </a:endParaRPr>
          </a:p>
        </p:txBody>
      </p:sp>
      <p:sp>
        <p:nvSpPr>
          <p:cNvPr id="9" name="Rectángulo: esquinas redondeadas 8">
            <a:extLst>
              <a:ext uri="{FF2B5EF4-FFF2-40B4-BE49-F238E27FC236}">
                <a16:creationId xmlns:a16="http://schemas.microsoft.com/office/drawing/2014/main" id="{EF995244-AD4C-422E-97EA-DDB954D2A915}"/>
              </a:ext>
            </a:extLst>
          </p:cNvPr>
          <p:cNvSpPr/>
          <p:nvPr/>
        </p:nvSpPr>
        <p:spPr>
          <a:xfrm>
            <a:off x="395536" y="1556792"/>
            <a:ext cx="8496944" cy="194421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l"/>
            <a:r>
              <a:rPr lang="es-MX" sz="2400" b="1" dirty="0">
                <a:solidFill>
                  <a:srgbClr val="FFFF99"/>
                </a:solidFill>
              </a:rPr>
              <a:t>PLANTEAMIENTO DEL PROBLEMA</a:t>
            </a:r>
          </a:p>
          <a:p>
            <a:pPr algn="just"/>
            <a:r>
              <a:rPr lang="es-US" sz="2000" dirty="0"/>
              <a:t>¿Cómo afectó la inteligencia difundida por la Función de Inteligencia de la Armada, para la planificación y ejecución de operaciones militares de control de actividades ilícitas por vía marítima, en la obtención de resultados?</a:t>
            </a:r>
            <a:endParaRPr lang="es-EC" sz="2000" dirty="0"/>
          </a:p>
        </p:txBody>
      </p:sp>
      <p:graphicFrame>
        <p:nvGraphicFramePr>
          <p:cNvPr id="11" name="Diagrama 10">
            <a:extLst>
              <a:ext uri="{FF2B5EF4-FFF2-40B4-BE49-F238E27FC236}">
                <a16:creationId xmlns:a16="http://schemas.microsoft.com/office/drawing/2014/main" id="{FDCAE1DA-0B9A-4A64-ABBB-391AAF03DD06}"/>
              </a:ext>
            </a:extLst>
          </p:cNvPr>
          <p:cNvGraphicFramePr/>
          <p:nvPr>
            <p:extLst/>
          </p:nvPr>
        </p:nvGraphicFramePr>
        <p:xfrm>
          <a:off x="395536" y="3381101"/>
          <a:ext cx="8496944" cy="3792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11">
            <a:extLst>
              <a:ext uri="{FF2B5EF4-FFF2-40B4-BE49-F238E27FC236}">
                <a16:creationId xmlns:a16="http://schemas.microsoft.com/office/drawing/2014/main" id="{D6D4EB01-4952-4CD7-A5C5-FDDD9593CE58}"/>
              </a:ext>
            </a:extLst>
          </p:cNvPr>
          <p:cNvSpPr txBox="1"/>
          <p:nvPr/>
        </p:nvSpPr>
        <p:spPr>
          <a:xfrm>
            <a:off x="1475656" y="3784684"/>
            <a:ext cx="1944216" cy="292388"/>
          </a:xfrm>
          <a:prstGeom prst="rect">
            <a:avLst/>
          </a:prstGeom>
          <a:noFill/>
        </p:spPr>
        <p:txBody>
          <a:bodyPr wrap="square" rtlCol="0">
            <a:spAutoFit/>
          </a:bodyPr>
          <a:lstStyle/>
          <a:p>
            <a:r>
              <a:rPr lang="es-MX" dirty="0"/>
              <a:t>Objetivo General </a:t>
            </a:r>
            <a:endParaRPr lang="es-EC" dirty="0"/>
          </a:p>
        </p:txBody>
      </p:sp>
      <p:sp>
        <p:nvSpPr>
          <p:cNvPr id="21" name="CuadroTexto 20">
            <a:extLst>
              <a:ext uri="{FF2B5EF4-FFF2-40B4-BE49-F238E27FC236}">
                <a16:creationId xmlns:a16="http://schemas.microsoft.com/office/drawing/2014/main" id="{213D8818-DFD0-40CD-9181-21FD03E25B88}"/>
              </a:ext>
            </a:extLst>
          </p:cNvPr>
          <p:cNvSpPr txBox="1"/>
          <p:nvPr/>
        </p:nvSpPr>
        <p:spPr>
          <a:xfrm>
            <a:off x="5796136" y="3789040"/>
            <a:ext cx="1944216" cy="292388"/>
          </a:xfrm>
          <a:prstGeom prst="rect">
            <a:avLst/>
          </a:prstGeom>
          <a:noFill/>
        </p:spPr>
        <p:txBody>
          <a:bodyPr wrap="square" rtlCol="0">
            <a:spAutoFit/>
          </a:bodyPr>
          <a:lstStyle/>
          <a:p>
            <a:r>
              <a:rPr lang="es-MX" dirty="0"/>
              <a:t>Objetivos Específicos</a:t>
            </a:r>
            <a:endParaRPr lang="es-EC" dirty="0"/>
          </a:p>
        </p:txBody>
      </p:sp>
    </p:spTree>
    <p:extLst>
      <p:ext uri="{BB962C8B-B14F-4D97-AF65-F5344CB8AC3E}">
        <p14:creationId xmlns:p14="http://schemas.microsoft.com/office/powerpoint/2010/main" val="778300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EL PROBLEMA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13</a:t>
            </a:fld>
            <a:endParaRPr lang="es-EC">
              <a:solidFill>
                <a:prstClr val="black">
                  <a:tint val="75000"/>
                </a:prstClr>
              </a:solidFill>
            </a:endParaRPr>
          </a:p>
        </p:txBody>
      </p:sp>
      <p:sp>
        <p:nvSpPr>
          <p:cNvPr id="9" name="Rectángulo: esquinas redondeadas 8">
            <a:extLst>
              <a:ext uri="{FF2B5EF4-FFF2-40B4-BE49-F238E27FC236}">
                <a16:creationId xmlns:a16="http://schemas.microsoft.com/office/drawing/2014/main" id="{EF995244-AD4C-422E-97EA-DDB954D2A915}"/>
              </a:ext>
            </a:extLst>
          </p:cNvPr>
          <p:cNvSpPr/>
          <p:nvPr/>
        </p:nvSpPr>
        <p:spPr>
          <a:xfrm>
            <a:off x="395536" y="1917702"/>
            <a:ext cx="8496944" cy="165531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l"/>
            <a:r>
              <a:rPr lang="es-MX" sz="2400" b="1" dirty="0">
                <a:solidFill>
                  <a:srgbClr val="FFFF99"/>
                </a:solidFill>
              </a:rPr>
              <a:t>HIPÓTESIS</a:t>
            </a:r>
          </a:p>
          <a:p>
            <a:pPr algn="just"/>
            <a:r>
              <a:rPr lang="es-US" sz="2000" dirty="0"/>
              <a:t>La adecuada producción de inteligencia, utilizada para la planificación de operaciones navales, por parte de la función de inteligencia, mejorará la obtención de resultados durante la ejecución de las operaciones planeadas.</a:t>
            </a:r>
            <a:endParaRPr lang="es-EC" sz="2000" dirty="0"/>
          </a:p>
        </p:txBody>
      </p:sp>
      <p:sp>
        <p:nvSpPr>
          <p:cNvPr id="5" name="Forma libre: forma 4">
            <a:extLst>
              <a:ext uri="{FF2B5EF4-FFF2-40B4-BE49-F238E27FC236}">
                <a16:creationId xmlns:a16="http://schemas.microsoft.com/office/drawing/2014/main" id="{831B0FB8-9044-479D-A79D-AB3AE09AECB0}"/>
              </a:ext>
            </a:extLst>
          </p:cNvPr>
          <p:cNvSpPr/>
          <p:nvPr/>
        </p:nvSpPr>
        <p:spPr>
          <a:xfrm>
            <a:off x="398159" y="4351306"/>
            <a:ext cx="4050020" cy="1655314"/>
          </a:xfrm>
          <a:custGeom>
            <a:avLst/>
            <a:gdLst>
              <a:gd name="connsiteX0" fmla="*/ 0 w 4050020"/>
              <a:gd name="connsiteY0" fmla="*/ 275891 h 1655314"/>
              <a:gd name="connsiteX1" fmla="*/ 275891 w 4050020"/>
              <a:gd name="connsiteY1" fmla="*/ 0 h 1655314"/>
              <a:gd name="connsiteX2" fmla="*/ 3774129 w 4050020"/>
              <a:gd name="connsiteY2" fmla="*/ 0 h 1655314"/>
              <a:gd name="connsiteX3" fmla="*/ 4050020 w 4050020"/>
              <a:gd name="connsiteY3" fmla="*/ 275891 h 1655314"/>
              <a:gd name="connsiteX4" fmla="*/ 4050020 w 4050020"/>
              <a:gd name="connsiteY4" fmla="*/ 1379423 h 1655314"/>
              <a:gd name="connsiteX5" fmla="*/ 3774129 w 4050020"/>
              <a:gd name="connsiteY5" fmla="*/ 1655314 h 1655314"/>
              <a:gd name="connsiteX6" fmla="*/ 275891 w 4050020"/>
              <a:gd name="connsiteY6" fmla="*/ 1655314 h 1655314"/>
              <a:gd name="connsiteX7" fmla="*/ 0 w 4050020"/>
              <a:gd name="connsiteY7" fmla="*/ 1379423 h 1655314"/>
              <a:gd name="connsiteX8" fmla="*/ 0 w 4050020"/>
              <a:gd name="connsiteY8" fmla="*/ 275891 h 16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0020" h="1655314">
                <a:moveTo>
                  <a:pt x="0" y="275891"/>
                </a:moveTo>
                <a:cubicBezTo>
                  <a:pt x="0" y="123521"/>
                  <a:pt x="123521" y="0"/>
                  <a:pt x="275891" y="0"/>
                </a:cubicBezTo>
                <a:lnTo>
                  <a:pt x="3774129" y="0"/>
                </a:lnTo>
                <a:cubicBezTo>
                  <a:pt x="3926499" y="0"/>
                  <a:pt x="4050020" y="123521"/>
                  <a:pt x="4050020" y="275891"/>
                </a:cubicBezTo>
                <a:lnTo>
                  <a:pt x="4050020" y="1379423"/>
                </a:lnTo>
                <a:cubicBezTo>
                  <a:pt x="4050020" y="1531793"/>
                  <a:pt x="3926499" y="1655314"/>
                  <a:pt x="3774129" y="1655314"/>
                </a:cubicBezTo>
                <a:lnTo>
                  <a:pt x="275891" y="1655314"/>
                </a:lnTo>
                <a:cubicBezTo>
                  <a:pt x="123521" y="1655314"/>
                  <a:pt x="0" y="1531793"/>
                  <a:pt x="0" y="1379423"/>
                </a:cubicBezTo>
                <a:lnTo>
                  <a:pt x="0" y="275891"/>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26526" tIns="126526" rIns="126526" bIns="126526" numCol="1" spcCol="1270" anchor="ctr" anchorCtr="0">
            <a:noAutofit/>
          </a:bodyPr>
          <a:lstStyle/>
          <a:p>
            <a:pPr lvl="0" defTabSz="533400">
              <a:lnSpc>
                <a:spcPct val="90000"/>
              </a:lnSpc>
              <a:spcBef>
                <a:spcPct val="0"/>
              </a:spcBef>
              <a:spcAft>
                <a:spcPct val="35000"/>
              </a:spcAft>
            </a:pPr>
            <a:r>
              <a:rPr lang="es-US" sz="1800" b="1" dirty="0">
                <a:solidFill>
                  <a:schemeClr val="bg1"/>
                </a:solidFill>
              </a:rPr>
              <a:t>Inteligencia producida por la Función de Inteligencia de la Armada.</a:t>
            </a:r>
            <a:endParaRPr lang="es-EC" sz="1800" kern="1200" dirty="0">
              <a:solidFill>
                <a:schemeClr val="bg1"/>
              </a:solidFill>
            </a:endParaRPr>
          </a:p>
        </p:txBody>
      </p:sp>
      <p:sp>
        <p:nvSpPr>
          <p:cNvPr id="6" name="Forma libre: forma 5">
            <a:extLst>
              <a:ext uri="{FF2B5EF4-FFF2-40B4-BE49-F238E27FC236}">
                <a16:creationId xmlns:a16="http://schemas.microsoft.com/office/drawing/2014/main" id="{1CEB9DF7-8451-4394-BE16-005BA390C00D}"/>
              </a:ext>
            </a:extLst>
          </p:cNvPr>
          <p:cNvSpPr/>
          <p:nvPr/>
        </p:nvSpPr>
        <p:spPr>
          <a:xfrm>
            <a:off x="4839836" y="4351306"/>
            <a:ext cx="4050020" cy="1655314"/>
          </a:xfrm>
          <a:custGeom>
            <a:avLst/>
            <a:gdLst>
              <a:gd name="connsiteX0" fmla="*/ 0 w 4050020"/>
              <a:gd name="connsiteY0" fmla="*/ 275891 h 1655314"/>
              <a:gd name="connsiteX1" fmla="*/ 275891 w 4050020"/>
              <a:gd name="connsiteY1" fmla="*/ 0 h 1655314"/>
              <a:gd name="connsiteX2" fmla="*/ 3774129 w 4050020"/>
              <a:gd name="connsiteY2" fmla="*/ 0 h 1655314"/>
              <a:gd name="connsiteX3" fmla="*/ 4050020 w 4050020"/>
              <a:gd name="connsiteY3" fmla="*/ 275891 h 1655314"/>
              <a:gd name="connsiteX4" fmla="*/ 4050020 w 4050020"/>
              <a:gd name="connsiteY4" fmla="*/ 1379423 h 1655314"/>
              <a:gd name="connsiteX5" fmla="*/ 3774129 w 4050020"/>
              <a:gd name="connsiteY5" fmla="*/ 1655314 h 1655314"/>
              <a:gd name="connsiteX6" fmla="*/ 275891 w 4050020"/>
              <a:gd name="connsiteY6" fmla="*/ 1655314 h 1655314"/>
              <a:gd name="connsiteX7" fmla="*/ 0 w 4050020"/>
              <a:gd name="connsiteY7" fmla="*/ 1379423 h 1655314"/>
              <a:gd name="connsiteX8" fmla="*/ 0 w 4050020"/>
              <a:gd name="connsiteY8" fmla="*/ 275891 h 16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0020" h="1655314">
                <a:moveTo>
                  <a:pt x="0" y="275891"/>
                </a:moveTo>
                <a:cubicBezTo>
                  <a:pt x="0" y="123521"/>
                  <a:pt x="123521" y="0"/>
                  <a:pt x="275891" y="0"/>
                </a:cubicBezTo>
                <a:lnTo>
                  <a:pt x="3774129" y="0"/>
                </a:lnTo>
                <a:cubicBezTo>
                  <a:pt x="3926499" y="0"/>
                  <a:pt x="4050020" y="123521"/>
                  <a:pt x="4050020" y="275891"/>
                </a:cubicBezTo>
                <a:lnTo>
                  <a:pt x="4050020" y="1379423"/>
                </a:lnTo>
                <a:cubicBezTo>
                  <a:pt x="4050020" y="1531793"/>
                  <a:pt x="3926499" y="1655314"/>
                  <a:pt x="3774129" y="1655314"/>
                </a:cubicBezTo>
                <a:lnTo>
                  <a:pt x="275891" y="1655314"/>
                </a:lnTo>
                <a:cubicBezTo>
                  <a:pt x="123521" y="1655314"/>
                  <a:pt x="0" y="1531793"/>
                  <a:pt x="0" y="1379423"/>
                </a:cubicBezTo>
                <a:lnTo>
                  <a:pt x="0" y="275891"/>
                </a:lnTo>
                <a:close/>
              </a:path>
            </a:pathLst>
          </a:custGeom>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txBody>
          <a:bodyPr spcFirstLastPara="0" vert="horz" wrap="square" lIns="126526" tIns="126526" rIns="126526" bIns="126526" numCol="1" spcCol="1270" anchor="ctr" anchorCtr="0">
            <a:noAutofit/>
          </a:bodyPr>
          <a:lstStyle/>
          <a:p>
            <a:pPr lvl="0" defTabSz="533400">
              <a:lnSpc>
                <a:spcPct val="90000"/>
              </a:lnSpc>
              <a:spcBef>
                <a:spcPct val="0"/>
              </a:spcBef>
              <a:spcAft>
                <a:spcPct val="35000"/>
              </a:spcAft>
            </a:pPr>
            <a:r>
              <a:rPr lang="es-US" sz="1800" b="1" dirty="0">
                <a:solidFill>
                  <a:schemeClr val="bg1"/>
                </a:solidFill>
              </a:rPr>
              <a:t>Obtención de resultados</a:t>
            </a:r>
            <a:endParaRPr lang="es-EC" sz="1800" kern="1200" dirty="0">
              <a:solidFill>
                <a:schemeClr val="bg1"/>
              </a:solidFill>
            </a:endParaRPr>
          </a:p>
        </p:txBody>
      </p:sp>
      <p:sp>
        <p:nvSpPr>
          <p:cNvPr id="12" name="CuadroTexto 11">
            <a:extLst>
              <a:ext uri="{FF2B5EF4-FFF2-40B4-BE49-F238E27FC236}">
                <a16:creationId xmlns:a16="http://schemas.microsoft.com/office/drawing/2014/main" id="{D6D4EB01-4952-4CD7-A5C5-FDDD9593CE58}"/>
              </a:ext>
            </a:extLst>
          </p:cNvPr>
          <p:cNvSpPr txBox="1"/>
          <p:nvPr/>
        </p:nvSpPr>
        <p:spPr>
          <a:xfrm>
            <a:off x="683568" y="4000708"/>
            <a:ext cx="2711709" cy="369332"/>
          </a:xfrm>
          <a:prstGeom prst="rect">
            <a:avLst/>
          </a:prstGeom>
          <a:noFill/>
        </p:spPr>
        <p:txBody>
          <a:bodyPr wrap="square" rtlCol="0">
            <a:spAutoFit/>
          </a:bodyPr>
          <a:lstStyle/>
          <a:p>
            <a:r>
              <a:rPr lang="es-MX" sz="1800" dirty="0"/>
              <a:t>Variable Independiente</a:t>
            </a:r>
            <a:endParaRPr lang="es-EC" sz="1800" dirty="0"/>
          </a:p>
        </p:txBody>
      </p:sp>
      <p:sp>
        <p:nvSpPr>
          <p:cNvPr id="21" name="CuadroTexto 20">
            <a:extLst>
              <a:ext uri="{FF2B5EF4-FFF2-40B4-BE49-F238E27FC236}">
                <a16:creationId xmlns:a16="http://schemas.microsoft.com/office/drawing/2014/main" id="{213D8818-DFD0-40CD-9181-21FD03E25B88}"/>
              </a:ext>
            </a:extLst>
          </p:cNvPr>
          <p:cNvSpPr txBox="1"/>
          <p:nvPr/>
        </p:nvSpPr>
        <p:spPr>
          <a:xfrm>
            <a:off x="5125245" y="4000708"/>
            <a:ext cx="2711709" cy="369332"/>
          </a:xfrm>
          <a:prstGeom prst="rect">
            <a:avLst/>
          </a:prstGeom>
          <a:noFill/>
        </p:spPr>
        <p:txBody>
          <a:bodyPr wrap="square" rtlCol="0">
            <a:spAutoFit/>
          </a:bodyPr>
          <a:lstStyle/>
          <a:p>
            <a:r>
              <a:rPr lang="es-MX" sz="1800" dirty="0"/>
              <a:t>Variable Dependiente</a:t>
            </a:r>
            <a:endParaRPr lang="es-EC" sz="1800" dirty="0"/>
          </a:p>
        </p:txBody>
      </p:sp>
    </p:spTree>
    <p:extLst>
      <p:ext uri="{BB962C8B-B14F-4D97-AF65-F5344CB8AC3E}">
        <p14:creationId xmlns:p14="http://schemas.microsoft.com/office/powerpoint/2010/main" val="37866208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B2512DD-C608-4522-BF69-2B84AFC397D0}"/>
              </a:ext>
            </a:extLst>
          </p:cNvPr>
          <p:cNvSpPr txBox="1"/>
          <p:nvPr/>
        </p:nvSpPr>
        <p:spPr>
          <a:xfrm>
            <a:off x="2195736" y="1268760"/>
            <a:ext cx="2195736" cy="553998"/>
          </a:xfrm>
          <a:prstGeom prst="rect">
            <a:avLst/>
          </a:prstGeom>
          <a:noFill/>
        </p:spPr>
        <p:txBody>
          <a:bodyPr wrap="square" rtlCol="0">
            <a:spAutoFit/>
          </a:bodyPr>
          <a:lstStyle/>
          <a:p>
            <a:pPr algn="just"/>
            <a:r>
              <a:rPr lang="es-US" sz="3000" b="1" dirty="0"/>
              <a:t>SUMARIO:</a:t>
            </a:r>
          </a:p>
        </p:txBody>
      </p:sp>
      <p:graphicFrame>
        <p:nvGraphicFramePr>
          <p:cNvPr id="2" name="Diagrama 1">
            <a:extLst>
              <a:ext uri="{FF2B5EF4-FFF2-40B4-BE49-F238E27FC236}">
                <a16:creationId xmlns:a16="http://schemas.microsoft.com/office/drawing/2014/main" id="{7B2FC2DB-48C8-41A2-9648-F71982137F93}"/>
              </a:ext>
            </a:extLst>
          </p:cNvPr>
          <p:cNvGraphicFramePr/>
          <p:nvPr>
            <p:extLst/>
          </p:nvPr>
        </p:nvGraphicFramePr>
        <p:xfrm>
          <a:off x="3978442" y="1988840"/>
          <a:ext cx="4914038"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AAF536F2-DF23-4DBA-ADB5-8358C4BA3512}"/>
              </a:ext>
            </a:extLst>
          </p:cNvPr>
          <p:cNvSpPr>
            <a:spLocks noGrp="1"/>
          </p:cNvSpPr>
          <p:nvPr>
            <p:ph type="sldNum" sz="quarter" idx="12"/>
          </p:nvPr>
        </p:nvSpPr>
        <p:spPr/>
        <p:txBody>
          <a:bodyPr/>
          <a:lstStyle/>
          <a:p>
            <a:fld id="{B8E02949-4CF0-41F9-868E-9DB81E933003}" type="slidenum">
              <a:rPr lang="es-EC" smtClean="0">
                <a:solidFill>
                  <a:prstClr val="black">
                    <a:tint val="75000"/>
                  </a:prstClr>
                </a:solidFill>
              </a:rPr>
              <a:pPr/>
              <a:t>14</a:t>
            </a:fld>
            <a:endParaRPr lang="es-EC">
              <a:solidFill>
                <a:prstClr val="black">
                  <a:tint val="75000"/>
                </a:prstClr>
              </a:solidFill>
            </a:endParaRPr>
          </a:p>
        </p:txBody>
      </p:sp>
      <p:pic>
        <p:nvPicPr>
          <p:cNvPr id="6" name="Imagen 5">
            <a:extLst>
              <a:ext uri="{FF2B5EF4-FFF2-40B4-BE49-F238E27FC236}">
                <a16:creationId xmlns:a16="http://schemas.microsoft.com/office/drawing/2014/main" id="{64FDFD45-F960-43BD-BE5D-47D38CE95840}"/>
              </a:ext>
            </a:extLst>
          </p:cNvPr>
          <p:cNvPicPr>
            <a:picLocks noChangeAspect="1"/>
          </p:cNvPicPr>
          <p:nvPr/>
        </p:nvPicPr>
        <p:blipFill>
          <a:blip r:embed="rId7"/>
          <a:stretch>
            <a:fillRect/>
          </a:stretch>
        </p:blipFill>
        <p:spPr>
          <a:xfrm>
            <a:off x="179512" y="2222609"/>
            <a:ext cx="3816424" cy="3582655"/>
          </a:xfrm>
          <a:prstGeom prst="rect">
            <a:avLst/>
          </a:prstGeom>
        </p:spPr>
      </p:pic>
    </p:spTree>
    <p:extLst>
      <p:ext uri="{BB962C8B-B14F-4D97-AF65-F5344CB8AC3E}">
        <p14:creationId xmlns:p14="http://schemas.microsoft.com/office/powerpoint/2010/main" val="37287740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METODOLOGÍA</a:t>
            </a:r>
          </a:p>
        </p:txBody>
      </p:sp>
      <p:sp>
        <p:nvSpPr>
          <p:cNvPr id="3" name="Elipse 2">
            <a:extLst>
              <a:ext uri="{FF2B5EF4-FFF2-40B4-BE49-F238E27FC236}">
                <a16:creationId xmlns:a16="http://schemas.microsoft.com/office/drawing/2014/main" id="{B481E0B6-79A7-4E05-9581-8D3FE5816F02}"/>
              </a:ext>
            </a:extLst>
          </p:cNvPr>
          <p:cNvSpPr/>
          <p:nvPr/>
        </p:nvSpPr>
        <p:spPr>
          <a:xfrm>
            <a:off x="395536" y="1705067"/>
            <a:ext cx="3960440" cy="1800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1800" b="1" dirty="0">
                <a:solidFill>
                  <a:srgbClr val="FFFF99"/>
                </a:solidFill>
              </a:rPr>
              <a:t>ALCANCE CORRELACIONAL</a:t>
            </a:r>
          </a:p>
          <a:p>
            <a:pPr algn="ctr"/>
            <a:r>
              <a:rPr lang="es-MX" sz="1600" dirty="0"/>
              <a:t>Relaciona las dos variables establecidas</a:t>
            </a:r>
            <a:endParaRPr lang="es-EC" sz="1600" dirty="0"/>
          </a:p>
        </p:txBody>
      </p:sp>
      <p:sp>
        <p:nvSpPr>
          <p:cNvPr id="10" name="Elipse 9">
            <a:extLst>
              <a:ext uri="{FF2B5EF4-FFF2-40B4-BE49-F238E27FC236}">
                <a16:creationId xmlns:a16="http://schemas.microsoft.com/office/drawing/2014/main" id="{493A0734-FF86-4979-B2CE-13F90F97A384}"/>
              </a:ext>
            </a:extLst>
          </p:cNvPr>
          <p:cNvSpPr/>
          <p:nvPr/>
        </p:nvSpPr>
        <p:spPr>
          <a:xfrm>
            <a:off x="4932040" y="1700808"/>
            <a:ext cx="3960440" cy="18002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1800" b="1" dirty="0">
                <a:solidFill>
                  <a:srgbClr val="FFFF99"/>
                </a:solidFill>
              </a:rPr>
              <a:t>ENFOQUE CUALITATIVO</a:t>
            </a:r>
          </a:p>
          <a:p>
            <a:r>
              <a:rPr lang="es-US" sz="1600" dirty="0"/>
              <a:t>Analizar el problema, desde la perspectiva de los participantes y en relación con el contexto.</a:t>
            </a:r>
            <a:endParaRPr lang="es-EC" sz="1600" dirty="0"/>
          </a:p>
        </p:txBody>
      </p:sp>
      <p:sp>
        <p:nvSpPr>
          <p:cNvPr id="11" name="Rectángulo: esquinas redondeadas 10">
            <a:extLst>
              <a:ext uri="{FF2B5EF4-FFF2-40B4-BE49-F238E27FC236}">
                <a16:creationId xmlns:a16="http://schemas.microsoft.com/office/drawing/2014/main" id="{99C29AB7-0CD3-4DC6-BF60-B6F72DDD3E99}"/>
              </a:ext>
            </a:extLst>
          </p:cNvPr>
          <p:cNvSpPr/>
          <p:nvPr/>
        </p:nvSpPr>
        <p:spPr>
          <a:xfrm>
            <a:off x="179512" y="3784782"/>
            <a:ext cx="4176464" cy="295658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MX" sz="2000" b="1" dirty="0">
                <a:solidFill>
                  <a:srgbClr val="FFFF99"/>
                </a:solidFill>
              </a:rPr>
              <a:t>TÉCNICAS DE RECOLECCIÓN DE INFORMACIÓN</a:t>
            </a:r>
          </a:p>
          <a:p>
            <a:endParaRPr lang="es-MX" sz="2000" b="1" dirty="0">
              <a:solidFill>
                <a:srgbClr val="FFFF99"/>
              </a:solidFill>
            </a:endParaRPr>
          </a:p>
          <a:p>
            <a:pPr marL="285750" indent="-285750" algn="just">
              <a:buFont typeface="Arial" panose="020B0604020202020204" pitchFamily="34" charset="0"/>
              <a:buChar char="•"/>
            </a:pPr>
            <a:r>
              <a:rPr lang="es-US" sz="1800" dirty="0"/>
              <a:t>Análisis de documentos.</a:t>
            </a:r>
          </a:p>
          <a:p>
            <a:pPr marL="285750" indent="-285750" algn="just">
              <a:buFont typeface="Arial" panose="020B0604020202020204" pitchFamily="34" charset="0"/>
              <a:buChar char="•"/>
            </a:pPr>
            <a:r>
              <a:rPr lang="es-US" sz="1800" dirty="0"/>
              <a:t>Entrevista a expertos</a:t>
            </a:r>
            <a:endParaRPr lang="es-EC" sz="1800" dirty="0"/>
          </a:p>
        </p:txBody>
      </p:sp>
      <p:sp>
        <p:nvSpPr>
          <p:cNvPr id="13" name="Rectángulo: esquinas redondeadas 12">
            <a:extLst>
              <a:ext uri="{FF2B5EF4-FFF2-40B4-BE49-F238E27FC236}">
                <a16:creationId xmlns:a16="http://schemas.microsoft.com/office/drawing/2014/main" id="{643EB65E-4827-4897-81B4-C4EF40764BC7}"/>
              </a:ext>
            </a:extLst>
          </p:cNvPr>
          <p:cNvSpPr/>
          <p:nvPr/>
        </p:nvSpPr>
        <p:spPr>
          <a:xfrm>
            <a:off x="4788024" y="3784782"/>
            <a:ext cx="4176464" cy="29565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s-MX" sz="2000" b="1" dirty="0">
                <a:solidFill>
                  <a:srgbClr val="000000"/>
                </a:solidFill>
              </a:rPr>
              <a:t>INSTRUMENTOS DE RECOLECCIÓN DE INFORMACIÓN</a:t>
            </a:r>
          </a:p>
          <a:p>
            <a:pPr marL="285750" indent="-285750" algn="just">
              <a:spcBef>
                <a:spcPts val="0"/>
              </a:spcBef>
              <a:buFont typeface="Arial" panose="020B0604020202020204" pitchFamily="34" charset="0"/>
              <a:buChar char="•"/>
            </a:pPr>
            <a:r>
              <a:rPr lang="es-US" sz="1800" dirty="0">
                <a:solidFill>
                  <a:srgbClr val="000000"/>
                </a:solidFill>
              </a:rPr>
              <a:t>Recopilación de documentos</a:t>
            </a:r>
          </a:p>
          <a:p>
            <a:pPr marL="742950" lvl="1" indent="-285750" algn="just">
              <a:spcBef>
                <a:spcPts val="0"/>
              </a:spcBef>
              <a:buFont typeface="Arial" panose="020B0604020202020204" pitchFamily="34" charset="0"/>
              <a:buChar char="•"/>
            </a:pPr>
            <a:r>
              <a:rPr lang="es-US" sz="1800" dirty="0">
                <a:solidFill>
                  <a:srgbClr val="000000"/>
                </a:solidFill>
              </a:rPr>
              <a:t>Informes de inteligencia</a:t>
            </a:r>
          </a:p>
          <a:p>
            <a:pPr marL="742950" lvl="1" indent="-285750" algn="just">
              <a:spcBef>
                <a:spcPts val="0"/>
              </a:spcBef>
              <a:buFont typeface="Arial" panose="020B0604020202020204" pitchFamily="34" charset="0"/>
              <a:buChar char="•"/>
            </a:pPr>
            <a:r>
              <a:rPr lang="es-US" sz="1800" dirty="0">
                <a:solidFill>
                  <a:srgbClr val="000000"/>
                </a:solidFill>
              </a:rPr>
              <a:t>Apreciaciones</a:t>
            </a:r>
          </a:p>
          <a:p>
            <a:pPr marL="742950" lvl="1" indent="-285750" algn="just">
              <a:spcBef>
                <a:spcPts val="0"/>
              </a:spcBef>
              <a:buFont typeface="Arial" panose="020B0604020202020204" pitchFamily="34" charset="0"/>
              <a:buChar char="•"/>
            </a:pPr>
            <a:r>
              <a:rPr lang="es-US" sz="1800" dirty="0">
                <a:solidFill>
                  <a:srgbClr val="000000"/>
                </a:solidFill>
              </a:rPr>
              <a:t>Anexos de inteligencia.</a:t>
            </a:r>
          </a:p>
          <a:p>
            <a:pPr marL="742950" lvl="1" indent="-285750" algn="just">
              <a:spcBef>
                <a:spcPts val="0"/>
              </a:spcBef>
              <a:buFont typeface="Arial" panose="020B0604020202020204" pitchFamily="34" charset="0"/>
              <a:buChar char="•"/>
            </a:pPr>
            <a:r>
              <a:rPr lang="es-US" sz="1800" dirty="0">
                <a:solidFill>
                  <a:srgbClr val="000000"/>
                </a:solidFill>
              </a:rPr>
              <a:t>Pedidos de información</a:t>
            </a:r>
          </a:p>
          <a:p>
            <a:pPr marL="285750" indent="-285750" algn="just">
              <a:spcBef>
                <a:spcPts val="0"/>
              </a:spcBef>
              <a:buFont typeface="Arial" panose="020B0604020202020204" pitchFamily="34" charset="0"/>
              <a:buChar char="•"/>
            </a:pPr>
            <a:r>
              <a:rPr lang="es-US" sz="1800" dirty="0">
                <a:solidFill>
                  <a:srgbClr val="000000"/>
                </a:solidFill>
              </a:rPr>
              <a:t>Entrevista a expertos</a:t>
            </a:r>
          </a:p>
          <a:p>
            <a:pPr marL="742950" lvl="1" indent="-285750" algn="just">
              <a:spcBef>
                <a:spcPts val="0"/>
              </a:spcBef>
              <a:buFont typeface="Arial" panose="020B0604020202020204" pitchFamily="34" charset="0"/>
              <a:buChar char="•"/>
            </a:pPr>
            <a:r>
              <a:rPr lang="es-US" sz="1800" dirty="0">
                <a:solidFill>
                  <a:srgbClr val="000000"/>
                </a:solidFill>
              </a:rPr>
              <a:t>Jefes de departamento de inteligencia</a:t>
            </a:r>
            <a:endParaRPr lang="es-EC" sz="1800" dirty="0">
              <a:solidFill>
                <a:srgbClr val="000000"/>
              </a:solidFill>
            </a:endParaRP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15</a:t>
            </a:fld>
            <a:endParaRPr lang="es-EC">
              <a:solidFill>
                <a:prstClr val="black">
                  <a:tint val="75000"/>
                </a:prstClr>
              </a:solidFill>
            </a:endParaRPr>
          </a:p>
        </p:txBody>
      </p:sp>
    </p:spTree>
    <p:extLst>
      <p:ext uri="{BB962C8B-B14F-4D97-AF65-F5344CB8AC3E}">
        <p14:creationId xmlns:p14="http://schemas.microsoft.com/office/powerpoint/2010/main" val="23117479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B2512DD-C608-4522-BF69-2B84AFC397D0}"/>
              </a:ext>
            </a:extLst>
          </p:cNvPr>
          <p:cNvSpPr txBox="1"/>
          <p:nvPr/>
        </p:nvSpPr>
        <p:spPr>
          <a:xfrm>
            <a:off x="2195736" y="1268760"/>
            <a:ext cx="2195736" cy="553998"/>
          </a:xfrm>
          <a:prstGeom prst="rect">
            <a:avLst/>
          </a:prstGeom>
          <a:noFill/>
        </p:spPr>
        <p:txBody>
          <a:bodyPr wrap="square" rtlCol="0">
            <a:spAutoFit/>
          </a:bodyPr>
          <a:lstStyle/>
          <a:p>
            <a:pPr algn="just"/>
            <a:r>
              <a:rPr lang="es-US" sz="3000" b="1" dirty="0"/>
              <a:t>SUMARIO:</a:t>
            </a:r>
          </a:p>
        </p:txBody>
      </p:sp>
      <p:graphicFrame>
        <p:nvGraphicFramePr>
          <p:cNvPr id="2" name="Diagrama 1">
            <a:extLst>
              <a:ext uri="{FF2B5EF4-FFF2-40B4-BE49-F238E27FC236}">
                <a16:creationId xmlns:a16="http://schemas.microsoft.com/office/drawing/2014/main" id="{7B2FC2DB-48C8-41A2-9648-F71982137F93}"/>
              </a:ext>
            </a:extLst>
          </p:cNvPr>
          <p:cNvGraphicFramePr/>
          <p:nvPr>
            <p:extLst/>
          </p:nvPr>
        </p:nvGraphicFramePr>
        <p:xfrm>
          <a:off x="3978442" y="1988840"/>
          <a:ext cx="4770022"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AAF536F2-DF23-4DBA-ADB5-8358C4BA3512}"/>
              </a:ext>
            </a:extLst>
          </p:cNvPr>
          <p:cNvSpPr>
            <a:spLocks noGrp="1"/>
          </p:cNvSpPr>
          <p:nvPr>
            <p:ph type="sldNum" sz="quarter" idx="12"/>
          </p:nvPr>
        </p:nvSpPr>
        <p:spPr/>
        <p:txBody>
          <a:bodyPr/>
          <a:lstStyle/>
          <a:p>
            <a:fld id="{B8E02949-4CF0-41F9-868E-9DB81E933003}" type="slidenum">
              <a:rPr lang="es-EC" smtClean="0">
                <a:solidFill>
                  <a:prstClr val="black">
                    <a:tint val="75000"/>
                  </a:prstClr>
                </a:solidFill>
              </a:rPr>
              <a:pPr/>
              <a:t>16</a:t>
            </a:fld>
            <a:endParaRPr lang="es-EC">
              <a:solidFill>
                <a:prstClr val="black">
                  <a:tint val="75000"/>
                </a:prstClr>
              </a:solidFill>
            </a:endParaRPr>
          </a:p>
        </p:txBody>
      </p:sp>
      <p:pic>
        <p:nvPicPr>
          <p:cNvPr id="6" name="Imagen 5">
            <a:extLst>
              <a:ext uri="{FF2B5EF4-FFF2-40B4-BE49-F238E27FC236}">
                <a16:creationId xmlns:a16="http://schemas.microsoft.com/office/drawing/2014/main" id="{61381B5F-5328-43DD-A615-3A87BAD52D2D}"/>
              </a:ext>
            </a:extLst>
          </p:cNvPr>
          <p:cNvPicPr>
            <a:picLocks noChangeAspect="1"/>
          </p:cNvPicPr>
          <p:nvPr/>
        </p:nvPicPr>
        <p:blipFill>
          <a:blip r:embed="rId7"/>
          <a:stretch>
            <a:fillRect/>
          </a:stretch>
        </p:blipFill>
        <p:spPr>
          <a:xfrm>
            <a:off x="179512" y="2222609"/>
            <a:ext cx="3816424" cy="3582655"/>
          </a:xfrm>
          <a:prstGeom prst="rect">
            <a:avLst/>
          </a:prstGeom>
        </p:spPr>
      </p:pic>
    </p:spTree>
    <p:extLst>
      <p:ext uri="{BB962C8B-B14F-4D97-AF65-F5344CB8AC3E}">
        <p14:creationId xmlns:p14="http://schemas.microsoft.com/office/powerpoint/2010/main" val="27226548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FUNCIÓN DE INTELIGENCIA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17</a:t>
            </a:fld>
            <a:endParaRPr lang="es-EC">
              <a:solidFill>
                <a:prstClr val="black">
                  <a:tint val="75000"/>
                </a:prstClr>
              </a:solidFill>
            </a:endParaRPr>
          </a:p>
        </p:txBody>
      </p:sp>
      <p:grpSp>
        <p:nvGrpSpPr>
          <p:cNvPr id="25" name="Grupo 24">
            <a:extLst>
              <a:ext uri="{FF2B5EF4-FFF2-40B4-BE49-F238E27FC236}">
                <a16:creationId xmlns:a16="http://schemas.microsoft.com/office/drawing/2014/main" id="{0AA83CF7-BFE1-4753-8FF9-42874E3E2B4B}"/>
              </a:ext>
            </a:extLst>
          </p:cNvPr>
          <p:cNvGrpSpPr/>
          <p:nvPr/>
        </p:nvGrpSpPr>
        <p:grpSpPr>
          <a:xfrm>
            <a:off x="337833" y="2220372"/>
            <a:ext cx="3384377" cy="4308291"/>
            <a:chOff x="337833" y="2220372"/>
            <a:chExt cx="3384377" cy="4308291"/>
          </a:xfrm>
        </p:grpSpPr>
        <p:pic>
          <p:nvPicPr>
            <p:cNvPr id="3" name="Imagen 2">
              <a:extLst>
                <a:ext uri="{FF2B5EF4-FFF2-40B4-BE49-F238E27FC236}">
                  <a16:creationId xmlns:a16="http://schemas.microsoft.com/office/drawing/2014/main" id="{2AB045F8-2D31-4308-9757-883BDB120DE3}"/>
                </a:ext>
              </a:extLst>
            </p:cNvPr>
            <p:cNvPicPr>
              <a:picLocks noChangeAspect="1"/>
            </p:cNvPicPr>
            <p:nvPr/>
          </p:nvPicPr>
          <p:blipFill rotWithShape="1">
            <a:blip r:embed="rId3"/>
            <a:srcRect l="17581" t="1602" r="21472" b="2557"/>
            <a:stretch/>
          </p:blipFill>
          <p:spPr>
            <a:xfrm>
              <a:off x="337833" y="2220372"/>
              <a:ext cx="3384377" cy="4308291"/>
            </a:xfrm>
            <a:prstGeom prst="rect">
              <a:avLst/>
            </a:prstGeom>
          </p:spPr>
        </p:pic>
        <p:sp>
          <p:nvSpPr>
            <p:cNvPr id="4" name="Rectángulo 3">
              <a:extLst>
                <a:ext uri="{FF2B5EF4-FFF2-40B4-BE49-F238E27FC236}">
                  <a16:creationId xmlns:a16="http://schemas.microsoft.com/office/drawing/2014/main" id="{D3EA3568-040A-4D15-A55F-522069AA845E}"/>
                </a:ext>
              </a:extLst>
            </p:cNvPr>
            <p:cNvSpPr/>
            <p:nvPr/>
          </p:nvSpPr>
          <p:spPr>
            <a:xfrm>
              <a:off x="1883129" y="4473116"/>
              <a:ext cx="293784" cy="226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6" name="Conector: angular 5">
              <a:extLst>
                <a:ext uri="{FF2B5EF4-FFF2-40B4-BE49-F238E27FC236}">
                  <a16:creationId xmlns:a16="http://schemas.microsoft.com/office/drawing/2014/main" id="{01FE0011-48CA-4ACF-95F4-0BC90FC10229}"/>
                </a:ext>
              </a:extLst>
            </p:cNvPr>
            <p:cNvCxnSpPr>
              <a:cxnSpLocks/>
            </p:cNvCxnSpPr>
            <p:nvPr/>
          </p:nvCxnSpPr>
          <p:spPr>
            <a:xfrm rot="5400000">
              <a:off x="1833436" y="4501628"/>
              <a:ext cx="298304" cy="149768"/>
            </a:xfrm>
            <a:prstGeom prst="bentConnector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angular 13">
              <a:extLst>
                <a:ext uri="{FF2B5EF4-FFF2-40B4-BE49-F238E27FC236}">
                  <a16:creationId xmlns:a16="http://schemas.microsoft.com/office/drawing/2014/main" id="{11D9E71D-C887-4B04-982B-49FEE649C993}"/>
                </a:ext>
              </a:extLst>
            </p:cNvPr>
            <p:cNvCxnSpPr>
              <a:cxnSpLocks/>
            </p:cNvCxnSpPr>
            <p:nvPr/>
          </p:nvCxnSpPr>
          <p:spPr>
            <a:xfrm rot="10800000" flipV="1">
              <a:off x="2057472" y="4437112"/>
              <a:ext cx="1074370" cy="139400"/>
            </a:xfrm>
            <a:prstGeom prst="bentConnector3">
              <a:avLst>
                <a:gd name="adj1" fmla="val 63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angular 19">
              <a:extLst>
                <a:ext uri="{FF2B5EF4-FFF2-40B4-BE49-F238E27FC236}">
                  <a16:creationId xmlns:a16="http://schemas.microsoft.com/office/drawing/2014/main" id="{EDD34EAC-6C3E-4152-B127-04AB25CFFAA2}"/>
                </a:ext>
              </a:extLst>
            </p:cNvPr>
            <p:cNvCxnSpPr>
              <a:cxnSpLocks/>
            </p:cNvCxnSpPr>
            <p:nvPr/>
          </p:nvCxnSpPr>
          <p:spPr>
            <a:xfrm>
              <a:off x="971600" y="4506812"/>
              <a:ext cx="936104" cy="69700"/>
            </a:xfrm>
            <a:prstGeom prst="bentConnector3">
              <a:avLst>
                <a:gd name="adj1" fmla="val -177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6" name="Rectángulo: esquinas redondeadas 25">
            <a:extLst>
              <a:ext uri="{FF2B5EF4-FFF2-40B4-BE49-F238E27FC236}">
                <a16:creationId xmlns:a16="http://schemas.microsoft.com/office/drawing/2014/main" id="{F388CC49-0725-4B16-8FE8-E8E9FFCDA07F}"/>
              </a:ext>
            </a:extLst>
          </p:cNvPr>
          <p:cNvSpPr/>
          <p:nvPr/>
        </p:nvSpPr>
        <p:spPr>
          <a:xfrm>
            <a:off x="3866226" y="1556792"/>
            <a:ext cx="5026254" cy="111061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r>
              <a:rPr lang="es-US" sz="1800" dirty="0"/>
              <a:t>Está constituida por varios organismos que tienen un rol, tareas y  propósito dentro de la organización del Subsistema de Inteligencia Militar</a:t>
            </a:r>
            <a:endParaRPr lang="es-EC" sz="1600" dirty="0"/>
          </a:p>
        </p:txBody>
      </p:sp>
      <p:sp>
        <p:nvSpPr>
          <p:cNvPr id="27" name="Rectángulo: esquinas redondeadas 26">
            <a:extLst>
              <a:ext uri="{FF2B5EF4-FFF2-40B4-BE49-F238E27FC236}">
                <a16:creationId xmlns:a16="http://schemas.microsoft.com/office/drawing/2014/main" id="{BAB150F6-CFD2-4D02-8B39-1B324A30759E}"/>
              </a:ext>
            </a:extLst>
          </p:cNvPr>
          <p:cNvSpPr/>
          <p:nvPr/>
        </p:nvSpPr>
        <p:spPr>
          <a:xfrm>
            <a:off x="3906792" y="4107106"/>
            <a:ext cx="4984512" cy="121952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es-US" sz="1800" dirty="0">
                <a:solidFill>
                  <a:srgbClr val="000000"/>
                </a:solidFill>
              </a:rPr>
              <a:t>Su esfuerzo de búsqueda de información está circunscrito dentro de las fuentes abiertas de información.</a:t>
            </a:r>
            <a:endParaRPr lang="es-EC" sz="1600" dirty="0">
              <a:solidFill>
                <a:srgbClr val="000000"/>
              </a:solidFill>
            </a:endParaRPr>
          </a:p>
        </p:txBody>
      </p:sp>
      <p:sp>
        <p:nvSpPr>
          <p:cNvPr id="28" name="Rectángulo: esquinas redondeadas 27">
            <a:extLst>
              <a:ext uri="{FF2B5EF4-FFF2-40B4-BE49-F238E27FC236}">
                <a16:creationId xmlns:a16="http://schemas.microsoft.com/office/drawing/2014/main" id="{8BAB4982-41B8-4FD8-81CA-2D4BD3072208}"/>
              </a:ext>
            </a:extLst>
          </p:cNvPr>
          <p:cNvSpPr/>
          <p:nvPr/>
        </p:nvSpPr>
        <p:spPr>
          <a:xfrm>
            <a:off x="3866226" y="2831949"/>
            <a:ext cx="5025078" cy="111061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s-US" sz="1800" dirty="0"/>
              <a:t>evaluar las características del proceso de toma de decisiones del adversario, e identificar las debilidades que puedan convertirse en vulnerabilidades a ser explotadas</a:t>
            </a:r>
            <a:endParaRPr lang="es-EC" sz="1600" dirty="0"/>
          </a:p>
        </p:txBody>
      </p:sp>
      <p:sp>
        <p:nvSpPr>
          <p:cNvPr id="29" name="Rectángulo: esquinas redondeadas 28">
            <a:extLst>
              <a:ext uri="{FF2B5EF4-FFF2-40B4-BE49-F238E27FC236}">
                <a16:creationId xmlns:a16="http://schemas.microsoft.com/office/drawing/2014/main" id="{956AB09E-84A0-458B-BF8D-263EAE2B74D3}"/>
              </a:ext>
            </a:extLst>
          </p:cNvPr>
          <p:cNvSpPr/>
          <p:nvPr/>
        </p:nvSpPr>
        <p:spPr>
          <a:xfrm>
            <a:off x="3886509" y="5491164"/>
            <a:ext cx="4984512" cy="12195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s-US" sz="1800" dirty="0">
                <a:solidFill>
                  <a:schemeClr val="bg1"/>
                </a:solidFill>
              </a:rPr>
              <a:t>Según </a:t>
            </a:r>
            <a:r>
              <a:rPr lang="es-US" sz="1800" dirty="0" err="1">
                <a:solidFill>
                  <a:schemeClr val="bg1"/>
                </a:solidFill>
              </a:rPr>
              <a:t>PPN</a:t>
            </a:r>
            <a:r>
              <a:rPr lang="es-US" sz="1800" dirty="0">
                <a:solidFill>
                  <a:schemeClr val="bg1"/>
                </a:solidFill>
              </a:rPr>
              <a:t> estas actividades debe realizar los departamentos de inteligencia.</a:t>
            </a:r>
            <a:endParaRPr lang="es-EC" sz="1600" dirty="0">
              <a:solidFill>
                <a:schemeClr val="bg1"/>
              </a:solidFill>
            </a:endParaRPr>
          </a:p>
        </p:txBody>
      </p:sp>
      <p:sp>
        <p:nvSpPr>
          <p:cNvPr id="30" name="Elipse 29">
            <a:extLst>
              <a:ext uri="{FF2B5EF4-FFF2-40B4-BE49-F238E27FC236}">
                <a16:creationId xmlns:a16="http://schemas.microsoft.com/office/drawing/2014/main" id="{F6A7DF5B-3580-4166-8A6A-FB38DDCE508E}"/>
              </a:ext>
            </a:extLst>
          </p:cNvPr>
          <p:cNvSpPr/>
          <p:nvPr/>
        </p:nvSpPr>
        <p:spPr>
          <a:xfrm>
            <a:off x="337832" y="4479354"/>
            <a:ext cx="1839079" cy="9035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Explosión: 14 puntos 30">
            <a:extLst>
              <a:ext uri="{FF2B5EF4-FFF2-40B4-BE49-F238E27FC236}">
                <a16:creationId xmlns:a16="http://schemas.microsoft.com/office/drawing/2014/main" id="{996F26F9-34F5-4F06-8D8C-E9E25FA4FEF9}"/>
              </a:ext>
            </a:extLst>
          </p:cNvPr>
          <p:cNvSpPr/>
          <p:nvPr/>
        </p:nvSpPr>
        <p:spPr>
          <a:xfrm>
            <a:off x="467544" y="78968"/>
            <a:ext cx="8496944" cy="670006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US" sz="1800" dirty="0">
                <a:solidFill>
                  <a:srgbClr val="FFFF99"/>
                </a:solidFill>
              </a:rPr>
              <a:t>Es la organización conformada por los departamentos de inteligencia de los repartos operativos de la Armada del Ecuador, que realiza las actividades establecidas para el departamento de inteligencia en el Proceso de Planeamiento Naval.</a:t>
            </a:r>
          </a:p>
        </p:txBody>
      </p:sp>
    </p:spTree>
    <p:extLst>
      <p:ext uri="{BB962C8B-B14F-4D97-AF65-F5344CB8AC3E}">
        <p14:creationId xmlns:p14="http://schemas.microsoft.com/office/powerpoint/2010/main" val="15002527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4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18</a:t>
            </a:fld>
            <a:endParaRPr lang="es-EC">
              <a:solidFill>
                <a:prstClr val="black">
                  <a:tint val="75000"/>
                </a:prstClr>
              </a:solidFill>
            </a:endParaRPr>
          </a:p>
        </p:txBody>
      </p:sp>
      <p:pic>
        <p:nvPicPr>
          <p:cNvPr id="5" name="Imagen 4">
            <a:extLst>
              <a:ext uri="{FF2B5EF4-FFF2-40B4-BE49-F238E27FC236}">
                <a16:creationId xmlns:a16="http://schemas.microsoft.com/office/drawing/2014/main" id="{A6EF9741-DA44-4803-9BD6-D7647E3B8D58}"/>
              </a:ext>
            </a:extLst>
          </p:cNvPr>
          <p:cNvPicPr>
            <a:picLocks noChangeAspect="1"/>
          </p:cNvPicPr>
          <p:nvPr/>
        </p:nvPicPr>
        <p:blipFill>
          <a:blip r:embed="rId3"/>
          <a:stretch>
            <a:fillRect/>
          </a:stretch>
        </p:blipFill>
        <p:spPr>
          <a:xfrm>
            <a:off x="107504" y="1917339"/>
            <a:ext cx="3679584" cy="4896037"/>
          </a:xfrm>
          <a:prstGeom prst="rect">
            <a:avLst/>
          </a:prstGeom>
        </p:spPr>
      </p:pic>
      <p:pic>
        <p:nvPicPr>
          <p:cNvPr id="6" name="Imagen 5">
            <a:extLst>
              <a:ext uri="{FF2B5EF4-FFF2-40B4-BE49-F238E27FC236}">
                <a16:creationId xmlns:a16="http://schemas.microsoft.com/office/drawing/2014/main" id="{E642122F-4764-4A70-A9FC-3F81DEE97636}"/>
              </a:ext>
            </a:extLst>
          </p:cNvPr>
          <p:cNvPicPr>
            <a:picLocks noChangeAspect="1"/>
          </p:cNvPicPr>
          <p:nvPr/>
        </p:nvPicPr>
        <p:blipFill>
          <a:blip r:embed="rId4"/>
          <a:stretch>
            <a:fillRect/>
          </a:stretch>
        </p:blipFill>
        <p:spPr>
          <a:xfrm>
            <a:off x="3891579" y="1412777"/>
            <a:ext cx="5148570" cy="3168351"/>
          </a:xfrm>
          <a:prstGeom prst="rect">
            <a:avLst/>
          </a:prstGeom>
        </p:spPr>
      </p:pic>
      <p:graphicFrame>
        <p:nvGraphicFramePr>
          <p:cNvPr id="12" name="Diagrama 11">
            <a:extLst>
              <a:ext uri="{FF2B5EF4-FFF2-40B4-BE49-F238E27FC236}">
                <a16:creationId xmlns:a16="http://schemas.microsoft.com/office/drawing/2014/main" id="{324C2CCB-DD76-4FD2-9741-812E94E80EAE}"/>
              </a:ext>
            </a:extLst>
          </p:cNvPr>
          <p:cNvGraphicFramePr/>
          <p:nvPr>
            <p:extLst/>
          </p:nvPr>
        </p:nvGraphicFramePr>
        <p:xfrm>
          <a:off x="3419872" y="4653136"/>
          <a:ext cx="5652120" cy="21602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Rectángulo: esquinas diagonales redondeadas 13">
            <a:extLst>
              <a:ext uri="{FF2B5EF4-FFF2-40B4-BE49-F238E27FC236}">
                <a16:creationId xmlns:a16="http://schemas.microsoft.com/office/drawing/2014/main" id="{BEC30921-E1F4-45F5-A46A-663583DB1BDE}"/>
              </a:ext>
            </a:extLst>
          </p:cNvPr>
          <p:cNvSpPr/>
          <p:nvPr/>
        </p:nvSpPr>
        <p:spPr>
          <a:xfrm>
            <a:off x="1259632" y="2592252"/>
            <a:ext cx="6624736" cy="2852971"/>
          </a:xfrm>
          <a:prstGeom prst="round2Diag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spcBef>
                <a:spcPts val="0"/>
              </a:spcBef>
            </a:pPr>
            <a:r>
              <a:rPr lang="es-US" sz="2000" b="1" dirty="0"/>
              <a:t>FUNCIÓN BÁSICA DE LOS DEPARTAMENTOS </a:t>
            </a:r>
          </a:p>
          <a:p>
            <a:pPr>
              <a:spcBef>
                <a:spcPts val="0"/>
              </a:spcBef>
            </a:pPr>
            <a:r>
              <a:rPr lang="es-US" sz="2000" b="1" dirty="0"/>
              <a:t>DE INTELIGENCIA</a:t>
            </a:r>
          </a:p>
          <a:p>
            <a:r>
              <a:rPr lang="es-US" sz="2000" dirty="0"/>
              <a:t>Producir Inteligencia para asesorar al comandante y el estado mayor de los repartos operativos de la Armada, en los niveles operacional y táctico, a fin de apoyar a la planificación de operaciones navales.</a:t>
            </a:r>
            <a:endParaRPr lang="es-EC" sz="2000" dirty="0"/>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340768"/>
            <a:ext cx="3744416" cy="523220"/>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FUNCIONES BÁSICAS</a:t>
            </a:r>
          </a:p>
        </p:txBody>
      </p:sp>
      <p:sp>
        <p:nvSpPr>
          <p:cNvPr id="8" name="CuadroTexto 7">
            <a:extLst>
              <a:ext uri="{FF2B5EF4-FFF2-40B4-BE49-F238E27FC236}">
                <a16:creationId xmlns:a16="http://schemas.microsoft.com/office/drawing/2014/main" id="{593DA2DB-458F-487B-B274-E59737CF78D0}"/>
              </a:ext>
            </a:extLst>
          </p:cNvPr>
          <p:cNvSpPr txBox="1"/>
          <p:nvPr/>
        </p:nvSpPr>
        <p:spPr>
          <a:xfrm>
            <a:off x="3995936" y="1033572"/>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Tree>
    <p:extLst>
      <p:ext uri="{BB962C8B-B14F-4D97-AF65-F5344CB8AC3E}">
        <p14:creationId xmlns:p14="http://schemas.microsoft.com/office/powerpoint/2010/main" val="31695271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19</a:t>
            </a:fld>
            <a:endParaRPr lang="es-EC">
              <a:solidFill>
                <a:prstClr val="black">
                  <a:tint val="75000"/>
                </a:prstClr>
              </a:solidFill>
            </a:endParaRP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628800"/>
            <a:ext cx="5256584" cy="523220"/>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DIAGRAMA DE RELACIONES </a:t>
            </a:r>
          </a:p>
        </p:txBody>
      </p:sp>
      <p:pic>
        <p:nvPicPr>
          <p:cNvPr id="37" name="Imagen 36">
            <a:extLst>
              <a:ext uri="{FF2B5EF4-FFF2-40B4-BE49-F238E27FC236}">
                <a16:creationId xmlns:a16="http://schemas.microsoft.com/office/drawing/2014/main" id="{3F982E28-336D-4A94-9666-E37565804345}"/>
              </a:ext>
            </a:extLst>
          </p:cNvPr>
          <p:cNvPicPr>
            <a:picLocks noChangeAspect="1"/>
          </p:cNvPicPr>
          <p:nvPr/>
        </p:nvPicPr>
        <p:blipFill>
          <a:blip r:embed="rId3"/>
          <a:stretch>
            <a:fillRect/>
          </a:stretch>
        </p:blipFill>
        <p:spPr>
          <a:xfrm>
            <a:off x="251520" y="2940037"/>
            <a:ext cx="4536504" cy="3034196"/>
          </a:xfrm>
          <a:prstGeom prst="rect">
            <a:avLst/>
          </a:prstGeom>
        </p:spPr>
      </p:pic>
      <p:sp>
        <p:nvSpPr>
          <p:cNvPr id="38" name="Elipse 37">
            <a:extLst>
              <a:ext uri="{FF2B5EF4-FFF2-40B4-BE49-F238E27FC236}">
                <a16:creationId xmlns:a16="http://schemas.microsoft.com/office/drawing/2014/main" id="{196C9704-4029-47A2-B8F8-FF6FA81D5277}"/>
              </a:ext>
            </a:extLst>
          </p:cNvPr>
          <p:cNvSpPr/>
          <p:nvPr/>
        </p:nvSpPr>
        <p:spPr>
          <a:xfrm rot="1767688">
            <a:off x="989451" y="3101671"/>
            <a:ext cx="4082008" cy="18482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Elipse 38">
            <a:extLst>
              <a:ext uri="{FF2B5EF4-FFF2-40B4-BE49-F238E27FC236}">
                <a16:creationId xmlns:a16="http://schemas.microsoft.com/office/drawing/2014/main" id="{06CD7EA9-6EB2-4450-8BDA-5D6EA754CCB3}"/>
              </a:ext>
            </a:extLst>
          </p:cNvPr>
          <p:cNvSpPr/>
          <p:nvPr/>
        </p:nvSpPr>
        <p:spPr>
          <a:xfrm>
            <a:off x="2411760" y="3807387"/>
            <a:ext cx="288032" cy="2696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Elipse 39">
            <a:extLst>
              <a:ext uri="{FF2B5EF4-FFF2-40B4-BE49-F238E27FC236}">
                <a16:creationId xmlns:a16="http://schemas.microsoft.com/office/drawing/2014/main" id="{25BCA133-47BD-4F32-8B70-8E0309E399A2}"/>
              </a:ext>
            </a:extLst>
          </p:cNvPr>
          <p:cNvSpPr/>
          <p:nvPr/>
        </p:nvSpPr>
        <p:spPr>
          <a:xfrm>
            <a:off x="2411760" y="4438457"/>
            <a:ext cx="288032" cy="2696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Elipse 40">
            <a:extLst>
              <a:ext uri="{FF2B5EF4-FFF2-40B4-BE49-F238E27FC236}">
                <a16:creationId xmlns:a16="http://schemas.microsoft.com/office/drawing/2014/main" id="{7DFC88C0-1A42-42CD-BA84-32B1C59CC15A}"/>
              </a:ext>
            </a:extLst>
          </p:cNvPr>
          <p:cNvSpPr/>
          <p:nvPr/>
        </p:nvSpPr>
        <p:spPr>
          <a:xfrm>
            <a:off x="611560" y="4365103"/>
            <a:ext cx="194926" cy="19524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Elipse 41">
            <a:extLst>
              <a:ext uri="{FF2B5EF4-FFF2-40B4-BE49-F238E27FC236}">
                <a16:creationId xmlns:a16="http://schemas.microsoft.com/office/drawing/2014/main" id="{CB8DCA32-C7EF-408D-960C-5F994DC30908}"/>
              </a:ext>
            </a:extLst>
          </p:cNvPr>
          <p:cNvSpPr/>
          <p:nvPr/>
        </p:nvSpPr>
        <p:spPr>
          <a:xfrm>
            <a:off x="2144826" y="5393993"/>
            <a:ext cx="194926" cy="19524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Rectángulo: esquinas redondeadas 43">
            <a:extLst>
              <a:ext uri="{FF2B5EF4-FFF2-40B4-BE49-F238E27FC236}">
                <a16:creationId xmlns:a16="http://schemas.microsoft.com/office/drawing/2014/main" id="{8E8DA1BC-A728-49C7-AD35-77533C883288}"/>
              </a:ext>
            </a:extLst>
          </p:cNvPr>
          <p:cNvSpPr/>
          <p:nvPr/>
        </p:nvSpPr>
        <p:spPr>
          <a:xfrm>
            <a:off x="5148064" y="2940037"/>
            <a:ext cx="3600400" cy="48896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2000" dirty="0"/>
              <a:t>El Ciclo de Inteligencia</a:t>
            </a:r>
          </a:p>
        </p:txBody>
      </p:sp>
      <p:sp>
        <p:nvSpPr>
          <p:cNvPr id="45" name="Rectángulo 44">
            <a:extLst>
              <a:ext uri="{FF2B5EF4-FFF2-40B4-BE49-F238E27FC236}">
                <a16:creationId xmlns:a16="http://schemas.microsoft.com/office/drawing/2014/main" id="{BF0FDA24-A05A-4BCD-BABB-D0076C82B4DC}"/>
              </a:ext>
            </a:extLst>
          </p:cNvPr>
          <p:cNvSpPr/>
          <p:nvPr/>
        </p:nvSpPr>
        <p:spPr>
          <a:xfrm>
            <a:off x="5031379" y="3807387"/>
            <a:ext cx="1268814" cy="263376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1600" dirty="0"/>
              <a:t>Alteración en el proceso de Búsqueda de Información </a:t>
            </a:r>
            <a:endParaRPr lang="es-EC" sz="1600" dirty="0"/>
          </a:p>
        </p:txBody>
      </p:sp>
      <p:sp>
        <p:nvSpPr>
          <p:cNvPr id="46" name="Elipse 45">
            <a:extLst>
              <a:ext uri="{FF2B5EF4-FFF2-40B4-BE49-F238E27FC236}">
                <a16:creationId xmlns:a16="http://schemas.microsoft.com/office/drawing/2014/main" id="{BD4DC109-B31C-467D-B64B-281C532D220E}"/>
              </a:ext>
            </a:extLst>
          </p:cNvPr>
          <p:cNvSpPr/>
          <p:nvPr/>
        </p:nvSpPr>
        <p:spPr>
          <a:xfrm>
            <a:off x="2699793" y="2780928"/>
            <a:ext cx="2088232" cy="29523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7" name="Rectángulo 46">
            <a:extLst>
              <a:ext uri="{FF2B5EF4-FFF2-40B4-BE49-F238E27FC236}">
                <a16:creationId xmlns:a16="http://schemas.microsoft.com/office/drawing/2014/main" id="{9BB5438E-CFE1-467F-A67C-9D33D71DFF17}"/>
              </a:ext>
            </a:extLst>
          </p:cNvPr>
          <p:cNvSpPr/>
          <p:nvPr/>
        </p:nvSpPr>
        <p:spPr>
          <a:xfrm>
            <a:off x="6321288" y="3807387"/>
            <a:ext cx="1268814" cy="26337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spcBef>
                <a:spcPts val="0"/>
              </a:spcBef>
            </a:pPr>
            <a:r>
              <a:rPr lang="es-MX" sz="1600" dirty="0"/>
              <a:t>La realiza </a:t>
            </a:r>
          </a:p>
          <a:p>
            <a:pPr algn="ctr">
              <a:spcBef>
                <a:spcPts val="0"/>
              </a:spcBef>
            </a:pPr>
            <a:r>
              <a:rPr lang="es-MX" sz="1600" dirty="0"/>
              <a:t>el COIMC</a:t>
            </a:r>
          </a:p>
          <a:p>
            <a:pPr algn="ctr"/>
            <a:r>
              <a:rPr lang="es-MX" sz="1600" dirty="0"/>
              <a:t>Agencias y grupos</a:t>
            </a:r>
            <a:endParaRPr lang="es-EC" sz="1600" dirty="0"/>
          </a:p>
        </p:txBody>
      </p:sp>
      <p:sp>
        <p:nvSpPr>
          <p:cNvPr id="48" name="Rectángulo 47">
            <a:extLst>
              <a:ext uri="{FF2B5EF4-FFF2-40B4-BE49-F238E27FC236}">
                <a16:creationId xmlns:a16="http://schemas.microsoft.com/office/drawing/2014/main" id="{DB003965-53D2-4474-A7F1-FF02CD8F2513}"/>
              </a:ext>
            </a:extLst>
          </p:cNvPr>
          <p:cNvSpPr/>
          <p:nvPr/>
        </p:nvSpPr>
        <p:spPr>
          <a:xfrm>
            <a:off x="7623666" y="3807387"/>
            <a:ext cx="1268814" cy="263376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dirty="0"/>
              <a:t>Orientación del esfuerzo de búsqueda en base a requerimientos de información del Comandante</a:t>
            </a:r>
            <a:endParaRPr lang="es-EC" dirty="0"/>
          </a:p>
        </p:txBody>
      </p:sp>
    </p:spTree>
    <p:extLst>
      <p:ext uri="{BB962C8B-B14F-4D97-AF65-F5344CB8AC3E}">
        <p14:creationId xmlns:p14="http://schemas.microsoft.com/office/powerpoint/2010/main" val="5530188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4" grpId="0" animBg="1"/>
      <p:bldP spid="45" grpId="0" animBg="1"/>
      <p:bldP spid="46" grpId="0" animBg="1"/>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B2512DD-C608-4522-BF69-2B84AFC397D0}"/>
              </a:ext>
            </a:extLst>
          </p:cNvPr>
          <p:cNvSpPr txBox="1"/>
          <p:nvPr/>
        </p:nvSpPr>
        <p:spPr>
          <a:xfrm>
            <a:off x="2195736" y="1268760"/>
            <a:ext cx="2195736" cy="553998"/>
          </a:xfrm>
          <a:prstGeom prst="rect">
            <a:avLst/>
          </a:prstGeom>
          <a:noFill/>
        </p:spPr>
        <p:txBody>
          <a:bodyPr wrap="square" rtlCol="0">
            <a:spAutoFit/>
          </a:bodyPr>
          <a:lstStyle/>
          <a:p>
            <a:pPr algn="just"/>
            <a:r>
              <a:rPr lang="es-US" sz="3000" b="1" dirty="0"/>
              <a:t>SUMARIO:</a:t>
            </a:r>
          </a:p>
        </p:txBody>
      </p:sp>
      <p:graphicFrame>
        <p:nvGraphicFramePr>
          <p:cNvPr id="2" name="Diagrama 1">
            <a:extLst>
              <a:ext uri="{FF2B5EF4-FFF2-40B4-BE49-F238E27FC236}">
                <a16:creationId xmlns:a16="http://schemas.microsoft.com/office/drawing/2014/main" id="{7B2FC2DB-48C8-41A2-9648-F71982137F93}"/>
              </a:ext>
            </a:extLst>
          </p:cNvPr>
          <p:cNvGraphicFramePr/>
          <p:nvPr>
            <p:extLst/>
          </p:nvPr>
        </p:nvGraphicFramePr>
        <p:xfrm>
          <a:off x="3690410" y="1988840"/>
          <a:ext cx="5202070"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AAF536F2-DF23-4DBA-ADB5-8358C4BA3512}"/>
              </a:ext>
            </a:extLst>
          </p:cNvPr>
          <p:cNvSpPr>
            <a:spLocks noGrp="1"/>
          </p:cNvSpPr>
          <p:nvPr>
            <p:ph type="sldNum" sz="quarter" idx="12"/>
          </p:nvPr>
        </p:nvSpPr>
        <p:spPr/>
        <p:txBody>
          <a:bodyPr/>
          <a:lstStyle/>
          <a:p>
            <a:fld id="{B8E02949-4CF0-41F9-868E-9DB81E933003}" type="slidenum">
              <a:rPr lang="es-EC" smtClean="0">
                <a:solidFill>
                  <a:prstClr val="black">
                    <a:tint val="75000"/>
                  </a:prstClr>
                </a:solidFill>
              </a:rPr>
              <a:pPr/>
              <a:t>2</a:t>
            </a:fld>
            <a:endParaRPr lang="es-EC">
              <a:solidFill>
                <a:prstClr val="black">
                  <a:tint val="75000"/>
                </a:prstClr>
              </a:solidFill>
            </a:endParaRPr>
          </a:p>
        </p:txBody>
      </p:sp>
      <p:pic>
        <p:nvPicPr>
          <p:cNvPr id="5" name="Imagen 4">
            <a:extLst>
              <a:ext uri="{FF2B5EF4-FFF2-40B4-BE49-F238E27FC236}">
                <a16:creationId xmlns:a16="http://schemas.microsoft.com/office/drawing/2014/main" id="{A895C5A2-73F0-49CA-B4D9-7B66E98D1C1A}"/>
              </a:ext>
            </a:extLst>
          </p:cNvPr>
          <p:cNvPicPr>
            <a:picLocks noChangeAspect="1"/>
          </p:cNvPicPr>
          <p:nvPr/>
        </p:nvPicPr>
        <p:blipFill>
          <a:blip r:embed="rId7"/>
          <a:stretch>
            <a:fillRect/>
          </a:stretch>
        </p:blipFill>
        <p:spPr>
          <a:xfrm>
            <a:off x="179511" y="2204864"/>
            <a:ext cx="3912033" cy="3672408"/>
          </a:xfrm>
          <a:prstGeom prst="rect">
            <a:avLst/>
          </a:prstGeom>
        </p:spPr>
      </p:pic>
    </p:spTree>
    <p:extLst>
      <p:ext uri="{BB962C8B-B14F-4D97-AF65-F5344CB8AC3E}">
        <p14:creationId xmlns:p14="http://schemas.microsoft.com/office/powerpoint/2010/main" val="11952887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1033572"/>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682805"/>
            <a:ext cx="6480720" cy="954107"/>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ENCUESTAS  Y ENTREVISTAS A JEFES DE DPTO. DE INTELIGENCIA</a:t>
            </a:r>
          </a:p>
        </p:txBody>
      </p:sp>
      <p:pic>
        <p:nvPicPr>
          <p:cNvPr id="16" name="Imagen 15">
            <a:extLst>
              <a:ext uri="{FF2B5EF4-FFF2-40B4-BE49-F238E27FC236}">
                <a16:creationId xmlns:a16="http://schemas.microsoft.com/office/drawing/2014/main" id="{A1C4F914-0EAA-42EF-BFAE-E8B00DC82AD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0109" y="3693749"/>
            <a:ext cx="3815827" cy="2975610"/>
          </a:xfrm>
          <a:prstGeom prst="rect">
            <a:avLst/>
          </a:prstGeom>
          <a:noFill/>
          <a:ln>
            <a:solidFill>
              <a:schemeClr val="tx1"/>
            </a:solidFill>
          </a:ln>
        </p:spPr>
      </p:pic>
      <p:sp>
        <p:nvSpPr>
          <p:cNvPr id="3" name="Rectángulo 2">
            <a:extLst>
              <a:ext uri="{FF2B5EF4-FFF2-40B4-BE49-F238E27FC236}">
                <a16:creationId xmlns:a16="http://schemas.microsoft.com/office/drawing/2014/main" id="{431FFB04-EB3B-49B6-A322-3292231D0036}"/>
              </a:ext>
            </a:extLst>
          </p:cNvPr>
          <p:cNvSpPr/>
          <p:nvPr/>
        </p:nvSpPr>
        <p:spPr>
          <a:xfrm>
            <a:off x="107504" y="3008565"/>
            <a:ext cx="3888432" cy="492443"/>
          </a:xfrm>
          <a:prstGeom prst="rect">
            <a:avLst/>
          </a:prstGeom>
        </p:spPr>
        <p:txBody>
          <a:bodyPr wrap="square">
            <a:spAutoFit/>
          </a:bodyPr>
          <a:lstStyle/>
          <a:p>
            <a:r>
              <a:rPr lang="es-US" dirty="0"/>
              <a:t>¿Recibió la información suficiente para la producción de inteligencia? </a:t>
            </a:r>
            <a:endParaRPr lang="es-EC" dirty="0"/>
          </a:p>
        </p:txBody>
      </p:sp>
      <p:sp>
        <p:nvSpPr>
          <p:cNvPr id="4" name="Rectángulo 3">
            <a:extLst>
              <a:ext uri="{FF2B5EF4-FFF2-40B4-BE49-F238E27FC236}">
                <a16:creationId xmlns:a16="http://schemas.microsoft.com/office/drawing/2014/main" id="{5F420CE1-55A7-402C-BE52-6428D72B49EE}"/>
              </a:ext>
            </a:extLst>
          </p:cNvPr>
          <p:cNvSpPr/>
          <p:nvPr/>
        </p:nvSpPr>
        <p:spPr>
          <a:xfrm>
            <a:off x="4481239" y="3159970"/>
            <a:ext cx="4572000" cy="292388"/>
          </a:xfrm>
          <a:prstGeom prst="rect">
            <a:avLst/>
          </a:prstGeom>
        </p:spPr>
        <p:txBody>
          <a:bodyPr>
            <a:spAutoFit/>
          </a:bodyPr>
          <a:lstStyle/>
          <a:p>
            <a:r>
              <a:rPr lang="es-US" dirty="0"/>
              <a:t>¿Nivel de utilidad de la información? </a:t>
            </a:r>
            <a:endParaRPr lang="es-EC" dirty="0"/>
          </a:p>
        </p:txBody>
      </p:sp>
      <p:pic>
        <p:nvPicPr>
          <p:cNvPr id="20" name="Imagen 19">
            <a:extLst>
              <a:ext uri="{FF2B5EF4-FFF2-40B4-BE49-F238E27FC236}">
                <a16:creationId xmlns:a16="http://schemas.microsoft.com/office/drawing/2014/main" id="{0EFBBEB4-BCBB-4B54-AADD-383C6BBA9E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693750"/>
            <a:ext cx="4176464" cy="2975610"/>
          </a:xfrm>
          <a:prstGeom prst="rect">
            <a:avLst/>
          </a:prstGeom>
          <a:noFill/>
          <a:ln>
            <a:solidFill>
              <a:schemeClr val="tx1"/>
            </a:solidFill>
          </a:ln>
        </p:spPr>
      </p:pic>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20</a:t>
            </a:fld>
            <a:endParaRPr lang="es-EC">
              <a:solidFill>
                <a:prstClr val="black">
                  <a:tint val="75000"/>
                </a:prstClr>
              </a:solidFill>
            </a:endParaRPr>
          </a:p>
        </p:txBody>
      </p:sp>
    </p:spTree>
    <p:extLst>
      <p:ext uri="{BB962C8B-B14F-4D97-AF65-F5344CB8AC3E}">
        <p14:creationId xmlns:p14="http://schemas.microsoft.com/office/powerpoint/2010/main" val="10598647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1033572"/>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682805"/>
            <a:ext cx="6480720" cy="954107"/>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ENCUESTAS  Y ENTREVISTAS A JEFES DE DPTO. DE INTELIGENCIA</a:t>
            </a:r>
          </a:p>
        </p:txBody>
      </p:sp>
      <p:sp>
        <p:nvSpPr>
          <p:cNvPr id="10" name="Rectángulo 9">
            <a:extLst>
              <a:ext uri="{FF2B5EF4-FFF2-40B4-BE49-F238E27FC236}">
                <a16:creationId xmlns:a16="http://schemas.microsoft.com/office/drawing/2014/main" id="{1FAFE439-2935-42E0-8FC1-0D7E7947DA62}"/>
              </a:ext>
            </a:extLst>
          </p:cNvPr>
          <p:cNvSpPr/>
          <p:nvPr/>
        </p:nvSpPr>
        <p:spPr>
          <a:xfrm>
            <a:off x="179512" y="2850189"/>
            <a:ext cx="4324928" cy="692497"/>
          </a:xfrm>
          <a:prstGeom prst="rect">
            <a:avLst/>
          </a:prstGeom>
        </p:spPr>
        <p:txBody>
          <a:bodyPr wrap="square">
            <a:spAutoFit/>
          </a:bodyPr>
          <a:lstStyle/>
          <a:p>
            <a:r>
              <a:rPr lang="es-US" dirty="0"/>
              <a:t>¿Considera que recibió información suficiente por parte del COIMC? ¿Qué medidas se podrían tomar para mejorarla?</a:t>
            </a:r>
            <a:endParaRPr lang="es-EC" dirty="0"/>
          </a:p>
        </p:txBody>
      </p:sp>
      <p:pic>
        <p:nvPicPr>
          <p:cNvPr id="11" name="Imagen 10">
            <a:extLst>
              <a:ext uri="{FF2B5EF4-FFF2-40B4-BE49-F238E27FC236}">
                <a16:creationId xmlns:a16="http://schemas.microsoft.com/office/drawing/2014/main" id="{56919C97-357A-430E-8B6D-81E743FB53B8}"/>
              </a:ext>
            </a:extLst>
          </p:cNvPr>
          <p:cNvPicPr>
            <a:picLocks noChangeAspect="1"/>
          </p:cNvPicPr>
          <p:nvPr/>
        </p:nvPicPr>
        <p:blipFill>
          <a:blip r:embed="rId3"/>
          <a:stretch>
            <a:fillRect/>
          </a:stretch>
        </p:blipFill>
        <p:spPr>
          <a:xfrm>
            <a:off x="179512" y="3765757"/>
            <a:ext cx="4291956" cy="2975611"/>
          </a:xfrm>
          <a:prstGeom prst="rect">
            <a:avLst/>
          </a:prstGeom>
          <a:ln>
            <a:solidFill>
              <a:schemeClr val="tx1"/>
            </a:solidFill>
          </a:ln>
        </p:spPr>
      </p:pic>
      <p:sp>
        <p:nvSpPr>
          <p:cNvPr id="12" name="Rectángulo 11">
            <a:extLst>
              <a:ext uri="{FF2B5EF4-FFF2-40B4-BE49-F238E27FC236}">
                <a16:creationId xmlns:a16="http://schemas.microsoft.com/office/drawing/2014/main" id="{632D2F36-632A-4518-A601-7F21B84F1BE3}"/>
              </a:ext>
            </a:extLst>
          </p:cNvPr>
          <p:cNvSpPr/>
          <p:nvPr/>
        </p:nvSpPr>
        <p:spPr>
          <a:xfrm>
            <a:off x="4644008" y="2850189"/>
            <a:ext cx="4324928" cy="692497"/>
          </a:xfrm>
          <a:prstGeom prst="rect">
            <a:avLst/>
          </a:prstGeom>
        </p:spPr>
        <p:txBody>
          <a:bodyPr wrap="square">
            <a:spAutoFit/>
          </a:bodyPr>
          <a:lstStyle/>
          <a:p>
            <a:r>
              <a:rPr lang="es-US" dirty="0"/>
              <a:t>¿Cuáles ha identificado como los principales retos para realizar los pedidos de información a las agencias del COIMC?</a:t>
            </a:r>
            <a:endParaRPr lang="es-EC" dirty="0"/>
          </a:p>
        </p:txBody>
      </p:sp>
      <p:pic>
        <p:nvPicPr>
          <p:cNvPr id="3" name="Imagen 2">
            <a:extLst>
              <a:ext uri="{FF2B5EF4-FFF2-40B4-BE49-F238E27FC236}">
                <a16:creationId xmlns:a16="http://schemas.microsoft.com/office/drawing/2014/main" id="{D7F21562-B36D-4149-990E-CBE064598AAA}"/>
              </a:ext>
            </a:extLst>
          </p:cNvPr>
          <p:cNvPicPr>
            <a:picLocks noChangeAspect="1"/>
          </p:cNvPicPr>
          <p:nvPr/>
        </p:nvPicPr>
        <p:blipFill>
          <a:blip r:embed="rId4"/>
          <a:stretch>
            <a:fillRect/>
          </a:stretch>
        </p:blipFill>
        <p:spPr>
          <a:xfrm>
            <a:off x="4531961" y="3765756"/>
            <a:ext cx="4255377" cy="2975611"/>
          </a:xfrm>
          <a:prstGeom prst="rect">
            <a:avLst/>
          </a:prstGeom>
          <a:ln>
            <a:solidFill>
              <a:schemeClr val="tx1"/>
            </a:solidFill>
          </a:ln>
        </p:spPr>
      </p:pic>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21</a:t>
            </a:fld>
            <a:endParaRPr lang="es-EC">
              <a:solidFill>
                <a:prstClr val="black">
                  <a:tint val="75000"/>
                </a:prstClr>
              </a:solidFill>
            </a:endParaRPr>
          </a:p>
        </p:txBody>
      </p:sp>
    </p:spTree>
    <p:extLst>
      <p:ext uri="{BB962C8B-B14F-4D97-AF65-F5344CB8AC3E}">
        <p14:creationId xmlns:p14="http://schemas.microsoft.com/office/powerpoint/2010/main" val="2434476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22</a:t>
            </a:fld>
            <a:endParaRPr lang="es-EC">
              <a:solidFill>
                <a:prstClr val="black">
                  <a:tint val="75000"/>
                </a:prstClr>
              </a:solidFill>
            </a:endParaRP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628800"/>
            <a:ext cx="5256584" cy="523220"/>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ENCUESTAS INTELIGENCIA</a:t>
            </a:r>
          </a:p>
        </p:txBody>
      </p:sp>
      <p:sp>
        <p:nvSpPr>
          <p:cNvPr id="3" name="Rectángulo 2">
            <a:extLst>
              <a:ext uri="{FF2B5EF4-FFF2-40B4-BE49-F238E27FC236}">
                <a16:creationId xmlns:a16="http://schemas.microsoft.com/office/drawing/2014/main" id="{431FFB04-EB3B-49B6-A322-3292231D0036}"/>
              </a:ext>
            </a:extLst>
          </p:cNvPr>
          <p:cNvSpPr/>
          <p:nvPr/>
        </p:nvSpPr>
        <p:spPr>
          <a:xfrm>
            <a:off x="107504" y="2108319"/>
            <a:ext cx="3888432" cy="1192634"/>
          </a:xfrm>
          <a:prstGeom prst="rect">
            <a:avLst/>
          </a:prstGeom>
        </p:spPr>
        <p:txBody>
          <a:bodyPr wrap="square">
            <a:spAutoFit/>
          </a:bodyPr>
          <a:lstStyle/>
          <a:p>
            <a:r>
              <a:rPr lang="es-US" dirty="0"/>
              <a:t>¿Después de la ejecución de las operaciones recibió la retroalimentación de las unidades que realizaron la operación? </a:t>
            </a:r>
          </a:p>
          <a:p>
            <a:r>
              <a:rPr lang="es-US"/>
              <a:t>¿</a:t>
            </a:r>
            <a:r>
              <a:rPr lang="es-US" dirty="0"/>
              <a:t>L</a:t>
            </a:r>
            <a:r>
              <a:rPr lang="es-US"/>
              <a:t>a </a:t>
            </a:r>
            <a:r>
              <a:rPr lang="es-US" dirty="0"/>
              <a:t>información recibida fue utilizada para los productos de inteligencia?</a:t>
            </a:r>
            <a:endParaRPr lang="es-EC" dirty="0"/>
          </a:p>
        </p:txBody>
      </p:sp>
      <p:pic>
        <p:nvPicPr>
          <p:cNvPr id="11" name="Imagen 10">
            <a:extLst>
              <a:ext uri="{FF2B5EF4-FFF2-40B4-BE49-F238E27FC236}">
                <a16:creationId xmlns:a16="http://schemas.microsoft.com/office/drawing/2014/main" id="{E0446D42-F3C5-4754-ADAA-E33F17B7F03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5662" y="3460425"/>
            <a:ext cx="3840274" cy="2944185"/>
          </a:xfrm>
          <a:prstGeom prst="rect">
            <a:avLst/>
          </a:prstGeom>
          <a:noFill/>
          <a:ln>
            <a:solidFill>
              <a:schemeClr val="tx1"/>
            </a:solidFill>
          </a:ln>
        </p:spPr>
      </p:pic>
    </p:spTree>
    <p:extLst>
      <p:ext uri="{BB962C8B-B14F-4D97-AF65-F5344CB8AC3E}">
        <p14:creationId xmlns:p14="http://schemas.microsoft.com/office/powerpoint/2010/main" val="19290369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23</a:t>
            </a:fld>
            <a:endParaRPr lang="es-EC">
              <a:solidFill>
                <a:prstClr val="black">
                  <a:tint val="75000"/>
                </a:prstClr>
              </a:solidFill>
            </a:endParaRPr>
          </a:p>
        </p:txBody>
      </p:sp>
      <p:pic>
        <p:nvPicPr>
          <p:cNvPr id="13" name="Imagen 12">
            <a:extLst>
              <a:ext uri="{FF2B5EF4-FFF2-40B4-BE49-F238E27FC236}">
                <a16:creationId xmlns:a16="http://schemas.microsoft.com/office/drawing/2014/main" id="{7EFF27CD-21F2-42A5-984E-5D446253FD3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4812240"/>
            <a:ext cx="1440000" cy="1080000"/>
          </a:xfrm>
          <a:prstGeom prst="rect">
            <a:avLst/>
          </a:prstGeom>
          <a:noFill/>
          <a:ln>
            <a:solidFill>
              <a:schemeClr val="tx1"/>
            </a:solidFill>
          </a:ln>
        </p:spPr>
      </p:pic>
      <p:pic>
        <p:nvPicPr>
          <p:cNvPr id="14" name="Imagen 13">
            <a:extLst>
              <a:ext uri="{FF2B5EF4-FFF2-40B4-BE49-F238E27FC236}">
                <a16:creationId xmlns:a16="http://schemas.microsoft.com/office/drawing/2014/main" id="{E1AA9A01-8947-4AA7-AF30-5A7CF4C31A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501008"/>
            <a:ext cx="1440000" cy="1080000"/>
          </a:xfrm>
          <a:prstGeom prst="rect">
            <a:avLst/>
          </a:prstGeom>
          <a:noFill/>
          <a:ln>
            <a:solidFill>
              <a:schemeClr val="tx1"/>
            </a:solidFill>
          </a:ln>
        </p:spPr>
      </p:pic>
      <p:pic>
        <p:nvPicPr>
          <p:cNvPr id="15" name="Imagen 14">
            <a:extLst>
              <a:ext uri="{FF2B5EF4-FFF2-40B4-BE49-F238E27FC236}">
                <a16:creationId xmlns:a16="http://schemas.microsoft.com/office/drawing/2014/main" id="{0B946680-8FE4-422E-85D1-9C5FDF5626A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3501008"/>
            <a:ext cx="1440000" cy="1080000"/>
          </a:xfrm>
          <a:prstGeom prst="rect">
            <a:avLst/>
          </a:prstGeom>
          <a:noFill/>
          <a:ln>
            <a:solidFill>
              <a:schemeClr val="tx1"/>
            </a:solidFill>
          </a:ln>
        </p:spPr>
      </p:pic>
      <p:graphicFrame>
        <p:nvGraphicFramePr>
          <p:cNvPr id="6" name="Diagrama 5">
            <a:extLst>
              <a:ext uri="{FF2B5EF4-FFF2-40B4-BE49-F238E27FC236}">
                <a16:creationId xmlns:a16="http://schemas.microsoft.com/office/drawing/2014/main" id="{C8B6AB6D-4A28-4E88-8A92-3285BD91B72A}"/>
              </a:ext>
            </a:extLst>
          </p:cNvPr>
          <p:cNvGraphicFramePr/>
          <p:nvPr>
            <p:extLst/>
          </p:nvPr>
        </p:nvGraphicFramePr>
        <p:xfrm>
          <a:off x="2411760" y="2780928"/>
          <a:ext cx="7200800" cy="37762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Imagen 2">
            <a:extLst>
              <a:ext uri="{FF2B5EF4-FFF2-40B4-BE49-F238E27FC236}">
                <a16:creationId xmlns:a16="http://schemas.microsoft.com/office/drawing/2014/main" id="{6BC0E8D5-DF94-40FD-A3C6-E34224772C56}"/>
              </a:ext>
            </a:extLst>
          </p:cNvPr>
          <p:cNvPicPr>
            <a:picLocks noChangeAspect="1"/>
          </p:cNvPicPr>
          <p:nvPr/>
        </p:nvPicPr>
        <p:blipFill>
          <a:blip r:embed="rId11"/>
          <a:stretch>
            <a:fillRect/>
          </a:stretch>
        </p:blipFill>
        <p:spPr>
          <a:xfrm>
            <a:off x="179512" y="4811855"/>
            <a:ext cx="1440000" cy="1080000"/>
          </a:xfrm>
          <a:prstGeom prst="rect">
            <a:avLst/>
          </a:prstGeom>
          <a:ln>
            <a:solidFill>
              <a:schemeClr val="tx1"/>
            </a:solidFill>
          </a:ln>
        </p:spPr>
      </p:pic>
      <p:sp>
        <p:nvSpPr>
          <p:cNvPr id="10" name="CuadroTexto 9">
            <a:extLst>
              <a:ext uri="{FF2B5EF4-FFF2-40B4-BE49-F238E27FC236}">
                <a16:creationId xmlns:a16="http://schemas.microsoft.com/office/drawing/2014/main" id="{4973AC6C-0A4E-4368-9AC7-99FC96A8BADB}"/>
              </a:ext>
            </a:extLst>
          </p:cNvPr>
          <p:cNvSpPr txBox="1"/>
          <p:nvPr/>
        </p:nvSpPr>
        <p:spPr>
          <a:xfrm>
            <a:off x="251520" y="1682805"/>
            <a:ext cx="6480720" cy="954107"/>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ENCUESTAS  Y ENTREVISTAS A JEFES DE DPTO. DE INTELIGENCIA</a:t>
            </a:r>
          </a:p>
        </p:txBody>
      </p:sp>
    </p:spTree>
    <p:extLst>
      <p:ext uri="{BB962C8B-B14F-4D97-AF65-F5344CB8AC3E}">
        <p14:creationId xmlns:p14="http://schemas.microsoft.com/office/powerpoint/2010/main" val="41217225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24</a:t>
            </a:fld>
            <a:endParaRPr lang="es-EC">
              <a:solidFill>
                <a:prstClr val="black">
                  <a:tint val="75000"/>
                </a:prstClr>
              </a:solidFill>
            </a:endParaRP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610797"/>
            <a:ext cx="5256584" cy="954107"/>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ENCUESTAS JEFE DEL DPTO. DE OPERACIONES</a:t>
            </a:r>
          </a:p>
        </p:txBody>
      </p:sp>
      <p:sp>
        <p:nvSpPr>
          <p:cNvPr id="3" name="Rectángulo 2">
            <a:extLst>
              <a:ext uri="{FF2B5EF4-FFF2-40B4-BE49-F238E27FC236}">
                <a16:creationId xmlns:a16="http://schemas.microsoft.com/office/drawing/2014/main" id="{431FFB04-EB3B-49B6-A322-3292231D0036}"/>
              </a:ext>
            </a:extLst>
          </p:cNvPr>
          <p:cNvSpPr/>
          <p:nvPr/>
        </p:nvSpPr>
        <p:spPr>
          <a:xfrm>
            <a:off x="107504" y="2792541"/>
            <a:ext cx="3888432" cy="492443"/>
          </a:xfrm>
          <a:prstGeom prst="rect">
            <a:avLst/>
          </a:prstGeom>
        </p:spPr>
        <p:txBody>
          <a:bodyPr wrap="square">
            <a:spAutoFit/>
          </a:bodyPr>
          <a:lstStyle/>
          <a:p>
            <a:r>
              <a:rPr lang="es-US" dirty="0"/>
              <a:t>¿Los productos de inteligencia recibidos fueron adecuados y útiles?</a:t>
            </a:r>
            <a:endParaRPr lang="es-EC" dirty="0"/>
          </a:p>
        </p:txBody>
      </p:sp>
      <p:sp>
        <p:nvSpPr>
          <p:cNvPr id="4" name="Rectángulo 3">
            <a:extLst>
              <a:ext uri="{FF2B5EF4-FFF2-40B4-BE49-F238E27FC236}">
                <a16:creationId xmlns:a16="http://schemas.microsoft.com/office/drawing/2014/main" id="{5F420CE1-55A7-402C-BE52-6428D72B49EE}"/>
              </a:ext>
            </a:extLst>
          </p:cNvPr>
          <p:cNvSpPr/>
          <p:nvPr/>
        </p:nvSpPr>
        <p:spPr>
          <a:xfrm>
            <a:off x="4481239" y="2792541"/>
            <a:ext cx="4324928" cy="492443"/>
          </a:xfrm>
          <a:prstGeom prst="rect">
            <a:avLst/>
          </a:prstGeom>
        </p:spPr>
        <p:txBody>
          <a:bodyPr wrap="square">
            <a:spAutoFit/>
          </a:bodyPr>
          <a:lstStyle/>
          <a:p>
            <a:r>
              <a:rPr lang="es-US" dirty="0"/>
              <a:t>¿Qué medidas se podrían tomar para mejorar los productos recibidos?</a:t>
            </a:r>
            <a:endParaRPr lang="es-EC" dirty="0"/>
          </a:p>
        </p:txBody>
      </p:sp>
      <p:pic>
        <p:nvPicPr>
          <p:cNvPr id="13" name="Imagen 12">
            <a:extLst>
              <a:ext uri="{FF2B5EF4-FFF2-40B4-BE49-F238E27FC236}">
                <a16:creationId xmlns:a16="http://schemas.microsoft.com/office/drawing/2014/main" id="{24C0B2A4-91B6-48CD-847F-CCE7D0E5C820}"/>
              </a:ext>
            </a:extLst>
          </p:cNvPr>
          <p:cNvPicPr>
            <a:picLocks noChangeAspect="1"/>
          </p:cNvPicPr>
          <p:nvPr/>
        </p:nvPicPr>
        <p:blipFill>
          <a:blip r:embed="rId3"/>
          <a:stretch>
            <a:fillRect/>
          </a:stretch>
        </p:blipFill>
        <p:spPr>
          <a:xfrm>
            <a:off x="4481239" y="3393950"/>
            <a:ext cx="4352921" cy="3078747"/>
          </a:xfrm>
          <a:prstGeom prst="rect">
            <a:avLst/>
          </a:prstGeom>
        </p:spPr>
      </p:pic>
      <p:pic>
        <p:nvPicPr>
          <p:cNvPr id="14" name="Imagen 13">
            <a:extLst>
              <a:ext uri="{FF2B5EF4-FFF2-40B4-BE49-F238E27FC236}">
                <a16:creationId xmlns:a16="http://schemas.microsoft.com/office/drawing/2014/main" id="{C679F7A2-0CE5-4A66-95FF-71C3E7E533A5}"/>
              </a:ext>
            </a:extLst>
          </p:cNvPr>
          <p:cNvPicPr>
            <a:picLocks noChangeAspect="1"/>
          </p:cNvPicPr>
          <p:nvPr/>
        </p:nvPicPr>
        <p:blipFill>
          <a:blip r:embed="rId4"/>
          <a:stretch>
            <a:fillRect/>
          </a:stretch>
        </p:blipFill>
        <p:spPr>
          <a:xfrm>
            <a:off x="232073" y="3393950"/>
            <a:ext cx="3888433" cy="3078747"/>
          </a:xfrm>
          <a:prstGeom prst="rect">
            <a:avLst/>
          </a:prstGeom>
        </p:spPr>
      </p:pic>
    </p:spTree>
    <p:extLst>
      <p:ext uri="{BB962C8B-B14F-4D97-AF65-F5344CB8AC3E}">
        <p14:creationId xmlns:p14="http://schemas.microsoft.com/office/powerpoint/2010/main" val="254735270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25</a:t>
            </a:fld>
            <a:endParaRPr lang="es-EC">
              <a:solidFill>
                <a:prstClr val="black">
                  <a:tint val="75000"/>
                </a:prstClr>
              </a:solidFill>
            </a:endParaRPr>
          </a:p>
        </p:txBody>
      </p:sp>
      <p:graphicFrame>
        <p:nvGraphicFramePr>
          <p:cNvPr id="10" name="Diagrama 9">
            <a:extLst>
              <a:ext uri="{FF2B5EF4-FFF2-40B4-BE49-F238E27FC236}">
                <a16:creationId xmlns:a16="http://schemas.microsoft.com/office/drawing/2014/main" id="{302AC4E2-6AB6-4CB1-91B4-DF349A31B634}"/>
              </a:ext>
            </a:extLst>
          </p:cNvPr>
          <p:cNvGraphicFramePr/>
          <p:nvPr>
            <p:extLst/>
          </p:nvPr>
        </p:nvGraphicFramePr>
        <p:xfrm>
          <a:off x="1835696" y="3209708"/>
          <a:ext cx="7920880" cy="3221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AD9EB644-186C-4132-9D4D-E4181B9F198A}"/>
              </a:ext>
            </a:extLst>
          </p:cNvPr>
          <p:cNvPicPr>
            <a:picLocks noChangeAspect="1"/>
          </p:cNvPicPr>
          <p:nvPr/>
        </p:nvPicPr>
        <p:blipFill>
          <a:blip r:embed="rId8"/>
          <a:stretch>
            <a:fillRect/>
          </a:stretch>
        </p:blipFill>
        <p:spPr>
          <a:xfrm>
            <a:off x="539552" y="4971680"/>
            <a:ext cx="2144156" cy="1697680"/>
          </a:xfrm>
          <a:prstGeom prst="rect">
            <a:avLst/>
          </a:prstGeom>
        </p:spPr>
      </p:pic>
      <p:pic>
        <p:nvPicPr>
          <p:cNvPr id="12" name="Imagen 11">
            <a:extLst>
              <a:ext uri="{FF2B5EF4-FFF2-40B4-BE49-F238E27FC236}">
                <a16:creationId xmlns:a16="http://schemas.microsoft.com/office/drawing/2014/main" id="{8995ECE4-3578-47C7-9EB9-64207FC0EEFD}"/>
              </a:ext>
            </a:extLst>
          </p:cNvPr>
          <p:cNvPicPr>
            <a:picLocks noChangeAspect="1"/>
          </p:cNvPicPr>
          <p:nvPr/>
        </p:nvPicPr>
        <p:blipFill>
          <a:blip r:embed="rId9"/>
          <a:stretch>
            <a:fillRect/>
          </a:stretch>
        </p:blipFill>
        <p:spPr>
          <a:xfrm>
            <a:off x="539552" y="2849667"/>
            <a:ext cx="2144156" cy="1697680"/>
          </a:xfrm>
          <a:prstGeom prst="rect">
            <a:avLst/>
          </a:prstGeom>
        </p:spPr>
      </p:pic>
      <p:sp>
        <p:nvSpPr>
          <p:cNvPr id="14" name="CuadroTexto 13">
            <a:extLst>
              <a:ext uri="{FF2B5EF4-FFF2-40B4-BE49-F238E27FC236}">
                <a16:creationId xmlns:a16="http://schemas.microsoft.com/office/drawing/2014/main" id="{995DFD3E-EC9A-4C71-913D-93037C28C746}"/>
              </a:ext>
            </a:extLst>
          </p:cNvPr>
          <p:cNvSpPr txBox="1"/>
          <p:nvPr/>
        </p:nvSpPr>
        <p:spPr>
          <a:xfrm>
            <a:off x="251520" y="1610797"/>
            <a:ext cx="5256584" cy="954107"/>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ENCUESTAS JEFE DEL DPTO. DE OPERACIONES</a:t>
            </a:r>
          </a:p>
        </p:txBody>
      </p:sp>
    </p:spTree>
    <p:extLst>
      <p:ext uri="{BB962C8B-B14F-4D97-AF65-F5344CB8AC3E}">
        <p14:creationId xmlns:p14="http://schemas.microsoft.com/office/powerpoint/2010/main" val="329803496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26</a:t>
            </a:fld>
            <a:endParaRPr lang="es-EC">
              <a:solidFill>
                <a:prstClr val="black">
                  <a:tint val="75000"/>
                </a:prstClr>
              </a:solidFill>
            </a:endParaRP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628800"/>
            <a:ext cx="6480720" cy="523220"/>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PRODUCTOS DE INTELIGENCIA</a:t>
            </a:r>
          </a:p>
        </p:txBody>
      </p:sp>
      <p:grpSp>
        <p:nvGrpSpPr>
          <p:cNvPr id="7" name="Grupo 6">
            <a:extLst>
              <a:ext uri="{FF2B5EF4-FFF2-40B4-BE49-F238E27FC236}">
                <a16:creationId xmlns:a16="http://schemas.microsoft.com/office/drawing/2014/main" id="{49A55010-7296-4EBC-9AAC-B3E3E3EA4E37}"/>
              </a:ext>
            </a:extLst>
          </p:cNvPr>
          <p:cNvGrpSpPr/>
          <p:nvPr/>
        </p:nvGrpSpPr>
        <p:grpSpPr>
          <a:xfrm>
            <a:off x="251520" y="2996952"/>
            <a:ext cx="4320480" cy="3054361"/>
            <a:chOff x="251520" y="3284984"/>
            <a:chExt cx="4584589" cy="3054361"/>
          </a:xfrm>
        </p:grpSpPr>
        <p:pic>
          <p:nvPicPr>
            <p:cNvPr id="4" name="Imagen 3">
              <a:extLst>
                <a:ext uri="{FF2B5EF4-FFF2-40B4-BE49-F238E27FC236}">
                  <a16:creationId xmlns:a16="http://schemas.microsoft.com/office/drawing/2014/main" id="{3EBE720A-8F54-4F18-BCA1-1021DEB4581B}"/>
                </a:ext>
              </a:extLst>
            </p:cNvPr>
            <p:cNvPicPr>
              <a:picLocks noChangeAspect="1"/>
            </p:cNvPicPr>
            <p:nvPr/>
          </p:nvPicPr>
          <p:blipFill>
            <a:blip r:embed="rId3"/>
            <a:stretch>
              <a:fillRect/>
            </a:stretch>
          </p:blipFill>
          <p:spPr>
            <a:xfrm>
              <a:off x="251520" y="3284984"/>
              <a:ext cx="4584589" cy="3054361"/>
            </a:xfrm>
            <a:prstGeom prst="rect">
              <a:avLst/>
            </a:prstGeom>
            <a:ln>
              <a:solidFill>
                <a:schemeClr val="tx1"/>
              </a:solidFill>
            </a:ln>
          </p:spPr>
        </p:pic>
        <p:sp>
          <p:nvSpPr>
            <p:cNvPr id="5" name="CuadroTexto 4">
              <a:extLst>
                <a:ext uri="{FF2B5EF4-FFF2-40B4-BE49-F238E27FC236}">
                  <a16:creationId xmlns:a16="http://schemas.microsoft.com/office/drawing/2014/main" id="{7B1E3EEC-9E31-4160-A421-2E5499DE5FE2}"/>
                </a:ext>
              </a:extLst>
            </p:cNvPr>
            <p:cNvSpPr txBox="1"/>
            <p:nvPr/>
          </p:nvSpPr>
          <p:spPr>
            <a:xfrm>
              <a:off x="251521" y="3317379"/>
              <a:ext cx="4584588" cy="292388"/>
            </a:xfrm>
            <a:prstGeom prst="rect">
              <a:avLst/>
            </a:prstGeom>
            <a:noFill/>
          </p:spPr>
          <p:txBody>
            <a:bodyPr wrap="square" rtlCol="0">
              <a:spAutoFit/>
            </a:bodyPr>
            <a:lstStyle/>
            <a:p>
              <a:r>
                <a:rPr lang="es-MX" dirty="0"/>
                <a:t>Productos de inteligencia difundidos por departamentos</a:t>
              </a:r>
              <a:endParaRPr lang="es-EC" dirty="0"/>
            </a:p>
          </p:txBody>
        </p:sp>
      </p:grpSp>
      <p:sp>
        <p:nvSpPr>
          <p:cNvPr id="12" name="Rectángulo: esquinas redondeadas 11">
            <a:extLst>
              <a:ext uri="{FF2B5EF4-FFF2-40B4-BE49-F238E27FC236}">
                <a16:creationId xmlns:a16="http://schemas.microsoft.com/office/drawing/2014/main" id="{2CA6206A-74E9-4E2E-9B66-2C772244B7B6}"/>
              </a:ext>
            </a:extLst>
          </p:cNvPr>
          <p:cNvSpPr/>
          <p:nvPr/>
        </p:nvSpPr>
        <p:spPr>
          <a:xfrm>
            <a:off x="5004048" y="2924944"/>
            <a:ext cx="3802119" cy="72186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800" dirty="0"/>
              <a:t>Sector marítimo cuenta con </a:t>
            </a:r>
            <a:r>
              <a:rPr lang="es-MX" sz="1800" dirty="0" err="1"/>
              <a:t>PIAO</a:t>
            </a:r>
            <a:r>
              <a:rPr lang="es-MX" sz="1800" dirty="0"/>
              <a:t> actualizado</a:t>
            </a:r>
            <a:endParaRPr lang="es-EC" sz="1800" dirty="0"/>
          </a:p>
        </p:txBody>
      </p:sp>
      <p:sp>
        <p:nvSpPr>
          <p:cNvPr id="13" name="Rectángulo: esquinas redondeadas 12">
            <a:extLst>
              <a:ext uri="{FF2B5EF4-FFF2-40B4-BE49-F238E27FC236}">
                <a16:creationId xmlns:a16="http://schemas.microsoft.com/office/drawing/2014/main" id="{9004A583-2D7E-4103-A88E-2348DD8D355A}"/>
              </a:ext>
            </a:extLst>
          </p:cNvPr>
          <p:cNvSpPr/>
          <p:nvPr/>
        </p:nvSpPr>
        <p:spPr>
          <a:xfrm>
            <a:off x="5004047" y="4012929"/>
            <a:ext cx="3802119" cy="721861"/>
          </a:xfrm>
          <a:prstGeom prst="roundRect">
            <a:avLst/>
          </a:prstGeom>
          <a:solidFill>
            <a:schemeClr val="accent5">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800" dirty="0"/>
              <a:t>El anexo de inteligencia es el mas difundido</a:t>
            </a:r>
            <a:endParaRPr lang="es-EC" sz="1800" dirty="0"/>
          </a:p>
        </p:txBody>
      </p:sp>
      <p:sp>
        <p:nvSpPr>
          <p:cNvPr id="14" name="Rectángulo: esquinas redondeadas 13">
            <a:extLst>
              <a:ext uri="{FF2B5EF4-FFF2-40B4-BE49-F238E27FC236}">
                <a16:creationId xmlns:a16="http://schemas.microsoft.com/office/drawing/2014/main" id="{72759CF0-E069-4DCB-BE98-7EE81E341127}"/>
              </a:ext>
            </a:extLst>
          </p:cNvPr>
          <p:cNvSpPr/>
          <p:nvPr/>
        </p:nvSpPr>
        <p:spPr>
          <a:xfrm>
            <a:off x="5004046" y="5105503"/>
            <a:ext cx="3802119" cy="917566"/>
          </a:xfrm>
          <a:prstGeom prst="round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800" dirty="0"/>
              <a:t>Sector operativo no realizan pedidos de información (excepto </a:t>
            </a:r>
            <a:r>
              <a:rPr lang="es-MX" sz="1800" dirty="0" err="1"/>
              <a:t>CUINMA</a:t>
            </a:r>
            <a:r>
              <a:rPr lang="es-MX" sz="1800" dirty="0"/>
              <a:t>)</a:t>
            </a:r>
            <a:endParaRPr lang="es-EC" sz="1800" dirty="0"/>
          </a:p>
        </p:txBody>
      </p:sp>
    </p:spTree>
    <p:extLst>
      <p:ext uri="{BB962C8B-B14F-4D97-AF65-F5344CB8AC3E}">
        <p14:creationId xmlns:p14="http://schemas.microsoft.com/office/powerpoint/2010/main" val="7347505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628800"/>
            <a:ext cx="6480720" cy="523220"/>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PRODUCTOS DE INTELIGENCIA</a:t>
            </a:r>
          </a:p>
        </p:txBody>
      </p:sp>
      <p:graphicFrame>
        <p:nvGraphicFramePr>
          <p:cNvPr id="3" name="Tabla 2">
            <a:extLst>
              <a:ext uri="{FF2B5EF4-FFF2-40B4-BE49-F238E27FC236}">
                <a16:creationId xmlns:a16="http://schemas.microsoft.com/office/drawing/2014/main" id="{34E8C7DC-C4C8-46CB-B777-71AE5852F042}"/>
              </a:ext>
            </a:extLst>
          </p:cNvPr>
          <p:cNvGraphicFramePr>
            <a:graphicFrameLocks noGrp="1"/>
          </p:cNvGraphicFramePr>
          <p:nvPr>
            <p:extLst/>
          </p:nvPr>
        </p:nvGraphicFramePr>
        <p:xfrm>
          <a:off x="357230" y="2247345"/>
          <a:ext cx="4907823" cy="4402241"/>
        </p:xfrm>
        <a:graphic>
          <a:graphicData uri="http://schemas.openxmlformats.org/drawingml/2006/table">
            <a:tbl>
              <a:tblPr firstRow="1" firstCol="1" bandRow="1">
                <a:tableStyleId>{1FECB4D8-DB02-4DC6-A0A2-4F2EBAE1DC90}</a:tableStyleId>
              </a:tblPr>
              <a:tblGrid>
                <a:gridCol w="1634016">
                  <a:extLst>
                    <a:ext uri="{9D8B030D-6E8A-4147-A177-3AD203B41FA5}">
                      <a16:colId xmlns:a16="http://schemas.microsoft.com/office/drawing/2014/main" val="3340613063"/>
                    </a:ext>
                  </a:extLst>
                </a:gridCol>
                <a:gridCol w="1718893">
                  <a:extLst>
                    <a:ext uri="{9D8B030D-6E8A-4147-A177-3AD203B41FA5}">
                      <a16:colId xmlns:a16="http://schemas.microsoft.com/office/drawing/2014/main" val="1229134244"/>
                    </a:ext>
                  </a:extLst>
                </a:gridCol>
                <a:gridCol w="1554914">
                  <a:extLst>
                    <a:ext uri="{9D8B030D-6E8A-4147-A177-3AD203B41FA5}">
                      <a16:colId xmlns:a16="http://schemas.microsoft.com/office/drawing/2014/main" val="650234710"/>
                    </a:ext>
                  </a:extLst>
                </a:gridCol>
              </a:tblGrid>
              <a:tr h="699625">
                <a:tc>
                  <a:txBody>
                    <a:bodyPr/>
                    <a:lstStyle/>
                    <a:p>
                      <a:pPr algn="ctr">
                        <a:lnSpc>
                          <a:spcPct val="107000"/>
                        </a:lnSpc>
                        <a:spcAft>
                          <a:spcPts val="0"/>
                        </a:spcAft>
                      </a:pPr>
                      <a:r>
                        <a:rPr lang="es-EC" sz="1100" dirty="0">
                          <a:effectLst/>
                        </a:rPr>
                        <a:t>REPARTO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PRODUCTOS DE INTELIGENCIA RECIBIDOS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PRODUCTOS DE INTELIGENCIA DIFUNDIDO A LOS SUBORDINADOS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3868601"/>
                  </a:ext>
                </a:extLst>
              </a:tr>
              <a:tr h="521673">
                <a:tc>
                  <a:txBody>
                    <a:bodyPr/>
                    <a:lstStyle/>
                    <a:p>
                      <a:pPr algn="ctr">
                        <a:lnSpc>
                          <a:spcPct val="107000"/>
                        </a:lnSpc>
                        <a:spcAft>
                          <a:spcPts val="0"/>
                        </a:spcAft>
                      </a:pPr>
                      <a:r>
                        <a:rPr lang="es-EC" sz="1100">
                          <a:effectLst/>
                        </a:rPr>
                        <a:t>COMANDO DE OPERACIONES NAVALES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dirty="0">
                          <a:effectLst/>
                        </a:rPr>
                        <a:t>NO</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OCASIONALMENTE ANEXO DE INTELIGENCIA </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356087"/>
                  </a:ext>
                </a:extLst>
              </a:tr>
              <a:tr h="521673">
                <a:tc>
                  <a:txBody>
                    <a:bodyPr/>
                    <a:lstStyle/>
                    <a:p>
                      <a:pPr algn="ctr">
                        <a:lnSpc>
                          <a:spcPct val="107000"/>
                        </a:lnSpc>
                        <a:spcAft>
                          <a:spcPts val="0"/>
                        </a:spcAft>
                      </a:pPr>
                      <a:r>
                        <a:rPr lang="es-EC" sz="1100">
                          <a:effectLst/>
                        </a:rPr>
                        <a:t>COMANDANCIA DE ESCUADRA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ANEXO DE INTELIGENCIA PARA OPERACIONES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OCASIONALMENTE ANEXO DE INTELIGENCIA </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5753033"/>
                  </a:ext>
                </a:extLst>
              </a:tr>
              <a:tr h="521673">
                <a:tc>
                  <a:txBody>
                    <a:bodyPr/>
                    <a:lstStyle/>
                    <a:p>
                      <a:pPr algn="ctr">
                        <a:lnSpc>
                          <a:spcPct val="107000"/>
                        </a:lnSpc>
                        <a:spcAft>
                          <a:spcPts val="0"/>
                        </a:spcAft>
                      </a:pPr>
                      <a:r>
                        <a:rPr lang="es-EC" sz="1100">
                          <a:effectLst/>
                        </a:rPr>
                        <a:t>CUERPO DE INFANTERÍA DE MARINA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ANEXO DE INTELIGENCIA PARA OPERACIONES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ANEXO DE INTELIGENCIA PARA OPERACIONES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2718390"/>
                  </a:ext>
                </a:extLst>
              </a:tr>
              <a:tr h="521673">
                <a:tc>
                  <a:txBody>
                    <a:bodyPr/>
                    <a:lstStyle/>
                    <a:p>
                      <a:pPr algn="ctr">
                        <a:lnSpc>
                          <a:spcPct val="107000"/>
                        </a:lnSpc>
                        <a:spcAft>
                          <a:spcPts val="0"/>
                        </a:spcAft>
                      </a:pPr>
                      <a:r>
                        <a:rPr lang="es-EC" sz="1100">
                          <a:effectLst/>
                        </a:rPr>
                        <a:t>COMANDO DE AVIACIÓN NAVAL</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effectLst/>
                        </a:rPr>
                        <a:t>ANEXO DE INTELIGENCIA PARA OPERACIONES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NO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509954"/>
                  </a:ext>
                </a:extLst>
              </a:tr>
              <a:tr h="521673">
                <a:tc>
                  <a:txBody>
                    <a:bodyPr/>
                    <a:lstStyle/>
                    <a:p>
                      <a:pPr algn="ctr">
                        <a:lnSpc>
                          <a:spcPct val="107000"/>
                        </a:lnSpc>
                        <a:spcAft>
                          <a:spcPts val="0"/>
                        </a:spcAft>
                      </a:pPr>
                      <a:r>
                        <a:rPr lang="es-EC" sz="1100">
                          <a:effectLst/>
                        </a:rPr>
                        <a:t>COMANDO DE SUBMARINOS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effectLst/>
                        </a:rPr>
                        <a:t>ANEXO DE INTELIGENCIA PARA OPERACIONES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NO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8018300"/>
                  </a:ext>
                </a:extLst>
              </a:tr>
              <a:tr h="521673">
                <a:tc>
                  <a:txBody>
                    <a:bodyPr/>
                    <a:lstStyle/>
                    <a:p>
                      <a:pPr algn="ctr">
                        <a:lnSpc>
                          <a:spcPct val="107000"/>
                        </a:lnSpc>
                        <a:spcAft>
                          <a:spcPts val="0"/>
                        </a:spcAft>
                      </a:pPr>
                      <a:r>
                        <a:rPr lang="es-EC" sz="1100">
                          <a:effectLst/>
                        </a:rPr>
                        <a:t>DIRECCIÓN NACIONAL DE LOS ESPACIOS ACUÁTICOS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effectLst/>
                        </a:rPr>
                        <a:t>NO</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ANEXO DE INTELIGENCIA PARA OPERACIONES </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800935"/>
                  </a:ext>
                </a:extLst>
              </a:tr>
              <a:tr h="521673">
                <a:tc>
                  <a:txBody>
                    <a:bodyPr/>
                    <a:lstStyle/>
                    <a:p>
                      <a:pPr algn="ctr">
                        <a:lnSpc>
                          <a:spcPct val="107000"/>
                        </a:lnSpc>
                        <a:spcAft>
                          <a:spcPts val="0"/>
                        </a:spcAft>
                      </a:pPr>
                      <a:r>
                        <a:rPr lang="es-EC" sz="1100">
                          <a:effectLst/>
                        </a:rPr>
                        <a:t>COMANDO DE GUARDACOSTAS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effectLst/>
                        </a:rPr>
                        <a:t>ANEXO DE INTELIGENCIA PARA OPERACIONES Y PIAO</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INTELIGENCIA PARA OPERACIONES TÁCTICAS PUNTUALES.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5333699"/>
                  </a:ext>
                </a:extLst>
              </a:tr>
            </a:tbl>
          </a:graphicData>
        </a:graphic>
      </p:graphicFrame>
      <p:pic>
        <p:nvPicPr>
          <p:cNvPr id="6" name="Imagen 5">
            <a:extLst>
              <a:ext uri="{FF2B5EF4-FFF2-40B4-BE49-F238E27FC236}">
                <a16:creationId xmlns:a16="http://schemas.microsoft.com/office/drawing/2014/main" id="{CE96BE58-56E6-49F2-AE82-2DC5E32D7FB4}"/>
              </a:ext>
            </a:extLst>
          </p:cNvPr>
          <p:cNvPicPr>
            <a:picLocks noChangeAspect="1"/>
          </p:cNvPicPr>
          <p:nvPr/>
        </p:nvPicPr>
        <p:blipFill>
          <a:blip r:embed="rId3"/>
          <a:stretch>
            <a:fillRect/>
          </a:stretch>
        </p:blipFill>
        <p:spPr>
          <a:xfrm>
            <a:off x="5766306" y="2132856"/>
            <a:ext cx="2838143" cy="2664296"/>
          </a:xfrm>
          <a:prstGeom prst="rect">
            <a:avLst/>
          </a:prstGeom>
        </p:spPr>
      </p:pic>
      <p:graphicFrame>
        <p:nvGraphicFramePr>
          <p:cNvPr id="11" name="Diagrama 10">
            <a:extLst>
              <a:ext uri="{FF2B5EF4-FFF2-40B4-BE49-F238E27FC236}">
                <a16:creationId xmlns:a16="http://schemas.microsoft.com/office/drawing/2014/main" id="{82435FED-5977-4097-BFAB-A38A07D446C7}"/>
              </a:ext>
            </a:extLst>
          </p:cNvPr>
          <p:cNvGraphicFramePr/>
          <p:nvPr>
            <p:extLst/>
          </p:nvPr>
        </p:nvGraphicFramePr>
        <p:xfrm>
          <a:off x="5652120" y="4437112"/>
          <a:ext cx="3134650" cy="2664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27</a:t>
            </a:fld>
            <a:endParaRPr lang="es-EC">
              <a:solidFill>
                <a:prstClr val="black">
                  <a:tint val="75000"/>
                </a:prstClr>
              </a:solidFill>
            </a:endParaRPr>
          </a:p>
        </p:txBody>
      </p:sp>
    </p:spTree>
    <p:extLst>
      <p:ext uri="{BB962C8B-B14F-4D97-AF65-F5344CB8AC3E}">
        <p14:creationId xmlns:p14="http://schemas.microsoft.com/office/powerpoint/2010/main" val="15554520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28</a:t>
            </a:fld>
            <a:endParaRPr lang="es-EC">
              <a:solidFill>
                <a:prstClr val="black">
                  <a:tint val="75000"/>
                </a:prstClr>
              </a:solidFill>
            </a:endParaRP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628800"/>
            <a:ext cx="6480720" cy="523220"/>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PRODUCTOS DE INTELIGENCIA</a:t>
            </a:r>
          </a:p>
        </p:txBody>
      </p:sp>
      <p:graphicFrame>
        <p:nvGraphicFramePr>
          <p:cNvPr id="3" name="Tabla 2">
            <a:extLst>
              <a:ext uri="{FF2B5EF4-FFF2-40B4-BE49-F238E27FC236}">
                <a16:creationId xmlns:a16="http://schemas.microsoft.com/office/drawing/2014/main" id="{34E8C7DC-C4C8-46CB-B777-71AE5852F042}"/>
              </a:ext>
            </a:extLst>
          </p:cNvPr>
          <p:cNvGraphicFramePr>
            <a:graphicFrameLocks noGrp="1"/>
          </p:cNvGraphicFramePr>
          <p:nvPr>
            <p:extLst/>
          </p:nvPr>
        </p:nvGraphicFramePr>
        <p:xfrm>
          <a:off x="357230" y="2247345"/>
          <a:ext cx="4907823" cy="4367826"/>
        </p:xfrm>
        <a:graphic>
          <a:graphicData uri="http://schemas.openxmlformats.org/drawingml/2006/table">
            <a:tbl>
              <a:tblPr firstRow="1" firstCol="1" bandRow="1">
                <a:tableStyleId>{1FECB4D8-DB02-4DC6-A0A2-4F2EBAE1DC90}</a:tableStyleId>
              </a:tblPr>
              <a:tblGrid>
                <a:gridCol w="1634016">
                  <a:extLst>
                    <a:ext uri="{9D8B030D-6E8A-4147-A177-3AD203B41FA5}">
                      <a16:colId xmlns:a16="http://schemas.microsoft.com/office/drawing/2014/main" val="3340613063"/>
                    </a:ext>
                  </a:extLst>
                </a:gridCol>
                <a:gridCol w="1718893">
                  <a:extLst>
                    <a:ext uri="{9D8B030D-6E8A-4147-A177-3AD203B41FA5}">
                      <a16:colId xmlns:a16="http://schemas.microsoft.com/office/drawing/2014/main" val="1229134244"/>
                    </a:ext>
                  </a:extLst>
                </a:gridCol>
                <a:gridCol w="1554914">
                  <a:extLst>
                    <a:ext uri="{9D8B030D-6E8A-4147-A177-3AD203B41FA5}">
                      <a16:colId xmlns:a16="http://schemas.microsoft.com/office/drawing/2014/main" val="650234710"/>
                    </a:ext>
                  </a:extLst>
                </a:gridCol>
              </a:tblGrid>
              <a:tr h="699625">
                <a:tc>
                  <a:txBody>
                    <a:bodyPr/>
                    <a:lstStyle/>
                    <a:p>
                      <a:pPr algn="ctr">
                        <a:lnSpc>
                          <a:spcPct val="107000"/>
                        </a:lnSpc>
                        <a:spcAft>
                          <a:spcPts val="0"/>
                        </a:spcAft>
                      </a:pPr>
                      <a:r>
                        <a:rPr lang="es-EC" sz="1100" dirty="0">
                          <a:effectLst/>
                        </a:rPr>
                        <a:t>REPARTO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INFORMACIÓN RECIBIDA DE UNIDADES OPERATIVAS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INFORMACIÓN RECIBIDA  DE COIMC</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3868601"/>
                  </a:ext>
                </a:extLst>
              </a:tr>
              <a:tr h="521673">
                <a:tc>
                  <a:txBody>
                    <a:bodyPr/>
                    <a:lstStyle/>
                    <a:p>
                      <a:pPr algn="ctr">
                        <a:lnSpc>
                          <a:spcPct val="107000"/>
                        </a:lnSpc>
                        <a:spcAft>
                          <a:spcPts val="0"/>
                        </a:spcAft>
                      </a:pPr>
                      <a:r>
                        <a:rPr lang="es-EC" sz="1100">
                          <a:effectLst/>
                        </a:rPr>
                        <a:t>COMANDO DE OPERACIONES NAVALES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solidFill>
                            <a:srgbClr val="FF0000"/>
                          </a:solidFill>
                          <a:effectLst/>
                          <a:latin typeface="+mn-lt"/>
                        </a:rPr>
                        <a:t>NO</a:t>
                      </a:r>
                      <a:endParaRPr lang="es-EC" sz="1400" b="0" dirty="0">
                        <a:solidFill>
                          <a:srgbClr val="FF0000"/>
                        </a:solidFill>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solidFill>
                            <a:srgbClr val="FF0000"/>
                          </a:solidFill>
                          <a:effectLst/>
                          <a:latin typeface="+mn-lt"/>
                        </a:rPr>
                        <a:t>NO</a:t>
                      </a:r>
                      <a:endParaRPr lang="es-EC" sz="1400" b="0" dirty="0">
                        <a:solidFill>
                          <a:srgbClr val="FF0000"/>
                        </a:solidFill>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356087"/>
                  </a:ext>
                </a:extLst>
              </a:tr>
              <a:tr h="521673">
                <a:tc>
                  <a:txBody>
                    <a:bodyPr/>
                    <a:lstStyle/>
                    <a:p>
                      <a:pPr algn="ctr">
                        <a:lnSpc>
                          <a:spcPct val="107000"/>
                        </a:lnSpc>
                        <a:spcAft>
                          <a:spcPts val="0"/>
                        </a:spcAft>
                      </a:pPr>
                      <a:r>
                        <a:rPr lang="es-EC" sz="1100">
                          <a:effectLst/>
                        </a:rPr>
                        <a:t>COMANDANCIA DE ESCUADRA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solidFill>
                            <a:srgbClr val="FF0000"/>
                          </a:solidFill>
                          <a:effectLst/>
                          <a:latin typeface="+mn-lt"/>
                        </a:rPr>
                        <a:t>NO</a:t>
                      </a:r>
                      <a:endParaRPr lang="es-EC" sz="1400" b="0" dirty="0">
                        <a:solidFill>
                          <a:srgbClr val="FF0000"/>
                        </a:solidFill>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solidFill>
                            <a:srgbClr val="FF0000"/>
                          </a:solidFill>
                          <a:effectLst/>
                          <a:latin typeface="+mn-lt"/>
                        </a:rPr>
                        <a:t>NO</a:t>
                      </a:r>
                      <a:endParaRPr lang="es-EC" sz="1400" b="0" dirty="0">
                        <a:solidFill>
                          <a:srgbClr val="FF0000"/>
                        </a:solidFill>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5753033"/>
                  </a:ext>
                </a:extLst>
              </a:tr>
              <a:tr h="521673">
                <a:tc>
                  <a:txBody>
                    <a:bodyPr/>
                    <a:lstStyle/>
                    <a:p>
                      <a:pPr algn="ctr">
                        <a:lnSpc>
                          <a:spcPct val="107000"/>
                        </a:lnSpc>
                        <a:spcAft>
                          <a:spcPts val="0"/>
                        </a:spcAft>
                      </a:pPr>
                      <a:r>
                        <a:rPr lang="es-EC" sz="1100">
                          <a:effectLst/>
                        </a:rPr>
                        <a:t>CUERPO DE INFANTERÍA DE MARINA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effectLst/>
                          <a:latin typeface="+mn-lt"/>
                        </a:rPr>
                        <a:t>SI</a:t>
                      </a:r>
                      <a:endParaRPr lang="es-EC" sz="1400" b="0" dirty="0">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effectLst/>
                          <a:latin typeface="+mn-lt"/>
                        </a:rPr>
                        <a:t>SI</a:t>
                      </a:r>
                      <a:endParaRPr lang="es-EC" sz="1400" b="0" dirty="0">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2718390"/>
                  </a:ext>
                </a:extLst>
              </a:tr>
              <a:tr h="521673">
                <a:tc>
                  <a:txBody>
                    <a:bodyPr/>
                    <a:lstStyle/>
                    <a:p>
                      <a:pPr algn="ctr">
                        <a:lnSpc>
                          <a:spcPct val="107000"/>
                        </a:lnSpc>
                        <a:spcAft>
                          <a:spcPts val="0"/>
                        </a:spcAft>
                      </a:pPr>
                      <a:r>
                        <a:rPr lang="es-EC" sz="1100" dirty="0">
                          <a:effectLst/>
                        </a:rPr>
                        <a:t>COMANDO DE AVIACIÓN NAVAL</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solidFill>
                            <a:srgbClr val="FF0000"/>
                          </a:solidFill>
                          <a:effectLst/>
                          <a:latin typeface="+mn-lt"/>
                        </a:rPr>
                        <a:t>NO</a:t>
                      </a:r>
                      <a:endParaRPr lang="es-EC" sz="1400" b="0" dirty="0">
                        <a:solidFill>
                          <a:srgbClr val="FF0000"/>
                        </a:solidFill>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solidFill>
                            <a:srgbClr val="FF0000"/>
                          </a:solidFill>
                          <a:effectLst/>
                          <a:latin typeface="+mn-lt"/>
                        </a:rPr>
                        <a:t>NO</a:t>
                      </a:r>
                      <a:endParaRPr lang="es-EC" sz="1400" b="0" dirty="0">
                        <a:solidFill>
                          <a:srgbClr val="FF0000"/>
                        </a:solidFill>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509954"/>
                  </a:ext>
                </a:extLst>
              </a:tr>
              <a:tr h="521673">
                <a:tc>
                  <a:txBody>
                    <a:bodyPr/>
                    <a:lstStyle/>
                    <a:p>
                      <a:pPr algn="ctr">
                        <a:lnSpc>
                          <a:spcPct val="107000"/>
                        </a:lnSpc>
                        <a:spcAft>
                          <a:spcPts val="0"/>
                        </a:spcAft>
                      </a:pPr>
                      <a:r>
                        <a:rPr lang="es-EC" sz="1100">
                          <a:effectLst/>
                        </a:rPr>
                        <a:t>COMANDO DE SUBMARINOS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MX" sz="1400" b="0" dirty="0">
                          <a:solidFill>
                            <a:srgbClr val="FF0000"/>
                          </a:solidFill>
                          <a:effectLst/>
                          <a:latin typeface="+mn-lt"/>
                          <a:ea typeface="Calibri" panose="020F0502020204030204" pitchFamily="34" charset="0"/>
                          <a:cs typeface="Times New Roman" panose="02020603050405020304" pitchFamily="18" charset="0"/>
                        </a:rPr>
                        <a:t>N</a:t>
                      </a:r>
                      <a:r>
                        <a:rPr lang="es-EC" sz="1400" b="0" dirty="0">
                          <a:solidFill>
                            <a:srgbClr val="FF0000"/>
                          </a:solidFill>
                          <a:effectLst/>
                          <a:latin typeface="+mn-lt"/>
                          <a:ea typeface="Calibri" panose="020F0502020204030204" pitchFamily="34" charset="0"/>
                          <a:cs typeface="Times New Roman" panose="02020603050405020304" pitchFamily="18" charset="0"/>
                        </a:rPr>
                        <a:t>O</a:t>
                      </a: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solidFill>
                            <a:srgbClr val="FF0000"/>
                          </a:solidFill>
                          <a:effectLst/>
                          <a:latin typeface="+mn-lt"/>
                        </a:rPr>
                        <a:t>NO</a:t>
                      </a:r>
                      <a:endParaRPr lang="es-EC" sz="1400" b="0" dirty="0">
                        <a:solidFill>
                          <a:srgbClr val="FF0000"/>
                        </a:solidFill>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8018300"/>
                  </a:ext>
                </a:extLst>
              </a:tr>
              <a:tr h="521673">
                <a:tc>
                  <a:txBody>
                    <a:bodyPr/>
                    <a:lstStyle/>
                    <a:p>
                      <a:pPr algn="ctr">
                        <a:lnSpc>
                          <a:spcPct val="107000"/>
                        </a:lnSpc>
                        <a:spcAft>
                          <a:spcPts val="0"/>
                        </a:spcAft>
                      </a:pPr>
                      <a:r>
                        <a:rPr lang="es-EC" sz="1100">
                          <a:effectLst/>
                        </a:rPr>
                        <a:t>DIRECCIÓN NACIONAL DE LOS ESPACIOS ACUÁTICOS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effectLst/>
                          <a:latin typeface="+mn-lt"/>
                        </a:rPr>
                        <a:t>SI</a:t>
                      </a:r>
                      <a:endParaRPr lang="es-EC" sz="1400" b="0" dirty="0">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effectLst/>
                          <a:latin typeface="+mn-lt"/>
                        </a:rPr>
                        <a:t>SI</a:t>
                      </a:r>
                      <a:endParaRPr lang="es-EC" sz="1400" b="0" dirty="0">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800935"/>
                  </a:ext>
                </a:extLst>
              </a:tr>
              <a:tr h="521673">
                <a:tc>
                  <a:txBody>
                    <a:bodyPr/>
                    <a:lstStyle/>
                    <a:p>
                      <a:pPr algn="ctr">
                        <a:lnSpc>
                          <a:spcPct val="107000"/>
                        </a:lnSpc>
                        <a:spcAft>
                          <a:spcPts val="0"/>
                        </a:spcAft>
                      </a:pPr>
                      <a:r>
                        <a:rPr lang="es-EC" sz="1100">
                          <a:effectLst/>
                        </a:rPr>
                        <a:t>COMANDO DE GUARDACOSTAS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effectLst/>
                          <a:latin typeface="+mn-lt"/>
                        </a:rPr>
                        <a:t>SI</a:t>
                      </a:r>
                      <a:endParaRPr lang="es-EC" sz="1400" b="0" dirty="0">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solidFill>
                            <a:srgbClr val="FF0000"/>
                          </a:solidFill>
                          <a:effectLst/>
                          <a:latin typeface="+mn-lt"/>
                        </a:rPr>
                        <a:t>NO</a:t>
                      </a:r>
                      <a:endParaRPr lang="es-EC" sz="1400" b="0" dirty="0">
                        <a:solidFill>
                          <a:srgbClr val="FF0000"/>
                        </a:solidFill>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5333699"/>
                  </a:ext>
                </a:extLst>
              </a:tr>
            </a:tbl>
          </a:graphicData>
        </a:graphic>
      </p:graphicFrame>
      <p:graphicFrame>
        <p:nvGraphicFramePr>
          <p:cNvPr id="11" name="Diagrama 10">
            <a:extLst>
              <a:ext uri="{FF2B5EF4-FFF2-40B4-BE49-F238E27FC236}">
                <a16:creationId xmlns:a16="http://schemas.microsoft.com/office/drawing/2014/main" id="{82435FED-5977-4097-BFAB-A38A07D446C7}"/>
              </a:ext>
            </a:extLst>
          </p:cNvPr>
          <p:cNvGraphicFramePr/>
          <p:nvPr>
            <p:extLst/>
          </p:nvPr>
        </p:nvGraphicFramePr>
        <p:xfrm>
          <a:off x="5508104" y="3501007"/>
          <a:ext cx="3528392" cy="2041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esquinas redondeadas 3">
            <a:extLst>
              <a:ext uri="{FF2B5EF4-FFF2-40B4-BE49-F238E27FC236}">
                <a16:creationId xmlns:a16="http://schemas.microsoft.com/office/drawing/2014/main" id="{A0FE3DAD-085E-443F-9632-EE0C97CF148B}"/>
              </a:ext>
            </a:extLst>
          </p:cNvPr>
          <p:cNvSpPr/>
          <p:nvPr/>
        </p:nvSpPr>
        <p:spPr>
          <a:xfrm>
            <a:off x="251520" y="5445224"/>
            <a:ext cx="5112568" cy="11609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id="{D5BB4EF3-E4B1-4423-A32F-221A40A514E0}"/>
              </a:ext>
            </a:extLst>
          </p:cNvPr>
          <p:cNvPicPr>
            <a:picLocks noChangeAspect="1"/>
          </p:cNvPicPr>
          <p:nvPr/>
        </p:nvPicPr>
        <p:blipFill>
          <a:blip r:embed="rId8"/>
          <a:stretch>
            <a:fillRect/>
          </a:stretch>
        </p:blipFill>
        <p:spPr>
          <a:xfrm>
            <a:off x="251520" y="3861048"/>
            <a:ext cx="5068516" cy="755626"/>
          </a:xfrm>
          <a:prstGeom prst="rect">
            <a:avLst/>
          </a:prstGeom>
        </p:spPr>
      </p:pic>
    </p:spTree>
    <p:extLst>
      <p:ext uri="{BB962C8B-B14F-4D97-AF65-F5344CB8AC3E}">
        <p14:creationId xmlns:p14="http://schemas.microsoft.com/office/powerpoint/2010/main" val="9388343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29</a:t>
            </a:fld>
            <a:endParaRPr lang="es-EC">
              <a:solidFill>
                <a:prstClr val="black">
                  <a:tint val="75000"/>
                </a:prstClr>
              </a:solidFill>
            </a:endParaRP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538789"/>
            <a:ext cx="6480720" cy="954107"/>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RESULTADOS OBTENIDOS DURANTE LAS OPERACIONES</a:t>
            </a:r>
          </a:p>
        </p:txBody>
      </p:sp>
      <p:grpSp>
        <p:nvGrpSpPr>
          <p:cNvPr id="5" name="Grupo 4">
            <a:extLst>
              <a:ext uri="{FF2B5EF4-FFF2-40B4-BE49-F238E27FC236}">
                <a16:creationId xmlns:a16="http://schemas.microsoft.com/office/drawing/2014/main" id="{A610F998-061A-45EF-BF1A-6C4541E0F656}"/>
              </a:ext>
            </a:extLst>
          </p:cNvPr>
          <p:cNvGrpSpPr/>
          <p:nvPr/>
        </p:nvGrpSpPr>
        <p:grpSpPr>
          <a:xfrm>
            <a:off x="251520" y="2708919"/>
            <a:ext cx="4104456" cy="3732227"/>
            <a:chOff x="251520" y="2708920"/>
            <a:chExt cx="5576570" cy="3421876"/>
          </a:xfrm>
        </p:grpSpPr>
        <p:pic>
          <p:nvPicPr>
            <p:cNvPr id="10" name="Imagen 9">
              <a:extLst>
                <a:ext uri="{FF2B5EF4-FFF2-40B4-BE49-F238E27FC236}">
                  <a16:creationId xmlns:a16="http://schemas.microsoft.com/office/drawing/2014/main" id="{89F400A8-EC6F-41B4-B4A4-1BCCAF0B00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08920"/>
              <a:ext cx="5576570" cy="3421876"/>
            </a:xfrm>
            <a:prstGeom prst="rect">
              <a:avLst/>
            </a:prstGeom>
            <a:noFill/>
          </p:spPr>
        </p:pic>
        <p:sp>
          <p:nvSpPr>
            <p:cNvPr id="4" name="CuadroTexto 3">
              <a:extLst>
                <a:ext uri="{FF2B5EF4-FFF2-40B4-BE49-F238E27FC236}">
                  <a16:creationId xmlns:a16="http://schemas.microsoft.com/office/drawing/2014/main" id="{CFD1EDE1-DB0D-4B49-A76C-442A06942381}"/>
                </a:ext>
              </a:extLst>
            </p:cNvPr>
            <p:cNvSpPr txBox="1"/>
            <p:nvPr/>
          </p:nvSpPr>
          <p:spPr>
            <a:xfrm>
              <a:off x="1043608" y="2708920"/>
              <a:ext cx="4104457" cy="268075"/>
            </a:xfrm>
            <a:prstGeom prst="rect">
              <a:avLst/>
            </a:prstGeom>
            <a:noFill/>
          </p:spPr>
          <p:txBody>
            <a:bodyPr wrap="square" rtlCol="0">
              <a:spAutoFit/>
            </a:bodyPr>
            <a:lstStyle/>
            <a:p>
              <a:r>
                <a:rPr lang="es-MX" dirty="0"/>
                <a:t>ROBO DE MOTORES F/B</a:t>
              </a:r>
              <a:endParaRPr lang="es-EC" dirty="0"/>
            </a:p>
          </p:txBody>
        </p:sp>
      </p:grpSp>
      <p:pic>
        <p:nvPicPr>
          <p:cNvPr id="12" name="Imagen 11">
            <a:extLst>
              <a:ext uri="{FF2B5EF4-FFF2-40B4-BE49-F238E27FC236}">
                <a16:creationId xmlns:a16="http://schemas.microsoft.com/office/drawing/2014/main" id="{6CC4DA45-CCEC-48A0-B860-E6B823E28B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06466" y="2721109"/>
            <a:ext cx="4014006" cy="3732227"/>
          </a:xfrm>
          <a:prstGeom prst="rect">
            <a:avLst/>
          </a:prstGeom>
          <a:noFill/>
        </p:spPr>
      </p:pic>
      <p:sp>
        <p:nvSpPr>
          <p:cNvPr id="13" name="CuadroTexto 12">
            <a:extLst>
              <a:ext uri="{FF2B5EF4-FFF2-40B4-BE49-F238E27FC236}">
                <a16:creationId xmlns:a16="http://schemas.microsoft.com/office/drawing/2014/main" id="{C220A4DC-F0FF-484E-83B0-296B95D6A854}"/>
              </a:ext>
            </a:extLst>
          </p:cNvPr>
          <p:cNvSpPr txBox="1"/>
          <p:nvPr/>
        </p:nvSpPr>
        <p:spPr>
          <a:xfrm>
            <a:off x="5221763" y="2731788"/>
            <a:ext cx="3020954" cy="292388"/>
          </a:xfrm>
          <a:prstGeom prst="rect">
            <a:avLst/>
          </a:prstGeom>
          <a:noFill/>
        </p:spPr>
        <p:txBody>
          <a:bodyPr wrap="square" rtlCol="0">
            <a:spAutoFit/>
          </a:bodyPr>
          <a:lstStyle/>
          <a:p>
            <a:r>
              <a:rPr lang="es-MX" dirty="0"/>
              <a:t>MOTORES F/B RECUPERADOS</a:t>
            </a:r>
            <a:endParaRPr lang="es-EC" dirty="0"/>
          </a:p>
        </p:txBody>
      </p:sp>
    </p:spTree>
    <p:extLst>
      <p:ext uri="{BB962C8B-B14F-4D97-AF65-F5344CB8AC3E}">
        <p14:creationId xmlns:p14="http://schemas.microsoft.com/office/powerpoint/2010/main" val="28715245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B2512DD-C608-4522-BF69-2B84AFC397D0}"/>
              </a:ext>
            </a:extLst>
          </p:cNvPr>
          <p:cNvSpPr txBox="1"/>
          <p:nvPr/>
        </p:nvSpPr>
        <p:spPr>
          <a:xfrm>
            <a:off x="2195736" y="1268760"/>
            <a:ext cx="2195736" cy="553998"/>
          </a:xfrm>
          <a:prstGeom prst="rect">
            <a:avLst/>
          </a:prstGeom>
          <a:noFill/>
        </p:spPr>
        <p:txBody>
          <a:bodyPr wrap="square" rtlCol="0">
            <a:spAutoFit/>
          </a:bodyPr>
          <a:lstStyle/>
          <a:p>
            <a:pPr algn="just"/>
            <a:r>
              <a:rPr lang="es-US" sz="3000" b="1" dirty="0"/>
              <a:t>SUMARIO:</a:t>
            </a:r>
          </a:p>
        </p:txBody>
      </p:sp>
      <p:graphicFrame>
        <p:nvGraphicFramePr>
          <p:cNvPr id="2" name="Diagrama 1">
            <a:extLst>
              <a:ext uri="{FF2B5EF4-FFF2-40B4-BE49-F238E27FC236}">
                <a16:creationId xmlns:a16="http://schemas.microsoft.com/office/drawing/2014/main" id="{7B2FC2DB-48C8-41A2-9648-F71982137F93}"/>
              </a:ext>
            </a:extLst>
          </p:cNvPr>
          <p:cNvGraphicFramePr/>
          <p:nvPr>
            <p:extLst/>
          </p:nvPr>
        </p:nvGraphicFramePr>
        <p:xfrm>
          <a:off x="3834426" y="1988840"/>
          <a:ext cx="4914038"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AAF536F2-DF23-4DBA-ADB5-8358C4BA3512}"/>
              </a:ext>
            </a:extLst>
          </p:cNvPr>
          <p:cNvSpPr>
            <a:spLocks noGrp="1"/>
          </p:cNvSpPr>
          <p:nvPr>
            <p:ph type="sldNum" sz="quarter" idx="12"/>
          </p:nvPr>
        </p:nvSpPr>
        <p:spPr/>
        <p:txBody>
          <a:bodyPr/>
          <a:lstStyle/>
          <a:p>
            <a:fld id="{B8E02949-4CF0-41F9-868E-9DB81E933003}" type="slidenum">
              <a:rPr lang="es-EC" smtClean="0">
                <a:solidFill>
                  <a:prstClr val="black">
                    <a:tint val="75000"/>
                  </a:prstClr>
                </a:solidFill>
              </a:rPr>
              <a:pPr/>
              <a:t>3</a:t>
            </a:fld>
            <a:endParaRPr lang="es-EC">
              <a:solidFill>
                <a:prstClr val="black">
                  <a:tint val="75000"/>
                </a:prstClr>
              </a:solidFill>
            </a:endParaRPr>
          </a:p>
        </p:txBody>
      </p:sp>
      <p:pic>
        <p:nvPicPr>
          <p:cNvPr id="5" name="Imagen 4">
            <a:extLst>
              <a:ext uri="{FF2B5EF4-FFF2-40B4-BE49-F238E27FC236}">
                <a16:creationId xmlns:a16="http://schemas.microsoft.com/office/drawing/2014/main" id="{A895C5A2-73F0-49CA-B4D9-7B66E98D1C1A}"/>
              </a:ext>
            </a:extLst>
          </p:cNvPr>
          <p:cNvPicPr>
            <a:picLocks noChangeAspect="1"/>
          </p:cNvPicPr>
          <p:nvPr/>
        </p:nvPicPr>
        <p:blipFill>
          <a:blip r:embed="rId7"/>
          <a:stretch>
            <a:fillRect/>
          </a:stretch>
        </p:blipFill>
        <p:spPr>
          <a:xfrm>
            <a:off x="179512" y="2222609"/>
            <a:ext cx="3816424" cy="3582655"/>
          </a:xfrm>
          <a:prstGeom prst="rect">
            <a:avLst/>
          </a:prstGeom>
        </p:spPr>
      </p:pic>
    </p:spTree>
    <p:extLst>
      <p:ext uri="{BB962C8B-B14F-4D97-AF65-F5344CB8AC3E}">
        <p14:creationId xmlns:p14="http://schemas.microsoft.com/office/powerpoint/2010/main" val="37913842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566336"/>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30</a:t>
            </a:fld>
            <a:endParaRPr lang="es-EC">
              <a:solidFill>
                <a:prstClr val="black">
                  <a:tint val="75000"/>
                </a:prstClr>
              </a:solidFill>
            </a:endParaRP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754232"/>
            <a:ext cx="6480720" cy="523220"/>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HIPÓTESIS</a:t>
            </a:r>
          </a:p>
        </p:txBody>
      </p:sp>
      <p:grpSp>
        <p:nvGrpSpPr>
          <p:cNvPr id="5" name="Grupo 4">
            <a:extLst>
              <a:ext uri="{FF2B5EF4-FFF2-40B4-BE49-F238E27FC236}">
                <a16:creationId xmlns:a16="http://schemas.microsoft.com/office/drawing/2014/main" id="{A610F998-061A-45EF-BF1A-6C4541E0F656}"/>
              </a:ext>
            </a:extLst>
          </p:cNvPr>
          <p:cNvGrpSpPr/>
          <p:nvPr/>
        </p:nvGrpSpPr>
        <p:grpSpPr>
          <a:xfrm>
            <a:off x="395890" y="4911182"/>
            <a:ext cx="1453754" cy="923914"/>
            <a:chOff x="251520" y="2708920"/>
            <a:chExt cx="5576570" cy="3421876"/>
          </a:xfrm>
        </p:grpSpPr>
        <p:pic>
          <p:nvPicPr>
            <p:cNvPr id="10" name="Imagen 9">
              <a:extLst>
                <a:ext uri="{FF2B5EF4-FFF2-40B4-BE49-F238E27FC236}">
                  <a16:creationId xmlns:a16="http://schemas.microsoft.com/office/drawing/2014/main" id="{89F400A8-EC6F-41B4-B4A4-1BCCAF0B000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708920"/>
              <a:ext cx="5576570" cy="3421876"/>
            </a:xfrm>
            <a:prstGeom prst="rect">
              <a:avLst/>
            </a:prstGeom>
            <a:noFill/>
          </p:spPr>
        </p:pic>
        <p:sp>
          <p:nvSpPr>
            <p:cNvPr id="4" name="CuadroTexto 3">
              <a:extLst>
                <a:ext uri="{FF2B5EF4-FFF2-40B4-BE49-F238E27FC236}">
                  <a16:creationId xmlns:a16="http://schemas.microsoft.com/office/drawing/2014/main" id="{CFD1EDE1-DB0D-4B49-A76C-442A06942381}"/>
                </a:ext>
              </a:extLst>
            </p:cNvPr>
            <p:cNvSpPr txBox="1"/>
            <p:nvPr/>
          </p:nvSpPr>
          <p:spPr>
            <a:xfrm>
              <a:off x="1043607" y="2708920"/>
              <a:ext cx="4104455" cy="626947"/>
            </a:xfrm>
            <a:prstGeom prst="rect">
              <a:avLst/>
            </a:prstGeom>
            <a:noFill/>
          </p:spPr>
          <p:txBody>
            <a:bodyPr wrap="square" rtlCol="0">
              <a:spAutoFit/>
            </a:bodyPr>
            <a:lstStyle/>
            <a:p>
              <a:r>
                <a:rPr lang="es-MX" sz="500" dirty="0"/>
                <a:t>ROBO DE MOTORES F/B</a:t>
              </a:r>
              <a:endParaRPr lang="es-EC" sz="500" dirty="0"/>
            </a:p>
          </p:txBody>
        </p:sp>
      </p:grpSp>
      <p:grpSp>
        <p:nvGrpSpPr>
          <p:cNvPr id="3" name="Grupo 2">
            <a:extLst>
              <a:ext uri="{FF2B5EF4-FFF2-40B4-BE49-F238E27FC236}">
                <a16:creationId xmlns:a16="http://schemas.microsoft.com/office/drawing/2014/main" id="{2CDFEF9D-267F-4B7C-9D82-D03C1A2A1B8D}"/>
              </a:ext>
            </a:extLst>
          </p:cNvPr>
          <p:cNvGrpSpPr/>
          <p:nvPr/>
        </p:nvGrpSpPr>
        <p:grpSpPr>
          <a:xfrm>
            <a:off x="407557" y="5862684"/>
            <a:ext cx="1421718" cy="952482"/>
            <a:chOff x="4734458" y="5488664"/>
            <a:chExt cx="1421718" cy="952482"/>
          </a:xfrm>
        </p:grpSpPr>
        <p:pic>
          <p:nvPicPr>
            <p:cNvPr id="12" name="Imagen 11">
              <a:extLst>
                <a:ext uri="{FF2B5EF4-FFF2-40B4-BE49-F238E27FC236}">
                  <a16:creationId xmlns:a16="http://schemas.microsoft.com/office/drawing/2014/main" id="{6CC4DA45-CCEC-48A0-B860-E6B823E28B7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4458" y="5517232"/>
              <a:ext cx="1421718" cy="923914"/>
            </a:xfrm>
            <a:prstGeom prst="rect">
              <a:avLst/>
            </a:prstGeom>
            <a:noFill/>
          </p:spPr>
        </p:pic>
        <p:sp>
          <p:nvSpPr>
            <p:cNvPr id="13" name="CuadroTexto 12">
              <a:extLst>
                <a:ext uri="{FF2B5EF4-FFF2-40B4-BE49-F238E27FC236}">
                  <a16:creationId xmlns:a16="http://schemas.microsoft.com/office/drawing/2014/main" id="{C220A4DC-F0FF-484E-83B0-296B95D6A854}"/>
                </a:ext>
              </a:extLst>
            </p:cNvPr>
            <p:cNvSpPr txBox="1"/>
            <p:nvPr/>
          </p:nvSpPr>
          <p:spPr>
            <a:xfrm>
              <a:off x="4910322" y="5488664"/>
              <a:ext cx="1069990" cy="153888"/>
            </a:xfrm>
            <a:prstGeom prst="rect">
              <a:avLst/>
            </a:prstGeom>
            <a:noFill/>
          </p:spPr>
          <p:txBody>
            <a:bodyPr wrap="square" rtlCol="0">
              <a:spAutoFit/>
            </a:bodyPr>
            <a:lstStyle/>
            <a:p>
              <a:r>
                <a:rPr lang="es-MX" sz="400" dirty="0"/>
                <a:t>MOTORES F/B RECUPERADOS</a:t>
              </a:r>
              <a:endParaRPr lang="es-EC" sz="400" dirty="0"/>
            </a:p>
          </p:txBody>
        </p:sp>
      </p:grpSp>
      <p:sp>
        <p:nvSpPr>
          <p:cNvPr id="6" name="CuadroTexto 5">
            <a:extLst>
              <a:ext uri="{FF2B5EF4-FFF2-40B4-BE49-F238E27FC236}">
                <a16:creationId xmlns:a16="http://schemas.microsoft.com/office/drawing/2014/main" id="{B9E0A4D0-EDF9-4D2C-A2BC-FAB49B54A1A4}"/>
              </a:ext>
            </a:extLst>
          </p:cNvPr>
          <p:cNvSpPr txBox="1"/>
          <p:nvPr/>
        </p:nvSpPr>
        <p:spPr>
          <a:xfrm>
            <a:off x="-319827" y="4580549"/>
            <a:ext cx="2885189" cy="292388"/>
          </a:xfrm>
          <a:prstGeom prst="rect">
            <a:avLst/>
          </a:prstGeom>
          <a:noFill/>
        </p:spPr>
        <p:txBody>
          <a:bodyPr wrap="square" rtlCol="0">
            <a:spAutoFit/>
          </a:bodyPr>
          <a:lstStyle/>
          <a:p>
            <a:r>
              <a:rPr lang="es-MX" dirty="0"/>
              <a:t>RESULTADOS</a:t>
            </a:r>
            <a:endParaRPr lang="es-EC" dirty="0"/>
          </a:p>
        </p:txBody>
      </p:sp>
      <p:sp>
        <p:nvSpPr>
          <p:cNvPr id="14" name="CuadroTexto 13">
            <a:extLst>
              <a:ext uri="{FF2B5EF4-FFF2-40B4-BE49-F238E27FC236}">
                <a16:creationId xmlns:a16="http://schemas.microsoft.com/office/drawing/2014/main" id="{9886830F-310B-438A-ADE4-939B80CC5BA6}"/>
              </a:ext>
            </a:extLst>
          </p:cNvPr>
          <p:cNvSpPr txBox="1"/>
          <p:nvPr/>
        </p:nvSpPr>
        <p:spPr>
          <a:xfrm>
            <a:off x="49802" y="2515520"/>
            <a:ext cx="2433966" cy="292388"/>
          </a:xfrm>
          <a:prstGeom prst="rect">
            <a:avLst/>
          </a:prstGeom>
          <a:noFill/>
        </p:spPr>
        <p:txBody>
          <a:bodyPr wrap="square" rtlCol="0">
            <a:spAutoFit/>
          </a:bodyPr>
          <a:lstStyle/>
          <a:p>
            <a:r>
              <a:rPr lang="es-MX" dirty="0"/>
              <a:t>INTELIGENCIA PRODUCIDA</a:t>
            </a:r>
            <a:endParaRPr lang="es-EC" dirty="0"/>
          </a:p>
        </p:txBody>
      </p:sp>
      <p:pic>
        <p:nvPicPr>
          <p:cNvPr id="15" name="Imagen 14">
            <a:extLst>
              <a:ext uri="{FF2B5EF4-FFF2-40B4-BE49-F238E27FC236}">
                <a16:creationId xmlns:a16="http://schemas.microsoft.com/office/drawing/2014/main" id="{55644D40-36D2-49B5-9842-433AE6EA6057}"/>
              </a:ext>
            </a:extLst>
          </p:cNvPr>
          <p:cNvPicPr>
            <a:picLocks noChangeAspect="1"/>
          </p:cNvPicPr>
          <p:nvPr/>
        </p:nvPicPr>
        <p:blipFill>
          <a:blip r:embed="rId5"/>
          <a:stretch>
            <a:fillRect/>
          </a:stretch>
        </p:blipFill>
        <p:spPr>
          <a:xfrm>
            <a:off x="241931" y="2807908"/>
            <a:ext cx="1761675" cy="1653766"/>
          </a:xfrm>
          <a:prstGeom prst="rect">
            <a:avLst/>
          </a:prstGeom>
        </p:spPr>
      </p:pic>
      <p:pic>
        <p:nvPicPr>
          <p:cNvPr id="1026" name="Picture 2" descr="Imagen relacionada">
            <a:extLst>
              <a:ext uri="{FF2B5EF4-FFF2-40B4-BE49-F238E27FC236}">
                <a16:creationId xmlns:a16="http://schemas.microsoft.com/office/drawing/2014/main" id="{45FB28A5-AD91-44C3-9292-03BFD5804D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4676" y="2305436"/>
            <a:ext cx="617444" cy="596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relacionada">
            <a:extLst>
              <a:ext uri="{FF2B5EF4-FFF2-40B4-BE49-F238E27FC236}">
                <a16:creationId xmlns:a16="http://schemas.microsoft.com/office/drawing/2014/main" id="{BD0F2392-943E-4CC4-B05C-9C27B23829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4956" y="2276872"/>
            <a:ext cx="617444" cy="5968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a 15">
            <a:extLst>
              <a:ext uri="{FF2B5EF4-FFF2-40B4-BE49-F238E27FC236}">
                <a16:creationId xmlns:a16="http://schemas.microsoft.com/office/drawing/2014/main" id="{004C7910-5C6F-48EF-9F03-5C74B2643B8B}"/>
              </a:ext>
            </a:extLst>
          </p:cNvPr>
          <p:cNvGraphicFramePr>
            <a:graphicFrameLocks noGrp="1"/>
          </p:cNvGraphicFramePr>
          <p:nvPr>
            <p:extLst/>
          </p:nvPr>
        </p:nvGraphicFramePr>
        <p:xfrm>
          <a:off x="2411760" y="2937426"/>
          <a:ext cx="6674664" cy="3789114"/>
        </p:xfrm>
        <a:graphic>
          <a:graphicData uri="http://schemas.openxmlformats.org/drawingml/2006/table">
            <a:tbl>
              <a:tblPr firstRow="1" bandRow="1">
                <a:tableStyleId>{5C22544A-7EE6-4342-B048-85BDC9FD1C3A}</a:tableStyleId>
              </a:tblPr>
              <a:tblGrid>
                <a:gridCol w="1635534">
                  <a:extLst>
                    <a:ext uri="{9D8B030D-6E8A-4147-A177-3AD203B41FA5}">
                      <a16:colId xmlns:a16="http://schemas.microsoft.com/office/drawing/2014/main" val="4258278616"/>
                    </a:ext>
                  </a:extLst>
                </a:gridCol>
                <a:gridCol w="2583367">
                  <a:extLst>
                    <a:ext uri="{9D8B030D-6E8A-4147-A177-3AD203B41FA5}">
                      <a16:colId xmlns:a16="http://schemas.microsoft.com/office/drawing/2014/main" val="2169423371"/>
                    </a:ext>
                  </a:extLst>
                </a:gridCol>
                <a:gridCol w="2455763">
                  <a:extLst>
                    <a:ext uri="{9D8B030D-6E8A-4147-A177-3AD203B41FA5}">
                      <a16:colId xmlns:a16="http://schemas.microsoft.com/office/drawing/2014/main" val="2656925605"/>
                    </a:ext>
                  </a:extLst>
                </a:gridCol>
              </a:tblGrid>
              <a:tr h="230553">
                <a:tc>
                  <a:txBody>
                    <a:bodyPr/>
                    <a:lstStyle/>
                    <a:p>
                      <a:pPr algn="ctr"/>
                      <a:r>
                        <a:rPr lang="es-MX" dirty="0"/>
                        <a:t>PARÁMETROS</a:t>
                      </a:r>
                      <a:endParaRPr lang="es-EC" dirty="0"/>
                    </a:p>
                  </a:txBody>
                  <a:tcPr/>
                </a:tc>
                <a:tc>
                  <a:txBody>
                    <a:bodyPr/>
                    <a:lstStyle/>
                    <a:p>
                      <a:pPr algn="ctr"/>
                      <a:r>
                        <a:rPr lang="es-MX" dirty="0"/>
                        <a:t>SECTOR OPERATIVO</a:t>
                      </a:r>
                      <a:endParaRPr lang="es-EC" dirty="0"/>
                    </a:p>
                  </a:txBody>
                  <a:tcPr anchor="ctr"/>
                </a:tc>
                <a:tc>
                  <a:txBody>
                    <a:bodyPr/>
                    <a:lstStyle/>
                    <a:p>
                      <a:pPr algn="ctr"/>
                      <a:r>
                        <a:rPr lang="es-MX" dirty="0"/>
                        <a:t>SECTOR MARÍTIMO</a:t>
                      </a:r>
                      <a:endParaRPr lang="es-EC" dirty="0"/>
                    </a:p>
                  </a:txBody>
                  <a:tcPr anchor="ctr"/>
                </a:tc>
                <a:extLst>
                  <a:ext uri="{0D108BD9-81ED-4DB2-BD59-A6C34878D82A}">
                    <a16:rowId xmlns:a16="http://schemas.microsoft.com/office/drawing/2014/main" val="2634466291"/>
                  </a:ext>
                </a:extLst>
              </a:tr>
              <a:tr h="390167">
                <a:tc>
                  <a:txBody>
                    <a:bodyPr/>
                    <a:lstStyle/>
                    <a:p>
                      <a:pPr algn="ctr"/>
                      <a:r>
                        <a:rPr lang="es-MX" b="1" dirty="0"/>
                        <a:t>Organización de dptos. de inteligencia</a:t>
                      </a:r>
                      <a:endParaRPr lang="es-EC" b="1" dirty="0"/>
                    </a:p>
                  </a:txBody>
                  <a:tcPr anchor="ctr"/>
                </a:tc>
                <a:tc>
                  <a:txBody>
                    <a:bodyPr/>
                    <a:lstStyle/>
                    <a:p>
                      <a:r>
                        <a:rPr lang="es-MX" dirty="0"/>
                        <a:t>No existe coordinación entre dptos. de inteligencia del sector</a:t>
                      </a:r>
                      <a:endParaRPr lang="es-EC" dirty="0"/>
                    </a:p>
                  </a:txBody>
                  <a:tcPr anchor="ctr"/>
                </a:tc>
                <a:tc>
                  <a:txBody>
                    <a:bodyPr/>
                    <a:lstStyle/>
                    <a:p>
                      <a:r>
                        <a:rPr lang="es-US" dirty="0"/>
                        <a:t>Adecuada coordinación de trabajo entre los dptos. de inteligencia.</a:t>
                      </a:r>
                    </a:p>
                  </a:txBody>
                  <a:tcPr anchor="ctr"/>
                </a:tc>
                <a:extLst>
                  <a:ext uri="{0D108BD9-81ED-4DB2-BD59-A6C34878D82A}">
                    <a16:rowId xmlns:a16="http://schemas.microsoft.com/office/drawing/2014/main" val="1852474165"/>
                  </a:ext>
                </a:extLst>
              </a:tr>
              <a:tr h="771594">
                <a:tc>
                  <a:txBody>
                    <a:bodyPr/>
                    <a:lstStyle/>
                    <a:p>
                      <a:pPr algn="ctr"/>
                      <a:r>
                        <a:rPr lang="es-MX" b="1" dirty="0"/>
                        <a:t>Flujo de información interno</a:t>
                      </a:r>
                      <a:endParaRPr lang="es-EC" b="1" dirty="0"/>
                    </a:p>
                  </a:txBody>
                  <a:tcPr anchor="ctr"/>
                </a:tc>
                <a:tc>
                  <a:txBody>
                    <a:bodyPr/>
                    <a:lstStyle/>
                    <a:p>
                      <a:r>
                        <a:rPr lang="es-MX" dirty="0"/>
                        <a:t>Información se presenta en </a:t>
                      </a:r>
                      <a:r>
                        <a:rPr lang="es-MX" dirty="0" err="1"/>
                        <a:t>CUMOPE</a:t>
                      </a:r>
                      <a:r>
                        <a:rPr lang="es-MX" dirty="0"/>
                        <a:t>, pero no es direccionado a los dptos. de inteligencia</a:t>
                      </a:r>
                      <a:endParaRPr lang="es-EC" dirty="0"/>
                    </a:p>
                  </a:txBody>
                  <a:tcPr anchor="ctr"/>
                </a:tc>
                <a:tc>
                  <a:txBody>
                    <a:bodyPr/>
                    <a:lstStyle/>
                    <a:p>
                      <a:r>
                        <a:rPr lang="es-MX" dirty="0"/>
                        <a:t>La información direccionada a los dptos. de inteligencia y se centraliza en DIRNEA</a:t>
                      </a:r>
                      <a:endParaRPr lang="es-EC" dirty="0"/>
                    </a:p>
                  </a:txBody>
                  <a:tcPr anchor="ctr"/>
                </a:tc>
                <a:extLst>
                  <a:ext uri="{0D108BD9-81ED-4DB2-BD59-A6C34878D82A}">
                    <a16:rowId xmlns:a16="http://schemas.microsoft.com/office/drawing/2014/main" val="945374812"/>
                  </a:ext>
                </a:extLst>
              </a:tr>
              <a:tr h="549780">
                <a:tc>
                  <a:txBody>
                    <a:bodyPr/>
                    <a:lstStyle/>
                    <a:p>
                      <a:pPr algn="ctr"/>
                      <a:r>
                        <a:rPr lang="es-MX" b="1" dirty="0"/>
                        <a:t>Flujo de información externo</a:t>
                      </a:r>
                      <a:endParaRPr lang="es-EC" b="1" dirty="0"/>
                    </a:p>
                  </a:txBody>
                  <a:tcPr anchor="ctr"/>
                </a:tc>
                <a:tc>
                  <a:txBody>
                    <a:bodyPr/>
                    <a:lstStyle/>
                    <a:p>
                      <a:pPr marL="92075" indent="-92075">
                        <a:buFont typeface="Arial" panose="020B0604020202020204" pitchFamily="34" charset="0"/>
                        <a:buChar char="•"/>
                      </a:pPr>
                      <a:r>
                        <a:rPr lang="es-MX" dirty="0"/>
                        <a:t>No existe oficialmente </a:t>
                      </a:r>
                    </a:p>
                    <a:p>
                      <a:pPr marL="92075" indent="-92075">
                        <a:buFont typeface="Arial" panose="020B0604020202020204" pitchFamily="34" charset="0"/>
                        <a:buChar char="•"/>
                      </a:pPr>
                      <a:r>
                        <a:rPr lang="es-MX" dirty="0"/>
                        <a:t>Por coyuntura se recibe información.</a:t>
                      </a:r>
                      <a:endParaRPr lang="es-EC" dirty="0"/>
                    </a:p>
                  </a:txBody>
                  <a:tcPr anchor="ctr"/>
                </a:tc>
                <a:tc>
                  <a:txBody>
                    <a:bodyPr/>
                    <a:lstStyle/>
                    <a:p>
                      <a:r>
                        <a:rPr lang="es-MX" dirty="0"/>
                        <a:t>Flujo de información oficial, </a:t>
                      </a:r>
                      <a:r>
                        <a:rPr lang="es-MX" dirty="0" err="1"/>
                        <a:t>OEBI</a:t>
                      </a:r>
                      <a:r>
                        <a:rPr lang="es-MX" dirty="0"/>
                        <a:t> adecuado.</a:t>
                      </a:r>
                      <a:endParaRPr lang="es-EC" dirty="0"/>
                    </a:p>
                  </a:txBody>
                  <a:tcPr anchor="ctr"/>
                </a:tc>
                <a:extLst>
                  <a:ext uri="{0D108BD9-81ED-4DB2-BD59-A6C34878D82A}">
                    <a16:rowId xmlns:a16="http://schemas.microsoft.com/office/drawing/2014/main" val="2600769436"/>
                  </a:ext>
                </a:extLst>
              </a:tr>
              <a:tr h="390167">
                <a:tc>
                  <a:txBody>
                    <a:bodyPr/>
                    <a:lstStyle/>
                    <a:p>
                      <a:pPr algn="ctr"/>
                      <a:r>
                        <a:rPr lang="es-MX" b="1" dirty="0"/>
                        <a:t>Producción de inteligencia</a:t>
                      </a:r>
                      <a:endParaRPr lang="es-EC" b="1" dirty="0"/>
                    </a:p>
                  </a:txBody>
                  <a:tcPr anchor="ctr"/>
                </a:tc>
                <a:tc>
                  <a:txBody>
                    <a:bodyPr/>
                    <a:lstStyle/>
                    <a:p>
                      <a:pPr marL="92075" indent="-92075">
                        <a:buFont typeface="Arial" panose="020B0604020202020204" pitchFamily="34" charset="0"/>
                        <a:buChar char="•"/>
                      </a:pPr>
                      <a:r>
                        <a:rPr lang="es-MX" sz="1350" kern="1200" dirty="0">
                          <a:solidFill>
                            <a:schemeClr val="dk1"/>
                          </a:solidFill>
                          <a:latin typeface="+mn-lt"/>
                          <a:ea typeface="+mn-ea"/>
                          <a:cs typeface="+mn-cs"/>
                        </a:rPr>
                        <a:t>Limitado </a:t>
                      </a:r>
                    </a:p>
                    <a:p>
                      <a:pPr marL="92075" indent="-92075">
                        <a:buFont typeface="Arial" panose="020B0604020202020204" pitchFamily="34" charset="0"/>
                        <a:buChar char="•"/>
                      </a:pPr>
                      <a:r>
                        <a:rPr lang="es-MX" sz="1350" kern="1200" dirty="0">
                          <a:solidFill>
                            <a:schemeClr val="dk1"/>
                          </a:solidFill>
                          <a:latin typeface="+mn-lt"/>
                          <a:ea typeface="+mn-ea"/>
                          <a:cs typeface="+mn-cs"/>
                        </a:rPr>
                        <a:t>No cumple Ciclo de Inteligencia</a:t>
                      </a:r>
                      <a:endParaRPr lang="es-EC" sz="1350" kern="1200" dirty="0">
                        <a:solidFill>
                          <a:schemeClr val="dk1"/>
                        </a:solidFill>
                        <a:latin typeface="+mn-lt"/>
                        <a:ea typeface="+mn-ea"/>
                        <a:cs typeface="+mn-cs"/>
                      </a:endParaRPr>
                    </a:p>
                  </a:txBody>
                  <a:tcPr anchor="ctr"/>
                </a:tc>
                <a:tc>
                  <a:txBody>
                    <a:bodyPr/>
                    <a:lstStyle/>
                    <a:p>
                      <a:pPr marL="92075" indent="-92075">
                        <a:buFont typeface="Arial" panose="020B0604020202020204" pitchFamily="34" charset="0"/>
                        <a:buChar char="•"/>
                      </a:pPr>
                      <a:r>
                        <a:rPr lang="es-MX" dirty="0"/>
                        <a:t>Permanente </a:t>
                      </a:r>
                    </a:p>
                    <a:p>
                      <a:pPr marL="92075" indent="-92075">
                        <a:buFont typeface="Arial" panose="020B0604020202020204" pitchFamily="34" charset="0"/>
                        <a:buChar char="•"/>
                      </a:pPr>
                      <a:r>
                        <a:rPr lang="es-MX" dirty="0"/>
                        <a:t>Cumple Ciclo de Inteligencia</a:t>
                      </a:r>
                      <a:endParaRPr lang="es-EC" dirty="0"/>
                    </a:p>
                  </a:txBody>
                  <a:tcPr anchor="ctr"/>
                </a:tc>
                <a:extLst>
                  <a:ext uri="{0D108BD9-81ED-4DB2-BD59-A6C34878D82A}">
                    <a16:rowId xmlns:a16="http://schemas.microsoft.com/office/drawing/2014/main" val="100035065"/>
                  </a:ext>
                </a:extLst>
              </a:tr>
              <a:tr h="390167">
                <a:tc>
                  <a:txBody>
                    <a:bodyPr/>
                    <a:lstStyle/>
                    <a:p>
                      <a:pPr algn="ctr"/>
                      <a:r>
                        <a:rPr lang="es-MX" b="1" dirty="0"/>
                        <a:t>Personal </a:t>
                      </a:r>
                      <a:endParaRPr lang="es-EC" b="1" dirty="0"/>
                    </a:p>
                  </a:txBody>
                  <a:tcPr anchor="ctr"/>
                </a:tc>
                <a:tc>
                  <a:txBody>
                    <a:bodyPr/>
                    <a:lstStyle/>
                    <a:p>
                      <a:r>
                        <a:rPr lang="es-MX" dirty="0"/>
                        <a:t>Personal especialista en inteligencia limitado</a:t>
                      </a:r>
                      <a:endParaRPr lang="es-EC" dirty="0"/>
                    </a:p>
                  </a:txBody>
                  <a:tcPr anchor="ctr"/>
                </a:tc>
                <a:tc>
                  <a:txBody>
                    <a:bodyPr/>
                    <a:lstStyle/>
                    <a:p>
                      <a:r>
                        <a:rPr lang="es-MX" dirty="0"/>
                        <a:t>Todo el personal es especialista en inteligencia</a:t>
                      </a:r>
                      <a:endParaRPr lang="es-EC" dirty="0"/>
                    </a:p>
                  </a:txBody>
                  <a:tcPr anchor="ctr"/>
                </a:tc>
                <a:extLst>
                  <a:ext uri="{0D108BD9-81ED-4DB2-BD59-A6C34878D82A}">
                    <a16:rowId xmlns:a16="http://schemas.microsoft.com/office/drawing/2014/main" val="1184452928"/>
                  </a:ext>
                </a:extLst>
              </a:tr>
              <a:tr h="230553">
                <a:tc>
                  <a:txBody>
                    <a:bodyPr/>
                    <a:lstStyle/>
                    <a:p>
                      <a:pPr algn="ctr"/>
                      <a:r>
                        <a:rPr lang="es-MX" b="1" dirty="0"/>
                        <a:t>Resultados </a:t>
                      </a:r>
                      <a:endParaRPr lang="es-EC" b="1" dirty="0"/>
                    </a:p>
                  </a:txBody>
                  <a:tcPr anchor="ctr"/>
                </a:tc>
                <a:tc>
                  <a:txBody>
                    <a:bodyPr/>
                    <a:lstStyle/>
                    <a:p>
                      <a:r>
                        <a:rPr lang="es-MX" dirty="0"/>
                        <a:t>Insuficientes o nulos</a:t>
                      </a:r>
                      <a:endParaRPr lang="es-EC" dirty="0"/>
                    </a:p>
                  </a:txBody>
                  <a:tcPr anchor="ctr"/>
                </a:tc>
                <a:tc>
                  <a:txBody>
                    <a:bodyPr/>
                    <a:lstStyle/>
                    <a:p>
                      <a:r>
                        <a:rPr lang="es-MX" dirty="0"/>
                        <a:t>Adecuados </a:t>
                      </a:r>
                      <a:endParaRPr lang="es-EC" dirty="0"/>
                    </a:p>
                  </a:txBody>
                  <a:tcPr anchor="ctr"/>
                </a:tc>
                <a:extLst>
                  <a:ext uri="{0D108BD9-81ED-4DB2-BD59-A6C34878D82A}">
                    <a16:rowId xmlns:a16="http://schemas.microsoft.com/office/drawing/2014/main" val="4280754839"/>
                  </a:ext>
                </a:extLst>
              </a:tr>
            </a:tbl>
          </a:graphicData>
        </a:graphic>
      </p:graphicFrame>
      <p:graphicFrame>
        <p:nvGraphicFramePr>
          <p:cNvPr id="21" name="Tabla 20">
            <a:extLst>
              <a:ext uri="{FF2B5EF4-FFF2-40B4-BE49-F238E27FC236}">
                <a16:creationId xmlns:a16="http://schemas.microsoft.com/office/drawing/2014/main" id="{F8F46313-C971-4695-9B59-E9DB25548ABD}"/>
              </a:ext>
            </a:extLst>
          </p:cNvPr>
          <p:cNvGraphicFramePr>
            <a:graphicFrameLocks noGrp="1"/>
          </p:cNvGraphicFramePr>
          <p:nvPr>
            <p:extLst/>
          </p:nvPr>
        </p:nvGraphicFramePr>
        <p:xfrm>
          <a:off x="2411760" y="2924944"/>
          <a:ext cx="6674664" cy="3789114"/>
        </p:xfrm>
        <a:graphic>
          <a:graphicData uri="http://schemas.openxmlformats.org/drawingml/2006/table">
            <a:tbl>
              <a:tblPr firstRow="1" bandRow="1">
                <a:tableStyleId>{5C22544A-7EE6-4342-B048-85BDC9FD1C3A}</a:tableStyleId>
              </a:tblPr>
              <a:tblGrid>
                <a:gridCol w="1635534">
                  <a:extLst>
                    <a:ext uri="{9D8B030D-6E8A-4147-A177-3AD203B41FA5}">
                      <a16:colId xmlns:a16="http://schemas.microsoft.com/office/drawing/2014/main" val="4258278616"/>
                    </a:ext>
                  </a:extLst>
                </a:gridCol>
                <a:gridCol w="2583367">
                  <a:extLst>
                    <a:ext uri="{9D8B030D-6E8A-4147-A177-3AD203B41FA5}">
                      <a16:colId xmlns:a16="http://schemas.microsoft.com/office/drawing/2014/main" val="2169423371"/>
                    </a:ext>
                  </a:extLst>
                </a:gridCol>
                <a:gridCol w="2455763">
                  <a:extLst>
                    <a:ext uri="{9D8B030D-6E8A-4147-A177-3AD203B41FA5}">
                      <a16:colId xmlns:a16="http://schemas.microsoft.com/office/drawing/2014/main" val="2656925605"/>
                    </a:ext>
                  </a:extLst>
                </a:gridCol>
              </a:tblGrid>
              <a:tr h="230553">
                <a:tc>
                  <a:txBody>
                    <a:bodyPr/>
                    <a:lstStyle/>
                    <a:p>
                      <a:pPr algn="ctr"/>
                      <a:r>
                        <a:rPr lang="es-MX" dirty="0"/>
                        <a:t>PARÁMETROS</a:t>
                      </a:r>
                      <a:endParaRPr lang="es-EC" dirty="0"/>
                    </a:p>
                  </a:txBody>
                  <a:tcPr/>
                </a:tc>
                <a:tc>
                  <a:txBody>
                    <a:bodyPr/>
                    <a:lstStyle/>
                    <a:p>
                      <a:pPr algn="ctr"/>
                      <a:r>
                        <a:rPr lang="es-MX" dirty="0"/>
                        <a:t>SECTOR OPERATIVO</a:t>
                      </a:r>
                      <a:endParaRPr lang="es-EC" dirty="0"/>
                    </a:p>
                  </a:txBody>
                  <a:tcPr anchor="ctr"/>
                </a:tc>
                <a:tc>
                  <a:txBody>
                    <a:bodyPr/>
                    <a:lstStyle/>
                    <a:p>
                      <a:pPr algn="ctr"/>
                      <a:r>
                        <a:rPr lang="es-MX" dirty="0"/>
                        <a:t>SECTOR MARÍTIMO</a:t>
                      </a:r>
                      <a:endParaRPr lang="es-EC" dirty="0"/>
                    </a:p>
                  </a:txBody>
                  <a:tcPr anchor="ctr"/>
                </a:tc>
                <a:extLst>
                  <a:ext uri="{0D108BD9-81ED-4DB2-BD59-A6C34878D82A}">
                    <a16:rowId xmlns:a16="http://schemas.microsoft.com/office/drawing/2014/main" val="2634466291"/>
                  </a:ext>
                </a:extLst>
              </a:tr>
              <a:tr h="390167">
                <a:tc>
                  <a:txBody>
                    <a:bodyPr/>
                    <a:lstStyle/>
                    <a:p>
                      <a:pPr algn="ctr"/>
                      <a:r>
                        <a:rPr lang="es-MX" b="1" dirty="0"/>
                        <a:t>Organización de dptos. de inteligencia</a:t>
                      </a:r>
                      <a:endParaRPr lang="es-EC" b="1" dirty="0"/>
                    </a:p>
                  </a:txBody>
                  <a:tcPr anchor="ctr"/>
                </a:tc>
                <a:tc>
                  <a:txBody>
                    <a:bodyPr/>
                    <a:lstStyle/>
                    <a:p>
                      <a:r>
                        <a:rPr lang="es-MX" dirty="0"/>
                        <a:t>No existe coordinación entre dptos. de inteligencia del sector</a:t>
                      </a:r>
                      <a:endParaRPr lang="es-EC" dirty="0"/>
                    </a:p>
                  </a:txBody>
                  <a:tcPr anchor="ctr"/>
                </a:tc>
                <a:tc>
                  <a:txBody>
                    <a:bodyPr/>
                    <a:lstStyle/>
                    <a:p>
                      <a:r>
                        <a:rPr lang="es-MX" dirty="0"/>
                        <a:t>Adecuada coordinación de trabajo entre los dptos. de inteligencia.</a:t>
                      </a:r>
                      <a:endParaRPr lang="es-EC" dirty="0"/>
                    </a:p>
                  </a:txBody>
                  <a:tcPr anchor="ctr"/>
                </a:tc>
                <a:extLst>
                  <a:ext uri="{0D108BD9-81ED-4DB2-BD59-A6C34878D82A}">
                    <a16:rowId xmlns:a16="http://schemas.microsoft.com/office/drawing/2014/main" val="1852474165"/>
                  </a:ext>
                </a:extLst>
              </a:tr>
              <a:tr h="771594">
                <a:tc>
                  <a:txBody>
                    <a:bodyPr/>
                    <a:lstStyle/>
                    <a:p>
                      <a:pPr algn="ctr"/>
                      <a:r>
                        <a:rPr lang="es-MX" b="1" dirty="0"/>
                        <a:t>Flujo de información interno</a:t>
                      </a:r>
                      <a:endParaRPr lang="es-EC" b="1" dirty="0"/>
                    </a:p>
                  </a:txBody>
                  <a:tcPr anchor="ctr"/>
                </a:tc>
                <a:tc>
                  <a:txBody>
                    <a:bodyPr/>
                    <a:lstStyle/>
                    <a:p>
                      <a:r>
                        <a:rPr lang="es-MX" dirty="0"/>
                        <a:t>Información se presenta en </a:t>
                      </a:r>
                      <a:r>
                        <a:rPr lang="es-MX" dirty="0" err="1"/>
                        <a:t>CUMOPE</a:t>
                      </a:r>
                      <a:r>
                        <a:rPr lang="es-MX" dirty="0"/>
                        <a:t>, pero no es direccionado a los dptos. de inteligencia</a:t>
                      </a:r>
                      <a:endParaRPr lang="es-EC" dirty="0"/>
                    </a:p>
                  </a:txBody>
                  <a:tcPr anchor="ctr"/>
                </a:tc>
                <a:tc>
                  <a:txBody>
                    <a:bodyPr/>
                    <a:lstStyle/>
                    <a:p>
                      <a:r>
                        <a:rPr lang="es-MX" dirty="0"/>
                        <a:t>La información direccionada a los dptos. de inteligencia y se centraliza en DIRNEA</a:t>
                      </a:r>
                      <a:endParaRPr lang="es-EC" dirty="0"/>
                    </a:p>
                  </a:txBody>
                  <a:tcPr anchor="ctr"/>
                </a:tc>
                <a:extLst>
                  <a:ext uri="{0D108BD9-81ED-4DB2-BD59-A6C34878D82A}">
                    <a16:rowId xmlns:a16="http://schemas.microsoft.com/office/drawing/2014/main" val="945374812"/>
                  </a:ext>
                </a:extLst>
              </a:tr>
              <a:tr h="549780">
                <a:tc>
                  <a:txBody>
                    <a:bodyPr/>
                    <a:lstStyle/>
                    <a:p>
                      <a:pPr algn="ctr"/>
                      <a:r>
                        <a:rPr lang="es-MX" b="1" dirty="0"/>
                        <a:t>Flujo de información externo</a:t>
                      </a:r>
                      <a:endParaRPr lang="es-EC" b="1" dirty="0"/>
                    </a:p>
                  </a:txBody>
                  <a:tcPr anchor="ctr"/>
                </a:tc>
                <a:tc>
                  <a:txBody>
                    <a:bodyPr/>
                    <a:lstStyle/>
                    <a:p>
                      <a:pPr marL="92075" indent="-92075">
                        <a:buFont typeface="Arial" panose="020B0604020202020204" pitchFamily="34" charset="0"/>
                        <a:buChar char="•"/>
                      </a:pPr>
                      <a:r>
                        <a:rPr lang="es-MX" dirty="0"/>
                        <a:t>No existe oficialmente </a:t>
                      </a:r>
                    </a:p>
                    <a:p>
                      <a:pPr marL="92075" indent="-92075">
                        <a:buFont typeface="Arial" panose="020B0604020202020204" pitchFamily="34" charset="0"/>
                        <a:buChar char="•"/>
                      </a:pPr>
                      <a:r>
                        <a:rPr lang="es-MX" dirty="0"/>
                        <a:t>Por coyuntura se recibe información.</a:t>
                      </a:r>
                      <a:endParaRPr lang="es-EC" dirty="0"/>
                    </a:p>
                  </a:txBody>
                  <a:tcPr anchor="ctr"/>
                </a:tc>
                <a:tc>
                  <a:txBody>
                    <a:bodyPr/>
                    <a:lstStyle/>
                    <a:p>
                      <a:r>
                        <a:rPr lang="es-MX" dirty="0"/>
                        <a:t>Flujo de información oficial, </a:t>
                      </a:r>
                      <a:r>
                        <a:rPr lang="es-MX" dirty="0" err="1"/>
                        <a:t>OEBI</a:t>
                      </a:r>
                      <a:r>
                        <a:rPr lang="es-MX" dirty="0"/>
                        <a:t> adecuado.</a:t>
                      </a:r>
                      <a:endParaRPr lang="es-EC" dirty="0"/>
                    </a:p>
                  </a:txBody>
                  <a:tcPr anchor="ctr"/>
                </a:tc>
                <a:extLst>
                  <a:ext uri="{0D108BD9-81ED-4DB2-BD59-A6C34878D82A}">
                    <a16:rowId xmlns:a16="http://schemas.microsoft.com/office/drawing/2014/main" val="2600769436"/>
                  </a:ext>
                </a:extLst>
              </a:tr>
              <a:tr h="390167">
                <a:tc>
                  <a:txBody>
                    <a:bodyPr/>
                    <a:lstStyle/>
                    <a:p>
                      <a:pPr algn="ctr"/>
                      <a:r>
                        <a:rPr lang="es-MX" b="1" dirty="0"/>
                        <a:t>Producción de inteligencia</a:t>
                      </a:r>
                      <a:endParaRPr lang="es-EC" b="1" dirty="0"/>
                    </a:p>
                  </a:txBody>
                  <a:tcPr anchor="ctr"/>
                </a:tc>
                <a:tc>
                  <a:txBody>
                    <a:bodyPr/>
                    <a:lstStyle/>
                    <a:p>
                      <a:pPr marL="92075" indent="-92075">
                        <a:buFont typeface="Arial" panose="020B0604020202020204" pitchFamily="34" charset="0"/>
                        <a:buChar char="•"/>
                      </a:pPr>
                      <a:r>
                        <a:rPr lang="es-MX" sz="1350" kern="1200" dirty="0">
                          <a:solidFill>
                            <a:schemeClr val="dk1"/>
                          </a:solidFill>
                          <a:latin typeface="+mn-lt"/>
                          <a:ea typeface="+mn-ea"/>
                          <a:cs typeface="+mn-cs"/>
                        </a:rPr>
                        <a:t>Limitado </a:t>
                      </a:r>
                    </a:p>
                    <a:p>
                      <a:pPr marL="92075" indent="-92075">
                        <a:buFont typeface="Arial" panose="020B0604020202020204" pitchFamily="34" charset="0"/>
                        <a:buChar char="•"/>
                      </a:pPr>
                      <a:r>
                        <a:rPr lang="es-MX" sz="1350" b="1" kern="1200" dirty="0">
                          <a:solidFill>
                            <a:srgbClr val="FF0000"/>
                          </a:solidFill>
                          <a:latin typeface="+mn-lt"/>
                          <a:ea typeface="+mn-ea"/>
                          <a:cs typeface="+mn-cs"/>
                        </a:rPr>
                        <a:t>No cumple Ciclo de Inteligencia</a:t>
                      </a:r>
                      <a:endParaRPr lang="es-EC" sz="1350" b="1" kern="1200" dirty="0">
                        <a:solidFill>
                          <a:srgbClr val="FF0000"/>
                        </a:solidFill>
                        <a:latin typeface="+mn-lt"/>
                        <a:ea typeface="+mn-ea"/>
                        <a:cs typeface="+mn-cs"/>
                      </a:endParaRPr>
                    </a:p>
                  </a:txBody>
                  <a:tcPr anchor="ctr"/>
                </a:tc>
                <a:tc>
                  <a:txBody>
                    <a:bodyPr/>
                    <a:lstStyle/>
                    <a:p>
                      <a:pPr marL="92075" indent="-92075">
                        <a:buFont typeface="Arial" panose="020B0604020202020204" pitchFamily="34" charset="0"/>
                        <a:buChar char="•"/>
                      </a:pPr>
                      <a:r>
                        <a:rPr lang="es-MX" dirty="0"/>
                        <a:t>Permanente </a:t>
                      </a:r>
                    </a:p>
                    <a:p>
                      <a:pPr marL="92075" indent="-92075">
                        <a:buFont typeface="Arial" panose="020B0604020202020204" pitchFamily="34" charset="0"/>
                        <a:buChar char="•"/>
                      </a:pPr>
                      <a:r>
                        <a:rPr lang="es-MX" b="1" dirty="0">
                          <a:solidFill>
                            <a:srgbClr val="FF0000"/>
                          </a:solidFill>
                        </a:rPr>
                        <a:t>Cumple Ciclo de Inteligencia</a:t>
                      </a:r>
                      <a:endParaRPr lang="es-EC" b="1" dirty="0">
                        <a:solidFill>
                          <a:srgbClr val="FF0000"/>
                        </a:solidFill>
                      </a:endParaRPr>
                    </a:p>
                  </a:txBody>
                  <a:tcPr anchor="ctr"/>
                </a:tc>
                <a:extLst>
                  <a:ext uri="{0D108BD9-81ED-4DB2-BD59-A6C34878D82A}">
                    <a16:rowId xmlns:a16="http://schemas.microsoft.com/office/drawing/2014/main" val="100035065"/>
                  </a:ext>
                </a:extLst>
              </a:tr>
              <a:tr h="390167">
                <a:tc>
                  <a:txBody>
                    <a:bodyPr/>
                    <a:lstStyle/>
                    <a:p>
                      <a:pPr algn="ctr"/>
                      <a:r>
                        <a:rPr lang="es-MX" b="1" dirty="0"/>
                        <a:t>Personal </a:t>
                      </a:r>
                      <a:endParaRPr lang="es-EC" b="1" dirty="0"/>
                    </a:p>
                  </a:txBody>
                  <a:tcPr anchor="ctr"/>
                </a:tc>
                <a:tc>
                  <a:txBody>
                    <a:bodyPr/>
                    <a:lstStyle/>
                    <a:p>
                      <a:r>
                        <a:rPr lang="es-MX" dirty="0"/>
                        <a:t>Personal especialista en inteligencia limitado</a:t>
                      </a:r>
                      <a:endParaRPr lang="es-EC" dirty="0"/>
                    </a:p>
                  </a:txBody>
                  <a:tcPr anchor="ctr"/>
                </a:tc>
                <a:tc>
                  <a:txBody>
                    <a:bodyPr/>
                    <a:lstStyle/>
                    <a:p>
                      <a:r>
                        <a:rPr lang="es-MX" dirty="0"/>
                        <a:t>Todo el personal es especialista en inteligencia</a:t>
                      </a:r>
                      <a:endParaRPr lang="es-EC" dirty="0"/>
                    </a:p>
                  </a:txBody>
                  <a:tcPr anchor="ctr"/>
                </a:tc>
                <a:extLst>
                  <a:ext uri="{0D108BD9-81ED-4DB2-BD59-A6C34878D82A}">
                    <a16:rowId xmlns:a16="http://schemas.microsoft.com/office/drawing/2014/main" val="1184452928"/>
                  </a:ext>
                </a:extLst>
              </a:tr>
              <a:tr h="230553">
                <a:tc>
                  <a:txBody>
                    <a:bodyPr/>
                    <a:lstStyle/>
                    <a:p>
                      <a:pPr algn="ctr"/>
                      <a:r>
                        <a:rPr lang="es-MX" b="1" dirty="0"/>
                        <a:t>Resultados </a:t>
                      </a:r>
                      <a:endParaRPr lang="es-EC" b="1" dirty="0"/>
                    </a:p>
                  </a:txBody>
                  <a:tcPr anchor="ctr"/>
                </a:tc>
                <a:tc>
                  <a:txBody>
                    <a:bodyPr/>
                    <a:lstStyle/>
                    <a:p>
                      <a:r>
                        <a:rPr lang="es-MX" b="1" dirty="0">
                          <a:solidFill>
                            <a:srgbClr val="FF0000"/>
                          </a:solidFill>
                        </a:rPr>
                        <a:t>Insuficientes o nulos</a:t>
                      </a:r>
                      <a:endParaRPr lang="es-EC" b="1" dirty="0">
                        <a:solidFill>
                          <a:srgbClr val="FF0000"/>
                        </a:solidFill>
                      </a:endParaRPr>
                    </a:p>
                  </a:txBody>
                  <a:tcPr anchor="ctr"/>
                </a:tc>
                <a:tc>
                  <a:txBody>
                    <a:bodyPr/>
                    <a:lstStyle/>
                    <a:p>
                      <a:r>
                        <a:rPr lang="es-MX" b="1" dirty="0">
                          <a:solidFill>
                            <a:srgbClr val="FF0000"/>
                          </a:solidFill>
                        </a:rPr>
                        <a:t>Adecuados </a:t>
                      </a:r>
                      <a:endParaRPr lang="es-EC" b="1" dirty="0">
                        <a:solidFill>
                          <a:srgbClr val="FF0000"/>
                        </a:solidFill>
                      </a:endParaRPr>
                    </a:p>
                  </a:txBody>
                  <a:tcPr anchor="ctr"/>
                </a:tc>
                <a:extLst>
                  <a:ext uri="{0D108BD9-81ED-4DB2-BD59-A6C34878D82A}">
                    <a16:rowId xmlns:a16="http://schemas.microsoft.com/office/drawing/2014/main" val="4280754839"/>
                  </a:ext>
                </a:extLst>
              </a:tr>
            </a:tbl>
          </a:graphicData>
        </a:graphic>
      </p:graphicFrame>
      <p:sp>
        <p:nvSpPr>
          <p:cNvPr id="17" name="Globo: flecha hacia abajo 16">
            <a:extLst>
              <a:ext uri="{FF2B5EF4-FFF2-40B4-BE49-F238E27FC236}">
                <a16:creationId xmlns:a16="http://schemas.microsoft.com/office/drawing/2014/main" id="{2E5C1DA3-696A-4584-8ADB-52829FAE5E16}"/>
              </a:ext>
            </a:extLst>
          </p:cNvPr>
          <p:cNvSpPr/>
          <p:nvPr/>
        </p:nvSpPr>
        <p:spPr>
          <a:xfrm>
            <a:off x="4067944" y="3861048"/>
            <a:ext cx="5018480" cy="1656184"/>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400" b="1" dirty="0"/>
              <a:t>Se cumple la hipótesis planteada</a:t>
            </a:r>
            <a:endParaRPr lang="es-EC" sz="2400" b="1" dirty="0"/>
          </a:p>
        </p:txBody>
      </p:sp>
    </p:spTree>
    <p:extLst>
      <p:ext uri="{BB962C8B-B14F-4D97-AF65-F5344CB8AC3E}">
        <p14:creationId xmlns:p14="http://schemas.microsoft.com/office/powerpoint/2010/main" val="3863235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B2512DD-C608-4522-BF69-2B84AFC397D0}"/>
              </a:ext>
            </a:extLst>
          </p:cNvPr>
          <p:cNvSpPr txBox="1"/>
          <p:nvPr/>
        </p:nvSpPr>
        <p:spPr>
          <a:xfrm>
            <a:off x="2195736" y="1268760"/>
            <a:ext cx="2195736" cy="553998"/>
          </a:xfrm>
          <a:prstGeom prst="rect">
            <a:avLst/>
          </a:prstGeom>
          <a:noFill/>
        </p:spPr>
        <p:txBody>
          <a:bodyPr wrap="square" rtlCol="0">
            <a:spAutoFit/>
          </a:bodyPr>
          <a:lstStyle/>
          <a:p>
            <a:pPr algn="just"/>
            <a:r>
              <a:rPr lang="es-US" sz="3000" b="1" dirty="0"/>
              <a:t>SUMARIO:</a:t>
            </a:r>
          </a:p>
        </p:txBody>
      </p:sp>
      <p:graphicFrame>
        <p:nvGraphicFramePr>
          <p:cNvPr id="2" name="Diagrama 1">
            <a:extLst>
              <a:ext uri="{FF2B5EF4-FFF2-40B4-BE49-F238E27FC236}">
                <a16:creationId xmlns:a16="http://schemas.microsoft.com/office/drawing/2014/main" id="{7B2FC2DB-48C8-41A2-9648-F71982137F93}"/>
              </a:ext>
            </a:extLst>
          </p:cNvPr>
          <p:cNvGraphicFramePr/>
          <p:nvPr>
            <p:extLst/>
          </p:nvPr>
        </p:nvGraphicFramePr>
        <p:xfrm>
          <a:off x="4050450" y="1988840"/>
          <a:ext cx="4770022"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AAF536F2-DF23-4DBA-ADB5-8358C4BA3512}"/>
              </a:ext>
            </a:extLst>
          </p:cNvPr>
          <p:cNvSpPr>
            <a:spLocks noGrp="1"/>
          </p:cNvSpPr>
          <p:nvPr>
            <p:ph type="sldNum" sz="quarter" idx="12"/>
          </p:nvPr>
        </p:nvSpPr>
        <p:spPr/>
        <p:txBody>
          <a:bodyPr/>
          <a:lstStyle/>
          <a:p>
            <a:fld id="{B8E02949-4CF0-41F9-868E-9DB81E933003}" type="slidenum">
              <a:rPr lang="es-EC" smtClean="0">
                <a:solidFill>
                  <a:prstClr val="black">
                    <a:tint val="75000"/>
                  </a:prstClr>
                </a:solidFill>
              </a:rPr>
              <a:pPr/>
              <a:t>31</a:t>
            </a:fld>
            <a:endParaRPr lang="es-EC">
              <a:solidFill>
                <a:prstClr val="black">
                  <a:tint val="75000"/>
                </a:prstClr>
              </a:solidFill>
            </a:endParaRPr>
          </a:p>
        </p:txBody>
      </p:sp>
      <p:pic>
        <p:nvPicPr>
          <p:cNvPr id="6" name="Imagen 5">
            <a:extLst>
              <a:ext uri="{FF2B5EF4-FFF2-40B4-BE49-F238E27FC236}">
                <a16:creationId xmlns:a16="http://schemas.microsoft.com/office/drawing/2014/main" id="{EFABFDDC-A099-4462-80D5-0A3A733E4E4A}"/>
              </a:ext>
            </a:extLst>
          </p:cNvPr>
          <p:cNvPicPr>
            <a:picLocks noChangeAspect="1"/>
          </p:cNvPicPr>
          <p:nvPr/>
        </p:nvPicPr>
        <p:blipFill>
          <a:blip r:embed="rId7"/>
          <a:stretch>
            <a:fillRect/>
          </a:stretch>
        </p:blipFill>
        <p:spPr>
          <a:xfrm>
            <a:off x="179512" y="2222609"/>
            <a:ext cx="3816424" cy="3582655"/>
          </a:xfrm>
          <a:prstGeom prst="rect">
            <a:avLst/>
          </a:prstGeom>
        </p:spPr>
      </p:pic>
    </p:spTree>
    <p:extLst>
      <p:ext uri="{BB962C8B-B14F-4D97-AF65-F5344CB8AC3E}">
        <p14:creationId xmlns:p14="http://schemas.microsoft.com/office/powerpoint/2010/main" val="7201603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PROPUESTA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32</a:t>
            </a:fld>
            <a:endParaRPr lang="es-EC">
              <a:solidFill>
                <a:prstClr val="black">
                  <a:tint val="75000"/>
                </a:prstClr>
              </a:solidFill>
            </a:endParaRPr>
          </a:p>
        </p:txBody>
      </p:sp>
      <p:sp>
        <p:nvSpPr>
          <p:cNvPr id="7" name="Rectángulo 6">
            <a:extLst>
              <a:ext uri="{FF2B5EF4-FFF2-40B4-BE49-F238E27FC236}">
                <a16:creationId xmlns:a16="http://schemas.microsoft.com/office/drawing/2014/main" id="{1585FD31-3693-4728-BF81-76DEC75D1740}"/>
              </a:ext>
            </a:extLst>
          </p:cNvPr>
          <p:cNvSpPr/>
          <p:nvPr/>
        </p:nvSpPr>
        <p:spPr>
          <a:xfrm>
            <a:off x="1259632" y="2132856"/>
            <a:ext cx="6624736" cy="369332"/>
          </a:xfrm>
          <a:prstGeom prst="rect">
            <a:avLst/>
          </a:prstGeom>
        </p:spPr>
        <p:txBody>
          <a:bodyPr wrap="square">
            <a:spAutoFit/>
          </a:bodyPr>
          <a:lstStyle/>
          <a:p>
            <a:pPr>
              <a:spcAft>
                <a:spcPts val="1000"/>
              </a:spcAft>
            </a:pPr>
            <a:r>
              <a:rPr lang="es-EC" sz="1800" b="1" dirty="0">
                <a:solidFill>
                  <a:srgbClr val="44546A"/>
                </a:solidFill>
                <a:latin typeface="+mj-lt"/>
                <a:ea typeface="Calibri" panose="020F0502020204030204" pitchFamily="34" charset="0"/>
                <a:cs typeface="Times New Roman" panose="02020603050405020304" pitchFamily="18" charset="0"/>
              </a:rPr>
              <a:t>Planificación Estratégica de la Función De Inteligencia de la Armada</a:t>
            </a:r>
            <a:endParaRPr lang="es-EC" sz="1100" i="1" dirty="0">
              <a:solidFill>
                <a:srgbClr val="44546A"/>
              </a:solidFill>
              <a:latin typeface="+mj-lt"/>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6726DAF5-035E-440B-BDB9-DA7B7180AAFD}"/>
              </a:ext>
            </a:extLst>
          </p:cNvPr>
          <p:cNvSpPr txBox="1"/>
          <p:nvPr/>
        </p:nvSpPr>
        <p:spPr>
          <a:xfrm>
            <a:off x="1115616" y="2924944"/>
            <a:ext cx="1944216" cy="369332"/>
          </a:xfrm>
          <a:prstGeom prst="rect">
            <a:avLst/>
          </a:prstGeom>
        </p:spPr>
        <p:txBody>
          <a:bodyPr wrap="square">
            <a:spAutoFit/>
          </a:bodyPr>
          <a:lstStyle>
            <a:defPPr>
              <a:defRPr lang="es-PE"/>
            </a:defPPr>
            <a:lvl1pPr>
              <a:spcAft>
                <a:spcPts val="1000"/>
              </a:spcAft>
              <a:defRPr sz="1800" b="1">
                <a:solidFill>
                  <a:srgbClr val="44546A"/>
                </a:solidFill>
                <a:latin typeface="+mj-lt"/>
                <a:ea typeface="Calibri" panose="020F0502020204030204" pitchFamily="34" charset="0"/>
                <a:cs typeface="Times New Roman" panose="02020603050405020304" pitchFamily="18" charset="0"/>
              </a:defRPr>
            </a:lvl1pPr>
          </a:lstStyle>
          <a:p>
            <a:r>
              <a:rPr lang="es-MX" dirty="0"/>
              <a:t>MISIÓN</a:t>
            </a:r>
            <a:endParaRPr lang="es-EC" dirty="0"/>
          </a:p>
        </p:txBody>
      </p:sp>
      <p:sp>
        <p:nvSpPr>
          <p:cNvPr id="10" name="CuadroTexto 9">
            <a:extLst>
              <a:ext uri="{FF2B5EF4-FFF2-40B4-BE49-F238E27FC236}">
                <a16:creationId xmlns:a16="http://schemas.microsoft.com/office/drawing/2014/main" id="{11A9119B-0DA8-4525-9BD8-68525178B97D}"/>
              </a:ext>
            </a:extLst>
          </p:cNvPr>
          <p:cNvSpPr txBox="1"/>
          <p:nvPr/>
        </p:nvSpPr>
        <p:spPr>
          <a:xfrm>
            <a:off x="6012162" y="2924944"/>
            <a:ext cx="2376264" cy="369332"/>
          </a:xfrm>
          <a:prstGeom prst="rect">
            <a:avLst/>
          </a:prstGeom>
          <a:noFill/>
        </p:spPr>
        <p:txBody>
          <a:bodyPr wrap="square" rtlCol="0">
            <a:spAutoFit/>
          </a:bodyPr>
          <a:lstStyle/>
          <a:p>
            <a:r>
              <a:rPr lang="es-MX" sz="1800" b="1" dirty="0">
                <a:solidFill>
                  <a:srgbClr val="44546A"/>
                </a:solidFill>
                <a:latin typeface="+mj-lt"/>
                <a:cs typeface="Times New Roman" panose="02020603050405020304" pitchFamily="18" charset="0"/>
              </a:rPr>
              <a:t>MAPA</a:t>
            </a:r>
            <a:r>
              <a:rPr lang="es-MX" dirty="0"/>
              <a:t> </a:t>
            </a:r>
            <a:r>
              <a:rPr lang="es-MX" sz="1800" b="1" dirty="0">
                <a:solidFill>
                  <a:srgbClr val="44546A"/>
                </a:solidFill>
                <a:latin typeface="+mj-lt"/>
                <a:cs typeface="Times New Roman" panose="02020603050405020304" pitchFamily="18" charset="0"/>
              </a:rPr>
              <a:t>ESTRATÉGICO</a:t>
            </a:r>
            <a:endParaRPr lang="es-EC" sz="1800" b="1" dirty="0">
              <a:solidFill>
                <a:srgbClr val="44546A"/>
              </a:solidFill>
              <a:latin typeface="+mj-lt"/>
              <a:cs typeface="Times New Roman" panose="02020603050405020304" pitchFamily="18" charset="0"/>
            </a:endParaRPr>
          </a:p>
        </p:txBody>
      </p:sp>
      <p:pic>
        <p:nvPicPr>
          <p:cNvPr id="6" name="Imagen 5">
            <a:extLst>
              <a:ext uri="{FF2B5EF4-FFF2-40B4-BE49-F238E27FC236}">
                <a16:creationId xmlns:a16="http://schemas.microsoft.com/office/drawing/2014/main" id="{7F28984E-8C70-4E71-924F-D1CC8E87BE53}"/>
              </a:ext>
            </a:extLst>
          </p:cNvPr>
          <p:cNvPicPr>
            <a:picLocks noChangeAspect="1"/>
          </p:cNvPicPr>
          <p:nvPr/>
        </p:nvPicPr>
        <p:blipFill>
          <a:blip r:embed="rId3"/>
          <a:stretch>
            <a:fillRect/>
          </a:stretch>
        </p:blipFill>
        <p:spPr>
          <a:xfrm>
            <a:off x="4729752" y="3216250"/>
            <a:ext cx="4379993" cy="2538676"/>
          </a:xfrm>
          <a:prstGeom prst="rect">
            <a:avLst/>
          </a:prstGeom>
        </p:spPr>
      </p:pic>
      <p:sp>
        <p:nvSpPr>
          <p:cNvPr id="16" name="Rectángulo 15">
            <a:extLst>
              <a:ext uri="{FF2B5EF4-FFF2-40B4-BE49-F238E27FC236}">
                <a16:creationId xmlns:a16="http://schemas.microsoft.com/office/drawing/2014/main" id="{53E6F9D6-1278-4D61-89E9-90542496A4A3}"/>
              </a:ext>
            </a:extLst>
          </p:cNvPr>
          <p:cNvSpPr/>
          <p:nvPr/>
        </p:nvSpPr>
        <p:spPr>
          <a:xfrm>
            <a:off x="467543" y="3789040"/>
            <a:ext cx="3672409" cy="1692771"/>
          </a:xfrm>
          <a:prstGeom prst="rect">
            <a:avLst/>
          </a:prstGeom>
        </p:spPr>
        <p:txBody>
          <a:bodyPr wrap="square">
            <a:spAutoFit/>
          </a:bodyPr>
          <a:lstStyle/>
          <a:p>
            <a:r>
              <a:rPr lang="es-MX" dirty="0"/>
              <a:t>Producir Inteligencia a través de la orientación de esfuerzo de búsqueda de información, procesamiento y producción de inteligencia y la difusión de los productos a los comandantes y estados mayores de los repartos operativos de la Armada, a fin aportar con inteligencia útil, oportuna y pertinente para la planificación de operaciones marítimas.</a:t>
            </a:r>
          </a:p>
        </p:txBody>
      </p:sp>
    </p:spTree>
    <p:extLst>
      <p:ext uri="{BB962C8B-B14F-4D97-AF65-F5344CB8AC3E}">
        <p14:creationId xmlns:p14="http://schemas.microsoft.com/office/powerpoint/2010/main" val="1245252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PROPUESTA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33</a:t>
            </a:fld>
            <a:endParaRPr lang="es-EC">
              <a:solidFill>
                <a:prstClr val="black">
                  <a:tint val="75000"/>
                </a:prstClr>
              </a:solidFill>
            </a:endParaRPr>
          </a:p>
        </p:txBody>
      </p:sp>
      <p:pic>
        <p:nvPicPr>
          <p:cNvPr id="3" name="Imagen 2">
            <a:extLst>
              <a:ext uri="{FF2B5EF4-FFF2-40B4-BE49-F238E27FC236}">
                <a16:creationId xmlns:a16="http://schemas.microsoft.com/office/drawing/2014/main" id="{13AAFA04-1881-4B58-9C38-DBA7D97787A1}"/>
              </a:ext>
            </a:extLst>
          </p:cNvPr>
          <p:cNvPicPr>
            <a:picLocks noChangeAspect="1"/>
          </p:cNvPicPr>
          <p:nvPr/>
        </p:nvPicPr>
        <p:blipFill>
          <a:blip r:embed="rId3"/>
          <a:stretch>
            <a:fillRect/>
          </a:stretch>
        </p:blipFill>
        <p:spPr>
          <a:xfrm>
            <a:off x="467544" y="2443144"/>
            <a:ext cx="3528392" cy="1849952"/>
          </a:xfrm>
          <a:prstGeom prst="rect">
            <a:avLst/>
          </a:prstGeom>
        </p:spPr>
      </p:pic>
      <p:pic>
        <p:nvPicPr>
          <p:cNvPr id="4" name="Imagen 3">
            <a:extLst>
              <a:ext uri="{FF2B5EF4-FFF2-40B4-BE49-F238E27FC236}">
                <a16:creationId xmlns:a16="http://schemas.microsoft.com/office/drawing/2014/main" id="{532E079C-9426-411B-B1C8-2F4D8E1F6E2E}"/>
              </a:ext>
            </a:extLst>
          </p:cNvPr>
          <p:cNvPicPr>
            <a:picLocks noChangeAspect="1"/>
          </p:cNvPicPr>
          <p:nvPr/>
        </p:nvPicPr>
        <p:blipFill>
          <a:blip r:embed="rId4"/>
          <a:stretch>
            <a:fillRect/>
          </a:stretch>
        </p:blipFill>
        <p:spPr>
          <a:xfrm>
            <a:off x="4585103" y="2177535"/>
            <a:ext cx="4248472" cy="2115561"/>
          </a:xfrm>
          <a:prstGeom prst="rect">
            <a:avLst/>
          </a:prstGeom>
        </p:spPr>
      </p:pic>
      <p:sp>
        <p:nvSpPr>
          <p:cNvPr id="24" name="CuadroTexto 23">
            <a:extLst>
              <a:ext uri="{FF2B5EF4-FFF2-40B4-BE49-F238E27FC236}">
                <a16:creationId xmlns:a16="http://schemas.microsoft.com/office/drawing/2014/main" id="{A46055F4-3522-4058-B632-1DE118E98296}"/>
              </a:ext>
            </a:extLst>
          </p:cNvPr>
          <p:cNvSpPr txBox="1"/>
          <p:nvPr/>
        </p:nvSpPr>
        <p:spPr>
          <a:xfrm>
            <a:off x="467544" y="1772816"/>
            <a:ext cx="3528392" cy="646331"/>
          </a:xfrm>
          <a:prstGeom prst="rect">
            <a:avLst/>
          </a:prstGeom>
        </p:spPr>
        <p:txBody>
          <a:bodyPr wrap="square">
            <a:spAutoFit/>
          </a:bodyPr>
          <a:lstStyle>
            <a:defPPr>
              <a:defRPr lang="es-PE"/>
            </a:defPPr>
            <a:lvl1pPr>
              <a:spcAft>
                <a:spcPts val="1000"/>
              </a:spcAft>
              <a:defRPr sz="1800" b="1">
                <a:solidFill>
                  <a:srgbClr val="44546A"/>
                </a:solidFill>
                <a:latin typeface="+mj-lt"/>
                <a:ea typeface="Calibri" panose="020F0502020204030204" pitchFamily="34" charset="0"/>
                <a:cs typeface="Times New Roman" panose="02020603050405020304" pitchFamily="18" charset="0"/>
              </a:defRPr>
            </a:lvl1pPr>
          </a:lstStyle>
          <a:p>
            <a:r>
              <a:rPr lang="es-US" dirty="0"/>
              <a:t>Levantamiento de proceso de la Función de Inteligencia</a:t>
            </a:r>
            <a:endParaRPr lang="es-EC" dirty="0"/>
          </a:p>
        </p:txBody>
      </p:sp>
      <p:sp>
        <p:nvSpPr>
          <p:cNvPr id="25" name="CuadroTexto 24">
            <a:extLst>
              <a:ext uri="{FF2B5EF4-FFF2-40B4-BE49-F238E27FC236}">
                <a16:creationId xmlns:a16="http://schemas.microsoft.com/office/drawing/2014/main" id="{672246AF-B50A-4C35-9BF5-BA1BA8172009}"/>
              </a:ext>
            </a:extLst>
          </p:cNvPr>
          <p:cNvSpPr txBox="1"/>
          <p:nvPr/>
        </p:nvSpPr>
        <p:spPr>
          <a:xfrm>
            <a:off x="6012162" y="1772816"/>
            <a:ext cx="2376264" cy="369332"/>
          </a:xfrm>
          <a:prstGeom prst="rect">
            <a:avLst/>
          </a:prstGeom>
          <a:noFill/>
        </p:spPr>
        <p:txBody>
          <a:bodyPr wrap="square" rtlCol="0">
            <a:spAutoFit/>
          </a:bodyPr>
          <a:lstStyle/>
          <a:p>
            <a:r>
              <a:rPr lang="es-EC" sz="1800" b="1" dirty="0">
                <a:solidFill>
                  <a:srgbClr val="44546A"/>
                </a:solidFill>
                <a:latin typeface="+mj-lt"/>
                <a:cs typeface="Times New Roman" panose="02020603050405020304" pitchFamily="18" charset="0"/>
              </a:rPr>
              <a:t>Mapa de alto nivel</a:t>
            </a:r>
          </a:p>
        </p:txBody>
      </p:sp>
      <p:pic>
        <p:nvPicPr>
          <p:cNvPr id="47" name="Imagen 46">
            <a:extLst>
              <a:ext uri="{FF2B5EF4-FFF2-40B4-BE49-F238E27FC236}">
                <a16:creationId xmlns:a16="http://schemas.microsoft.com/office/drawing/2014/main" id="{EE610BC8-0632-4116-931F-E168351C21B2}"/>
              </a:ext>
            </a:extLst>
          </p:cNvPr>
          <p:cNvPicPr>
            <a:picLocks noChangeAspect="1"/>
          </p:cNvPicPr>
          <p:nvPr/>
        </p:nvPicPr>
        <p:blipFill>
          <a:blip r:embed="rId5"/>
          <a:stretch>
            <a:fillRect/>
          </a:stretch>
        </p:blipFill>
        <p:spPr>
          <a:xfrm>
            <a:off x="179513" y="4725144"/>
            <a:ext cx="4392488" cy="2042337"/>
          </a:xfrm>
          <a:prstGeom prst="rect">
            <a:avLst/>
          </a:prstGeom>
        </p:spPr>
      </p:pic>
      <p:sp>
        <p:nvSpPr>
          <p:cNvPr id="48" name="CuadroTexto 47">
            <a:extLst>
              <a:ext uri="{FF2B5EF4-FFF2-40B4-BE49-F238E27FC236}">
                <a16:creationId xmlns:a16="http://schemas.microsoft.com/office/drawing/2014/main" id="{B9F646F3-28A0-47D9-84D4-523570D7DD91}"/>
              </a:ext>
            </a:extLst>
          </p:cNvPr>
          <p:cNvSpPr txBox="1"/>
          <p:nvPr/>
        </p:nvSpPr>
        <p:spPr>
          <a:xfrm>
            <a:off x="1259632" y="4370840"/>
            <a:ext cx="2376264" cy="369332"/>
          </a:xfrm>
          <a:prstGeom prst="rect">
            <a:avLst/>
          </a:prstGeom>
          <a:noFill/>
        </p:spPr>
        <p:txBody>
          <a:bodyPr wrap="square" rtlCol="0">
            <a:spAutoFit/>
          </a:bodyPr>
          <a:lstStyle/>
          <a:p>
            <a:r>
              <a:rPr lang="es-EC" sz="1800" b="1" dirty="0">
                <a:solidFill>
                  <a:srgbClr val="44546A"/>
                </a:solidFill>
                <a:latin typeface="+mj-lt"/>
                <a:cs typeface="Times New Roman" panose="02020603050405020304" pitchFamily="18" charset="0"/>
              </a:rPr>
              <a:t>Mapa de Primer nivel</a:t>
            </a:r>
          </a:p>
        </p:txBody>
      </p:sp>
      <p:pic>
        <p:nvPicPr>
          <p:cNvPr id="49" name="Imagen 48">
            <a:extLst>
              <a:ext uri="{FF2B5EF4-FFF2-40B4-BE49-F238E27FC236}">
                <a16:creationId xmlns:a16="http://schemas.microsoft.com/office/drawing/2014/main" id="{3EFC670C-A8BB-487D-A9AA-11DB444C6C6D}"/>
              </a:ext>
            </a:extLst>
          </p:cNvPr>
          <p:cNvPicPr>
            <a:picLocks noChangeAspect="1"/>
          </p:cNvPicPr>
          <p:nvPr/>
        </p:nvPicPr>
        <p:blipFill>
          <a:blip r:embed="rId6"/>
          <a:stretch>
            <a:fillRect/>
          </a:stretch>
        </p:blipFill>
        <p:spPr>
          <a:xfrm>
            <a:off x="4549098" y="4896883"/>
            <a:ext cx="2160241" cy="940476"/>
          </a:xfrm>
          <a:prstGeom prst="rect">
            <a:avLst/>
          </a:prstGeom>
        </p:spPr>
      </p:pic>
      <p:pic>
        <p:nvPicPr>
          <p:cNvPr id="50" name="Imagen 49">
            <a:extLst>
              <a:ext uri="{FF2B5EF4-FFF2-40B4-BE49-F238E27FC236}">
                <a16:creationId xmlns:a16="http://schemas.microsoft.com/office/drawing/2014/main" id="{6456D6D9-4A24-48E4-895C-E97261A9377B}"/>
              </a:ext>
            </a:extLst>
          </p:cNvPr>
          <p:cNvPicPr>
            <a:picLocks noChangeAspect="1"/>
          </p:cNvPicPr>
          <p:nvPr/>
        </p:nvPicPr>
        <p:blipFill>
          <a:blip r:embed="rId7"/>
          <a:stretch>
            <a:fillRect/>
          </a:stretch>
        </p:blipFill>
        <p:spPr>
          <a:xfrm>
            <a:off x="6876256" y="4869839"/>
            <a:ext cx="2160241" cy="940476"/>
          </a:xfrm>
          <a:prstGeom prst="rect">
            <a:avLst/>
          </a:prstGeom>
        </p:spPr>
      </p:pic>
      <p:pic>
        <p:nvPicPr>
          <p:cNvPr id="51" name="Imagen 50">
            <a:extLst>
              <a:ext uri="{FF2B5EF4-FFF2-40B4-BE49-F238E27FC236}">
                <a16:creationId xmlns:a16="http://schemas.microsoft.com/office/drawing/2014/main" id="{B5622937-4E74-4D87-A283-B285B91A938E}"/>
              </a:ext>
            </a:extLst>
          </p:cNvPr>
          <p:cNvPicPr>
            <a:picLocks noChangeAspect="1"/>
          </p:cNvPicPr>
          <p:nvPr/>
        </p:nvPicPr>
        <p:blipFill>
          <a:blip r:embed="rId8"/>
          <a:stretch>
            <a:fillRect/>
          </a:stretch>
        </p:blipFill>
        <p:spPr>
          <a:xfrm>
            <a:off x="5574143" y="5923100"/>
            <a:ext cx="2382233" cy="844381"/>
          </a:xfrm>
          <a:prstGeom prst="rect">
            <a:avLst/>
          </a:prstGeom>
        </p:spPr>
      </p:pic>
      <p:sp>
        <p:nvSpPr>
          <p:cNvPr id="52" name="CuadroTexto 51">
            <a:extLst>
              <a:ext uri="{FF2B5EF4-FFF2-40B4-BE49-F238E27FC236}">
                <a16:creationId xmlns:a16="http://schemas.microsoft.com/office/drawing/2014/main" id="{DD3204AB-A053-420E-9B9B-ECD34A7CC9A6}"/>
              </a:ext>
            </a:extLst>
          </p:cNvPr>
          <p:cNvSpPr txBox="1"/>
          <p:nvPr/>
        </p:nvSpPr>
        <p:spPr>
          <a:xfrm>
            <a:off x="5688124" y="4414638"/>
            <a:ext cx="2700302" cy="369332"/>
          </a:xfrm>
          <a:prstGeom prst="rect">
            <a:avLst/>
          </a:prstGeom>
          <a:noFill/>
        </p:spPr>
        <p:txBody>
          <a:bodyPr wrap="square" rtlCol="0">
            <a:spAutoFit/>
          </a:bodyPr>
          <a:lstStyle/>
          <a:p>
            <a:r>
              <a:rPr lang="es-EC" sz="1800" b="1" dirty="0">
                <a:solidFill>
                  <a:srgbClr val="44546A"/>
                </a:solidFill>
                <a:latin typeface="+mj-lt"/>
                <a:cs typeface="Times New Roman" panose="02020603050405020304" pitchFamily="18" charset="0"/>
              </a:rPr>
              <a:t>Mapa de Segundo nivel </a:t>
            </a:r>
          </a:p>
        </p:txBody>
      </p:sp>
    </p:spTree>
    <p:extLst>
      <p:ext uri="{BB962C8B-B14F-4D97-AF65-F5344CB8AC3E}">
        <p14:creationId xmlns:p14="http://schemas.microsoft.com/office/powerpoint/2010/main" val="24634439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48" grpId="0"/>
      <p:bldP spid="5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PROPUESTA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34</a:t>
            </a:fld>
            <a:endParaRPr lang="es-EC">
              <a:solidFill>
                <a:prstClr val="black">
                  <a:tint val="75000"/>
                </a:prstClr>
              </a:solidFill>
            </a:endParaRPr>
          </a:p>
        </p:txBody>
      </p:sp>
      <p:sp>
        <p:nvSpPr>
          <p:cNvPr id="24" name="CuadroTexto 23">
            <a:extLst>
              <a:ext uri="{FF2B5EF4-FFF2-40B4-BE49-F238E27FC236}">
                <a16:creationId xmlns:a16="http://schemas.microsoft.com/office/drawing/2014/main" id="{A46055F4-3522-4058-B632-1DE118E98296}"/>
              </a:ext>
            </a:extLst>
          </p:cNvPr>
          <p:cNvSpPr txBox="1"/>
          <p:nvPr/>
        </p:nvSpPr>
        <p:spPr>
          <a:xfrm>
            <a:off x="1151620" y="1844824"/>
            <a:ext cx="6840760" cy="369332"/>
          </a:xfrm>
          <a:prstGeom prst="rect">
            <a:avLst/>
          </a:prstGeom>
        </p:spPr>
        <p:txBody>
          <a:bodyPr wrap="square">
            <a:spAutoFit/>
          </a:bodyPr>
          <a:lstStyle>
            <a:defPPr>
              <a:defRPr lang="es-PE"/>
            </a:defPPr>
            <a:lvl1pPr>
              <a:spcAft>
                <a:spcPts val="1000"/>
              </a:spcAft>
              <a:defRPr sz="1800" b="1">
                <a:solidFill>
                  <a:srgbClr val="44546A"/>
                </a:solidFill>
                <a:latin typeface="+mj-lt"/>
                <a:ea typeface="Calibri" panose="020F0502020204030204" pitchFamily="34" charset="0"/>
                <a:cs typeface="Times New Roman" panose="02020603050405020304" pitchFamily="18" charset="0"/>
              </a:defRPr>
            </a:lvl1pPr>
          </a:lstStyle>
          <a:p>
            <a:r>
              <a:rPr lang="es-US" dirty="0"/>
              <a:t>Organización propuesta para los departamentos de inteligencia</a:t>
            </a:r>
            <a:endParaRPr lang="es-EC" dirty="0"/>
          </a:p>
        </p:txBody>
      </p:sp>
      <p:pic>
        <p:nvPicPr>
          <p:cNvPr id="3" name="Imagen 2">
            <a:extLst>
              <a:ext uri="{FF2B5EF4-FFF2-40B4-BE49-F238E27FC236}">
                <a16:creationId xmlns:a16="http://schemas.microsoft.com/office/drawing/2014/main" id="{570278CA-52CE-4ED8-B1C5-C71079E158AE}"/>
              </a:ext>
            </a:extLst>
          </p:cNvPr>
          <p:cNvPicPr>
            <a:picLocks noChangeAspect="1"/>
          </p:cNvPicPr>
          <p:nvPr/>
        </p:nvPicPr>
        <p:blipFill>
          <a:blip r:embed="rId3"/>
          <a:stretch>
            <a:fillRect/>
          </a:stretch>
        </p:blipFill>
        <p:spPr>
          <a:xfrm>
            <a:off x="1115736" y="2214156"/>
            <a:ext cx="7056784" cy="4726328"/>
          </a:xfrm>
          <a:prstGeom prst="rect">
            <a:avLst/>
          </a:prstGeom>
        </p:spPr>
      </p:pic>
      <p:sp>
        <p:nvSpPr>
          <p:cNvPr id="4" name="CuadroTexto 3">
            <a:extLst>
              <a:ext uri="{FF2B5EF4-FFF2-40B4-BE49-F238E27FC236}">
                <a16:creationId xmlns:a16="http://schemas.microsoft.com/office/drawing/2014/main" id="{6AEB88B1-B30E-44CD-B5DD-61211909F5C0}"/>
              </a:ext>
            </a:extLst>
          </p:cNvPr>
          <p:cNvSpPr txBox="1"/>
          <p:nvPr/>
        </p:nvSpPr>
        <p:spPr>
          <a:xfrm>
            <a:off x="4283968" y="6165304"/>
            <a:ext cx="216024" cy="292388"/>
          </a:xfrm>
          <a:prstGeom prst="rect">
            <a:avLst/>
          </a:prstGeom>
          <a:noFill/>
        </p:spPr>
        <p:txBody>
          <a:bodyPr wrap="square" rtlCol="0">
            <a:spAutoFit/>
          </a:bodyPr>
          <a:lstStyle/>
          <a:p>
            <a:r>
              <a:rPr lang="es-MX" dirty="0"/>
              <a:t>1</a:t>
            </a:r>
          </a:p>
        </p:txBody>
      </p:sp>
      <p:sp>
        <p:nvSpPr>
          <p:cNvPr id="7" name="CuadroTexto 6">
            <a:extLst>
              <a:ext uri="{FF2B5EF4-FFF2-40B4-BE49-F238E27FC236}">
                <a16:creationId xmlns:a16="http://schemas.microsoft.com/office/drawing/2014/main" id="{EF6CEA34-EB7B-44DA-A385-75F5238217AA}"/>
              </a:ext>
            </a:extLst>
          </p:cNvPr>
          <p:cNvSpPr txBox="1"/>
          <p:nvPr/>
        </p:nvSpPr>
        <p:spPr>
          <a:xfrm>
            <a:off x="6513849" y="6528220"/>
            <a:ext cx="216024" cy="292388"/>
          </a:xfrm>
          <a:prstGeom prst="rect">
            <a:avLst/>
          </a:prstGeom>
          <a:noFill/>
        </p:spPr>
        <p:txBody>
          <a:bodyPr wrap="square" rtlCol="0">
            <a:spAutoFit/>
          </a:bodyPr>
          <a:lstStyle/>
          <a:p>
            <a:r>
              <a:rPr lang="es-MX" dirty="0"/>
              <a:t>4</a:t>
            </a:r>
          </a:p>
        </p:txBody>
      </p:sp>
      <p:sp>
        <p:nvSpPr>
          <p:cNvPr id="9" name="CuadroTexto 8">
            <a:extLst>
              <a:ext uri="{FF2B5EF4-FFF2-40B4-BE49-F238E27FC236}">
                <a16:creationId xmlns:a16="http://schemas.microsoft.com/office/drawing/2014/main" id="{3E0F1260-4A22-470A-9D97-5986BFA22888}"/>
              </a:ext>
            </a:extLst>
          </p:cNvPr>
          <p:cNvSpPr txBox="1"/>
          <p:nvPr/>
        </p:nvSpPr>
        <p:spPr>
          <a:xfrm>
            <a:off x="6516216" y="6182583"/>
            <a:ext cx="216024" cy="292388"/>
          </a:xfrm>
          <a:prstGeom prst="rect">
            <a:avLst/>
          </a:prstGeom>
          <a:noFill/>
        </p:spPr>
        <p:txBody>
          <a:bodyPr wrap="square" rtlCol="0">
            <a:spAutoFit/>
          </a:bodyPr>
          <a:lstStyle/>
          <a:p>
            <a:r>
              <a:rPr lang="es-MX" dirty="0"/>
              <a:t>3</a:t>
            </a:r>
          </a:p>
        </p:txBody>
      </p:sp>
      <p:sp>
        <p:nvSpPr>
          <p:cNvPr id="10" name="CuadroTexto 9">
            <a:extLst>
              <a:ext uri="{FF2B5EF4-FFF2-40B4-BE49-F238E27FC236}">
                <a16:creationId xmlns:a16="http://schemas.microsoft.com/office/drawing/2014/main" id="{1E99EA28-5471-4ADA-AD59-C6D349D79291}"/>
              </a:ext>
            </a:extLst>
          </p:cNvPr>
          <p:cNvSpPr txBox="1"/>
          <p:nvPr/>
        </p:nvSpPr>
        <p:spPr>
          <a:xfrm>
            <a:off x="4296544" y="6523574"/>
            <a:ext cx="216024" cy="292388"/>
          </a:xfrm>
          <a:prstGeom prst="rect">
            <a:avLst/>
          </a:prstGeom>
          <a:noFill/>
        </p:spPr>
        <p:txBody>
          <a:bodyPr wrap="square" rtlCol="0">
            <a:spAutoFit/>
          </a:bodyPr>
          <a:lstStyle/>
          <a:p>
            <a:r>
              <a:rPr lang="es-MX" dirty="0"/>
              <a:t>2</a:t>
            </a:r>
          </a:p>
        </p:txBody>
      </p:sp>
    </p:spTree>
    <p:extLst>
      <p:ext uri="{BB962C8B-B14F-4D97-AF65-F5344CB8AC3E}">
        <p14:creationId xmlns:p14="http://schemas.microsoft.com/office/powerpoint/2010/main" val="27466511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PROPUESTA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35</a:t>
            </a:fld>
            <a:endParaRPr lang="es-EC">
              <a:solidFill>
                <a:prstClr val="black">
                  <a:tint val="75000"/>
                </a:prstClr>
              </a:solidFill>
            </a:endParaRPr>
          </a:p>
        </p:txBody>
      </p:sp>
      <p:sp>
        <p:nvSpPr>
          <p:cNvPr id="24" name="CuadroTexto 23">
            <a:extLst>
              <a:ext uri="{FF2B5EF4-FFF2-40B4-BE49-F238E27FC236}">
                <a16:creationId xmlns:a16="http://schemas.microsoft.com/office/drawing/2014/main" id="{A46055F4-3522-4058-B632-1DE118E98296}"/>
              </a:ext>
            </a:extLst>
          </p:cNvPr>
          <p:cNvSpPr txBox="1"/>
          <p:nvPr/>
        </p:nvSpPr>
        <p:spPr>
          <a:xfrm>
            <a:off x="395536" y="1403484"/>
            <a:ext cx="8496944" cy="369332"/>
          </a:xfrm>
          <a:prstGeom prst="rect">
            <a:avLst/>
          </a:prstGeom>
        </p:spPr>
        <p:txBody>
          <a:bodyPr wrap="square">
            <a:spAutoFit/>
          </a:bodyPr>
          <a:lstStyle>
            <a:defPPr>
              <a:defRPr lang="es-PE"/>
            </a:defPPr>
            <a:lvl1pPr>
              <a:spcAft>
                <a:spcPts val="1000"/>
              </a:spcAft>
              <a:defRPr sz="1800" b="1">
                <a:solidFill>
                  <a:srgbClr val="44546A"/>
                </a:solidFill>
                <a:latin typeface="+mj-lt"/>
                <a:ea typeface="Calibri" panose="020F0502020204030204" pitchFamily="34" charset="0"/>
                <a:cs typeface="Times New Roman" panose="02020603050405020304" pitchFamily="18" charset="0"/>
              </a:defRPr>
            </a:lvl1pPr>
          </a:lstStyle>
          <a:p>
            <a:r>
              <a:rPr lang="es-US" dirty="0"/>
              <a:t>Diagrama de procesos de los departamentos de inteligencia</a:t>
            </a:r>
            <a:endParaRPr lang="es-EC" dirty="0"/>
          </a:p>
        </p:txBody>
      </p:sp>
      <p:pic>
        <p:nvPicPr>
          <p:cNvPr id="3" name="Imagen 2">
            <a:extLst>
              <a:ext uri="{FF2B5EF4-FFF2-40B4-BE49-F238E27FC236}">
                <a16:creationId xmlns:a16="http://schemas.microsoft.com/office/drawing/2014/main" id="{1A7DC652-8F9F-4675-BAB8-84C976FF2681}"/>
              </a:ext>
            </a:extLst>
          </p:cNvPr>
          <p:cNvPicPr>
            <a:picLocks noChangeAspect="1"/>
          </p:cNvPicPr>
          <p:nvPr/>
        </p:nvPicPr>
        <p:blipFill>
          <a:blip r:embed="rId3"/>
          <a:stretch>
            <a:fillRect/>
          </a:stretch>
        </p:blipFill>
        <p:spPr>
          <a:xfrm>
            <a:off x="1" y="1718774"/>
            <a:ext cx="9144000" cy="5175947"/>
          </a:xfrm>
          <a:prstGeom prst="rect">
            <a:avLst/>
          </a:prstGeom>
        </p:spPr>
      </p:pic>
      <p:sp>
        <p:nvSpPr>
          <p:cNvPr id="4" name="Elipse 3">
            <a:extLst>
              <a:ext uri="{FF2B5EF4-FFF2-40B4-BE49-F238E27FC236}">
                <a16:creationId xmlns:a16="http://schemas.microsoft.com/office/drawing/2014/main" id="{EFB03782-7E40-4CC1-9E7F-55C4C0C34B98}"/>
              </a:ext>
            </a:extLst>
          </p:cNvPr>
          <p:cNvSpPr/>
          <p:nvPr/>
        </p:nvSpPr>
        <p:spPr>
          <a:xfrm>
            <a:off x="0" y="3140968"/>
            <a:ext cx="3203848" cy="2304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Elipse 8">
            <a:extLst>
              <a:ext uri="{FF2B5EF4-FFF2-40B4-BE49-F238E27FC236}">
                <a16:creationId xmlns:a16="http://schemas.microsoft.com/office/drawing/2014/main" id="{8F55B03D-48A0-4B2A-B6F3-4B4FBF61AA3E}"/>
              </a:ext>
            </a:extLst>
          </p:cNvPr>
          <p:cNvSpPr/>
          <p:nvPr/>
        </p:nvSpPr>
        <p:spPr>
          <a:xfrm>
            <a:off x="3203848" y="4512439"/>
            <a:ext cx="3528392" cy="2016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id="{4951E0AB-15AF-41D1-BC2F-797018F3742C}"/>
              </a:ext>
            </a:extLst>
          </p:cNvPr>
          <p:cNvPicPr>
            <a:picLocks noChangeAspect="1"/>
          </p:cNvPicPr>
          <p:nvPr/>
        </p:nvPicPr>
        <p:blipFill>
          <a:blip r:embed="rId4"/>
          <a:stretch>
            <a:fillRect/>
          </a:stretch>
        </p:blipFill>
        <p:spPr>
          <a:xfrm>
            <a:off x="1907704" y="2088106"/>
            <a:ext cx="5578323" cy="4547736"/>
          </a:xfrm>
          <a:prstGeom prst="rect">
            <a:avLst/>
          </a:prstGeom>
        </p:spPr>
      </p:pic>
    </p:spTree>
    <p:extLst>
      <p:ext uri="{BB962C8B-B14F-4D97-AF65-F5344CB8AC3E}">
        <p14:creationId xmlns:p14="http://schemas.microsoft.com/office/powerpoint/2010/main" val="13427067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animBg="1"/>
      <p:bldP spid="9"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PROPUESTA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36</a:t>
            </a:fld>
            <a:endParaRPr lang="es-EC">
              <a:solidFill>
                <a:prstClr val="black">
                  <a:tint val="75000"/>
                </a:prstClr>
              </a:solidFill>
            </a:endParaRPr>
          </a:p>
        </p:txBody>
      </p:sp>
      <p:sp>
        <p:nvSpPr>
          <p:cNvPr id="24" name="CuadroTexto 23">
            <a:extLst>
              <a:ext uri="{FF2B5EF4-FFF2-40B4-BE49-F238E27FC236}">
                <a16:creationId xmlns:a16="http://schemas.microsoft.com/office/drawing/2014/main" id="{A46055F4-3522-4058-B632-1DE118E98296}"/>
              </a:ext>
            </a:extLst>
          </p:cNvPr>
          <p:cNvSpPr txBox="1"/>
          <p:nvPr/>
        </p:nvSpPr>
        <p:spPr>
          <a:xfrm>
            <a:off x="395536" y="1844824"/>
            <a:ext cx="8496944" cy="369332"/>
          </a:xfrm>
          <a:prstGeom prst="rect">
            <a:avLst/>
          </a:prstGeom>
        </p:spPr>
        <p:txBody>
          <a:bodyPr wrap="square">
            <a:spAutoFit/>
          </a:bodyPr>
          <a:lstStyle>
            <a:defPPr>
              <a:defRPr lang="es-PE"/>
            </a:defPPr>
            <a:lvl1pPr>
              <a:spcAft>
                <a:spcPts val="1000"/>
              </a:spcAft>
              <a:defRPr sz="1800" b="1">
                <a:solidFill>
                  <a:srgbClr val="44546A"/>
                </a:solidFill>
                <a:latin typeface="+mj-lt"/>
                <a:ea typeface="Calibri" panose="020F0502020204030204" pitchFamily="34" charset="0"/>
                <a:cs typeface="Times New Roman" panose="02020603050405020304" pitchFamily="18" charset="0"/>
              </a:defRPr>
            </a:lvl1pPr>
          </a:lstStyle>
          <a:p>
            <a:r>
              <a:rPr lang="es-US" dirty="0"/>
              <a:t>Organización de la Función de Inteligencia de la Armada</a:t>
            </a:r>
            <a:endParaRPr lang="es-EC" dirty="0"/>
          </a:p>
        </p:txBody>
      </p:sp>
      <p:pic>
        <p:nvPicPr>
          <p:cNvPr id="10" name="Imagen 9">
            <a:extLst>
              <a:ext uri="{FF2B5EF4-FFF2-40B4-BE49-F238E27FC236}">
                <a16:creationId xmlns:a16="http://schemas.microsoft.com/office/drawing/2014/main" id="{110F21F5-B6BC-4AF7-B795-1CBCB840315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420887"/>
            <a:ext cx="7272808" cy="4020259"/>
          </a:xfrm>
          <a:prstGeom prst="rect">
            <a:avLst/>
          </a:prstGeom>
          <a:noFill/>
          <a:ln>
            <a:solidFill>
              <a:schemeClr val="tx1"/>
            </a:solidFill>
          </a:ln>
        </p:spPr>
      </p:pic>
    </p:spTree>
    <p:extLst>
      <p:ext uri="{BB962C8B-B14F-4D97-AF65-F5344CB8AC3E}">
        <p14:creationId xmlns:p14="http://schemas.microsoft.com/office/powerpoint/2010/main" val="1793248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PROPUESTA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37</a:t>
            </a:fld>
            <a:endParaRPr lang="es-EC">
              <a:solidFill>
                <a:prstClr val="black">
                  <a:tint val="75000"/>
                </a:prstClr>
              </a:solidFill>
            </a:endParaRPr>
          </a:p>
        </p:txBody>
      </p:sp>
      <p:sp>
        <p:nvSpPr>
          <p:cNvPr id="24" name="CuadroTexto 23">
            <a:extLst>
              <a:ext uri="{FF2B5EF4-FFF2-40B4-BE49-F238E27FC236}">
                <a16:creationId xmlns:a16="http://schemas.microsoft.com/office/drawing/2014/main" id="{A46055F4-3522-4058-B632-1DE118E98296}"/>
              </a:ext>
            </a:extLst>
          </p:cNvPr>
          <p:cNvSpPr txBox="1"/>
          <p:nvPr/>
        </p:nvSpPr>
        <p:spPr>
          <a:xfrm>
            <a:off x="395536" y="1844824"/>
            <a:ext cx="8496944" cy="369332"/>
          </a:xfrm>
          <a:prstGeom prst="rect">
            <a:avLst/>
          </a:prstGeom>
        </p:spPr>
        <p:txBody>
          <a:bodyPr wrap="square">
            <a:spAutoFit/>
          </a:bodyPr>
          <a:lstStyle>
            <a:defPPr>
              <a:defRPr lang="es-PE"/>
            </a:defPPr>
            <a:lvl1pPr>
              <a:spcAft>
                <a:spcPts val="1000"/>
              </a:spcAft>
              <a:defRPr sz="1800" b="1">
                <a:solidFill>
                  <a:srgbClr val="44546A"/>
                </a:solidFill>
                <a:latin typeface="+mj-lt"/>
                <a:ea typeface="Calibri" panose="020F0502020204030204" pitchFamily="34" charset="0"/>
                <a:cs typeface="Times New Roman" panose="02020603050405020304" pitchFamily="18" charset="0"/>
              </a:defRPr>
            </a:lvl1pPr>
          </a:lstStyle>
          <a:p>
            <a:r>
              <a:rPr lang="es-US" dirty="0"/>
              <a:t>Línea técnicas</a:t>
            </a:r>
            <a:endParaRPr lang="es-EC" dirty="0"/>
          </a:p>
        </p:txBody>
      </p:sp>
      <p:pic>
        <p:nvPicPr>
          <p:cNvPr id="3" name="Imagen 2">
            <a:extLst>
              <a:ext uri="{FF2B5EF4-FFF2-40B4-BE49-F238E27FC236}">
                <a16:creationId xmlns:a16="http://schemas.microsoft.com/office/drawing/2014/main" id="{1B5AEBF0-FFD1-4D44-A637-07036404A347}"/>
              </a:ext>
            </a:extLst>
          </p:cNvPr>
          <p:cNvPicPr>
            <a:picLocks noChangeAspect="1"/>
          </p:cNvPicPr>
          <p:nvPr/>
        </p:nvPicPr>
        <p:blipFill>
          <a:blip r:embed="rId3"/>
          <a:stretch>
            <a:fillRect/>
          </a:stretch>
        </p:blipFill>
        <p:spPr>
          <a:xfrm>
            <a:off x="786432" y="2339655"/>
            <a:ext cx="7715152" cy="4276524"/>
          </a:xfrm>
          <a:prstGeom prst="rect">
            <a:avLst/>
          </a:prstGeom>
        </p:spPr>
      </p:pic>
    </p:spTree>
    <p:extLst>
      <p:ext uri="{BB962C8B-B14F-4D97-AF65-F5344CB8AC3E}">
        <p14:creationId xmlns:p14="http://schemas.microsoft.com/office/powerpoint/2010/main" val="200435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76470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PROPUESTA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38</a:t>
            </a:fld>
            <a:endParaRPr lang="es-EC">
              <a:solidFill>
                <a:prstClr val="black">
                  <a:tint val="75000"/>
                </a:prstClr>
              </a:solidFill>
            </a:endParaRPr>
          </a:p>
        </p:txBody>
      </p:sp>
      <p:sp>
        <p:nvSpPr>
          <p:cNvPr id="24" name="CuadroTexto 23">
            <a:extLst>
              <a:ext uri="{FF2B5EF4-FFF2-40B4-BE49-F238E27FC236}">
                <a16:creationId xmlns:a16="http://schemas.microsoft.com/office/drawing/2014/main" id="{A46055F4-3522-4058-B632-1DE118E98296}"/>
              </a:ext>
            </a:extLst>
          </p:cNvPr>
          <p:cNvSpPr txBox="1"/>
          <p:nvPr/>
        </p:nvSpPr>
        <p:spPr>
          <a:xfrm>
            <a:off x="4715605" y="1871214"/>
            <a:ext cx="4176464" cy="584775"/>
          </a:xfrm>
          <a:prstGeom prst="rect">
            <a:avLst/>
          </a:prstGeom>
        </p:spPr>
        <p:txBody>
          <a:bodyPr wrap="square">
            <a:spAutoFit/>
          </a:bodyPr>
          <a:lstStyle>
            <a:defPPr>
              <a:defRPr lang="es-PE"/>
            </a:defPPr>
            <a:lvl1pPr>
              <a:spcAft>
                <a:spcPts val="1000"/>
              </a:spcAft>
              <a:defRPr sz="1800" b="1">
                <a:solidFill>
                  <a:srgbClr val="44546A"/>
                </a:solidFill>
                <a:latin typeface="+mj-lt"/>
                <a:ea typeface="Calibri" panose="020F0502020204030204" pitchFamily="34" charset="0"/>
                <a:cs typeface="Times New Roman" panose="02020603050405020304" pitchFamily="18" charset="0"/>
              </a:defRPr>
            </a:lvl1pPr>
          </a:lstStyle>
          <a:p>
            <a:r>
              <a:rPr lang="es-US" sz="3200" dirty="0"/>
              <a:t>Personal </a:t>
            </a:r>
            <a:endParaRPr lang="es-EC" sz="3200" dirty="0"/>
          </a:p>
        </p:txBody>
      </p:sp>
      <p:graphicFrame>
        <p:nvGraphicFramePr>
          <p:cNvPr id="7" name="Tabla 6">
            <a:extLst>
              <a:ext uri="{FF2B5EF4-FFF2-40B4-BE49-F238E27FC236}">
                <a16:creationId xmlns:a16="http://schemas.microsoft.com/office/drawing/2014/main" id="{995D71FA-8B01-44C3-9368-6836C8997B72}"/>
              </a:ext>
            </a:extLst>
          </p:cNvPr>
          <p:cNvGraphicFramePr>
            <a:graphicFrameLocks noGrp="1"/>
          </p:cNvGraphicFramePr>
          <p:nvPr>
            <p:extLst/>
          </p:nvPr>
        </p:nvGraphicFramePr>
        <p:xfrm>
          <a:off x="35496" y="1412776"/>
          <a:ext cx="4355153" cy="5579829"/>
        </p:xfrm>
        <a:graphic>
          <a:graphicData uri="http://schemas.openxmlformats.org/drawingml/2006/table">
            <a:tbl>
              <a:tblPr firstRow="1" firstCol="1" bandRow="1"/>
              <a:tblGrid>
                <a:gridCol w="1016571">
                  <a:extLst>
                    <a:ext uri="{9D8B030D-6E8A-4147-A177-3AD203B41FA5}">
                      <a16:colId xmlns:a16="http://schemas.microsoft.com/office/drawing/2014/main" val="4129985517"/>
                    </a:ext>
                  </a:extLst>
                </a:gridCol>
                <a:gridCol w="1467197">
                  <a:extLst>
                    <a:ext uri="{9D8B030D-6E8A-4147-A177-3AD203B41FA5}">
                      <a16:colId xmlns:a16="http://schemas.microsoft.com/office/drawing/2014/main" val="1722852435"/>
                    </a:ext>
                  </a:extLst>
                </a:gridCol>
                <a:gridCol w="360040">
                  <a:extLst>
                    <a:ext uri="{9D8B030D-6E8A-4147-A177-3AD203B41FA5}">
                      <a16:colId xmlns:a16="http://schemas.microsoft.com/office/drawing/2014/main" val="2755428739"/>
                    </a:ext>
                  </a:extLst>
                </a:gridCol>
                <a:gridCol w="648072">
                  <a:extLst>
                    <a:ext uri="{9D8B030D-6E8A-4147-A177-3AD203B41FA5}">
                      <a16:colId xmlns:a16="http://schemas.microsoft.com/office/drawing/2014/main" val="565048375"/>
                    </a:ext>
                  </a:extLst>
                </a:gridCol>
                <a:gridCol w="405892">
                  <a:extLst>
                    <a:ext uri="{9D8B030D-6E8A-4147-A177-3AD203B41FA5}">
                      <a16:colId xmlns:a16="http://schemas.microsoft.com/office/drawing/2014/main" val="352713426"/>
                    </a:ext>
                  </a:extLst>
                </a:gridCol>
                <a:gridCol w="457381">
                  <a:extLst>
                    <a:ext uri="{9D8B030D-6E8A-4147-A177-3AD203B41FA5}">
                      <a16:colId xmlns:a16="http://schemas.microsoft.com/office/drawing/2014/main" val="587646142"/>
                    </a:ext>
                  </a:extLst>
                </a:gridCol>
              </a:tblGrid>
              <a:tr h="220484">
                <a:tc rowSpan="2">
                  <a:txBody>
                    <a:bodyPr/>
                    <a:lstStyle/>
                    <a:p>
                      <a:pPr algn="ctr">
                        <a:lnSpc>
                          <a:spcPct val="107000"/>
                        </a:lnSpc>
                        <a:spcAft>
                          <a:spcPts val="0"/>
                        </a:spcAft>
                      </a:pPr>
                      <a:r>
                        <a:rPr lang="es-EC" sz="1050" b="1" dirty="0">
                          <a:effectLst/>
                          <a:latin typeface="Times New Roman" panose="02020603050405020304" pitchFamily="18" charset="0"/>
                          <a:ea typeface="Calibri" panose="020F0502020204030204" pitchFamily="34" charset="0"/>
                          <a:cs typeface="Times New Roman" panose="02020603050405020304" pitchFamily="18" charset="0"/>
                        </a:rPr>
                        <a:t>REPARTO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07000"/>
                        </a:lnSpc>
                        <a:spcAft>
                          <a:spcPts val="0"/>
                        </a:spcAft>
                      </a:pPr>
                      <a:r>
                        <a:rPr lang="es-EC" sz="1050" b="1">
                          <a:effectLst/>
                          <a:latin typeface="Times New Roman" panose="02020603050405020304" pitchFamily="18" charset="0"/>
                          <a:ea typeface="Calibri" panose="020F0502020204030204" pitchFamily="34" charset="0"/>
                          <a:cs typeface="Times New Roman" panose="02020603050405020304" pitchFamily="18" charset="0"/>
                        </a:rPr>
                        <a:t>ACTIVIDAD</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es-EC" sz="1050" b="1">
                          <a:effectLst/>
                          <a:latin typeface="Times New Roman" panose="02020603050405020304" pitchFamily="18" charset="0"/>
                          <a:ea typeface="Calibri" panose="020F0502020204030204" pitchFamily="34" charset="0"/>
                          <a:cs typeface="Times New Roman" panose="02020603050405020304" pitchFamily="18" charset="0"/>
                        </a:rPr>
                        <a:t>PERSONAL REQUERIDO</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gridSpan="2">
                  <a:txBody>
                    <a:bodyPr/>
                    <a:lstStyle/>
                    <a:p>
                      <a:pPr algn="ctr">
                        <a:lnSpc>
                          <a:spcPct val="107000"/>
                        </a:lnSpc>
                        <a:spcAft>
                          <a:spcPts val="0"/>
                        </a:spcAft>
                      </a:pPr>
                      <a:r>
                        <a:rPr lang="es-EC" sz="1050" b="1">
                          <a:effectLst/>
                          <a:latin typeface="Times New Roman" panose="02020603050405020304" pitchFamily="18" charset="0"/>
                          <a:ea typeface="Calibri" panose="020F0502020204030204" pitchFamily="34" charset="0"/>
                          <a:cs typeface="Times New Roman" panose="02020603050405020304" pitchFamily="18" charset="0"/>
                        </a:rPr>
                        <a:t>PERSONAL MÍNIMO</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extLst>
                  <a:ext uri="{0D108BD9-81ED-4DB2-BD59-A6C34878D82A}">
                    <a16:rowId xmlns:a16="http://schemas.microsoft.com/office/drawing/2014/main" val="893131790"/>
                  </a:ext>
                </a:extLst>
              </a:tr>
              <a:tr h="106334">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050" b="1">
                          <a:effectLst/>
                          <a:latin typeface="Times New Roman" panose="02020603050405020304" pitchFamily="18" charset="0"/>
                          <a:ea typeface="Calibri" panose="020F0502020204030204" pitchFamily="34" charset="0"/>
                          <a:cs typeface="Times New Roman" panose="02020603050405020304" pitchFamily="18" charset="0"/>
                        </a:rPr>
                        <a:t>OF.</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050" b="1">
                          <a:effectLst/>
                          <a:latin typeface="Times New Roman" panose="02020603050405020304" pitchFamily="18" charset="0"/>
                          <a:ea typeface="Calibri" panose="020F0502020204030204" pitchFamily="34" charset="0"/>
                          <a:cs typeface="Times New Roman" panose="02020603050405020304" pitchFamily="18" charset="0"/>
                        </a:rPr>
                        <a:t>TRIP.</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050" b="1">
                          <a:effectLst/>
                          <a:latin typeface="Times New Roman" panose="02020603050405020304" pitchFamily="18" charset="0"/>
                          <a:ea typeface="Calibri" panose="020F0502020204030204" pitchFamily="34" charset="0"/>
                          <a:cs typeface="Times New Roman" panose="02020603050405020304" pitchFamily="18" charset="0"/>
                        </a:rPr>
                        <a:t>OF.</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050" b="1">
                          <a:effectLst/>
                          <a:latin typeface="Times New Roman" panose="02020603050405020304" pitchFamily="18" charset="0"/>
                          <a:ea typeface="Calibri" panose="020F0502020204030204" pitchFamily="34" charset="0"/>
                          <a:cs typeface="Times New Roman" panose="02020603050405020304" pitchFamily="18" charset="0"/>
                        </a:rPr>
                        <a:t>TRIP.</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82911106"/>
                  </a:ext>
                </a:extLst>
              </a:tr>
              <a:tr h="106334">
                <a:tc rowSpan="5">
                  <a:txBody>
                    <a:bodyPr/>
                    <a:lstStyle/>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COOPNA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DIRNEA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Jefe de Dpto.</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4263583"/>
                  </a:ext>
                </a:extLst>
              </a:tr>
              <a:tr h="448781">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Orientación del Esfuerzo de búsqueda y pedidos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06203826"/>
                  </a:ext>
                </a:extLst>
              </a:tr>
              <a:tr h="448781">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Procesamiento de Información y Producción de 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5221421"/>
                  </a:ext>
                </a:extLst>
              </a:tr>
              <a:tr h="220484">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Difusión de 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24618926"/>
                  </a:ext>
                </a:extLst>
              </a:tr>
              <a:tr h="106334">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Contrainteligencia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80293585"/>
                  </a:ext>
                </a:extLst>
              </a:tr>
              <a:tr h="106334">
                <a:tc rowSpan="5">
                  <a:txBody>
                    <a:bodyPr/>
                    <a:lstStyle/>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CODESC</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COMSUB</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COAVNA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CUINMA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Jefe de Dpto.</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3143819"/>
                  </a:ext>
                </a:extLst>
              </a:tr>
              <a:tr h="448781">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Orientación del Esfuerzo de búsqueda y pedidos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1735510"/>
                  </a:ext>
                </a:extLst>
              </a:tr>
              <a:tr h="448781">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Procesamiento de Información y Producción de 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09706830"/>
                  </a:ext>
                </a:extLst>
              </a:tr>
              <a:tr h="220484">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Difusión de 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0364068"/>
                  </a:ext>
                </a:extLst>
              </a:tr>
              <a:tr h="106334">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Contrainteligencia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3449962"/>
                  </a:ext>
                </a:extLst>
              </a:tr>
              <a:tr h="106334">
                <a:tc rowSpan="5">
                  <a:txBody>
                    <a:bodyPr/>
                    <a:lstStyle/>
                    <a:p>
                      <a:pPr algn="ctr">
                        <a:lnSpc>
                          <a:spcPct val="107000"/>
                        </a:lnSpc>
                        <a:spcAft>
                          <a:spcPts val="0"/>
                        </a:spcAft>
                      </a:pP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BATALLONES DE </a:t>
                      </a:r>
                      <a:r>
                        <a:rPr lang="es-EC" sz="1050" dirty="0" err="1">
                          <a:effectLst/>
                          <a:latin typeface="Times New Roman" panose="02020603050405020304" pitchFamily="18" charset="0"/>
                          <a:ea typeface="Calibri" panose="020F0502020204030204" pitchFamily="34" charset="0"/>
                          <a:cs typeface="Times New Roman" panose="02020603050405020304" pitchFamily="18" charset="0"/>
                        </a:rPr>
                        <a:t>I.M</a:t>
                      </a: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ESTACIONES NAVALES DE </a:t>
                      </a:r>
                      <a:r>
                        <a:rPr lang="es-EC" sz="1050" dirty="0" err="1">
                          <a:effectLst/>
                          <a:latin typeface="Times New Roman" panose="02020603050405020304" pitchFamily="18" charset="0"/>
                          <a:ea typeface="Calibri" panose="020F0502020204030204" pitchFamily="34" charset="0"/>
                          <a:cs typeface="Times New Roman" panose="02020603050405020304" pitchFamily="18" charset="0"/>
                        </a:rPr>
                        <a:t>A.N</a:t>
                      </a: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dirty="0" err="1">
                          <a:effectLst/>
                          <a:latin typeface="Times New Roman" panose="02020603050405020304" pitchFamily="18" charset="0"/>
                          <a:ea typeface="Calibri" panose="020F0502020204030204" pitchFamily="34" charset="0"/>
                          <a:cs typeface="Times New Roman" panose="02020603050405020304" pitchFamily="18" charset="0"/>
                        </a:rPr>
                        <a:t>COGUAR</a:t>
                      </a: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dirty="0" err="1">
                          <a:effectLst/>
                          <a:latin typeface="Times New Roman" panose="02020603050405020304" pitchFamily="18" charset="0"/>
                          <a:ea typeface="Calibri" panose="020F0502020204030204" pitchFamily="34" charset="0"/>
                          <a:cs typeface="Times New Roman" panose="02020603050405020304" pitchFamily="18" charset="0"/>
                        </a:rPr>
                        <a:t>SUBCMNDS</a:t>
                      </a: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 DE </a:t>
                      </a:r>
                      <a:r>
                        <a:rPr lang="es-EC" sz="1050" dirty="0" err="1">
                          <a:effectLst/>
                          <a:latin typeface="Times New Roman" panose="02020603050405020304" pitchFamily="18" charset="0"/>
                          <a:ea typeface="Calibri" panose="020F0502020204030204" pitchFamily="34" charset="0"/>
                          <a:cs typeface="Times New Roman" panose="02020603050405020304" pitchFamily="18" charset="0"/>
                        </a:rPr>
                        <a:t>G.C</a:t>
                      </a: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Jefe de Dpto.</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5">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25881588"/>
                  </a:ext>
                </a:extLst>
              </a:tr>
              <a:tr h="448781">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Orientación del Esfuerzo de búsqueda y pedidos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940933"/>
                  </a:ext>
                </a:extLst>
              </a:tr>
              <a:tr h="448781">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Procesamiento de Información y Producción de 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04256864"/>
                  </a:ext>
                </a:extLst>
              </a:tr>
              <a:tr h="220484">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Difusión de 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26027257"/>
                  </a:ext>
                </a:extLst>
              </a:tr>
              <a:tr h="0">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Contrainteligencia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14290472"/>
                  </a:ext>
                </a:extLst>
              </a:tr>
            </a:tbl>
          </a:graphicData>
        </a:graphic>
      </p:graphicFrame>
      <p:graphicFrame>
        <p:nvGraphicFramePr>
          <p:cNvPr id="9" name="Tabla 8">
            <a:extLst>
              <a:ext uri="{FF2B5EF4-FFF2-40B4-BE49-F238E27FC236}">
                <a16:creationId xmlns:a16="http://schemas.microsoft.com/office/drawing/2014/main" id="{3EEDF099-B9CC-4CDB-BD2E-667589432B92}"/>
              </a:ext>
            </a:extLst>
          </p:cNvPr>
          <p:cNvGraphicFramePr>
            <a:graphicFrameLocks noGrp="1"/>
          </p:cNvGraphicFramePr>
          <p:nvPr>
            <p:extLst/>
          </p:nvPr>
        </p:nvGraphicFramePr>
        <p:xfrm>
          <a:off x="4499170" y="2708920"/>
          <a:ext cx="4609334" cy="3458210"/>
        </p:xfrm>
        <a:graphic>
          <a:graphicData uri="http://schemas.openxmlformats.org/drawingml/2006/table">
            <a:tbl>
              <a:tblPr firstRow="1" firstCol="1" bandRow="1"/>
              <a:tblGrid>
                <a:gridCol w="956807">
                  <a:extLst>
                    <a:ext uri="{9D8B030D-6E8A-4147-A177-3AD203B41FA5}">
                      <a16:colId xmlns:a16="http://schemas.microsoft.com/office/drawing/2014/main" val="1497672"/>
                    </a:ext>
                  </a:extLst>
                </a:gridCol>
                <a:gridCol w="758377">
                  <a:extLst>
                    <a:ext uri="{9D8B030D-6E8A-4147-A177-3AD203B41FA5}">
                      <a16:colId xmlns:a16="http://schemas.microsoft.com/office/drawing/2014/main" val="3109106238"/>
                    </a:ext>
                  </a:extLst>
                </a:gridCol>
                <a:gridCol w="230240">
                  <a:extLst>
                    <a:ext uri="{9D8B030D-6E8A-4147-A177-3AD203B41FA5}">
                      <a16:colId xmlns:a16="http://schemas.microsoft.com/office/drawing/2014/main" val="3132384418"/>
                    </a:ext>
                  </a:extLst>
                </a:gridCol>
                <a:gridCol w="429679">
                  <a:extLst>
                    <a:ext uri="{9D8B030D-6E8A-4147-A177-3AD203B41FA5}">
                      <a16:colId xmlns:a16="http://schemas.microsoft.com/office/drawing/2014/main" val="2463846675"/>
                    </a:ext>
                  </a:extLst>
                </a:gridCol>
                <a:gridCol w="429679">
                  <a:extLst>
                    <a:ext uri="{9D8B030D-6E8A-4147-A177-3AD203B41FA5}">
                      <a16:colId xmlns:a16="http://schemas.microsoft.com/office/drawing/2014/main" val="3642121979"/>
                    </a:ext>
                  </a:extLst>
                </a:gridCol>
                <a:gridCol w="357982">
                  <a:extLst>
                    <a:ext uri="{9D8B030D-6E8A-4147-A177-3AD203B41FA5}">
                      <a16:colId xmlns:a16="http://schemas.microsoft.com/office/drawing/2014/main" val="3215121145"/>
                    </a:ext>
                  </a:extLst>
                </a:gridCol>
                <a:gridCol w="230240">
                  <a:extLst>
                    <a:ext uri="{9D8B030D-6E8A-4147-A177-3AD203B41FA5}">
                      <a16:colId xmlns:a16="http://schemas.microsoft.com/office/drawing/2014/main" val="1923586460"/>
                    </a:ext>
                  </a:extLst>
                </a:gridCol>
                <a:gridCol w="429174">
                  <a:extLst>
                    <a:ext uri="{9D8B030D-6E8A-4147-A177-3AD203B41FA5}">
                      <a16:colId xmlns:a16="http://schemas.microsoft.com/office/drawing/2014/main" val="1779005823"/>
                    </a:ext>
                  </a:extLst>
                </a:gridCol>
                <a:gridCol w="429174">
                  <a:extLst>
                    <a:ext uri="{9D8B030D-6E8A-4147-A177-3AD203B41FA5}">
                      <a16:colId xmlns:a16="http://schemas.microsoft.com/office/drawing/2014/main" val="1482409380"/>
                    </a:ext>
                  </a:extLst>
                </a:gridCol>
                <a:gridCol w="357982">
                  <a:extLst>
                    <a:ext uri="{9D8B030D-6E8A-4147-A177-3AD203B41FA5}">
                      <a16:colId xmlns:a16="http://schemas.microsoft.com/office/drawing/2014/main" val="1801146077"/>
                    </a:ext>
                  </a:extLst>
                </a:gridCol>
              </a:tblGrid>
              <a:tr h="0">
                <a:tc rowSpan="2">
                  <a:txBody>
                    <a:bodyPr/>
                    <a:lstStyle/>
                    <a:p>
                      <a:pPr algn="ct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REPARTO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CANT. DE UNIDADES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PERSONAL REQUERIDO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PERSONAL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MÍNIMO</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96582966"/>
                  </a:ext>
                </a:extLst>
              </a:tr>
              <a:tr h="0">
                <a:tc vMerge="1">
                  <a:txBody>
                    <a:bodyPr/>
                    <a:lstStyle/>
                    <a:p>
                      <a:endParaRPr lang="es-EC"/>
                    </a:p>
                  </a:txBody>
                  <a:tcPr/>
                </a:tc>
                <a:tc vMerge="1">
                  <a:txBody>
                    <a:bodyPr/>
                    <a:lstStyle/>
                    <a:p>
                      <a:endParaRPr lang="es-EC"/>
                    </a:p>
                  </a:txBody>
                  <a:tcPr/>
                </a:tc>
                <a:tc>
                  <a:txBody>
                    <a:bodyPr/>
                    <a:lstStyle/>
                    <a:p>
                      <a:pPr marL="0" indent="0" algn="ctr">
                        <a:lnSpc>
                          <a:spcPct val="107000"/>
                        </a:lnSpc>
                        <a:spcAft>
                          <a:spcPts val="0"/>
                        </a:spcAft>
                      </a:pPr>
                      <a:r>
                        <a:rPr lang="es-EC" sz="1200" b="1" dirty="0" err="1">
                          <a:effectLst/>
                          <a:latin typeface="Times New Roman" panose="02020603050405020304" pitchFamily="18" charset="0"/>
                          <a:ea typeface="Calibri" panose="020F0502020204030204" pitchFamily="34" charset="0"/>
                          <a:cs typeface="Times New Roman" panose="02020603050405020304" pitchFamily="18" charset="0"/>
                        </a:rPr>
                        <a:t>OF</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700" b="1">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TRIP</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700" b="1">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OF</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700" b="1">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TRIP</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700" b="1">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051439"/>
                  </a:ext>
                </a:extLst>
              </a:tr>
              <a:tr h="300355">
                <a:tc>
                  <a:txBody>
                    <a:bodyPr/>
                    <a:lstStyle/>
                    <a:p>
                      <a:pPr algn="ctr">
                        <a:lnSpc>
                          <a:spcPct val="107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COOPNA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DIRNEA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42</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9</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18</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736337"/>
                  </a:ext>
                </a:extLst>
              </a:tr>
              <a:tr h="701040">
                <a:tc>
                  <a:txBody>
                    <a:bodyPr/>
                    <a:lstStyle/>
                    <a:p>
                      <a:pPr algn="ctr">
                        <a:lnSpc>
                          <a:spcPct val="107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CODESC</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COMSUB</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COAVNA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CUINMA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36</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28</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084572"/>
                  </a:ext>
                </a:extLst>
              </a:tr>
              <a:tr h="262255">
                <a:tc>
                  <a:txBody>
                    <a:bodyPr/>
                    <a:lstStyle/>
                    <a:p>
                      <a:pPr algn="ct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BATALLONES DE I.M.</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ESTACIONES NAVALES DE A.N.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COGUAR</a:t>
                      </a:r>
                      <a:r>
                        <a:rPr lang="es-EC" sz="6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SUBCMNDS. DE G.C.</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20</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60</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10</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200</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20</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140</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61204"/>
                  </a:ext>
                </a:extLst>
              </a:tr>
              <a:tr h="262255">
                <a:tc gridSpan="2">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78</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s-EC"/>
                    </a:p>
                  </a:txBody>
                  <a:tcPr/>
                </a:tc>
                <a:tc gridSpan="2">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278</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s-EC"/>
                    </a:p>
                  </a:txBody>
                  <a:tcPr/>
                </a:tc>
                <a:tc gridSpan="2">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32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186</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2681650862"/>
                  </a:ext>
                </a:extLst>
              </a:tr>
            </a:tbl>
          </a:graphicData>
        </a:graphic>
      </p:graphicFrame>
    </p:spTree>
    <p:extLst>
      <p:ext uri="{BB962C8B-B14F-4D97-AF65-F5344CB8AC3E}">
        <p14:creationId xmlns:p14="http://schemas.microsoft.com/office/powerpoint/2010/main" val="26336183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B2512DD-C608-4522-BF69-2B84AFC397D0}"/>
              </a:ext>
            </a:extLst>
          </p:cNvPr>
          <p:cNvSpPr txBox="1"/>
          <p:nvPr/>
        </p:nvSpPr>
        <p:spPr>
          <a:xfrm>
            <a:off x="2195736" y="1268760"/>
            <a:ext cx="2195736" cy="553998"/>
          </a:xfrm>
          <a:prstGeom prst="rect">
            <a:avLst/>
          </a:prstGeom>
          <a:noFill/>
        </p:spPr>
        <p:txBody>
          <a:bodyPr wrap="square" rtlCol="0">
            <a:spAutoFit/>
          </a:bodyPr>
          <a:lstStyle/>
          <a:p>
            <a:pPr algn="just"/>
            <a:r>
              <a:rPr lang="es-US" sz="3000" b="1" dirty="0"/>
              <a:t>SUMARIO:</a:t>
            </a:r>
          </a:p>
        </p:txBody>
      </p:sp>
      <p:graphicFrame>
        <p:nvGraphicFramePr>
          <p:cNvPr id="2" name="Diagrama 1">
            <a:extLst>
              <a:ext uri="{FF2B5EF4-FFF2-40B4-BE49-F238E27FC236}">
                <a16:creationId xmlns:a16="http://schemas.microsoft.com/office/drawing/2014/main" id="{7B2FC2DB-48C8-41A2-9648-F71982137F93}"/>
              </a:ext>
            </a:extLst>
          </p:cNvPr>
          <p:cNvGraphicFramePr/>
          <p:nvPr>
            <p:extLst/>
          </p:nvPr>
        </p:nvGraphicFramePr>
        <p:xfrm>
          <a:off x="3978442" y="1988840"/>
          <a:ext cx="4770022"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AAF536F2-DF23-4DBA-ADB5-8358C4BA3512}"/>
              </a:ext>
            </a:extLst>
          </p:cNvPr>
          <p:cNvSpPr>
            <a:spLocks noGrp="1"/>
          </p:cNvSpPr>
          <p:nvPr>
            <p:ph type="sldNum" sz="quarter" idx="12"/>
          </p:nvPr>
        </p:nvSpPr>
        <p:spPr/>
        <p:txBody>
          <a:bodyPr/>
          <a:lstStyle/>
          <a:p>
            <a:fld id="{B8E02949-4CF0-41F9-868E-9DB81E933003}" type="slidenum">
              <a:rPr lang="es-EC" smtClean="0">
                <a:solidFill>
                  <a:prstClr val="black">
                    <a:tint val="75000"/>
                  </a:prstClr>
                </a:solidFill>
              </a:rPr>
              <a:pPr/>
              <a:t>39</a:t>
            </a:fld>
            <a:endParaRPr lang="es-EC">
              <a:solidFill>
                <a:prstClr val="black">
                  <a:tint val="75000"/>
                </a:prstClr>
              </a:solidFill>
            </a:endParaRPr>
          </a:p>
        </p:txBody>
      </p:sp>
      <p:pic>
        <p:nvPicPr>
          <p:cNvPr id="6" name="Imagen 5">
            <a:extLst>
              <a:ext uri="{FF2B5EF4-FFF2-40B4-BE49-F238E27FC236}">
                <a16:creationId xmlns:a16="http://schemas.microsoft.com/office/drawing/2014/main" id="{239ADA26-6814-4740-A2E1-8D4A5274B813}"/>
              </a:ext>
            </a:extLst>
          </p:cNvPr>
          <p:cNvPicPr>
            <a:picLocks noChangeAspect="1"/>
          </p:cNvPicPr>
          <p:nvPr/>
        </p:nvPicPr>
        <p:blipFill>
          <a:blip r:embed="rId7"/>
          <a:stretch>
            <a:fillRect/>
          </a:stretch>
        </p:blipFill>
        <p:spPr>
          <a:xfrm>
            <a:off x="179512" y="2222609"/>
            <a:ext cx="3816424" cy="3582655"/>
          </a:xfrm>
          <a:prstGeom prst="rect">
            <a:avLst/>
          </a:prstGeom>
        </p:spPr>
      </p:pic>
    </p:spTree>
    <p:extLst>
      <p:ext uri="{BB962C8B-B14F-4D97-AF65-F5344CB8AC3E}">
        <p14:creationId xmlns:p14="http://schemas.microsoft.com/office/powerpoint/2010/main" val="21374530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INTRODUCCIÓN</a:t>
            </a:r>
          </a:p>
        </p:txBody>
      </p:sp>
      <p:pic>
        <p:nvPicPr>
          <p:cNvPr id="4" name="Imagen 3" descr="Imagen que contiene captura de pantalla&#10;&#10;Descripción generada automáticamente">
            <a:extLst>
              <a:ext uri="{FF2B5EF4-FFF2-40B4-BE49-F238E27FC236}">
                <a16:creationId xmlns:a16="http://schemas.microsoft.com/office/drawing/2014/main" id="{FA8C7653-CEE1-4A8C-9A38-96F0D1A89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2222087"/>
            <a:ext cx="2952328" cy="4519281"/>
          </a:xfrm>
          <a:prstGeom prst="rect">
            <a:avLst/>
          </a:prstGeom>
        </p:spPr>
        <p:style>
          <a:lnRef idx="0">
            <a:schemeClr val="dk1"/>
          </a:lnRef>
          <a:fillRef idx="3">
            <a:schemeClr val="dk1"/>
          </a:fillRef>
          <a:effectRef idx="3">
            <a:schemeClr val="dk1"/>
          </a:effectRef>
          <a:fontRef idx="minor">
            <a:schemeClr val="lt1"/>
          </a:fontRef>
        </p:style>
      </p:pic>
      <p:pic>
        <p:nvPicPr>
          <p:cNvPr id="13" name="Imagen 12">
            <a:extLst>
              <a:ext uri="{FF2B5EF4-FFF2-40B4-BE49-F238E27FC236}">
                <a16:creationId xmlns:a16="http://schemas.microsoft.com/office/drawing/2014/main" id="{EFC08670-925F-4643-B93B-333226321439}"/>
              </a:ext>
            </a:extLst>
          </p:cNvPr>
          <p:cNvPicPr>
            <a:picLocks noChangeAspect="1"/>
          </p:cNvPicPr>
          <p:nvPr/>
        </p:nvPicPr>
        <p:blipFill rotWithShape="1">
          <a:blip r:embed="rId4"/>
          <a:srcRect l="58431" r="3629"/>
          <a:stretch/>
        </p:blipFill>
        <p:spPr>
          <a:xfrm>
            <a:off x="7798523" y="3737975"/>
            <a:ext cx="1309982" cy="2139298"/>
          </a:xfrm>
          <a:prstGeom prst="rect">
            <a:avLst/>
          </a:prstGeom>
        </p:spPr>
      </p:pic>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4</a:t>
            </a:fld>
            <a:endParaRPr lang="es-EC">
              <a:solidFill>
                <a:prstClr val="black">
                  <a:tint val="75000"/>
                </a:prstClr>
              </a:solidFill>
            </a:endParaRPr>
          </a:p>
        </p:txBody>
      </p:sp>
      <p:pic>
        <p:nvPicPr>
          <p:cNvPr id="43" name="Imagen 42">
            <a:extLst>
              <a:ext uri="{FF2B5EF4-FFF2-40B4-BE49-F238E27FC236}">
                <a16:creationId xmlns:a16="http://schemas.microsoft.com/office/drawing/2014/main" id="{A026A5E6-663B-4673-9185-9D4CFB2864CD}"/>
              </a:ext>
            </a:extLst>
          </p:cNvPr>
          <p:cNvPicPr>
            <a:picLocks noChangeAspect="1"/>
          </p:cNvPicPr>
          <p:nvPr/>
        </p:nvPicPr>
        <p:blipFill rotWithShape="1">
          <a:blip r:embed="rId5"/>
          <a:srcRect l="58270"/>
          <a:stretch/>
        </p:blipFill>
        <p:spPr>
          <a:xfrm>
            <a:off x="3118003" y="3758141"/>
            <a:ext cx="990259" cy="2302404"/>
          </a:xfrm>
          <a:prstGeom prst="rect">
            <a:avLst/>
          </a:prstGeom>
        </p:spPr>
      </p:pic>
      <p:pic>
        <p:nvPicPr>
          <p:cNvPr id="5" name="Imagen 4">
            <a:extLst>
              <a:ext uri="{FF2B5EF4-FFF2-40B4-BE49-F238E27FC236}">
                <a16:creationId xmlns:a16="http://schemas.microsoft.com/office/drawing/2014/main" id="{3E3BC12D-6269-49E7-8A8F-D1595298D76E}"/>
              </a:ext>
            </a:extLst>
          </p:cNvPr>
          <p:cNvPicPr>
            <a:picLocks noChangeAspect="1"/>
          </p:cNvPicPr>
          <p:nvPr/>
        </p:nvPicPr>
        <p:blipFill>
          <a:blip r:embed="rId6"/>
          <a:stretch>
            <a:fillRect/>
          </a:stretch>
        </p:blipFill>
        <p:spPr>
          <a:xfrm>
            <a:off x="4860032" y="1462985"/>
            <a:ext cx="2239500" cy="1677983"/>
          </a:xfrm>
          <a:prstGeom prst="rect">
            <a:avLst/>
          </a:prstGeom>
        </p:spPr>
      </p:pic>
      <p:sp>
        <p:nvSpPr>
          <p:cNvPr id="7" name="CuadroTexto 6">
            <a:extLst>
              <a:ext uri="{FF2B5EF4-FFF2-40B4-BE49-F238E27FC236}">
                <a16:creationId xmlns:a16="http://schemas.microsoft.com/office/drawing/2014/main" id="{6DEC90FC-4880-491F-A9B1-5C8D9E729738}"/>
              </a:ext>
            </a:extLst>
          </p:cNvPr>
          <p:cNvSpPr txBox="1"/>
          <p:nvPr/>
        </p:nvSpPr>
        <p:spPr>
          <a:xfrm>
            <a:off x="5979782" y="1628800"/>
            <a:ext cx="896474" cy="207749"/>
          </a:xfrm>
          <a:prstGeom prst="rect">
            <a:avLst/>
          </a:prstGeom>
          <a:solidFill>
            <a:srgbClr val="E1D9D7"/>
          </a:solidFill>
          <a:ln>
            <a:noFill/>
          </a:ln>
        </p:spPr>
        <p:txBody>
          <a:bodyPr wrap="square" rtlCol="0">
            <a:spAutoFit/>
          </a:bodyPr>
          <a:lstStyle/>
          <a:p>
            <a:r>
              <a:rPr lang="es-MX" sz="750" b="1" dirty="0"/>
              <a:t>INTELIGENCIA</a:t>
            </a:r>
            <a:endParaRPr lang="es-EC" sz="750" b="1" dirty="0"/>
          </a:p>
        </p:txBody>
      </p:sp>
      <p:pic>
        <p:nvPicPr>
          <p:cNvPr id="10" name="Imagen 9">
            <a:extLst>
              <a:ext uri="{FF2B5EF4-FFF2-40B4-BE49-F238E27FC236}">
                <a16:creationId xmlns:a16="http://schemas.microsoft.com/office/drawing/2014/main" id="{0C8F2F14-2F64-41A5-8D17-A5AFDC03F4A4}"/>
              </a:ext>
            </a:extLst>
          </p:cNvPr>
          <p:cNvPicPr>
            <a:picLocks noChangeAspect="1"/>
          </p:cNvPicPr>
          <p:nvPr/>
        </p:nvPicPr>
        <p:blipFill>
          <a:blip r:embed="rId7"/>
          <a:stretch>
            <a:fillRect/>
          </a:stretch>
        </p:blipFill>
        <p:spPr>
          <a:xfrm>
            <a:off x="4067944" y="3068960"/>
            <a:ext cx="3816424" cy="3582655"/>
          </a:xfrm>
          <a:prstGeom prst="rect">
            <a:avLst/>
          </a:prstGeom>
        </p:spPr>
      </p:pic>
    </p:spTree>
    <p:extLst>
      <p:ext uri="{BB962C8B-B14F-4D97-AF65-F5344CB8AC3E}">
        <p14:creationId xmlns:p14="http://schemas.microsoft.com/office/powerpoint/2010/main" val="882239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CONCLUSIONES </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40</a:t>
            </a:fld>
            <a:endParaRPr lang="es-EC">
              <a:solidFill>
                <a:prstClr val="black">
                  <a:tint val="75000"/>
                </a:prstClr>
              </a:solidFill>
            </a:endParaRPr>
          </a:p>
        </p:txBody>
      </p:sp>
      <p:sp>
        <p:nvSpPr>
          <p:cNvPr id="4" name="Rectángulo 3">
            <a:extLst>
              <a:ext uri="{FF2B5EF4-FFF2-40B4-BE49-F238E27FC236}">
                <a16:creationId xmlns:a16="http://schemas.microsoft.com/office/drawing/2014/main" id="{C5375101-AFC4-41DE-95F3-CC7F74BD3047}"/>
              </a:ext>
            </a:extLst>
          </p:cNvPr>
          <p:cNvSpPr/>
          <p:nvPr/>
        </p:nvSpPr>
        <p:spPr>
          <a:xfrm>
            <a:off x="323528" y="1844824"/>
            <a:ext cx="8640960" cy="286232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es-US" sz="2000" dirty="0"/>
              <a:t>La eliminación de la Dirección de Inteligencia Naval, encargada de la producción de inteligencia en la Armada, cumpliendo lo establecido en la reestructuración del Subsistema de Inteligencia Militar, hizo que los departamentos de inteligencia deban asumir la responsabilidad de producir la inteligencia necesaria para la planificación de operaciones, actividad para la que su reducido número de personal no estaba preparado, situación que dificultó la producción de inteligencia, haciendo que con el paso del tiempo los productos de inteligencia necesarios para la planificación de operaciones navales vayan disminuyendo su pertinencia, oportunidad y utilidad.</a:t>
            </a:r>
          </a:p>
        </p:txBody>
      </p:sp>
      <p:sp>
        <p:nvSpPr>
          <p:cNvPr id="5" name="Rectángulo 4">
            <a:extLst>
              <a:ext uri="{FF2B5EF4-FFF2-40B4-BE49-F238E27FC236}">
                <a16:creationId xmlns:a16="http://schemas.microsoft.com/office/drawing/2014/main" id="{3732ECD7-BC3C-4E4A-B456-12D32ACD98DA}"/>
              </a:ext>
            </a:extLst>
          </p:cNvPr>
          <p:cNvSpPr/>
          <p:nvPr/>
        </p:nvSpPr>
        <p:spPr>
          <a:xfrm>
            <a:off x="323528" y="4981813"/>
            <a:ext cx="8640960" cy="163121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s-US" sz="2000" dirty="0"/>
              <a:t>La incidencia que tiene la inteligencia producida por la Función de Inteligencia de la Armada, en la obtención de resultados, durante la ejecución de las operaciones planificadas por los repartos operativos de la Armada, nos permite establecer la necesidad de contar con una Función de Inteligencia fortalecida que produzca y difunda inteligencia útil para la toma de decisiones.</a:t>
            </a:r>
          </a:p>
        </p:txBody>
      </p:sp>
    </p:spTree>
    <p:extLst>
      <p:ext uri="{BB962C8B-B14F-4D97-AF65-F5344CB8AC3E}">
        <p14:creationId xmlns:p14="http://schemas.microsoft.com/office/powerpoint/2010/main" val="26231535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CONCLUSIONES </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41</a:t>
            </a:fld>
            <a:endParaRPr lang="es-EC">
              <a:solidFill>
                <a:prstClr val="black">
                  <a:tint val="75000"/>
                </a:prstClr>
              </a:solidFill>
            </a:endParaRPr>
          </a:p>
        </p:txBody>
      </p:sp>
      <p:sp>
        <p:nvSpPr>
          <p:cNvPr id="4" name="Rectángulo 3">
            <a:extLst>
              <a:ext uri="{FF2B5EF4-FFF2-40B4-BE49-F238E27FC236}">
                <a16:creationId xmlns:a16="http://schemas.microsoft.com/office/drawing/2014/main" id="{C5375101-AFC4-41DE-95F3-CC7F74BD3047}"/>
              </a:ext>
            </a:extLst>
          </p:cNvPr>
          <p:cNvSpPr/>
          <p:nvPr/>
        </p:nvSpPr>
        <p:spPr>
          <a:xfrm>
            <a:off x="107504" y="1988840"/>
            <a:ext cx="8928992" cy="163121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es-US" sz="2000" dirty="0"/>
              <a:t>La realización de operaciones navales de control de actividades ilícitas por vía marítima, sin una inteligencia producida en base al cumplimiento del ciclo de inteligencia como indica la doctrina, dificulta la obtención de resultados, además del impacto producido por el desgaste de personal y material, durante la ejecución de estas operaciones.</a:t>
            </a:r>
          </a:p>
        </p:txBody>
      </p:sp>
      <p:sp>
        <p:nvSpPr>
          <p:cNvPr id="5" name="Rectángulo 4">
            <a:extLst>
              <a:ext uri="{FF2B5EF4-FFF2-40B4-BE49-F238E27FC236}">
                <a16:creationId xmlns:a16="http://schemas.microsoft.com/office/drawing/2014/main" id="{1F869CE5-B2F9-4E80-A6FD-7D4689C15683}"/>
              </a:ext>
            </a:extLst>
          </p:cNvPr>
          <p:cNvSpPr/>
          <p:nvPr/>
        </p:nvSpPr>
        <p:spPr>
          <a:xfrm>
            <a:off x="91480" y="4155748"/>
            <a:ext cx="8928992" cy="193899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s-US" sz="2000" dirty="0"/>
              <a:t>La falta de un canal técnico de intercambio de información tanto interna entre los departamentos de inteligencia que conforman la función de inteligencia en la Armada, así como externa con las agencias de búsqueda de información del Comando de Inteligencia Militar Conjunta, dificulta la orientación del esfuerzo de búsqueda de información y la recepción de información necesaria para la ejecución del ciclo de inteligencia.</a:t>
            </a:r>
          </a:p>
        </p:txBody>
      </p:sp>
    </p:spTree>
    <p:extLst>
      <p:ext uri="{BB962C8B-B14F-4D97-AF65-F5344CB8AC3E}">
        <p14:creationId xmlns:p14="http://schemas.microsoft.com/office/powerpoint/2010/main" val="18461329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CONCLUSIONES </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42</a:t>
            </a:fld>
            <a:endParaRPr lang="es-EC">
              <a:solidFill>
                <a:prstClr val="black">
                  <a:tint val="75000"/>
                </a:prstClr>
              </a:solidFill>
            </a:endParaRPr>
          </a:p>
        </p:txBody>
      </p:sp>
      <p:sp>
        <p:nvSpPr>
          <p:cNvPr id="4" name="Rectángulo 3">
            <a:extLst>
              <a:ext uri="{FF2B5EF4-FFF2-40B4-BE49-F238E27FC236}">
                <a16:creationId xmlns:a16="http://schemas.microsoft.com/office/drawing/2014/main" id="{C5375101-AFC4-41DE-95F3-CC7F74BD3047}"/>
              </a:ext>
            </a:extLst>
          </p:cNvPr>
          <p:cNvSpPr/>
          <p:nvPr/>
        </p:nvSpPr>
        <p:spPr>
          <a:xfrm>
            <a:off x="107504" y="1988840"/>
            <a:ext cx="8928992" cy="193899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es-US" sz="2000" dirty="0"/>
              <a:t>La falta de inteligencia pertinente, útil y oportuna para la planificación de operaciones navales de control de actividades ilícitas por vía marítima incide en la obtención de resultados positivos durante su ejecución, por lo que se debe considerar la reestructuración de la Función de Inteligencia en la Armada, para que trabaje de manera eficiente y así brindar el apoyo adecuado a la planificación de operaciones.</a:t>
            </a:r>
          </a:p>
        </p:txBody>
      </p:sp>
    </p:spTree>
    <p:extLst>
      <p:ext uri="{BB962C8B-B14F-4D97-AF65-F5344CB8AC3E}">
        <p14:creationId xmlns:p14="http://schemas.microsoft.com/office/powerpoint/2010/main" val="24306216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RECOMENDACIÓN </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43</a:t>
            </a:fld>
            <a:endParaRPr lang="es-EC">
              <a:solidFill>
                <a:prstClr val="black">
                  <a:tint val="75000"/>
                </a:prstClr>
              </a:solidFill>
            </a:endParaRPr>
          </a:p>
        </p:txBody>
      </p:sp>
      <p:sp>
        <p:nvSpPr>
          <p:cNvPr id="4" name="Rectángulo 3">
            <a:extLst>
              <a:ext uri="{FF2B5EF4-FFF2-40B4-BE49-F238E27FC236}">
                <a16:creationId xmlns:a16="http://schemas.microsoft.com/office/drawing/2014/main" id="{C5375101-AFC4-41DE-95F3-CC7F74BD3047}"/>
              </a:ext>
            </a:extLst>
          </p:cNvPr>
          <p:cNvSpPr/>
          <p:nvPr/>
        </p:nvSpPr>
        <p:spPr>
          <a:xfrm>
            <a:off x="107504" y="2924944"/>
            <a:ext cx="8928992" cy="1938992"/>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s-US" sz="2000" b="1" dirty="0">
                <a:solidFill>
                  <a:schemeClr val="tx1"/>
                </a:solidFill>
              </a:rPr>
              <a:t>Poner en consideración del Mando Naval la propuesta para la reestructuración de la Función de Inteligencia de la Armada</a:t>
            </a:r>
            <a:r>
              <a:rPr lang="es-US" sz="2000" dirty="0">
                <a:solidFill>
                  <a:schemeClr val="tx1"/>
                </a:solidFill>
              </a:rPr>
              <a:t>, presentada en este trabajo, a fin mejorar la producción de inteligencia dirigida a la planificación de operaciones navales, considerando que esta propuesta </a:t>
            </a:r>
            <a:r>
              <a:rPr lang="es-US" sz="2000" b="1" dirty="0">
                <a:solidFill>
                  <a:schemeClr val="tx1"/>
                </a:solidFill>
              </a:rPr>
              <a:t>no busca alterar la organización establecida </a:t>
            </a:r>
            <a:r>
              <a:rPr lang="es-US" sz="2000" dirty="0">
                <a:solidFill>
                  <a:schemeClr val="tx1"/>
                </a:solidFill>
              </a:rPr>
              <a:t>por el Subsistema de Inteligencia Militar, sino </a:t>
            </a:r>
            <a:r>
              <a:rPr lang="es-US" sz="2000" b="1" dirty="0">
                <a:solidFill>
                  <a:schemeClr val="tx1"/>
                </a:solidFill>
              </a:rPr>
              <a:t>fortalecer los departamentos de Inteligencia </a:t>
            </a:r>
            <a:r>
              <a:rPr lang="es-US" sz="2000" dirty="0">
                <a:solidFill>
                  <a:schemeClr val="tx1"/>
                </a:solidFill>
              </a:rPr>
              <a:t>de los repartos operativos de la Armada </a:t>
            </a:r>
            <a:r>
              <a:rPr lang="es-US" sz="2000" b="1" dirty="0">
                <a:solidFill>
                  <a:schemeClr val="tx1"/>
                </a:solidFill>
              </a:rPr>
              <a:t>ya existente</a:t>
            </a:r>
            <a:r>
              <a:rPr lang="es-US" sz="2000" dirty="0">
                <a:solidFill>
                  <a:schemeClr val="tx1"/>
                </a:solidFill>
              </a:rPr>
              <a:t>.</a:t>
            </a:r>
          </a:p>
        </p:txBody>
      </p:sp>
    </p:spTree>
    <p:extLst>
      <p:ext uri="{BB962C8B-B14F-4D97-AF65-F5344CB8AC3E}">
        <p14:creationId xmlns:p14="http://schemas.microsoft.com/office/powerpoint/2010/main" val="41536721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pic>
      <p:sp>
        <p:nvSpPr>
          <p:cNvPr id="6" name="3 Rectángulo"/>
          <p:cNvSpPr/>
          <p:nvPr/>
        </p:nvSpPr>
        <p:spPr>
          <a:xfrm>
            <a:off x="5731437" y="1353931"/>
            <a:ext cx="3031685" cy="1223412"/>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685800">
              <a:defRPr/>
            </a:pPr>
            <a:r>
              <a:rPr lang="es-ES" sz="3000" b="1" i="1" dirty="0">
                <a:ln w="11430"/>
                <a:solidFill>
                  <a:schemeClr val="bg1"/>
                </a:solidFill>
                <a:effectLst>
                  <a:outerShdw blurRad="50800" dist="39000" dir="5460000" algn="tl">
                    <a:srgbClr val="000000">
                      <a:alpha val="38000"/>
                    </a:srgbClr>
                  </a:outerShdw>
                </a:effectLst>
              </a:rPr>
              <a:t>Gracias por su</a:t>
            </a:r>
          </a:p>
          <a:p>
            <a:pPr defTabSz="685800">
              <a:defRPr/>
            </a:pPr>
            <a:r>
              <a:rPr lang="es-ES" sz="3000" b="1" i="1" dirty="0">
                <a:ln w="11430"/>
                <a:solidFill>
                  <a:schemeClr val="bg1"/>
                </a:solidFill>
                <a:effectLst>
                  <a:outerShdw blurRad="50800" dist="39000" dir="5460000" algn="tl">
                    <a:srgbClr val="000000">
                      <a:alpha val="38000"/>
                    </a:srgbClr>
                  </a:outerShdw>
                </a:effectLst>
              </a:rPr>
              <a:t>Atención</a:t>
            </a:r>
          </a:p>
        </p:txBody>
      </p:sp>
      <p:sp>
        <p:nvSpPr>
          <p:cNvPr id="2" name="Marcador de número de diapositiva 1"/>
          <p:cNvSpPr>
            <a:spLocks noGrp="1"/>
          </p:cNvSpPr>
          <p:nvPr>
            <p:ph type="sldNum" sz="quarter" idx="12"/>
          </p:nvPr>
        </p:nvSpPr>
        <p:spPr>
          <a:xfrm>
            <a:off x="6686012" y="5664284"/>
            <a:ext cx="1713888" cy="175032"/>
          </a:xfrm>
        </p:spPr>
        <p:txBody>
          <a:bodyPr/>
          <a:lstStyle/>
          <a:p>
            <a:pPr defTabSz="685800">
              <a:defRPr/>
            </a:pPr>
            <a:fld id="{B8E02949-4CF0-41F9-868E-9DB81E933003}" type="slidenum">
              <a:rPr lang="es-EC">
                <a:solidFill>
                  <a:prstClr val="black">
                    <a:tint val="75000"/>
                  </a:prstClr>
                </a:solidFill>
              </a:rPr>
              <a:pPr defTabSz="685800">
                <a:defRPr/>
              </a:pPr>
              <a:t>44</a:t>
            </a:fld>
            <a:endParaRPr lang="es-EC">
              <a:solidFill>
                <a:prstClr val="black">
                  <a:tint val="75000"/>
                </a:prstClr>
              </a:solidFill>
            </a:endParaRPr>
          </a:p>
        </p:txBody>
      </p:sp>
      <p:pic>
        <p:nvPicPr>
          <p:cNvPr id="3" name="Imagen 2">
            <a:extLst>
              <a:ext uri="{FF2B5EF4-FFF2-40B4-BE49-F238E27FC236}">
                <a16:creationId xmlns:a16="http://schemas.microsoft.com/office/drawing/2014/main" id="{968AD8A7-0F69-4BE8-96E9-70A54C4FD345}"/>
              </a:ext>
            </a:extLst>
          </p:cNvPr>
          <p:cNvPicPr>
            <a:picLocks noChangeAspect="1"/>
          </p:cNvPicPr>
          <p:nvPr/>
        </p:nvPicPr>
        <p:blipFill>
          <a:blip r:embed="rId4"/>
          <a:stretch>
            <a:fillRect/>
          </a:stretch>
        </p:blipFill>
        <p:spPr>
          <a:xfrm>
            <a:off x="179512" y="285572"/>
            <a:ext cx="5246612" cy="3360131"/>
          </a:xfrm>
          <a:prstGeom prst="rect">
            <a:avLst/>
          </a:prstGeom>
        </p:spPr>
      </p:pic>
      <p:sp>
        <p:nvSpPr>
          <p:cNvPr id="4" name="Rectángulo 3">
            <a:extLst>
              <a:ext uri="{FF2B5EF4-FFF2-40B4-BE49-F238E27FC236}">
                <a16:creationId xmlns:a16="http://schemas.microsoft.com/office/drawing/2014/main" id="{8A246FEE-731C-45E9-8E3A-6344790A9506}"/>
              </a:ext>
            </a:extLst>
          </p:cNvPr>
          <p:cNvSpPr/>
          <p:nvPr/>
        </p:nvSpPr>
        <p:spPr>
          <a:xfrm>
            <a:off x="3923928" y="2996952"/>
            <a:ext cx="1368152"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uadroTexto 7">
            <a:extLst>
              <a:ext uri="{FF2B5EF4-FFF2-40B4-BE49-F238E27FC236}">
                <a16:creationId xmlns:a16="http://schemas.microsoft.com/office/drawing/2014/main" id="{C5CB1519-3ED1-43F6-BA62-147C48EDA08A}"/>
              </a:ext>
            </a:extLst>
          </p:cNvPr>
          <p:cNvSpPr txBox="1"/>
          <p:nvPr/>
        </p:nvSpPr>
        <p:spPr>
          <a:xfrm>
            <a:off x="5076056" y="5821957"/>
            <a:ext cx="396142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just">
              <a:spcBef>
                <a:spcPts val="0"/>
              </a:spcBef>
            </a:pPr>
            <a:r>
              <a:rPr lang="es-US" sz="2000" i="1" dirty="0" smtClean="0"/>
              <a:t>CPCB-EM Henry ANDRADE Rosero</a:t>
            </a:r>
          </a:p>
          <a:p>
            <a:pPr algn="just">
              <a:spcBef>
                <a:spcPts val="0"/>
              </a:spcBef>
            </a:pPr>
            <a:r>
              <a:rPr lang="es-US" sz="2000" i="1" dirty="0" smtClean="0"/>
              <a:t>CPCB-EM </a:t>
            </a:r>
            <a:r>
              <a:rPr lang="es-US" sz="2000" i="1" dirty="0"/>
              <a:t>Danny PÁEZ Moreno</a:t>
            </a:r>
          </a:p>
        </p:txBody>
      </p:sp>
    </p:spTree>
    <p:extLst>
      <p:ext uri="{BB962C8B-B14F-4D97-AF65-F5344CB8AC3E}">
        <p14:creationId xmlns:p14="http://schemas.microsoft.com/office/powerpoint/2010/main" val="17322324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975">
                <a:solidFill>
                  <a:schemeClr val="tx1"/>
                </a:solidFill>
                <a:latin typeface="Arial" pitchFamily="34" charset="0"/>
              </a:defRPr>
            </a:lvl1pPr>
            <a:lvl2pPr marL="557213" indent="-214313" eaLnBrk="0" hangingPunct="0">
              <a:defRPr sz="975">
                <a:solidFill>
                  <a:schemeClr val="tx1"/>
                </a:solidFill>
                <a:latin typeface="Arial" pitchFamily="34" charset="0"/>
              </a:defRPr>
            </a:lvl2pPr>
            <a:lvl3pPr marL="857250" indent="-171450" eaLnBrk="0" hangingPunct="0">
              <a:defRPr sz="975">
                <a:solidFill>
                  <a:schemeClr val="tx1"/>
                </a:solidFill>
                <a:latin typeface="Arial" pitchFamily="34" charset="0"/>
              </a:defRPr>
            </a:lvl3pPr>
            <a:lvl4pPr marL="1200150" indent="-171450" eaLnBrk="0" hangingPunct="0">
              <a:defRPr sz="975">
                <a:solidFill>
                  <a:schemeClr val="tx1"/>
                </a:solidFill>
                <a:latin typeface="Arial" pitchFamily="34" charset="0"/>
              </a:defRPr>
            </a:lvl4pPr>
            <a:lvl5pPr marL="1543050" indent="-171450" eaLnBrk="0" hangingPunct="0">
              <a:defRPr sz="975">
                <a:solidFill>
                  <a:schemeClr val="tx1"/>
                </a:solidFill>
                <a:latin typeface="Arial" pitchFamily="34" charset="0"/>
              </a:defRPr>
            </a:lvl5pPr>
            <a:lvl6pPr marL="1885950" indent="-171450" algn="ctr" eaLnBrk="0" fontAlgn="base" hangingPunct="0">
              <a:spcBef>
                <a:spcPct val="50000"/>
              </a:spcBef>
              <a:spcAft>
                <a:spcPct val="0"/>
              </a:spcAft>
              <a:defRPr sz="975">
                <a:solidFill>
                  <a:schemeClr val="tx1"/>
                </a:solidFill>
                <a:latin typeface="Arial" pitchFamily="34" charset="0"/>
              </a:defRPr>
            </a:lvl6pPr>
            <a:lvl7pPr marL="2228850" indent="-171450" algn="ctr" eaLnBrk="0" fontAlgn="base" hangingPunct="0">
              <a:spcBef>
                <a:spcPct val="50000"/>
              </a:spcBef>
              <a:spcAft>
                <a:spcPct val="0"/>
              </a:spcAft>
              <a:defRPr sz="975">
                <a:solidFill>
                  <a:schemeClr val="tx1"/>
                </a:solidFill>
                <a:latin typeface="Arial" pitchFamily="34" charset="0"/>
              </a:defRPr>
            </a:lvl7pPr>
            <a:lvl8pPr marL="2571750" indent="-171450" algn="ctr" eaLnBrk="0" fontAlgn="base" hangingPunct="0">
              <a:spcBef>
                <a:spcPct val="50000"/>
              </a:spcBef>
              <a:spcAft>
                <a:spcPct val="0"/>
              </a:spcAft>
              <a:defRPr sz="975">
                <a:solidFill>
                  <a:schemeClr val="tx1"/>
                </a:solidFill>
                <a:latin typeface="Arial" pitchFamily="34" charset="0"/>
              </a:defRPr>
            </a:lvl8pPr>
            <a:lvl9pPr marL="2914650" indent="-171450" algn="ctr" eaLnBrk="0" fontAlgn="base" hangingPunct="0">
              <a:spcBef>
                <a:spcPct val="50000"/>
              </a:spcBef>
              <a:spcAft>
                <a:spcPct val="0"/>
              </a:spcAft>
              <a:defRPr sz="975">
                <a:solidFill>
                  <a:schemeClr val="tx1"/>
                </a:solidFill>
                <a:latin typeface="Arial" pitchFamily="34" charset="0"/>
              </a:defRPr>
            </a:lvl9pPr>
          </a:lstStyle>
          <a:p>
            <a:pPr eaLnBrk="1" hangingPunct="1"/>
            <a:fld id="{F3CE4F67-4200-4FE2-B351-45D466763E12}" type="slidenum">
              <a:rPr lang="es-ES" altLang="es-EC" sz="900">
                <a:solidFill>
                  <a:srgbClr val="898989"/>
                </a:solidFill>
              </a:rPr>
              <a:pPr eaLnBrk="1" hangingPunct="1"/>
              <a:t>45</a:t>
            </a:fld>
            <a:endParaRPr lang="es-ES" altLang="es-EC" sz="900">
              <a:solidFill>
                <a:srgbClr val="898989"/>
              </a:solidFill>
            </a:endParaRPr>
          </a:p>
        </p:txBody>
      </p:sp>
      <p:sp>
        <p:nvSpPr>
          <p:cNvPr id="3" name="Rectángulo 2">
            <a:extLst>
              <a:ext uri="{FF2B5EF4-FFF2-40B4-BE49-F238E27FC236}">
                <a16:creationId xmlns:a16="http://schemas.microsoft.com/office/drawing/2014/main" id="{E5ABC466-FE90-4631-9F54-330E5639757B}"/>
              </a:ext>
            </a:extLst>
          </p:cNvPr>
          <p:cNvSpPr/>
          <p:nvPr/>
        </p:nvSpPr>
        <p:spPr>
          <a:xfrm>
            <a:off x="683569" y="1970838"/>
            <a:ext cx="7884875" cy="170816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es-US" sz="2100" b="1" i="1" dirty="0">
                <a:latin typeface="Al Bayan Plain" charset="-78"/>
                <a:ea typeface="Al Bayan Plain" charset="-78"/>
                <a:cs typeface="Al Bayan Plain" charset="-78"/>
              </a:rPr>
              <a:t>ANÁLISIS DE LA INFLUENCIA QUE TIENE LA INTELIGENCIA PRODUCIDA POR LA FUNCIÓN DE INTELIGENCIA DE LA ARMADA, EN LA OBTENCIÓN DE RESULTADOS. PROPUESTA PARA FORTALECER LA FUNCIÓN DE INTELIGENCIA</a:t>
            </a:r>
          </a:p>
        </p:txBody>
      </p:sp>
      <p:sp>
        <p:nvSpPr>
          <p:cNvPr id="4" name="CuadroTexto 3">
            <a:extLst>
              <a:ext uri="{FF2B5EF4-FFF2-40B4-BE49-F238E27FC236}">
                <a16:creationId xmlns:a16="http://schemas.microsoft.com/office/drawing/2014/main" id="{C5CB1519-3ED1-43F6-BA62-147C48EDA08A}"/>
              </a:ext>
            </a:extLst>
          </p:cNvPr>
          <p:cNvSpPr txBox="1"/>
          <p:nvPr/>
        </p:nvSpPr>
        <p:spPr>
          <a:xfrm>
            <a:off x="5076056" y="5821957"/>
            <a:ext cx="396142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just">
              <a:spcBef>
                <a:spcPts val="0"/>
              </a:spcBef>
            </a:pPr>
            <a:r>
              <a:rPr lang="es-US" sz="2000" i="1" dirty="0" smtClean="0"/>
              <a:t>CPCB-EM Henry ANDRADE Rosero</a:t>
            </a:r>
          </a:p>
          <a:p>
            <a:pPr algn="just">
              <a:spcBef>
                <a:spcPts val="0"/>
              </a:spcBef>
            </a:pPr>
            <a:r>
              <a:rPr lang="es-US" sz="2000" i="1" dirty="0" smtClean="0"/>
              <a:t>CPCB-EM </a:t>
            </a:r>
            <a:r>
              <a:rPr lang="es-US" sz="2000" i="1" dirty="0"/>
              <a:t>Danny PÁEZ Moreno</a:t>
            </a:r>
          </a:p>
        </p:txBody>
      </p:sp>
    </p:spTree>
    <p:extLst>
      <p:ext uri="{BB962C8B-B14F-4D97-AF65-F5344CB8AC3E}">
        <p14:creationId xmlns:p14="http://schemas.microsoft.com/office/powerpoint/2010/main" val="24881837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B2512DD-C608-4522-BF69-2B84AFC397D0}"/>
              </a:ext>
            </a:extLst>
          </p:cNvPr>
          <p:cNvSpPr txBox="1"/>
          <p:nvPr/>
        </p:nvSpPr>
        <p:spPr>
          <a:xfrm>
            <a:off x="2195736" y="1268760"/>
            <a:ext cx="2195736" cy="553998"/>
          </a:xfrm>
          <a:prstGeom prst="rect">
            <a:avLst/>
          </a:prstGeom>
          <a:noFill/>
        </p:spPr>
        <p:txBody>
          <a:bodyPr wrap="square" rtlCol="0">
            <a:spAutoFit/>
          </a:bodyPr>
          <a:lstStyle/>
          <a:p>
            <a:pPr algn="just"/>
            <a:r>
              <a:rPr lang="es-US" sz="3000" b="1" dirty="0"/>
              <a:t>SUMARIO:</a:t>
            </a:r>
          </a:p>
        </p:txBody>
      </p:sp>
      <p:graphicFrame>
        <p:nvGraphicFramePr>
          <p:cNvPr id="2" name="Diagrama 1">
            <a:extLst>
              <a:ext uri="{FF2B5EF4-FFF2-40B4-BE49-F238E27FC236}">
                <a16:creationId xmlns:a16="http://schemas.microsoft.com/office/drawing/2014/main" id="{7B2FC2DB-48C8-41A2-9648-F71982137F93}"/>
              </a:ext>
            </a:extLst>
          </p:cNvPr>
          <p:cNvGraphicFramePr/>
          <p:nvPr>
            <p:extLst/>
          </p:nvPr>
        </p:nvGraphicFramePr>
        <p:xfrm>
          <a:off x="3690410" y="1988840"/>
          <a:ext cx="5202070"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AAF536F2-DF23-4DBA-ADB5-8358C4BA3512}"/>
              </a:ext>
            </a:extLst>
          </p:cNvPr>
          <p:cNvSpPr>
            <a:spLocks noGrp="1"/>
          </p:cNvSpPr>
          <p:nvPr>
            <p:ph type="sldNum" sz="quarter" idx="12"/>
          </p:nvPr>
        </p:nvSpPr>
        <p:spPr/>
        <p:txBody>
          <a:bodyPr/>
          <a:lstStyle/>
          <a:p>
            <a:fld id="{B8E02949-4CF0-41F9-868E-9DB81E933003}" type="slidenum">
              <a:rPr lang="es-EC" smtClean="0">
                <a:solidFill>
                  <a:prstClr val="black">
                    <a:tint val="75000"/>
                  </a:prstClr>
                </a:solidFill>
              </a:rPr>
              <a:pPr/>
              <a:t>46</a:t>
            </a:fld>
            <a:endParaRPr lang="es-EC">
              <a:solidFill>
                <a:prstClr val="black">
                  <a:tint val="75000"/>
                </a:prstClr>
              </a:solidFill>
            </a:endParaRPr>
          </a:p>
        </p:txBody>
      </p:sp>
      <p:pic>
        <p:nvPicPr>
          <p:cNvPr id="5" name="Imagen 4">
            <a:extLst>
              <a:ext uri="{FF2B5EF4-FFF2-40B4-BE49-F238E27FC236}">
                <a16:creationId xmlns:a16="http://schemas.microsoft.com/office/drawing/2014/main" id="{A895C5A2-73F0-49CA-B4D9-7B66E98D1C1A}"/>
              </a:ext>
            </a:extLst>
          </p:cNvPr>
          <p:cNvPicPr>
            <a:picLocks noChangeAspect="1"/>
          </p:cNvPicPr>
          <p:nvPr/>
        </p:nvPicPr>
        <p:blipFill>
          <a:blip r:embed="rId7"/>
          <a:stretch>
            <a:fillRect/>
          </a:stretch>
        </p:blipFill>
        <p:spPr>
          <a:xfrm>
            <a:off x="179511" y="2204864"/>
            <a:ext cx="3912033" cy="3672408"/>
          </a:xfrm>
          <a:prstGeom prst="rect">
            <a:avLst/>
          </a:prstGeom>
        </p:spPr>
      </p:pic>
    </p:spTree>
    <p:extLst>
      <p:ext uri="{BB962C8B-B14F-4D97-AF65-F5344CB8AC3E}">
        <p14:creationId xmlns:p14="http://schemas.microsoft.com/office/powerpoint/2010/main" val="10221602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B2512DD-C608-4522-BF69-2B84AFC397D0}"/>
              </a:ext>
            </a:extLst>
          </p:cNvPr>
          <p:cNvSpPr txBox="1"/>
          <p:nvPr/>
        </p:nvSpPr>
        <p:spPr>
          <a:xfrm>
            <a:off x="2195736" y="1268760"/>
            <a:ext cx="2195736" cy="553998"/>
          </a:xfrm>
          <a:prstGeom prst="rect">
            <a:avLst/>
          </a:prstGeom>
          <a:noFill/>
        </p:spPr>
        <p:txBody>
          <a:bodyPr wrap="square" rtlCol="0">
            <a:spAutoFit/>
          </a:bodyPr>
          <a:lstStyle/>
          <a:p>
            <a:pPr algn="just"/>
            <a:r>
              <a:rPr lang="es-US" sz="3000" b="1" dirty="0"/>
              <a:t>SUMARIO:</a:t>
            </a:r>
          </a:p>
        </p:txBody>
      </p:sp>
      <p:graphicFrame>
        <p:nvGraphicFramePr>
          <p:cNvPr id="2" name="Diagrama 1">
            <a:extLst>
              <a:ext uri="{FF2B5EF4-FFF2-40B4-BE49-F238E27FC236}">
                <a16:creationId xmlns:a16="http://schemas.microsoft.com/office/drawing/2014/main" id="{7B2FC2DB-48C8-41A2-9648-F71982137F93}"/>
              </a:ext>
            </a:extLst>
          </p:cNvPr>
          <p:cNvGraphicFramePr/>
          <p:nvPr>
            <p:extLst/>
          </p:nvPr>
        </p:nvGraphicFramePr>
        <p:xfrm>
          <a:off x="3834426" y="1988840"/>
          <a:ext cx="4914038"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AAF536F2-DF23-4DBA-ADB5-8358C4BA3512}"/>
              </a:ext>
            </a:extLst>
          </p:cNvPr>
          <p:cNvSpPr>
            <a:spLocks noGrp="1"/>
          </p:cNvSpPr>
          <p:nvPr>
            <p:ph type="sldNum" sz="quarter" idx="12"/>
          </p:nvPr>
        </p:nvSpPr>
        <p:spPr/>
        <p:txBody>
          <a:bodyPr/>
          <a:lstStyle/>
          <a:p>
            <a:fld id="{B8E02949-4CF0-41F9-868E-9DB81E933003}" type="slidenum">
              <a:rPr lang="es-EC" smtClean="0">
                <a:solidFill>
                  <a:prstClr val="black">
                    <a:tint val="75000"/>
                  </a:prstClr>
                </a:solidFill>
              </a:rPr>
              <a:pPr/>
              <a:t>47</a:t>
            </a:fld>
            <a:endParaRPr lang="es-EC">
              <a:solidFill>
                <a:prstClr val="black">
                  <a:tint val="75000"/>
                </a:prstClr>
              </a:solidFill>
            </a:endParaRPr>
          </a:p>
        </p:txBody>
      </p:sp>
      <p:pic>
        <p:nvPicPr>
          <p:cNvPr id="5" name="Imagen 4">
            <a:extLst>
              <a:ext uri="{FF2B5EF4-FFF2-40B4-BE49-F238E27FC236}">
                <a16:creationId xmlns:a16="http://schemas.microsoft.com/office/drawing/2014/main" id="{A895C5A2-73F0-49CA-B4D9-7B66E98D1C1A}"/>
              </a:ext>
            </a:extLst>
          </p:cNvPr>
          <p:cNvPicPr>
            <a:picLocks noChangeAspect="1"/>
          </p:cNvPicPr>
          <p:nvPr/>
        </p:nvPicPr>
        <p:blipFill>
          <a:blip r:embed="rId7"/>
          <a:stretch>
            <a:fillRect/>
          </a:stretch>
        </p:blipFill>
        <p:spPr>
          <a:xfrm>
            <a:off x="179512" y="2222609"/>
            <a:ext cx="3816424" cy="3582655"/>
          </a:xfrm>
          <a:prstGeom prst="rect">
            <a:avLst/>
          </a:prstGeom>
        </p:spPr>
      </p:pic>
    </p:spTree>
    <p:extLst>
      <p:ext uri="{BB962C8B-B14F-4D97-AF65-F5344CB8AC3E}">
        <p14:creationId xmlns:p14="http://schemas.microsoft.com/office/powerpoint/2010/main" val="35868183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INTRODUCCIÓN</a:t>
            </a:r>
          </a:p>
        </p:txBody>
      </p:sp>
      <p:pic>
        <p:nvPicPr>
          <p:cNvPr id="4" name="Imagen 3" descr="Imagen que contiene captura de pantalla&#10;&#10;Descripción generada automáticamente">
            <a:extLst>
              <a:ext uri="{FF2B5EF4-FFF2-40B4-BE49-F238E27FC236}">
                <a16:creationId xmlns:a16="http://schemas.microsoft.com/office/drawing/2014/main" id="{FA8C7653-CEE1-4A8C-9A38-96F0D1A89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2222087"/>
            <a:ext cx="2952328" cy="4519281"/>
          </a:xfrm>
          <a:prstGeom prst="rect">
            <a:avLst/>
          </a:prstGeom>
        </p:spPr>
        <p:style>
          <a:lnRef idx="0">
            <a:schemeClr val="dk1"/>
          </a:lnRef>
          <a:fillRef idx="3">
            <a:schemeClr val="dk1"/>
          </a:fillRef>
          <a:effectRef idx="3">
            <a:schemeClr val="dk1"/>
          </a:effectRef>
          <a:fontRef idx="minor">
            <a:schemeClr val="lt1"/>
          </a:fontRef>
        </p:style>
      </p:pic>
      <p:pic>
        <p:nvPicPr>
          <p:cNvPr id="13" name="Imagen 12">
            <a:extLst>
              <a:ext uri="{FF2B5EF4-FFF2-40B4-BE49-F238E27FC236}">
                <a16:creationId xmlns:a16="http://schemas.microsoft.com/office/drawing/2014/main" id="{EFC08670-925F-4643-B93B-333226321439}"/>
              </a:ext>
            </a:extLst>
          </p:cNvPr>
          <p:cNvPicPr>
            <a:picLocks noChangeAspect="1"/>
          </p:cNvPicPr>
          <p:nvPr/>
        </p:nvPicPr>
        <p:blipFill rotWithShape="1">
          <a:blip r:embed="rId4"/>
          <a:srcRect l="58431" r="3629"/>
          <a:stretch/>
        </p:blipFill>
        <p:spPr>
          <a:xfrm>
            <a:off x="7798523" y="3737975"/>
            <a:ext cx="1309982" cy="2139298"/>
          </a:xfrm>
          <a:prstGeom prst="rect">
            <a:avLst/>
          </a:prstGeom>
        </p:spPr>
      </p:pic>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48</a:t>
            </a:fld>
            <a:endParaRPr lang="es-EC">
              <a:solidFill>
                <a:prstClr val="black">
                  <a:tint val="75000"/>
                </a:prstClr>
              </a:solidFill>
            </a:endParaRPr>
          </a:p>
        </p:txBody>
      </p:sp>
      <p:pic>
        <p:nvPicPr>
          <p:cNvPr id="43" name="Imagen 42">
            <a:extLst>
              <a:ext uri="{FF2B5EF4-FFF2-40B4-BE49-F238E27FC236}">
                <a16:creationId xmlns:a16="http://schemas.microsoft.com/office/drawing/2014/main" id="{A026A5E6-663B-4673-9185-9D4CFB2864CD}"/>
              </a:ext>
            </a:extLst>
          </p:cNvPr>
          <p:cNvPicPr>
            <a:picLocks noChangeAspect="1"/>
          </p:cNvPicPr>
          <p:nvPr/>
        </p:nvPicPr>
        <p:blipFill rotWithShape="1">
          <a:blip r:embed="rId5"/>
          <a:srcRect l="58270"/>
          <a:stretch/>
        </p:blipFill>
        <p:spPr>
          <a:xfrm>
            <a:off x="3118003" y="3758141"/>
            <a:ext cx="990259" cy="2302404"/>
          </a:xfrm>
          <a:prstGeom prst="rect">
            <a:avLst/>
          </a:prstGeom>
        </p:spPr>
      </p:pic>
      <p:pic>
        <p:nvPicPr>
          <p:cNvPr id="5" name="Imagen 4">
            <a:extLst>
              <a:ext uri="{FF2B5EF4-FFF2-40B4-BE49-F238E27FC236}">
                <a16:creationId xmlns:a16="http://schemas.microsoft.com/office/drawing/2014/main" id="{3E3BC12D-6269-49E7-8A8F-D1595298D76E}"/>
              </a:ext>
            </a:extLst>
          </p:cNvPr>
          <p:cNvPicPr>
            <a:picLocks noChangeAspect="1"/>
          </p:cNvPicPr>
          <p:nvPr/>
        </p:nvPicPr>
        <p:blipFill>
          <a:blip r:embed="rId6"/>
          <a:stretch>
            <a:fillRect/>
          </a:stretch>
        </p:blipFill>
        <p:spPr>
          <a:xfrm>
            <a:off x="4860032" y="1462985"/>
            <a:ext cx="2239500" cy="1677983"/>
          </a:xfrm>
          <a:prstGeom prst="rect">
            <a:avLst/>
          </a:prstGeom>
        </p:spPr>
      </p:pic>
      <p:sp>
        <p:nvSpPr>
          <p:cNvPr id="7" name="CuadroTexto 6">
            <a:extLst>
              <a:ext uri="{FF2B5EF4-FFF2-40B4-BE49-F238E27FC236}">
                <a16:creationId xmlns:a16="http://schemas.microsoft.com/office/drawing/2014/main" id="{6DEC90FC-4880-491F-A9B1-5C8D9E729738}"/>
              </a:ext>
            </a:extLst>
          </p:cNvPr>
          <p:cNvSpPr txBox="1"/>
          <p:nvPr/>
        </p:nvSpPr>
        <p:spPr>
          <a:xfrm>
            <a:off x="5979782" y="1628800"/>
            <a:ext cx="896474" cy="207749"/>
          </a:xfrm>
          <a:prstGeom prst="rect">
            <a:avLst/>
          </a:prstGeom>
          <a:solidFill>
            <a:srgbClr val="E1D9D7"/>
          </a:solidFill>
          <a:ln>
            <a:noFill/>
          </a:ln>
        </p:spPr>
        <p:txBody>
          <a:bodyPr wrap="square" rtlCol="0">
            <a:spAutoFit/>
          </a:bodyPr>
          <a:lstStyle/>
          <a:p>
            <a:r>
              <a:rPr lang="es-MX" sz="750" b="1" dirty="0"/>
              <a:t>INTELIGENCIA</a:t>
            </a:r>
            <a:endParaRPr lang="es-EC" sz="750" b="1" dirty="0"/>
          </a:p>
        </p:txBody>
      </p:sp>
      <p:pic>
        <p:nvPicPr>
          <p:cNvPr id="10" name="Imagen 9">
            <a:extLst>
              <a:ext uri="{FF2B5EF4-FFF2-40B4-BE49-F238E27FC236}">
                <a16:creationId xmlns:a16="http://schemas.microsoft.com/office/drawing/2014/main" id="{0C8F2F14-2F64-41A5-8D17-A5AFDC03F4A4}"/>
              </a:ext>
            </a:extLst>
          </p:cNvPr>
          <p:cNvPicPr>
            <a:picLocks noChangeAspect="1"/>
          </p:cNvPicPr>
          <p:nvPr/>
        </p:nvPicPr>
        <p:blipFill>
          <a:blip r:embed="rId7"/>
          <a:stretch>
            <a:fillRect/>
          </a:stretch>
        </p:blipFill>
        <p:spPr>
          <a:xfrm>
            <a:off x="4067944" y="3068960"/>
            <a:ext cx="3816424" cy="3582655"/>
          </a:xfrm>
          <a:prstGeom prst="rect">
            <a:avLst/>
          </a:prstGeom>
        </p:spPr>
      </p:pic>
    </p:spTree>
    <p:extLst>
      <p:ext uri="{BB962C8B-B14F-4D97-AF65-F5344CB8AC3E}">
        <p14:creationId xmlns:p14="http://schemas.microsoft.com/office/powerpoint/2010/main" val="12690782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INTRODUCCIÓN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49</a:t>
            </a:fld>
            <a:endParaRPr lang="es-EC">
              <a:solidFill>
                <a:prstClr val="black">
                  <a:tint val="75000"/>
                </a:prstClr>
              </a:solidFill>
            </a:endParaRPr>
          </a:p>
        </p:txBody>
      </p:sp>
      <p:sp>
        <p:nvSpPr>
          <p:cNvPr id="9" name="CuadroTexto 8">
            <a:extLst>
              <a:ext uri="{FF2B5EF4-FFF2-40B4-BE49-F238E27FC236}">
                <a16:creationId xmlns:a16="http://schemas.microsoft.com/office/drawing/2014/main" id="{D7560661-6C71-4CA4-8E15-C8ECB32EBEF0}"/>
              </a:ext>
            </a:extLst>
          </p:cNvPr>
          <p:cNvSpPr txBox="1"/>
          <p:nvPr/>
        </p:nvSpPr>
        <p:spPr>
          <a:xfrm>
            <a:off x="755576" y="1844824"/>
            <a:ext cx="4896544" cy="954107"/>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PROPÓSITO DEL PRESENTE TRABAJO DE INVESTIGACIÓN </a:t>
            </a:r>
          </a:p>
        </p:txBody>
      </p:sp>
      <p:sp>
        <p:nvSpPr>
          <p:cNvPr id="3" name="CuadroTexto 2">
            <a:extLst>
              <a:ext uri="{FF2B5EF4-FFF2-40B4-BE49-F238E27FC236}">
                <a16:creationId xmlns:a16="http://schemas.microsoft.com/office/drawing/2014/main" id="{F05AF790-158D-462B-B7C9-A9F2205A2552}"/>
              </a:ext>
            </a:extLst>
          </p:cNvPr>
          <p:cNvSpPr txBox="1"/>
          <p:nvPr/>
        </p:nvSpPr>
        <p:spPr>
          <a:xfrm>
            <a:off x="0" y="3089574"/>
            <a:ext cx="3059832" cy="1631216"/>
          </a:xfrm>
          <a:prstGeom prst="rect">
            <a:avLst/>
          </a:prstGeom>
          <a:noFill/>
        </p:spPr>
        <p:txBody>
          <a:bodyPr wrap="square" rtlCol="0">
            <a:spAutoFit/>
          </a:bodyPr>
          <a:lstStyle/>
          <a:p>
            <a:r>
              <a:rPr lang="es-US" sz="2000" dirty="0"/>
              <a:t>Definir el grado de incidencia de la inteligencia producida por la Función de Inteligencia de la Armada</a:t>
            </a:r>
            <a:endParaRPr lang="es-EC" sz="2000" dirty="0"/>
          </a:p>
        </p:txBody>
      </p:sp>
      <p:sp>
        <p:nvSpPr>
          <p:cNvPr id="10" name="CuadroTexto 9">
            <a:extLst>
              <a:ext uri="{FF2B5EF4-FFF2-40B4-BE49-F238E27FC236}">
                <a16:creationId xmlns:a16="http://schemas.microsoft.com/office/drawing/2014/main" id="{36AF5B70-B526-4A39-BA7D-940EC0B4B05F}"/>
              </a:ext>
            </a:extLst>
          </p:cNvPr>
          <p:cNvSpPr txBox="1"/>
          <p:nvPr/>
        </p:nvSpPr>
        <p:spPr>
          <a:xfrm>
            <a:off x="2771800" y="4720790"/>
            <a:ext cx="2880320" cy="1323439"/>
          </a:xfrm>
          <a:prstGeom prst="rect">
            <a:avLst/>
          </a:prstGeom>
          <a:noFill/>
        </p:spPr>
        <p:txBody>
          <a:bodyPr wrap="square" rtlCol="0">
            <a:spAutoFit/>
          </a:bodyPr>
          <a:lstStyle/>
          <a:p>
            <a:r>
              <a:rPr lang="es-US" sz="2000" dirty="0"/>
              <a:t>Planificación de operaciones de control de actividades ilícitas por vía marítima</a:t>
            </a:r>
            <a:endParaRPr lang="es-EC" sz="2000" dirty="0"/>
          </a:p>
        </p:txBody>
      </p:sp>
      <p:sp>
        <p:nvSpPr>
          <p:cNvPr id="14" name="CuadroTexto 13">
            <a:extLst>
              <a:ext uri="{FF2B5EF4-FFF2-40B4-BE49-F238E27FC236}">
                <a16:creationId xmlns:a16="http://schemas.microsoft.com/office/drawing/2014/main" id="{C3A60BC7-63EC-439E-946C-96EED607DAE1}"/>
              </a:ext>
            </a:extLst>
          </p:cNvPr>
          <p:cNvSpPr txBox="1"/>
          <p:nvPr/>
        </p:nvSpPr>
        <p:spPr>
          <a:xfrm>
            <a:off x="6054040" y="3092510"/>
            <a:ext cx="2880320" cy="1631216"/>
          </a:xfrm>
          <a:prstGeom prst="rect">
            <a:avLst/>
          </a:prstGeom>
          <a:noFill/>
        </p:spPr>
        <p:txBody>
          <a:bodyPr wrap="square" rtlCol="0">
            <a:spAutoFit/>
          </a:bodyPr>
          <a:lstStyle/>
          <a:p>
            <a:r>
              <a:rPr lang="es-US" sz="2000" dirty="0"/>
              <a:t>Influencia en los resultados obtenidos durante la ejecución de las operaciones planificadas</a:t>
            </a:r>
            <a:endParaRPr lang="es-EC" sz="2000" dirty="0"/>
          </a:p>
        </p:txBody>
      </p:sp>
      <p:pic>
        <p:nvPicPr>
          <p:cNvPr id="6" name="Imagen 5">
            <a:extLst>
              <a:ext uri="{FF2B5EF4-FFF2-40B4-BE49-F238E27FC236}">
                <a16:creationId xmlns:a16="http://schemas.microsoft.com/office/drawing/2014/main" id="{E0A02DF4-88F8-4F79-842E-3880BBA0C6F0}"/>
              </a:ext>
            </a:extLst>
          </p:cNvPr>
          <p:cNvPicPr>
            <a:picLocks noChangeAspect="1"/>
          </p:cNvPicPr>
          <p:nvPr/>
        </p:nvPicPr>
        <p:blipFill>
          <a:blip r:embed="rId3"/>
          <a:stretch>
            <a:fillRect/>
          </a:stretch>
        </p:blipFill>
        <p:spPr>
          <a:xfrm>
            <a:off x="230580" y="4894976"/>
            <a:ext cx="2232248" cy="1224136"/>
          </a:xfrm>
          <a:prstGeom prst="rect">
            <a:avLst/>
          </a:prstGeom>
        </p:spPr>
      </p:pic>
      <p:pic>
        <p:nvPicPr>
          <p:cNvPr id="1026" name="Picture 2" descr="Resultado de imagen para OPERACIONES NAVALES">
            <a:extLst>
              <a:ext uri="{FF2B5EF4-FFF2-40B4-BE49-F238E27FC236}">
                <a16:creationId xmlns:a16="http://schemas.microsoft.com/office/drawing/2014/main" id="{8E9385E3-1772-4F05-8BEB-76539D3A25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871" b="14403"/>
          <a:stretch/>
        </p:blipFill>
        <p:spPr bwMode="auto">
          <a:xfrm>
            <a:off x="6270064" y="4894976"/>
            <a:ext cx="2448272" cy="1224136"/>
          </a:xfrm>
          <a:prstGeom prst="rect">
            <a:avLst/>
          </a:prstGeom>
          <a:extLst>
            <a:ext uri="{909E8E84-426E-40DD-AFC4-6F175D3DCCD1}">
              <a14:hiddenFill xmlns:a14="http://schemas.microsoft.com/office/drawing/2010/main">
                <a:solidFill>
                  <a:srgbClr val="FFFFFF"/>
                </a:solidFill>
              </a14:hiddenFill>
            </a:ext>
          </a:extLst>
        </p:spPr>
        <p:style>
          <a:lnRef idx="0">
            <a:schemeClr val="accent1"/>
          </a:lnRef>
          <a:fillRef idx="3">
            <a:schemeClr val="accent1"/>
          </a:fillRef>
          <a:effectRef idx="3">
            <a:schemeClr val="accent1"/>
          </a:effectRef>
          <a:fontRef idx="minor">
            <a:schemeClr val="lt1"/>
          </a:fontRef>
        </p:style>
      </p:pic>
      <p:pic>
        <p:nvPicPr>
          <p:cNvPr id="7" name="Imagen 6">
            <a:extLst>
              <a:ext uri="{FF2B5EF4-FFF2-40B4-BE49-F238E27FC236}">
                <a16:creationId xmlns:a16="http://schemas.microsoft.com/office/drawing/2014/main" id="{0679F200-7726-47DB-8EC2-E5114498221A}"/>
              </a:ext>
            </a:extLst>
          </p:cNvPr>
          <p:cNvPicPr>
            <a:picLocks noChangeAspect="1"/>
          </p:cNvPicPr>
          <p:nvPr/>
        </p:nvPicPr>
        <p:blipFill>
          <a:blip r:embed="rId5"/>
          <a:stretch>
            <a:fillRect/>
          </a:stretch>
        </p:blipFill>
        <p:spPr>
          <a:xfrm>
            <a:off x="3059832" y="3224961"/>
            <a:ext cx="2448272" cy="1224136"/>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6628055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INTRODUCCIÓN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5</a:t>
            </a:fld>
            <a:endParaRPr lang="es-EC">
              <a:solidFill>
                <a:prstClr val="black">
                  <a:tint val="75000"/>
                </a:prstClr>
              </a:solidFill>
            </a:endParaRPr>
          </a:p>
        </p:txBody>
      </p:sp>
      <p:sp>
        <p:nvSpPr>
          <p:cNvPr id="9" name="CuadroTexto 8">
            <a:extLst>
              <a:ext uri="{FF2B5EF4-FFF2-40B4-BE49-F238E27FC236}">
                <a16:creationId xmlns:a16="http://schemas.microsoft.com/office/drawing/2014/main" id="{D7560661-6C71-4CA4-8E15-C8ECB32EBEF0}"/>
              </a:ext>
            </a:extLst>
          </p:cNvPr>
          <p:cNvSpPr txBox="1"/>
          <p:nvPr/>
        </p:nvSpPr>
        <p:spPr>
          <a:xfrm>
            <a:off x="755576" y="1844824"/>
            <a:ext cx="4896544" cy="954107"/>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PROPÓSITO DEL PRESENTE TRABAJO DE INVESTIGACIÓN </a:t>
            </a:r>
          </a:p>
        </p:txBody>
      </p:sp>
      <p:sp>
        <p:nvSpPr>
          <p:cNvPr id="3" name="CuadroTexto 2">
            <a:extLst>
              <a:ext uri="{FF2B5EF4-FFF2-40B4-BE49-F238E27FC236}">
                <a16:creationId xmlns:a16="http://schemas.microsoft.com/office/drawing/2014/main" id="{F05AF790-158D-462B-B7C9-A9F2205A2552}"/>
              </a:ext>
            </a:extLst>
          </p:cNvPr>
          <p:cNvSpPr txBox="1"/>
          <p:nvPr/>
        </p:nvSpPr>
        <p:spPr>
          <a:xfrm>
            <a:off x="0" y="3089574"/>
            <a:ext cx="3059832" cy="1631216"/>
          </a:xfrm>
          <a:prstGeom prst="rect">
            <a:avLst/>
          </a:prstGeom>
          <a:noFill/>
        </p:spPr>
        <p:txBody>
          <a:bodyPr wrap="square" rtlCol="0">
            <a:spAutoFit/>
          </a:bodyPr>
          <a:lstStyle/>
          <a:p>
            <a:r>
              <a:rPr lang="es-US" sz="2000" dirty="0"/>
              <a:t>Definir el grado de incidencia de la inteligencia producida por la Función de Inteligencia de la Armada</a:t>
            </a:r>
            <a:endParaRPr lang="es-EC" sz="2000" dirty="0"/>
          </a:p>
        </p:txBody>
      </p:sp>
      <p:sp>
        <p:nvSpPr>
          <p:cNvPr id="10" name="CuadroTexto 9">
            <a:extLst>
              <a:ext uri="{FF2B5EF4-FFF2-40B4-BE49-F238E27FC236}">
                <a16:creationId xmlns:a16="http://schemas.microsoft.com/office/drawing/2014/main" id="{36AF5B70-B526-4A39-BA7D-940EC0B4B05F}"/>
              </a:ext>
            </a:extLst>
          </p:cNvPr>
          <p:cNvSpPr txBox="1"/>
          <p:nvPr/>
        </p:nvSpPr>
        <p:spPr>
          <a:xfrm>
            <a:off x="2771800" y="4720790"/>
            <a:ext cx="2880320" cy="1323439"/>
          </a:xfrm>
          <a:prstGeom prst="rect">
            <a:avLst/>
          </a:prstGeom>
          <a:noFill/>
        </p:spPr>
        <p:txBody>
          <a:bodyPr wrap="square" rtlCol="0">
            <a:spAutoFit/>
          </a:bodyPr>
          <a:lstStyle/>
          <a:p>
            <a:r>
              <a:rPr lang="es-US" sz="2000" dirty="0"/>
              <a:t>Planificación de operaciones de control de actividades ilícitas por vía marítima</a:t>
            </a:r>
            <a:endParaRPr lang="es-EC" sz="2000" dirty="0"/>
          </a:p>
        </p:txBody>
      </p:sp>
      <p:sp>
        <p:nvSpPr>
          <p:cNvPr id="14" name="CuadroTexto 13">
            <a:extLst>
              <a:ext uri="{FF2B5EF4-FFF2-40B4-BE49-F238E27FC236}">
                <a16:creationId xmlns:a16="http://schemas.microsoft.com/office/drawing/2014/main" id="{C3A60BC7-63EC-439E-946C-96EED607DAE1}"/>
              </a:ext>
            </a:extLst>
          </p:cNvPr>
          <p:cNvSpPr txBox="1"/>
          <p:nvPr/>
        </p:nvSpPr>
        <p:spPr>
          <a:xfrm>
            <a:off x="6054040" y="3092510"/>
            <a:ext cx="2880320" cy="1631216"/>
          </a:xfrm>
          <a:prstGeom prst="rect">
            <a:avLst/>
          </a:prstGeom>
          <a:noFill/>
        </p:spPr>
        <p:txBody>
          <a:bodyPr wrap="square" rtlCol="0">
            <a:spAutoFit/>
          </a:bodyPr>
          <a:lstStyle/>
          <a:p>
            <a:r>
              <a:rPr lang="es-US" sz="2000" dirty="0"/>
              <a:t>Influencia en los resultados obtenidos durante la ejecución de las operaciones planificadas</a:t>
            </a:r>
            <a:endParaRPr lang="es-EC" sz="2000" dirty="0"/>
          </a:p>
        </p:txBody>
      </p:sp>
      <p:pic>
        <p:nvPicPr>
          <p:cNvPr id="6" name="Imagen 5">
            <a:extLst>
              <a:ext uri="{FF2B5EF4-FFF2-40B4-BE49-F238E27FC236}">
                <a16:creationId xmlns:a16="http://schemas.microsoft.com/office/drawing/2014/main" id="{E0A02DF4-88F8-4F79-842E-3880BBA0C6F0}"/>
              </a:ext>
            </a:extLst>
          </p:cNvPr>
          <p:cNvPicPr>
            <a:picLocks noChangeAspect="1"/>
          </p:cNvPicPr>
          <p:nvPr/>
        </p:nvPicPr>
        <p:blipFill>
          <a:blip r:embed="rId3"/>
          <a:stretch>
            <a:fillRect/>
          </a:stretch>
        </p:blipFill>
        <p:spPr>
          <a:xfrm>
            <a:off x="230580" y="4894976"/>
            <a:ext cx="2232248" cy="1224136"/>
          </a:xfrm>
          <a:prstGeom prst="rect">
            <a:avLst/>
          </a:prstGeom>
        </p:spPr>
      </p:pic>
      <p:pic>
        <p:nvPicPr>
          <p:cNvPr id="1026" name="Picture 2" descr="Resultado de imagen para OPERACIONES NAVALES">
            <a:extLst>
              <a:ext uri="{FF2B5EF4-FFF2-40B4-BE49-F238E27FC236}">
                <a16:creationId xmlns:a16="http://schemas.microsoft.com/office/drawing/2014/main" id="{8E9385E3-1772-4F05-8BEB-76539D3A25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871" b="14403"/>
          <a:stretch/>
        </p:blipFill>
        <p:spPr bwMode="auto">
          <a:xfrm>
            <a:off x="6270064" y="4894976"/>
            <a:ext cx="2448272" cy="1224136"/>
          </a:xfrm>
          <a:prstGeom prst="rect">
            <a:avLst/>
          </a:prstGeom>
          <a:extLst>
            <a:ext uri="{909E8E84-426E-40DD-AFC4-6F175D3DCCD1}">
              <a14:hiddenFill xmlns:a14="http://schemas.microsoft.com/office/drawing/2010/main">
                <a:solidFill>
                  <a:srgbClr val="FFFFFF"/>
                </a:solidFill>
              </a14:hiddenFill>
            </a:ext>
          </a:extLst>
        </p:spPr>
        <p:style>
          <a:lnRef idx="0">
            <a:schemeClr val="accent1"/>
          </a:lnRef>
          <a:fillRef idx="3">
            <a:schemeClr val="accent1"/>
          </a:fillRef>
          <a:effectRef idx="3">
            <a:schemeClr val="accent1"/>
          </a:effectRef>
          <a:fontRef idx="minor">
            <a:schemeClr val="lt1"/>
          </a:fontRef>
        </p:style>
      </p:pic>
      <p:pic>
        <p:nvPicPr>
          <p:cNvPr id="7" name="Imagen 6">
            <a:extLst>
              <a:ext uri="{FF2B5EF4-FFF2-40B4-BE49-F238E27FC236}">
                <a16:creationId xmlns:a16="http://schemas.microsoft.com/office/drawing/2014/main" id="{0679F200-7726-47DB-8EC2-E5114498221A}"/>
              </a:ext>
            </a:extLst>
          </p:cNvPr>
          <p:cNvPicPr>
            <a:picLocks noChangeAspect="1"/>
          </p:cNvPicPr>
          <p:nvPr/>
        </p:nvPicPr>
        <p:blipFill>
          <a:blip r:embed="rId5"/>
          <a:stretch>
            <a:fillRect/>
          </a:stretch>
        </p:blipFill>
        <p:spPr>
          <a:xfrm>
            <a:off x="3059832" y="3224961"/>
            <a:ext cx="2448272" cy="1224136"/>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16515564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B2512DD-C608-4522-BF69-2B84AFC397D0}"/>
              </a:ext>
            </a:extLst>
          </p:cNvPr>
          <p:cNvSpPr txBox="1"/>
          <p:nvPr/>
        </p:nvSpPr>
        <p:spPr>
          <a:xfrm>
            <a:off x="2195736" y="1268760"/>
            <a:ext cx="2195736" cy="553998"/>
          </a:xfrm>
          <a:prstGeom prst="rect">
            <a:avLst/>
          </a:prstGeom>
          <a:noFill/>
        </p:spPr>
        <p:txBody>
          <a:bodyPr wrap="square" rtlCol="0">
            <a:spAutoFit/>
          </a:bodyPr>
          <a:lstStyle/>
          <a:p>
            <a:pPr algn="just"/>
            <a:r>
              <a:rPr lang="es-US" sz="3000" b="1" dirty="0"/>
              <a:t>SUMARIO:</a:t>
            </a:r>
          </a:p>
        </p:txBody>
      </p:sp>
      <p:graphicFrame>
        <p:nvGraphicFramePr>
          <p:cNvPr id="2" name="Diagrama 1">
            <a:extLst>
              <a:ext uri="{FF2B5EF4-FFF2-40B4-BE49-F238E27FC236}">
                <a16:creationId xmlns:a16="http://schemas.microsoft.com/office/drawing/2014/main" id="{7B2FC2DB-48C8-41A2-9648-F71982137F93}"/>
              </a:ext>
            </a:extLst>
          </p:cNvPr>
          <p:cNvGraphicFramePr/>
          <p:nvPr>
            <p:extLst/>
          </p:nvPr>
        </p:nvGraphicFramePr>
        <p:xfrm>
          <a:off x="3978442" y="1988840"/>
          <a:ext cx="4770022"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AAF536F2-DF23-4DBA-ADB5-8358C4BA3512}"/>
              </a:ext>
            </a:extLst>
          </p:cNvPr>
          <p:cNvSpPr>
            <a:spLocks noGrp="1"/>
          </p:cNvSpPr>
          <p:nvPr>
            <p:ph type="sldNum" sz="quarter" idx="12"/>
          </p:nvPr>
        </p:nvSpPr>
        <p:spPr/>
        <p:txBody>
          <a:bodyPr/>
          <a:lstStyle/>
          <a:p>
            <a:fld id="{B8E02949-4CF0-41F9-868E-9DB81E933003}" type="slidenum">
              <a:rPr lang="es-EC" smtClean="0">
                <a:solidFill>
                  <a:prstClr val="black">
                    <a:tint val="75000"/>
                  </a:prstClr>
                </a:solidFill>
              </a:rPr>
              <a:pPr/>
              <a:t>50</a:t>
            </a:fld>
            <a:endParaRPr lang="es-EC">
              <a:solidFill>
                <a:prstClr val="black">
                  <a:tint val="75000"/>
                </a:prstClr>
              </a:solidFill>
            </a:endParaRPr>
          </a:p>
        </p:txBody>
      </p:sp>
      <p:pic>
        <p:nvPicPr>
          <p:cNvPr id="7" name="Imagen 6">
            <a:extLst>
              <a:ext uri="{FF2B5EF4-FFF2-40B4-BE49-F238E27FC236}">
                <a16:creationId xmlns:a16="http://schemas.microsoft.com/office/drawing/2014/main" id="{EE570812-2480-4F83-A065-C632D432390D}"/>
              </a:ext>
            </a:extLst>
          </p:cNvPr>
          <p:cNvPicPr>
            <a:picLocks noChangeAspect="1"/>
          </p:cNvPicPr>
          <p:nvPr/>
        </p:nvPicPr>
        <p:blipFill>
          <a:blip r:embed="rId7"/>
          <a:stretch>
            <a:fillRect/>
          </a:stretch>
        </p:blipFill>
        <p:spPr>
          <a:xfrm>
            <a:off x="179512" y="2222609"/>
            <a:ext cx="3816424" cy="3582655"/>
          </a:xfrm>
          <a:prstGeom prst="rect">
            <a:avLst/>
          </a:prstGeom>
        </p:spPr>
      </p:pic>
    </p:spTree>
    <p:extLst>
      <p:ext uri="{BB962C8B-B14F-4D97-AF65-F5344CB8AC3E}">
        <p14:creationId xmlns:p14="http://schemas.microsoft.com/office/powerpoint/2010/main" val="20408857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EL PROBLEMA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51</a:t>
            </a:fld>
            <a:endParaRPr lang="es-EC">
              <a:solidFill>
                <a:prstClr val="black">
                  <a:tint val="75000"/>
                </a:prstClr>
              </a:solidFill>
            </a:endParaRPr>
          </a:p>
        </p:txBody>
      </p:sp>
      <p:pic>
        <p:nvPicPr>
          <p:cNvPr id="6" name="Imagen 5">
            <a:extLst>
              <a:ext uri="{FF2B5EF4-FFF2-40B4-BE49-F238E27FC236}">
                <a16:creationId xmlns:a16="http://schemas.microsoft.com/office/drawing/2014/main" id="{9B156283-DB4C-4BB2-A169-2AB47C7282E1}"/>
              </a:ext>
            </a:extLst>
          </p:cNvPr>
          <p:cNvPicPr>
            <a:picLocks noChangeAspect="1"/>
          </p:cNvPicPr>
          <p:nvPr/>
        </p:nvPicPr>
        <p:blipFill rotWithShape="1">
          <a:blip r:embed="rId3"/>
          <a:srcRect t="4167"/>
          <a:stretch/>
        </p:blipFill>
        <p:spPr>
          <a:xfrm>
            <a:off x="138996" y="1556792"/>
            <a:ext cx="8900450" cy="3312368"/>
          </a:xfrm>
          <a:prstGeom prst="rect">
            <a:avLst/>
          </a:prstGeom>
        </p:spPr>
      </p:pic>
      <p:pic>
        <p:nvPicPr>
          <p:cNvPr id="7" name="Imagen 6">
            <a:extLst>
              <a:ext uri="{FF2B5EF4-FFF2-40B4-BE49-F238E27FC236}">
                <a16:creationId xmlns:a16="http://schemas.microsoft.com/office/drawing/2014/main" id="{E6FA0F7E-E16D-4053-9685-8CD2BFCC98DA}"/>
              </a:ext>
            </a:extLst>
          </p:cNvPr>
          <p:cNvPicPr>
            <a:picLocks noChangeAspect="1"/>
          </p:cNvPicPr>
          <p:nvPr/>
        </p:nvPicPr>
        <p:blipFill>
          <a:blip r:embed="rId4"/>
          <a:stretch>
            <a:fillRect/>
          </a:stretch>
        </p:blipFill>
        <p:spPr>
          <a:xfrm>
            <a:off x="104554" y="4502645"/>
            <a:ext cx="9005004" cy="2297074"/>
          </a:xfrm>
          <a:prstGeom prst="rect">
            <a:avLst/>
          </a:prstGeom>
        </p:spPr>
      </p:pic>
      <p:sp>
        <p:nvSpPr>
          <p:cNvPr id="9" name="Elipse 8">
            <a:extLst>
              <a:ext uri="{FF2B5EF4-FFF2-40B4-BE49-F238E27FC236}">
                <a16:creationId xmlns:a16="http://schemas.microsoft.com/office/drawing/2014/main" id="{73E99A91-2609-4C8A-B448-780174EB048E}"/>
              </a:ext>
            </a:extLst>
          </p:cNvPr>
          <p:cNvSpPr/>
          <p:nvPr/>
        </p:nvSpPr>
        <p:spPr>
          <a:xfrm>
            <a:off x="104554" y="980728"/>
            <a:ext cx="3459334" cy="22322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Elipse 23">
            <a:extLst>
              <a:ext uri="{FF2B5EF4-FFF2-40B4-BE49-F238E27FC236}">
                <a16:creationId xmlns:a16="http://schemas.microsoft.com/office/drawing/2014/main" id="{61CC30A1-F29A-4464-AB8F-E414A9A084A6}"/>
              </a:ext>
            </a:extLst>
          </p:cNvPr>
          <p:cNvSpPr/>
          <p:nvPr/>
        </p:nvSpPr>
        <p:spPr>
          <a:xfrm>
            <a:off x="1835696" y="3212976"/>
            <a:ext cx="3528392" cy="1722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Elipse 24">
            <a:extLst>
              <a:ext uri="{FF2B5EF4-FFF2-40B4-BE49-F238E27FC236}">
                <a16:creationId xmlns:a16="http://schemas.microsoft.com/office/drawing/2014/main" id="{6D4ED08B-D44F-4F6C-A883-1B760E5095F2}"/>
              </a:ext>
            </a:extLst>
          </p:cNvPr>
          <p:cNvSpPr/>
          <p:nvPr/>
        </p:nvSpPr>
        <p:spPr>
          <a:xfrm>
            <a:off x="5148064" y="2957939"/>
            <a:ext cx="1912724" cy="20492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Elipse 25">
            <a:extLst>
              <a:ext uri="{FF2B5EF4-FFF2-40B4-BE49-F238E27FC236}">
                <a16:creationId xmlns:a16="http://schemas.microsoft.com/office/drawing/2014/main" id="{45396B7C-A90B-4F77-91AD-80633FCCA412}"/>
              </a:ext>
            </a:extLst>
          </p:cNvPr>
          <p:cNvSpPr/>
          <p:nvPr/>
        </p:nvSpPr>
        <p:spPr>
          <a:xfrm>
            <a:off x="1544714" y="4685549"/>
            <a:ext cx="1803150" cy="22322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lipse 10">
            <a:extLst>
              <a:ext uri="{FF2B5EF4-FFF2-40B4-BE49-F238E27FC236}">
                <a16:creationId xmlns:a16="http://schemas.microsoft.com/office/drawing/2014/main" id="{A1AD409D-ED37-4807-8BE1-7E22226B5E24}"/>
              </a:ext>
            </a:extLst>
          </p:cNvPr>
          <p:cNvSpPr/>
          <p:nvPr/>
        </p:nvSpPr>
        <p:spPr>
          <a:xfrm>
            <a:off x="104554" y="964522"/>
            <a:ext cx="3459334" cy="2232248"/>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a:solidFill>
                  <a:schemeClr val="bg1"/>
                </a:solidFill>
              </a:rPr>
              <a:t>SE DESVIRTÚA TRABAJO DE DPTOS. DE INTELIGENCIA </a:t>
            </a:r>
            <a:endParaRPr lang="es-EC" sz="1800" b="1" dirty="0">
              <a:solidFill>
                <a:schemeClr val="bg1"/>
              </a:solidFill>
            </a:endParaRPr>
          </a:p>
        </p:txBody>
      </p:sp>
      <p:sp>
        <p:nvSpPr>
          <p:cNvPr id="12" name="Elipse 11">
            <a:extLst>
              <a:ext uri="{FF2B5EF4-FFF2-40B4-BE49-F238E27FC236}">
                <a16:creationId xmlns:a16="http://schemas.microsoft.com/office/drawing/2014/main" id="{165555BF-42D9-48B3-84A9-6083C1C3C09B}"/>
              </a:ext>
            </a:extLst>
          </p:cNvPr>
          <p:cNvSpPr/>
          <p:nvPr/>
        </p:nvSpPr>
        <p:spPr>
          <a:xfrm>
            <a:off x="1835696" y="3212976"/>
            <a:ext cx="3528392" cy="1722175"/>
          </a:xfrm>
          <a:prstGeom prst="ellipse">
            <a:avLst/>
          </a:prstGeom>
          <a:solidFill>
            <a:srgbClr val="FF0000">
              <a:alpha val="4902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a:t>ENCARGADA DE LA </a:t>
            </a:r>
            <a:r>
              <a:rPr lang="es-MX" sz="1800" b="1" dirty="0" err="1"/>
              <a:t>PRODUCCION</a:t>
            </a:r>
            <a:r>
              <a:rPr lang="es-MX" sz="1800" b="1" dirty="0"/>
              <a:t> DE INTELIGENCIA EN LA ARMADA </a:t>
            </a:r>
            <a:endParaRPr lang="es-EC" sz="1800" b="1" dirty="0"/>
          </a:p>
        </p:txBody>
      </p:sp>
    </p:spTree>
    <p:extLst>
      <p:ext uri="{BB962C8B-B14F-4D97-AF65-F5344CB8AC3E}">
        <p14:creationId xmlns:p14="http://schemas.microsoft.com/office/powerpoint/2010/main" val="38225660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5" grpId="0" animBg="1"/>
      <p:bldP spid="26" grpId="0" animBg="1"/>
      <p:bldP spid="1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EL PROBLEMA</a:t>
            </a:r>
          </a:p>
        </p:txBody>
      </p:sp>
      <p:sp>
        <p:nvSpPr>
          <p:cNvPr id="2" name="Marcador de número de diapositiva 1"/>
          <p:cNvSpPr>
            <a:spLocks noGrp="1"/>
          </p:cNvSpPr>
          <p:nvPr>
            <p:ph type="sldNum" sz="quarter" idx="12"/>
          </p:nvPr>
        </p:nvSpPr>
        <p:spPr>
          <a:xfrm>
            <a:off x="8399815" y="6564810"/>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52</a:t>
            </a:fld>
            <a:endParaRPr lang="es-EC" dirty="0">
              <a:solidFill>
                <a:prstClr val="black">
                  <a:tint val="75000"/>
                </a:prstClr>
              </a:solidFill>
            </a:endParaRPr>
          </a:p>
        </p:txBody>
      </p:sp>
      <p:sp>
        <p:nvSpPr>
          <p:cNvPr id="3" name="CuadroTexto 2">
            <a:extLst>
              <a:ext uri="{FF2B5EF4-FFF2-40B4-BE49-F238E27FC236}">
                <a16:creationId xmlns:a16="http://schemas.microsoft.com/office/drawing/2014/main" id="{F05AF790-158D-462B-B7C9-A9F2205A2552}"/>
              </a:ext>
            </a:extLst>
          </p:cNvPr>
          <p:cNvSpPr txBox="1"/>
          <p:nvPr/>
        </p:nvSpPr>
        <p:spPr>
          <a:xfrm>
            <a:off x="539552" y="1988840"/>
            <a:ext cx="2304256" cy="1015663"/>
          </a:xfrm>
          <a:prstGeom prst="rect">
            <a:avLst/>
          </a:prstGeom>
          <a:noFill/>
        </p:spPr>
        <p:txBody>
          <a:bodyPr wrap="square" rtlCol="0">
            <a:spAutoFit/>
          </a:bodyPr>
          <a:lstStyle/>
          <a:p>
            <a:r>
              <a:rPr lang="es-US" sz="2000" dirty="0"/>
              <a:t>Reestructuración del Subsistema de Inteligencia Militar</a:t>
            </a:r>
            <a:endParaRPr lang="es-EC" sz="2000" dirty="0"/>
          </a:p>
        </p:txBody>
      </p:sp>
      <p:pic>
        <p:nvPicPr>
          <p:cNvPr id="11" name="Imagen 10" descr="Imagen que contiene imágenes prediseñadas&#10;&#10;Descripción generada con confianza muy alta">
            <a:extLst>
              <a:ext uri="{FF2B5EF4-FFF2-40B4-BE49-F238E27FC236}">
                <a16:creationId xmlns:a16="http://schemas.microsoft.com/office/drawing/2014/main" id="{23BCF362-5271-4A35-B6FE-88E1C048DE8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21" b="90278" l="10000" r="90200">
                        <a14:foregroundMark x1="43400" y1="19841" x2="56600" y2="20040"/>
                        <a14:foregroundMark x1="56600" y1="20040" x2="68600" y2="25000"/>
                        <a14:foregroundMark x1="68600" y1="25000" x2="66600" y2="38095"/>
                        <a14:foregroundMark x1="66600" y1="38095" x2="44000" y2="50992"/>
                        <a14:foregroundMark x1="44000" y1="50992" x2="33600" y2="43651"/>
                        <a14:foregroundMark x1="33600" y1="43651" x2="32400" y2="30754"/>
                        <a14:foregroundMark x1="32400" y1="30754" x2="46800" y2="54762"/>
                        <a14:foregroundMark x1="46800" y1="54762" x2="58000" y2="62103"/>
                        <a14:foregroundMark x1="58000" y1="62103" x2="66200" y2="72619"/>
                        <a14:foregroundMark x1="66200" y1="72619" x2="80000" y2="68056"/>
                        <a14:foregroundMark x1="80000" y1="68056" x2="52800" y2="79563"/>
                        <a14:foregroundMark x1="52800" y1="79563" x2="40000" y2="80556"/>
                        <a14:foregroundMark x1="40000" y1="80556" x2="29000" y2="74008"/>
                        <a14:foregroundMark x1="29000" y1="74008" x2="21400" y2="61706"/>
                        <a14:foregroundMark x1="21400" y1="61706" x2="28800" y2="72817"/>
                        <a14:foregroundMark x1="28800" y1="72817" x2="35400" y2="62103"/>
                        <a14:foregroundMark x1="35400" y1="62103" x2="69000" y2="37500"/>
                        <a14:foregroundMark x1="69000" y1="37500" x2="66800" y2="49008"/>
                        <a14:foregroundMark x1="47000" y1="74008" x2="52800" y2="35119"/>
                        <a14:foregroundMark x1="52800" y1="35119" x2="52400" y2="37698"/>
                        <a14:foregroundMark x1="45400" y1="66865" x2="47600" y2="60913"/>
                        <a14:foregroundMark x1="43400" y1="89881" x2="55400" y2="90278"/>
                        <a14:foregroundMark x1="90200" y1="55357" x2="90200" y2="47024"/>
                      </a14:backgroundRemoval>
                    </a14:imgEffect>
                  </a14:imgLayer>
                </a14:imgProps>
              </a:ext>
              <a:ext uri="{28A0092B-C50C-407E-A947-70E740481C1C}">
                <a14:useLocalDpi xmlns:a14="http://schemas.microsoft.com/office/drawing/2010/main" val="0"/>
              </a:ext>
            </a:extLst>
          </a:blip>
          <a:srcRect l="7560" t="9375" r="7392" b="6251"/>
          <a:stretch/>
        </p:blipFill>
        <p:spPr>
          <a:xfrm>
            <a:off x="3344187" y="1711296"/>
            <a:ext cx="1864378" cy="1864378"/>
          </a:xfrm>
          <a:prstGeom prst="rect">
            <a:avLst/>
          </a:prstGeom>
          <a:noFill/>
          <a:ln>
            <a:noFill/>
          </a:ln>
          <a:effectLst>
            <a:outerShdw blurRad="127000" dist="38100" dir="2700000" algn="ctr">
              <a:srgbClr val="000000">
                <a:alpha val="45000"/>
              </a:srgbClr>
            </a:outerShdw>
          </a:effectLst>
        </p:spPr>
      </p:pic>
      <p:sp>
        <p:nvSpPr>
          <p:cNvPr id="12" name="Signo de multiplicación 11">
            <a:extLst>
              <a:ext uri="{FF2B5EF4-FFF2-40B4-BE49-F238E27FC236}">
                <a16:creationId xmlns:a16="http://schemas.microsoft.com/office/drawing/2014/main" id="{CDD7DE1E-6E20-437E-A247-3BB299DF1E84}"/>
              </a:ext>
            </a:extLst>
          </p:cNvPr>
          <p:cNvSpPr/>
          <p:nvPr/>
        </p:nvSpPr>
        <p:spPr>
          <a:xfrm>
            <a:off x="2627784" y="1124744"/>
            <a:ext cx="3297184" cy="3037482"/>
          </a:xfrm>
          <a:prstGeom prst="mathMultiply">
            <a:avLst>
              <a:gd name="adj1" fmla="val 1362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a:extLst>
              <a:ext uri="{FF2B5EF4-FFF2-40B4-BE49-F238E27FC236}">
                <a16:creationId xmlns:a16="http://schemas.microsoft.com/office/drawing/2014/main" id="{F1A40E2C-E55E-4713-84D4-4CF29F93D87F}"/>
              </a:ext>
            </a:extLst>
          </p:cNvPr>
          <p:cNvPicPr>
            <a:picLocks noChangeAspect="1"/>
          </p:cNvPicPr>
          <p:nvPr/>
        </p:nvPicPr>
        <p:blipFill>
          <a:blip r:embed="rId5"/>
          <a:stretch>
            <a:fillRect/>
          </a:stretch>
        </p:blipFill>
        <p:spPr>
          <a:xfrm>
            <a:off x="6980589" y="1514538"/>
            <a:ext cx="1825578" cy="2061136"/>
          </a:xfrm>
          <a:prstGeom prst="rect">
            <a:avLst/>
          </a:prstGeom>
        </p:spPr>
      </p:pic>
      <p:sp>
        <p:nvSpPr>
          <p:cNvPr id="5" name="Flecha: a la derecha 4">
            <a:extLst>
              <a:ext uri="{FF2B5EF4-FFF2-40B4-BE49-F238E27FC236}">
                <a16:creationId xmlns:a16="http://schemas.microsoft.com/office/drawing/2014/main" id="{6A7821DE-6E9E-434B-9255-B8095442192C}"/>
              </a:ext>
            </a:extLst>
          </p:cNvPr>
          <p:cNvSpPr/>
          <p:nvPr/>
        </p:nvSpPr>
        <p:spPr>
          <a:xfrm>
            <a:off x="5905984" y="2355453"/>
            <a:ext cx="716403" cy="576064"/>
          </a:xfrm>
          <a:prstGeom prst="right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23" name="Grupo 22">
            <a:extLst>
              <a:ext uri="{FF2B5EF4-FFF2-40B4-BE49-F238E27FC236}">
                <a16:creationId xmlns:a16="http://schemas.microsoft.com/office/drawing/2014/main" id="{429E78BA-833D-41CE-BC00-4E37D27B8146}"/>
              </a:ext>
            </a:extLst>
          </p:cNvPr>
          <p:cNvGrpSpPr/>
          <p:nvPr/>
        </p:nvGrpSpPr>
        <p:grpSpPr>
          <a:xfrm>
            <a:off x="4572000" y="4391396"/>
            <a:ext cx="3456384" cy="2139210"/>
            <a:chOff x="6731153" y="4194215"/>
            <a:chExt cx="2818675" cy="2139210"/>
          </a:xfrm>
        </p:grpSpPr>
        <p:sp>
          <p:nvSpPr>
            <p:cNvPr id="19" name="Hexágono 18">
              <a:extLst>
                <a:ext uri="{FF2B5EF4-FFF2-40B4-BE49-F238E27FC236}">
                  <a16:creationId xmlns:a16="http://schemas.microsoft.com/office/drawing/2014/main" id="{5CE1CB30-51AC-4573-8852-28840FA69129}"/>
                </a:ext>
              </a:extLst>
            </p:cNvPr>
            <p:cNvSpPr/>
            <p:nvPr/>
          </p:nvSpPr>
          <p:spPr>
            <a:xfrm>
              <a:off x="7245493" y="4194215"/>
              <a:ext cx="1900626" cy="107399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a:solidFill>
                    <a:srgbClr val="000000"/>
                  </a:solidFill>
                </a:rPr>
                <a:t>Departamentos  de inteligencia</a:t>
              </a:r>
              <a:endParaRPr lang="es-EC" sz="1800" b="1" dirty="0">
                <a:solidFill>
                  <a:srgbClr val="000000"/>
                </a:solidFill>
              </a:endParaRPr>
            </a:p>
          </p:txBody>
        </p:sp>
        <p:sp>
          <p:nvSpPr>
            <p:cNvPr id="21" name="CuadroTexto 20">
              <a:extLst>
                <a:ext uri="{FF2B5EF4-FFF2-40B4-BE49-F238E27FC236}">
                  <a16:creationId xmlns:a16="http://schemas.microsoft.com/office/drawing/2014/main" id="{BA84663A-1BCE-4DCE-AB7C-2BEBA768EB59}"/>
                </a:ext>
              </a:extLst>
            </p:cNvPr>
            <p:cNvSpPr txBox="1"/>
            <p:nvPr/>
          </p:nvSpPr>
          <p:spPr>
            <a:xfrm>
              <a:off x="6731153" y="5317762"/>
              <a:ext cx="2818675" cy="1015663"/>
            </a:xfrm>
            <a:prstGeom prst="rect">
              <a:avLst/>
            </a:prstGeom>
            <a:noFill/>
          </p:spPr>
          <p:txBody>
            <a:bodyPr wrap="square" rtlCol="0">
              <a:spAutoFit/>
            </a:bodyPr>
            <a:lstStyle/>
            <a:p>
              <a:r>
                <a:rPr lang="es-US" sz="2000" dirty="0"/>
                <a:t>Asume la responsabilidad de producir inteligencia para la planificación de operaciones</a:t>
              </a:r>
              <a:endParaRPr lang="es-EC" sz="2000" dirty="0"/>
            </a:p>
          </p:txBody>
        </p:sp>
      </p:grpSp>
      <p:grpSp>
        <p:nvGrpSpPr>
          <p:cNvPr id="15" name="Grupo 14">
            <a:extLst>
              <a:ext uri="{FF2B5EF4-FFF2-40B4-BE49-F238E27FC236}">
                <a16:creationId xmlns:a16="http://schemas.microsoft.com/office/drawing/2014/main" id="{03843B07-183A-49C7-B444-8C7966261446}"/>
              </a:ext>
            </a:extLst>
          </p:cNvPr>
          <p:cNvGrpSpPr/>
          <p:nvPr/>
        </p:nvGrpSpPr>
        <p:grpSpPr>
          <a:xfrm>
            <a:off x="221467" y="4313619"/>
            <a:ext cx="3122720" cy="2189028"/>
            <a:chOff x="395536" y="4293095"/>
            <a:chExt cx="3122720" cy="2189028"/>
          </a:xfrm>
        </p:grpSpPr>
        <p:pic>
          <p:nvPicPr>
            <p:cNvPr id="16" name="Imagen 15" descr="Imagen que contiene imágenes prediseñadas&#10;&#10;Descripción generada con confianza muy alta">
              <a:extLst>
                <a:ext uri="{FF2B5EF4-FFF2-40B4-BE49-F238E27FC236}">
                  <a16:creationId xmlns:a16="http://schemas.microsoft.com/office/drawing/2014/main" id="{B97347ED-643E-42E2-9D9F-27AB5398D9F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21" b="90278" l="10000" r="90200">
                          <a14:foregroundMark x1="43400" y1="19841" x2="56600" y2="20040"/>
                          <a14:foregroundMark x1="56600" y1="20040" x2="68600" y2="25000"/>
                          <a14:foregroundMark x1="68600" y1="25000" x2="66600" y2="38095"/>
                          <a14:foregroundMark x1="66600" y1="38095" x2="44000" y2="50992"/>
                          <a14:foregroundMark x1="44000" y1="50992" x2="33600" y2="43651"/>
                          <a14:foregroundMark x1="33600" y1="43651" x2="32400" y2="30754"/>
                          <a14:foregroundMark x1="32400" y1="30754" x2="46800" y2="54762"/>
                          <a14:foregroundMark x1="46800" y1="54762" x2="58000" y2="62103"/>
                          <a14:foregroundMark x1="58000" y1="62103" x2="66200" y2="72619"/>
                          <a14:foregroundMark x1="66200" y1="72619" x2="80000" y2="68056"/>
                          <a14:foregroundMark x1="80000" y1="68056" x2="52800" y2="79563"/>
                          <a14:foregroundMark x1="52800" y1="79563" x2="40000" y2="80556"/>
                          <a14:foregroundMark x1="40000" y1="80556" x2="29000" y2="74008"/>
                          <a14:foregroundMark x1="29000" y1="74008" x2="21400" y2="61706"/>
                          <a14:foregroundMark x1="21400" y1="61706" x2="28800" y2="72817"/>
                          <a14:foregroundMark x1="28800" y1="72817" x2="35400" y2="62103"/>
                          <a14:foregroundMark x1="35400" y1="62103" x2="69000" y2="37500"/>
                          <a14:foregroundMark x1="69000" y1="37500" x2="66800" y2="49008"/>
                          <a14:foregroundMark x1="47000" y1="74008" x2="52800" y2="35119"/>
                          <a14:foregroundMark x1="52800" y1="35119" x2="52400" y2="37698"/>
                          <a14:foregroundMark x1="45400" y1="66865" x2="47600" y2="60913"/>
                          <a14:foregroundMark x1="43400" y1="89881" x2="55400" y2="90278"/>
                          <a14:foregroundMark x1="90200" y1="55357" x2="90200" y2="47024"/>
                        </a14:backgroundRemoval>
                      </a14:imgEffect>
                    </a14:imgLayer>
                  </a14:imgProps>
                </a:ext>
                <a:ext uri="{28A0092B-C50C-407E-A947-70E740481C1C}">
                  <a14:useLocalDpi xmlns:a14="http://schemas.microsoft.com/office/drawing/2010/main" val="0"/>
                </a:ext>
              </a:extLst>
            </a:blip>
            <a:srcRect l="7560" t="9375" r="7392" b="6251"/>
            <a:stretch/>
          </p:blipFill>
          <p:spPr>
            <a:xfrm>
              <a:off x="395536" y="4293095"/>
              <a:ext cx="2008394" cy="2189027"/>
            </a:xfrm>
            <a:prstGeom prst="rect">
              <a:avLst/>
            </a:prstGeom>
            <a:noFill/>
            <a:ln>
              <a:noFill/>
            </a:ln>
            <a:effectLst>
              <a:outerShdw blurRad="127000" dist="38100" dir="2700000" algn="ctr">
                <a:srgbClr val="000000">
                  <a:alpha val="45000"/>
                </a:srgbClr>
              </a:outerShdw>
            </a:effectLst>
          </p:spPr>
        </p:pic>
        <p:pic>
          <p:nvPicPr>
            <p:cNvPr id="17" name="Imagen 16">
              <a:extLst>
                <a:ext uri="{FF2B5EF4-FFF2-40B4-BE49-F238E27FC236}">
                  <a16:creationId xmlns:a16="http://schemas.microsoft.com/office/drawing/2014/main" id="{896F22D0-2C94-44CF-82B8-0C40DFBA0952}"/>
                </a:ext>
              </a:extLst>
            </p:cNvPr>
            <p:cNvPicPr>
              <a:picLocks noChangeAspect="1"/>
            </p:cNvPicPr>
            <p:nvPr/>
          </p:nvPicPr>
          <p:blipFill rotWithShape="1">
            <a:blip r:embed="rId6"/>
            <a:srcRect l="6022" t="7134" r="3750" b="6788"/>
            <a:stretch/>
          </p:blipFill>
          <p:spPr>
            <a:xfrm>
              <a:off x="1187624" y="4293095"/>
              <a:ext cx="2330632" cy="2189028"/>
            </a:xfrm>
            <a:prstGeom prst="rect">
              <a:avLst/>
            </a:prstGeom>
          </p:spPr>
        </p:pic>
      </p:grpSp>
    </p:spTree>
    <p:extLst>
      <p:ext uri="{BB962C8B-B14F-4D97-AF65-F5344CB8AC3E}">
        <p14:creationId xmlns:p14="http://schemas.microsoft.com/office/powerpoint/2010/main" val="23648886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2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3A0DA3F-310D-4EF5-923F-BD43FAB003C2}"/>
              </a:ext>
            </a:extLst>
          </p:cNvPr>
          <p:cNvPicPr>
            <a:picLocks noChangeAspect="1"/>
          </p:cNvPicPr>
          <p:nvPr/>
        </p:nvPicPr>
        <p:blipFill>
          <a:blip r:embed="rId3"/>
          <a:stretch>
            <a:fillRect/>
          </a:stretch>
        </p:blipFill>
        <p:spPr>
          <a:xfrm>
            <a:off x="3995936" y="3220703"/>
            <a:ext cx="3816427" cy="3578662"/>
          </a:xfrm>
          <a:prstGeom prst="rect">
            <a:avLst/>
          </a:prstGeom>
        </p:spPr>
      </p:pic>
      <p:sp>
        <p:nvSpPr>
          <p:cNvPr id="11" name="Hexágono 10">
            <a:extLst>
              <a:ext uri="{FF2B5EF4-FFF2-40B4-BE49-F238E27FC236}">
                <a16:creationId xmlns:a16="http://schemas.microsoft.com/office/drawing/2014/main" id="{081F8720-CB2A-4305-A1EF-A649C4E9C724}"/>
              </a:ext>
            </a:extLst>
          </p:cNvPr>
          <p:cNvSpPr/>
          <p:nvPr/>
        </p:nvSpPr>
        <p:spPr>
          <a:xfrm>
            <a:off x="6301147" y="2146713"/>
            <a:ext cx="2330632" cy="107399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a:solidFill>
                  <a:srgbClr val="000000"/>
                </a:solidFill>
              </a:rPr>
              <a:t>Departamentos  de inteligencia</a:t>
            </a:r>
            <a:endParaRPr lang="es-EC" sz="1800" b="1" dirty="0">
              <a:solidFill>
                <a:srgbClr val="000000"/>
              </a:solidFill>
            </a:endParaRPr>
          </a:p>
        </p:txBody>
      </p:sp>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EL PROBLEMA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53</a:t>
            </a:fld>
            <a:endParaRPr lang="es-EC">
              <a:solidFill>
                <a:prstClr val="black">
                  <a:tint val="75000"/>
                </a:prstClr>
              </a:solidFill>
            </a:endParaRPr>
          </a:p>
        </p:txBody>
      </p:sp>
      <p:pic>
        <p:nvPicPr>
          <p:cNvPr id="6" name="Imagen 5">
            <a:extLst>
              <a:ext uri="{FF2B5EF4-FFF2-40B4-BE49-F238E27FC236}">
                <a16:creationId xmlns:a16="http://schemas.microsoft.com/office/drawing/2014/main" id="{BF848B26-875A-40AB-AE2F-FD4635C2DA60}"/>
              </a:ext>
            </a:extLst>
          </p:cNvPr>
          <p:cNvPicPr>
            <a:picLocks noChangeAspect="1"/>
          </p:cNvPicPr>
          <p:nvPr/>
        </p:nvPicPr>
        <p:blipFill>
          <a:blip r:embed="rId4"/>
          <a:stretch>
            <a:fillRect/>
          </a:stretch>
        </p:blipFill>
        <p:spPr>
          <a:xfrm>
            <a:off x="107504" y="4015636"/>
            <a:ext cx="3149907" cy="2600543"/>
          </a:xfrm>
          <a:prstGeom prst="rect">
            <a:avLst/>
          </a:prstGeom>
        </p:spPr>
      </p:pic>
      <p:pic>
        <p:nvPicPr>
          <p:cNvPr id="10" name="Imagen 9">
            <a:extLst>
              <a:ext uri="{FF2B5EF4-FFF2-40B4-BE49-F238E27FC236}">
                <a16:creationId xmlns:a16="http://schemas.microsoft.com/office/drawing/2014/main" id="{787CB7D0-E2DF-45CF-93D5-16B2DF4882A6}"/>
              </a:ext>
            </a:extLst>
          </p:cNvPr>
          <p:cNvPicPr>
            <a:picLocks noChangeAspect="1"/>
          </p:cNvPicPr>
          <p:nvPr/>
        </p:nvPicPr>
        <p:blipFill>
          <a:blip r:embed="rId5"/>
          <a:stretch>
            <a:fillRect/>
          </a:stretch>
        </p:blipFill>
        <p:spPr>
          <a:xfrm>
            <a:off x="683568" y="1873002"/>
            <a:ext cx="4539348" cy="1555998"/>
          </a:xfrm>
          <a:prstGeom prst="rect">
            <a:avLst/>
          </a:prstGeom>
        </p:spPr>
      </p:pic>
      <p:sp>
        <p:nvSpPr>
          <p:cNvPr id="14" name="Explosión: 14 puntos 13">
            <a:extLst>
              <a:ext uri="{FF2B5EF4-FFF2-40B4-BE49-F238E27FC236}">
                <a16:creationId xmlns:a16="http://schemas.microsoft.com/office/drawing/2014/main" id="{1D5D9700-842A-4720-B969-3EED3F06154E}"/>
              </a:ext>
            </a:extLst>
          </p:cNvPr>
          <p:cNvSpPr/>
          <p:nvPr/>
        </p:nvSpPr>
        <p:spPr>
          <a:xfrm>
            <a:off x="1633726" y="2134697"/>
            <a:ext cx="5976664" cy="3588211"/>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just">
              <a:buFont typeface="Arial" panose="020B0604020202020204" pitchFamily="34" charset="0"/>
              <a:buChar char="•"/>
            </a:pPr>
            <a:r>
              <a:rPr lang="es-MX" sz="1800" dirty="0">
                <a:solidFill>
                  <a:srgbClr val="FFFF99"/>
                </a:solidFill>
              </a:rPr>
              <a:t>Se pierda el Canal Técnico con el COIMC</a:t>
            </a:r>
            <a:endParaRPr lang="es-EC" sz="1800" dirty="0">
              <a:solidFill>
                <a:srgbClr val="FFFF99"/>
              </a:solidFill>
            </a:endParaRPr>
          </a:p>
          <a:p>
            <a:pPr marL="180975" indent="-180975" algn="just">
              <a:buFont typeface="Arial" panose="020B0604020202020204" pitchFamily="34" charset="0"/>
              <a:buChar char="•"/>
            </a:pPr>
            <a:r>
              <a:rPr lang="es-MX" sz="1800" dirty="0">
                <a:solidFill>
                  <a:srgbClr val="FFFF99"/>
                </a:solidFill>
              </a:rPr>
              <a:t>La producción de inteligencia disminuya </a:t>
            </a:r>
          </a:p>
        </p:txBody>
      </p:sp>
      <p:sp>
        <p:nvSpPr>
          <p:cNvPr id="4" name="Rectángulo: esquinas redondeadas 3">
            <a:extLst>
              <a:ext uri="{FF2B5EF4-FFF2-40B4-BE49-F238E27FC236}">
                <a16:creationId xmlns:a16="http://schemas.microsoft.com/office/drawing/2014/main" id="{A200EFD0-1805-4FF7-8E5B-A968B93C0BC4}"/>
              </a:ext>
            </a:extLst>
          </p:cNvPr>
          <p:cNvSpPr/>
          <p:nvPr/>
        </p:nvSpPr>
        <p:spPr>
          <a:xfrm rot="2954755">
            <a:off x="6545363" y="2466667"/>
            <a:ext cx="2315470" cy="5232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rgbClr val="FF0000"/>
                </a:solidFill>
              </a:rPr>
              <a:t>No preparados</a:t>
            </a:r>
            <a:endParaRPr lang="es-EC" sz="2400" b="1" dirty="0">
              <a:solidFill>
                <a:srgbClr val="FF0000"/>
              </a:solidFill>
            </a:endParaRPr>
          </a:p>
        </p:txBody>
      </p:sp>
    </p:spTree>
    <p:extLst>
      <p:ext uri="{BB962C8B-B14F-4D97-AF65-F5344CB8AC3E}">
        <p14:creationId xmlns:p14="http://schemas.microsoft.com/office/powerpoint/2010/main" val="29856498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4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17129F6-EE5B-4A06-B703-CBFB3F932A2A}"/>
              </a:ext>
            </a:extLst>
          </p:cNvPr>
          <p:cNvPicPr>
            <a:picLocks noChangeAspect="1"/>
          </p:cNvPicPr>
          <p:nvPr/>
        </p:nvPicPr>
        <p:blipFill>
          <a:blip r:embed="rId3"/>
          <a:stretch>
            <a:fillRect/>
          </a:stretch>
        </p:blipFill>
        <p:spPr>
          <a:xfrm>
            <a:off x="6397956" y="2026195"/>
            <a:ext cx="2715608" cy="2203282"/>
          </a:xfrm>
          <a:prstGeom prst="rect">
            <a:avLst/>
          </a:prstGeom>
        </p:spPr>
      </p:pic>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EL PROBLEMA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54</a:t>
            </a:fld>
            <a:endParaRPr lang="es-EC">
              <a:solidFill>
                <a:prstClr val="black">
                  <a:tint val="75000"/>
                </a:prstClr>
              </a:solidFill>
            </a:endParaRPr>
          </a:p>
        </p:txBody>
      </p:sp>
      <p:pic>
        <p:nvPicPr>
          <p:cNvPr id="29" name="Imagen 28">
            <a:extLst>
              <a:ext uri="{FF2B5EF4-FFF2-40B4-BE49-F238E27FC236}">
                <a16:creationId xmlns:a16="http://schemas.microsoft.com/office/drawing/2014/main" id="{082B900A-F46A-4C1E-B3E0-256FAAE734A1}"/>
              </a:ext>
            </a:extLst>
          </p:cNvPr>
          <p:cNvPicPr>
            <a:picLocks noChangeAspect="1"/>
          </p:cNvPicPr>
          <p:nvPr/>
        </p:nvPicPr>
        <p:blipFill rotWithShape="1">
          <a:blip r:embed="rId4"/>
          <a:srcRect l="6022" t="7134" r="3750" b="6788"/>
          <a:stretch/>
        </p:blipFill>
        <p:spPr>
          <a:xfrm>
            <a:off x="683277" y="1746113"/>
            <a:ext cx="1368733" cy="1285572"/>
          </a:xfrm>
          <a:prstGeom prst="rect">
            <a:avLst/>
          </a:prstGeom>
        </p:spPr>
      </p:pic>
      <p:grpSp>
        <p:nvGrpSpPr>
          <p:cNvPr id="30" name="Grupo 29">
            <a:extLst>
              <a:ext uri="{FF2B5EF4-FFF2-40B4-BE49-F238E27FC236}">
                <a16:creationId xmlns:a16="http://schemas.microsoft.com/office/drawing/2014/main" id="{2C49BB21-37FD-497B-A1C4-572435BDCE2D}"/>
              </a:ext>
            </a:extLst>
          </p:cNvPr>
          <p:cNvGrpSpPr/>
          <p:nvPr/>
        </p:nvGrpSpPr>
        <p:grpSpPr>
          <a:xfrm>
            <a:off x="-252536" y="3114265"/>
            <a:ext cx="3149907" cy="1970919"/>
            <a:chOff x="5600460" y="4155210"/>
            <a:chExt cx="3993122" cy="1458673"/>
          </a:xfrm>
        </p:grpSpPr>
        <p:sp>
          <p:nvSpPr>
            <p:cNvPr id="31" name="Hexágono 30">
              <a:extLst>
                <a:ext uri="{FF2B5EF4-FFF2-40B4-BE49-F238E27FC236}">
                  <a16:creationId xmlns:a16="http://schemas.microsoft.com/office/drawing/2014/main" id="{FB31B516-9898-417B-B89E-41B575E6A383}"/>
                </a:ext>
              </a:extLst>
            </p:cNvPr>
            <p:cNvSpPr/>
            <p:nvPr/>
          </p:nvSpPr>
          <p:spPr>
            <a:xfrm>
              <a:off x="5965597" y="4155210"/>
              <a:ext cx="3377515" cy="107399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a:solidFill>
                    <a:srgbClr val="000000"/>
                  </a:solidFill>
                </a:rPr>
                <a:t>Departamentos  de inteligencia</a:t>
              </a:r>
              <a:endParaRPr lang="es-EC" sz="1800" b="1" dirty="0">
                <a:solidFill>
                  <a:srgbClr val="000000"/>
                </a:solidFill>
              </a:endParaRPr>
            </a:p>
          </p:txBody>
        </p:sp>
        <p:sp>
          <p:nvSpPr>
            <p:cNvPr id="32" name="CuadroTexto 31">
              <a:extLst>
                <a:ext uri="{FF2B5EF4-FFF2-40B4-BE49-F238E27FC236}">
                  <a16:creationId xmlns:a16="http://schemas.microsoft.com/office/drawing/2014/main" id="{7A5A1919-2523-4BCD-839C-BEB5477526F7}"/>
                </a:ext>
              </a:extLst>
            </p:cNvPr>
            <p:cNvSpPr txBox="1"/>
            <p:nvPr/>
          </p:nvSpPr>
          <p:spPr>
            <a:xfrm>
              <a:off x="5600460" y="5317762"/>
              <a:ext cx="3993122" cy="296121"/>
            </a:xfrm>
            <a:prstGeom prst="rect">
              <a:avLst/>
            </a:prstGeom>
            <a:noFill/>
          </p:spPr>
          <p:txBody>
            <a:bodyPr wrap="square" rtlCol="0">
              <a:spAutoFit/>
            </a:bodyPr>
            <a:lstStyle/>
            <a:p>
              <a:endParaRPr lang="es-EC" sz="2000" dirty="0"/>
            </a:p>
          </p:txBody>
        </p:sp>
      </p:grpSp>
      <p:sp>
        <p:nvSpPr>
          <p:cNvPr id="4" name="CuadroTexto 3">
            <a:extLst>
              <a:ext uri="{FF2B5EF4-FFF2-40B4-BE49-F238E27FC236}">
                <a16:creationId xmlns:a16="http://schemas.microsoft.com/office/drawing/2014/main" id="{1F89F21F-C141-441C-A261-66DCB3AB122A}"/>
              </a:ext>
            </a:extLst>
          </p:cNvPr>
          <p:cNvSpPr txBox="1"/>
          <p:nvPr/>
        </p:nvSpPr>
        <p:spPr>
          <a:xfrm>
            <a:off x="2430016" y="5204846"/>
            <a:ext cx="5004048" cy="646331"/>
          </a:xfrm>
          <a:prstGeom prst="rect">
            <a:avLst/>
          </a:prstGeom>
          <a:noFill/>
        </p:spPr>
        <p:txBody>
          <a:bodyPr wrap="square" rtlCol="0">
            <a:spAutoFit/>
          </a:bodyPr>
          <a:lstStyle/>
          <a:p>
            <a:r>
              <a:rPr lang="es-MX" sz="1800" dirty="0"/>
              <a:t>Inadecuada  producción de inteligencia para la planificación de operaciones.</a:t>
            </a:r>
            <a:endParaRPr lang="es-EC" sz="1800" dirty="0"/>
          </a:p>
        </p:txBody>
      </p:sp>
      <p:sp>
        <p:nvSpPr>
          <p:cNvPr id="13" name="Signo de multiplicación 12">
            <a:extLst>
              <a:ext uri="{FF2B5EF4-FFF2-40B4-BE49-F238E27FC236}">
                <a16:creationId xmlns:a16="http://schemas.microsoft.com/office/drawing/2014/main" id="{00CAF85E-F706-464E-821C-24B28ADB7D3D}"/>
              </a:ext>
            </a:extLst>
          </p:cNvPr>
          <p:cNvSpPr/>
          <p:nvPr/>
        </p:nvSpPr>
        <p:spPr>
          <a:xfrm>
            <a:off x="3283448" y="1721864"/>
            <a:ext cx="3297184" cy="3037482"/>
          </a:xfrm>
          <a:prstGeom prst="mathMultiply">
            <a:avLst>
              <a:gd name="adj1" fmla="val 1362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Elipse 4">
            <a:extLst>
              <a:ext uri="{FF2B5EF4-FFF2-40B4-BE49-F238E27FC236}">
                <a16:creationId xmlns:a16="http://schemas.microsoft.com/office/drawing/2014/main" id="{82F60D82-D124-44DA-8FB9-A0CE4AF86F34}"/>
              </a:ext>
            </a:extLst>
          </p:cNvPr>
          <p:cNvSpPr/>
          <p:nvPr/>
        </p:nvSpPr>
        <p:spPr>
          <a:xfrm>
            <a:off x="4355976" y="1844824"/>
            <a:ext cx="115212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Picture 2" descr="Resultado de imagen para OPERACIONES NAVALES">
            <a:extLst>
              <a:ext uri="{FF2B5EF4-FFF2-40B4-BE49-F238E27FC236}">
                <a16:creationId xmlns:a16="http://schemas.microsoft.com/office/drawing/2014/main" id="{390332EC-34EC-4353-A6B5-535FFACFA7F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871" b="14403"/>
          <a:stretch/>
        </p:blipFill>
        <p:spPr bwMode="auto">
          <a:xfrm>
            <a:off x="5531045" y="5924746"/>
            <a:ext cx="1777259" cy="888630"/>
          </a:xfrm>
          <a:prstGeom prst="rect">
            <a:avLst/>
          </a:prstGeom>
          <a:extLst>
            <a:ext uri="{909E8E84-426E-40DD-AFC4-6F175D3DCCD1}">
              <a14:hiddenFill xmlns:a14="http://schemas.microsoft.com/office/drawing/2010/main">
                <a:solidFill>
                  <a:srgbClr val="FFFFFF"/>
                </a:solidFill>
              </a14:hiddenFill>
            </a:ext>
          </a:extLst>
        </p:spPr>
        <p:style>
          <a:lnRef idx="0">
            <a:schemeClr val="accent1"/>
          </a:lnRef>
          <a:fillRef idx="3">
            <a:schemeClr val="accent1"/>
          </a:fillRef>
          <a:effectRef idx="3">
            <a:schemeClr val="accent1"/>
          </a:effectRef>
          <a:fontRef idx="minor">
            <a:schemeClr val="lt1"/>
          </a:fontRef>
        </p:style>
      </p:pic>
      <p:pic>
        <p:nvPicPr>
          <p:cNvPr id="16" name="Imagen 15">
            <a:extLst>
              <a:ext uri="{FF2B5EF4-FFF2-40B4-BE49-F238E27FC236}">
                <a16:creationId xmlns:a16="http://schemas.microsoft.com/office/drawing/2014/main" id="{F4616AE9-C53B-4F34-9B3D-31F4F1C71778}"/>
              </a:ext>
            </a:extLst>
          </p:cNvPr>
          <p:cNvPicPr>
            <a:picLocks noChangeAspect="1"/>
          </p:cNvPicPr>
          <p:nvPr/>
        </p:nvPicPr>
        <p:blipFill>
          <a:blip r:embed="rId6"/>
          <a:stretch>
            <a:fillRect/>
          </a:stretch>
        </p:blipFill>
        <p:spPr>
          <a:xfrm>
            <a:off x="2290685" y="5924746"/>
            <a:ext cx="1777259" cy="888630"/>
          </a:xfrm>
          <a:prstGeom prst="rect">
            <a:avLst/>
          </a:prstGeom>
        </p:spPr>
        <p:style>
          <a:lnRef idx="0">
            <a:schemeClr val="accent1"/>
          </a:lnRef>
          <a:fillRef idx="3">
            <a:schemeClr val="accent1"/>
          </a:fillRef>
          <a:effectRef idx="3">
            <a:schemeClr val="accent1"/>
          </a:effectRef>
          <a:fontRef idx="minor">
            <a:schemeClr val="lt1"/>
          </a:fontRef>
        </p:style>
      </p:pic>
      <p:pic>
        <p:nvPicPr>
          <p:cNvPr id="17" name="Imagen 16">
            <a:extLst>
              <a:ext uri="{FF2B5EF4-FFF2-40B4-BE49-F238E27FC236}">
                <a16:creationId xmlns:a16="http://schemas.microsoft.com/office/drawing/2014/main" id="{0B1EB576-254A-4185-B976-447EED156453}"/>
              </a:ext>
            </a:extLst>
          </p:cNvPr>
          <p:cNvPicPr>
            <a:picLocks noChangeAspect="1"/>
          </p:cNvPicPr>
          <p:nvPr/>
        </p:nvPicPr>
        <p:blipFill>
          <a:blip r:embed="rId7"/>
          <a:stretch>
            <a:fillRect/>
          </a:stretch>
        </p:blipFill>
        <p:spPr>
          <a:xfrm>
            <a:off x="2994103" y="1430521"/>
            <a:ext cx="3816424" cy="3582655"/>
          </a:xfrm>
          <a:prstGeom prst="rect">
            <a:avLst/>
          </a:prstGeom>
        </p:spPr>
      </p:pic>
    </p:spTree>
    <p:extLst>
      <p:ext uri="{BB962C8B-B14F-4D97-AF65-F5344CB8AC3E}">
        <p14:creationId xmlns:p14="http://schemas.microsoft.com/office/powerpoint/2010/main" val="28909721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EL PROBLEMA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55</a:t>
            </a:fld>
            <a:endParaRPr lang="es-EC">
              <a:solidFill>
                <a:prstClr val="black">
                  <a:tint val="75000"/>
                </a:prstClr>
              </a:solidFill>
            </a:endParaRPr>
          </a:p>
        </p:txBody>
      </p:sp>
      <p:pic>
        <p:nvPicPr>
          <p:cNvPr id="6" name="Imagen 5">
            <a:extLst>
              <a:ext uri="{FF2B5EF4-FFF2-40B4-BE49-F238E27FC236}">
                <a16:creationId xmlns:a16="http://schemas.microsoft.com/office/drawing/2014/main" id="{BF848B26-875A-40AB-AE2F-FD4635C2DA60}"/>
              </a:ext>
            </a:extLst>
          </p:cNvPr>
          <p:cNvPicPr>
            <a:picLocks noChangeAspect="1"/>
          </p:cNvPicPr>
          <p:nvPr/>
        </p:nvPicPr>
        <p:blipFill>
          <a:blip r:embed="rId3"/>
          <a:stretch>
            <a:fillRect/>
          </a:stretch>
        </p:blipFill>
        <p:spPr>
          <a:xfrm>
            <a:off x="6714173" y="2264369"/>
            <a:ext cx="2364930" cy="1952471"/>
          </a:xfrm>
          <a:prstGeom prst="rect">
            <a:avLst/>
          </a:prstGeom>
        </p:spPr>
      </p:pic>
      <p:pic>
        <p:nvPicPr>
          <p:cNvPr id="29" name="Imagen 28">
            <a:extLst>
              <a:ext uri="{FF2B5EF4-FFF2-40B4-BE49-F238E27FC236}">
                <a16:creationId xmlns:a16="http://schemas.microsoft.com/office/drawing/2014/main" id="{082B900A-F46A-4C1E-B3E0-256FAAE734A1}"/>
              </a:ext>
            </a:extLst>
          </p:cNvPr>
          <p:cNvPicPr>
            <a:picLocks noChangeAspect="1"/>
          </p:cNvPicPr>
          <p:nvPr/>
        </p:nvPicPr>
        <p:blipFill rotWithShape="1">
          <a:blip r:embed="rId4"/>
          <a:srcRect l="6022" t="7134" r="3750" b="6788"/>
          <a:stretch/>
        </p:blipFill>
        <p:spPr>
          <a:xfrm>
            <a:off x="935813" y="1556792"/>
            <a:ext cx="1368733" cy="1285572"/>
          </a:xfrm>
          <a:prstGeom prst="rect">
            <a:avLst/>
          </a:prstGeom>
        </p:spPr>
      </p:pic>
      <p:grpSp>
        <p:nvGrpSpPr>
          <p:cNvPr id="30" name="Grupo 29">
            <a:extLst>
              <a:ext uri="{FF2B5EF4-FFF2-40B4-BE49-F238E27FC236}">
                <a16:creationId xmlns:a16="http://schemas.microsoft.com/office/drawing/2014/main" id="{2C49BB21-37FD-497B-A1C4-572435BDCE2D}"/>
              </a:ext>
            </a:extLst>
          </p:cNvPr>
          <p:cNvGrpSpPr/>
          <p:nvPr/>
        </p:nvGrpSpPr>
        <p:grpSpPr>
          <a:xfrm>
            <a:off x="0" y="2924944"/>
            <a:ext cx="3149907" cy="1970919"/>
            <a:chOff x="5600460" y="4155210"/>
            <a:chExt cx="3993122" cy="1458673"/>
          </a:xfrm>
        </p:grpSpPr>
        <p:sp>
          <p:nvSpPr>
            <p:cNvPr id="31" name="Hexágono 30">
              <a:extLst>
                <a:ext uri="{FF2B5EF4-FFF2-40B4-BE49-F238E27FC236}">
                  <a16:creationId xmlns:a16="http://schemas.microsoft.com/office/drawing/2014/main" id="{FB31B516-9898-417B-B89E-41B575E6A383}"/>
                </a:ext>
              </a:extLst>
            </p:cNvPr>
            <p:cNvSpPr/>
            <p:nvPr/>
          </p:nvSpPr>
          <p:spPr>
            <a:xfrm>
              <a:off x="5965597" y="4155210"/>
              <a:ext cx="3377515" cy="107399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a:solidFill>
                    <a:srgbClr val="000000"/>
                  </a:solidFill>
                </a:rPr>
                <a:t>Departamentos  de inteligencia</a:t>
              </a:r>
              <a:endParaRPr lang="es-EC" sz="1800" b="1" dirty="0">
                <a:solidFill>
                  <a:srgbClr val="000000"/>
                </a:solidFill>
              </a:endParaRPr>
            </a:p>
          </p:txBody>
        </p:sp>
        <p:sp>
          <p:nvSpPr>
            <p:cNvPr id="32" name="CuadroTexto 31">
              <a:extLst>
                <a:ext uri="{FF2B5EF4-FFF2-40B4-BE49-F238E27FC236}">
                  <a16:creationId xmlns:a16="http://schemas.microsoft.com/office/drawing/2014/main" id="{7A5A1919-2523-4BCD-839C-BEB5477526F7}"/>
                </a:ext>
              </a:extLst>
            </p:cNvPr>
            <p:cNvSpPr txBox="1"/>
            <p:nvPr/>
          </p:nvSpPr>
          <p:spPr>
            <a:xfrm>
              <a:off x="5600460" y="5317762"/>
              <a:ext cx="3993122" cy="296121"/>
            </a:xfrm>
            <a:prstGeom prst="rect">
              <a:avLst/>
            </a:prstGeom>
            <a:noFill/>
          </p:spPr>
          <p:txBody>
            <a:bodyPr wrap="square" rtlCol="0">
              <a:spAutoFit/>
            </a:bodyPr>
            <a:lstStyle/>
            <a:p>
              <a:endParaRPr lang="es-EC" sz="2000" dirty="0"/>
            </a:p>
          </p:txBody>
        </p:sp>
      </p:grpSp>
      <p:pic>
        <p:nvPicPr>
          <p:cNvPr id="3" name="Imagen 2">
            <a:extLst>
              <a:ext uri="{FF2B5EF4-FFF2-40B4-BE49-F238E27FC236}">
                <a16:creationId xmlns:a16="http://schemas.microsoft.com/office/drawing/2014/main" id="{2658B82D-B9D0-410C-B402-849991288790}"/>
              </a:ext>
            </a:extLst>
          </p:cNvPr>
          <p:cNvPicPr>
            <a:picLocks noChangeAspect="1"/>
          </p:cNvPicPr>
          <p:nvPr/>
        </p:nvPicPr>
        <p:blipFill>
          <a:blip r:embed="rId5"/>
          <a:stretch>
            <a:fillRect/>
          </a:stretch>
        </p:blipFill>
        <p:spPr>
          <a:xfrm>
            <a:off x="3491880" y="1767646"/>
            <a:ext cx="2849935" cy="2675366"/>
          </a:xfrm>
          <a:prstGeom prst="rect">
            <a:avLst/>
          </a:prstGeom>
        </p:spPr>
      </p:pic>
      <p:sp>
        <p:nvSpPr>
          <p:cNvPr id="4" name="CuadroTexto 3">
            <a:extLst>
              <a:ext uri="{FF2B5EF4-FFF2-40B4-BE49-F238E27FC236}">
                <a16:creationId xmlns:a16="http://schemas.microsoft.com/office/drawing/2014/main" id="{1F89F21F-C141-441C-A261-66DCB3AB122A}"/>
              </a:ext>
            </a:extLst>
          </p:cNvPr>
          <p:cNvSpPr txBox="1"/>
          <p:nvPr/>
        </p:nvSpPr>
        <p:spPr>
          <a:xfrm>
            <a:off x="1718969" y="4444370"/>
            <a:ext cx="6021383" cy="784830"/>
          </a:xfrm>
          <a:prstGeom prst="rect">
            <a:avLst/>
          </a:prstGeom>
          <a:noFill/>
        </p:spPr>
        <p:txBody>
          <a:bodyPr wrap="square" rtlCol="0">
            <a:spAutoFit/>
          </a:bodyPr>
          <a:lstStyle/>
          <a:p>
            <a:r>
              <a:rPr lang="es-MX" sz="1800" b="1" dirty="0">
                <a:solidFill>
                  <a:srgbClr val="FF0000"/>
                </a:solidFill>
              </a:rPr>
              <a:t>Buscado soluciones</a:t>
            </a:r>
          </a:p>
          <a:p>
            <a:r>
              <a:rPr lang="es-MX" sz="1800" dirty="0"/>
              <a:t>Organizaciones similares a la DIRINT</a:t>
            </a:r>
            <a:endParaRPr lang="es-EC" sz="1800" dirty="0"/>
          </a:p>
        </p:txBody>
      </p:sp>
      <p:sp>
        <p:nvSpPr>
          <p:cNvPr id="5" name="Elipse 4">
            <a:extLst>
              <a:ext uri="{FF2B5EF4-FFF2-40B4-BE49-F238E27FC236}">
                <a16:creationId xmlns:a16="http://schemas.microsoft.com/office/drawing/2014/main" id="{82F60D82-D124-44DA-8FB9-A0CE4AF86F34}"/>
              </a:ext>
            </a:extLst>
          </p:cNvPr>
          <p:cNvSpPr/>
          <p:nvPr/>
        </p:nvSpPr>
        <p:spPr>
          <a:xfrm>
            <a:off x="4355976" y="1988840"/>
            <a:ext cx="115212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 name="Imagen 16">
            <a:extLst>
              <a:ext uri="{FF2B5EF4-FFF2-40B4-BE49-F238E27FC236}">
                <a16:creationId xmlns:a16="http://schemas.microsoft.com/office/drawing/2014/main" id="{9627B0D5-8C9C-4507-B3D1-770A3A30FF79}"/>
              </a:ext>
            </a:extLst>
          </p:cNvPr>
          <p:cNvPicPr>
            <a:picLocks noChangeAspect="1"/>
          </p:cNvPicPr>
          <p:nvPr/>
        </p:nvPicPr>
        <p:blipFill rotWithShape="1">
          <a:blip r:embed="rId4"/>
          <a:srcRect l="6022" t="7134" r="3750" b="6788"/>
          <a:stretch/>
        </p:blipFill>
        <p:spPr>
          <a:xfrm>
            <a:off x="1475656" y="5311780"/>
            <a:ext cx="1368733" cy="1285572"/>
          </a:xfrm>
          <a:prstGeom prst="rect">
            <a:avLst/>
          </a:prstGeom>
        </p:spPr>
      </p:pic>
      <p:sp>
        <p:nvSpPr>
          <p:cNvPr id="18" name="CuadroTexto 17">
            <a:extLst>
              <a:ext uri="{FF2B5EF4-FFF2-40B4-BE49-F238E27FC236}">
                <a16:creationId xmlns:a16="http://schemas.microsoft.com/office/drawing/2014/main" id="{3004433B-76E1-4337-85FD-63844CA9E9F0}"/>
              </a:ext>
            </a:extLst>
          </p:cNvPr>
          <p:cNvSpPr txBox="1"/>
          <p:nvPr/>
        </p:nvSpPr>
        <p:spPr>
          <a:xfrm>
            <a:off x="2590952" y="5769900"/>
            <a:ext cx="1692519" cy="369332"/>
          </a:xfrm>
          <a:prstGeom prst="rect">
            <a:avLst/>
          </a:prstGeom>
          <a:noFill/>
        </p:spPr>
        <p:txBody>
          <a:bodyPr wrap="square" rtlCol="0">
            <a:spAutoFit/>
          </a:bodyPr>
          <a:lstStyle/>
          <a:p>
            <a:r>
              <a:rPr lang="es-MX" sz="1800" dirty="0"/>
              <a:t>COINNA</a:t>
            </a:r>
            <a:endParaRPr lang="es-EC" sz="1800" dirty="0"/>
          </a:p>
        </p:txBody>
      </p:sp>
      <p:pic>
        <p:nvPicPr>
          <p:cNvPr id="19" name="Imagen 18">
            <a:extLst>
              <a:ext uri="{FF2B5EF4-FFF2-40B4-BE49-F238E27FC236}">
                <a16:creationId xmlns:a16="http://schemas.microsoft.com/office/drawing/2014/main" id="{DB0F58C7-473B-4DB4-AEA9-09AB9ECF64AB}"/>
              </a:ext>
            </a:extLst>
          </p:cNvPr>
          <p:cNvPicPr>
            <a:picLocks noChangeAspect="1"/>
          </p:cNvPicPr>
          <p:nvPr/>
        </p:nvPicPr>
        <p:blipFill>
          <a:blip r:embed="rId6"/>
          <a:stretch>
            <a:fillRect/>
          </a:stretch>
        </p:blipFill>
        <p:spPr>
          <a:xfrm>
            <a:off x="4860531" y="5227381"/>
            <a:ext cx="1224631" cy="1369971"/>
          </a:xfrm>
          <a:prstGeom prst="rect">
            <a:avLst/>
          </a:prstGeom>
        </p:spPr>
      </p:pic>
      <p:sp>
        <p:nvSpPr>
          <p:cNvPr id="20" name="CuadroTexto 19">
            <a:extLst>
              <a:ext uri="{FF2B5EF4-FFF2-40B4-BE49-F238E27FC236}">
                <a16:creationId xmlns:a16="http://schemas.microsoft.com/office/drawing/2014/main" id="{933305CF-0A2B-4954-AF18-54B02CD5D42F}"/>
              </a:ext>
            </a:extLst>
          </p:cNvPr>
          <p:cNvSpPr txBox="1"/>
          <p:nvPr/>
        </p:nvSpPr>
        <p:spPr>
          <a:xfrm>
            <a:off x="5976538" y="5631400"/>
            <a:ext cx="1872439" cy="646331"/>
          </a:xfrm>
          <a:prstGeom prst="rect">
            <a:avLst/>
          </a:prstGeom>
          <a:noFill/>
        </p:spPr>
        <p:txBody>
          <a:bodyPr wrap="square" rtlCol="0">
            <a:spAutoFit/>
          </a:bodyPr>
          <a:lstStyle/>
          <a:p>
            <a:r>
              <a:rPr lang="es-MX" sz="1800" dirty="0" err="1"/>
              <a:t>GIM</a:t>
            </a:r>
            <a:r>
              <a:rPr lang="es-MX" sz="1800" dirty="0"/>
              <a:t> “OCCIDENTAL”</a:t>
            </a:r>
            <a:endParaRPr lang="es-EC" sz="1800" dirty="0"/>
          </a:p>
        </p:txBody>
      </p:sp>
      <p:sp>
        <p:nvSpPr>
          <p:cNvPr id="7" name="CuadroTexto 6">
            <a:extLst>
              <a:ext uri="{FF2B5EF4-FFF2-40B4-BE49-F238E27FC236}">
                <a16:creationId xmlns:a16="http://schemas.microsoft.com/office/drawing/2014/main" id="{A47EBD9C-C5C0-449C-B271-EEBA5A556371}"/>
              </a:ext>
            </a:extLst>
          </p:cNvPr>
          <p:cNvSpPr txBox="1"/>
          <p:nvPr/>
        </p:nvSpPr>
        <p:spPr>
          <a:xfrm>
            <a:off x="2420443" y="5486935"/>
            <a:ext cx="4288769"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MX" sz="2000" dirty="0"/>
              <a:t>Ninguna solución busca </a:t>
            </a:r>
            <a:r>
              <a:rPr lang="es-MX" sz="2000" b="1" dirty="0">
                <a:solidFill>
                  <a:srgbClr val="FFFF99"/>
                </a:solidFill>
              </a:rPr>
              <a:t>mejorar la organización </a:t>
            </a:r>
            <a:r>
              <a:rPr lang="es-MX" sz="2000" dirty="0"/>
              <a:t>de los </a:t>
            </a:r>
            <a:r>
              <a:rPr lang="es-MX" sz="2000" b="1" dirty="0">
                <a:solidFill>
                  <a:srgbClr val="FFFF99"/>
                </a:solidFill>
              </a:rPr>
              <a:t>departamentos  de inteligencia</a:t>
            </a:r>
            <a:endParaRPr lang="es-EC" sz="2000" b="1" dirty="0">
              <a:solidFill>
                <a:srgbClr val="FFFF99"/>
              </a:solidFill>
            </a:endParaRPr>
          </a:p>
        </p:txBody>
      </p:sp>
    </p:spTree>
    <p:extLst>
      <p:ext uri="{BB962C8B-B14F-4D97-AF65-F5344CB8AC3E}">
        <p14:creationId xmlns:p14="http://schemas.microsoft.com/office/powerpoint/2010/main" val="3948065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EL PROBLEMA</a:t>
            </a:r>
          </a:p>
        </p:txBody>
      </p:sp>
      <p:sp>
        <p:nvSpPr>
          <p:cNvPr id="2" name="Marcador de número de diapositiva 1"/>
          <p:cNvSpPr>
            <a:spLocks noGrp="1"/>
          </p:cNvSpPr>
          <p:nvPr>
            <p:ph type="sldNum" sz="quarter" idx="12"/>
          </p:nvPr>
        </p:nvSpPr>
        <p:spPr>
          <a:xfrm>
            <a:off x="8457392" y="6537264"/>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56</a:t>
            </a:fld>
            <a:endParaRPr lang="es-EC">
              <a:solidFill>
                <a:prstClr val="black">
                  <a:tint val="75000"/>
                </a:prstClr>
              </a:solidFill>
            </a:endParaRPr>
          </a:p>
        </p:txBody>
      </p:sp>
      <p:sp>
        <p:nvSpPr>
          <p:cNvPr id="9" name="Rectángulo: esquinas redondeadas 8">
            <a:extLst>
              <a:ext uri="{FF2B5EF4-FFF2-40B4-BE49-F238E27FC236}">
                <a16:creationId xmlns:a16="http://schemas.microsoft.com/office/drawing/2014/main" id="{EF995244-AD4C-422E-97EA-DDB954D2A915}"/>
              </a:ext>
            </a:extLst>
          </p:cNvPr>
          <p:cNvSpPr/>
          <p:nvPr/>
        </p:nvSpPr>
        <p:spPr>
          <a:xfrm>
            <a:off x="395536" y="1556792"/>
            <a:ext cx="8496944" cy="194421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l"/>
            <a:r>
              <a:rPr lang="es-MX" sz="2400" b="1" dirty="0">
                <a:solidFill>
                  <a:srgbClr val="FFFF99"/>
                </a:solidFill>
              </a:rPr>
              <a:t>PLANTEAMIENTO DEL PROBLEMA</a:t>
            </a:r>
          </a:p>
          <a:p>
            <a:pPr algn="just"/>
            <a:r>
              <a:rPr lang="es-US" sz="2000" dirty="0"/>
              <a:t>¿Cómo afectó la inteligencia difundida por la Función de Inteligencia de la Armada, para la planificación y ejecución de operaciones militares de control de actividades ilícitas por vía marítima, en la obtención de resultados?</a:t>
            </a:r>
            <a:endParaRPr lang="es-EC" sz="2000" dirty="0"/>
          </a:p>
        </p:txBody>
      </p:sp>
      <p:graphicFrame>
        <p:nvGraphicFramePr>
          <p:cNvPr id="11" name="Diagrama 10">
            <a:extLst>
              <a:ext uri="{FF2B5EF4-FFF2-40B4-BE49-F238E27FC236}">
                <a16:creationId xmlns:a16="http://schemas.microsoft.com/office/drawing/2014/main" id="{FDCAE1DA-0B9A-4A64-ABBB-391AAF03DD06}"/>
              </a:ext>
            </a:extLst>
          </p:cNvPr>
          <p:cNvGraphicFramePr/>
          <p:nvPr>
            <p:extLst/>
          </p:nvPr>
        </p:nvGraphicFramePr>
        <p:xfrm>
          <a:off x="395536" y="3381101"/>
          <a:ext cx="8496944" cy="3792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11">
            <a:extLst>
              <a:ext uri="{FF2B5EF4-FFF2-40B4-BE49-F238E27FC236}">
                <a16:creationId xmlns:a16="http://schemas.microsoft.com/office/drawing/2014/main" id="{D6D4EB01-4952-4CD7-A5C5-FDDD9593CE58}"/>
              </a:ext>
            </a:extLst>
          </p:cNvPr>
          <p:cNvSpPr txBox="1"/>
          <p:nvPr/>
        </p:nvSpPr>
        <p:spPr>
          <a:xfrm>
            <a:off x="1475656" y="3784684"/>
            <a:ext cx="1944216" cy="292388"/>
          </a:xfrm>
          <a:prstGeom prst="rect">
            <a:avLst/>
          </a:prstGeom>
          <a:noFill/>
        </p:spPr>
        <p:txBody>
          <a:bodyPr wrap="square" rtlCol="0">
            <a:spAutoFit/>
          </a:bodyPr>
          <a:lstStyle/>
          <a:p>
            <a:r>
              <a:rPr lang="es-MX" dirty="0"/>
              <a:t>Objetivo General </a:t>
            </a:r>
            <a:endParaRPr lang="es-EC" dirty="0"/>
          </a:p>
        </p:txBody>
      </p:sp>
      <p:sp>
        <p:nvSpPr>
          <p:cNvPr id="21" name="CuadroTexto 20">
            <a:extLst>
              <a:ext uri="{FF2B5EF4-FFF2-40B4-BE49-F238E27FC236}">
                <a16:creationId xmlns:a16="http://schemas.microsoft.com/office/drawing/2014/main" id="{213D8818-DFD0-40CD-9181-21FD03E25B88}"/>
              </a:ext>
            </a:extLst>
          </p:cNvPr>
          <p:cNvSpPr txBox="1"/>
          <p:nvPr/>
        </p:nvSpPr>
        <p:spPr>
          <a:xfrm>
            <a:off x="5796136" y="3789040"/>
            <a:ext cx="1944216" cy="292388"/>
          </a:xfrm>
          <a:prstGeom prst="rect">
            <a:avLst/>
          </a:prstGeom>
          <a:noFill/>
        </p:spPr>
        <p:txBody>
          <a:bodyPr wrap="square" rtlCol="0">
            <a:spAutoFit/>
          </a:bodyPr>
          <a:lstStyle/>
          <a:p>
            <a:r>
              <a:rPr lang="es-MX" dirty="0"/>
              <a:t>Objetivos Específicos</a:t>
            </a:r>
            <a:endParaRPr lang="es-EC" dirty="0"/>
          </a:p>
        </p:txBody>
      </p:sp>
    </p:spTree>
    <p:extLst>
      <p:ext uri="{BB962C8B-B14F-4D97-AF65-F5344CB8AC3E}">
        <p14:creationId xmlns:p14="http://schemas.microsoft.com/office/powerpoint/2010/main" val="35955322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EL PROBLEMA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57</a:t>
            </a:fld>
            <a:endParaRPr lang="es-EC">
              <a:solidFill>
                <a:prstClr val="black">
                  <a:tint val="75000"/>
                </a:prstClr>
              </a:solidFill>
            </a:endParaRPr>
          </a:p>
        </p:txBody>
      </p:sp>
      <p:sp>
        <p:nvSpPr>
          <p:cNvPr id="9" name="Rectángulo: esquinas redondeadas 8">
            <a:extLst>
              <a:ext uri="{FF2B5EF4-FFF2-40B4-BE49-F238E27FC236}">
                <a16:creationId xmlns:a16="http://schemas.microsoft.com/office/drawing/2014/main" id="{EF995244-AD4C-422E-97EA-DDB954D2A915}"/>
              </a:ext>
            </a:extLst>
          </p:cNvPr>
          <p:cNvSpPr/>
          <p:nvPr/>
        </p:nvSpPr>
        <p:spPr>
          <a:xfrm>
            <a:off x="395536" y="1917702"/>
            <a:ext cx="8496944" cy="165531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l"/>
            <a:r>
              <a:rPr lang="es-MX" sz="2400" b="1" dirty="0">
                <a:solidFill>
                  <a:srgbClr val="FFFF99"/>
                </a:solidFill>
              </a:rPr>
              <a:t>HIPÓTESIS</a:t>
            </a:r>
          </a:p>
          <a:p>
            <a:pPr algn="just"/>
            <a:r>
              <a:rPr lang="es-US" sz="2000" dirty="0"/>
              <a:t>La adecuada producción de inteligencia, utilizada para la planificación de operaciones navales, por parte de la función de inteligencia, mejorará la obtención de resultados durante la ejecución de las operaciones planeadas.</a:t>
            </a:r>
            <a:endParaRPr lang="es-EC" sz="2000" dirty="0"/>
          </a:p>
        </p:txBody>
      </p:sp>
      <p:sp>
        <p:nvSpPr>
          <p:cNvPr id="5" name="Forma libre: forma 4">
            <a:extLst>
              <a:ext uri="{FF2B5EF4-FFF2-40B4-BE49-F238E27FC236}">
                <a16:creationId xmlns:a16="http://schemas.microsoft.com/office/drawing/2014/main" id="{831B0FB8-9044-479D-A79D-AB3AE09AECB0}"/>
              </a:ext>
            </a:extLst>
          </p:cNvPr>
          <p:cNvSpPr/>
          <p:nvPr/>
        </p:nvSpPr>
        <p:spPr>
          <a:xfrm>
            <a:off x="398159" y="4351306"/>
            <a:ext cx="4050020" cy="1655314"/>
          </a:xfrm>
          <a:custGeom>
            <a:avLst/>
            <a:gdLst>
              <a:gd name="connsiteX0" fmla="*/ 0 w 4050020"/>
              <a:gd name="connsiteY0" fmla="*/ 275891 h 1655314"/>
              <a:gd name="connsiteX1" fmla="*/ 275891 w 4050020"/>
              <a:gd name="connsiteY1" fmla="*/ 0 h 1655314"/>
              <a:gd name="connsiteX2" fmla="*/ 3774129 w 4050020"/>
              <a:gd name="connsiteY2" fmla="*/ 0 h 1655314"/>
              <a:gd name="connsiteX3" fmla="*/ 4050020 w 4050020"/>
              <a:gd name="connsiteY3" fmla="*/ 275891 h 1655314"/>
              <a:gd name="connsiteX4" fmla="*/ 4050020 w 4050020"/>
              <a:gd name="connsiteY4" fmla="*/ 1379423 h 1655314"/>
              <a:gd name="connsiteX5" fmla="*/ 3774129 w 4050020"/>
              <a:gd name="connsiteY5" fmla="*/ 1655314 h 1655314"/>
              <a:gd name="connsiteX6" fmla="*/ 275891 w 4050020"/>
              <a:gd name="connsiteY6" fmla="*/ 1655314 h 1655314"/>
              <a:gd name="connsiteX7" fmla="*/ 0 w 4050020"/>
              <a:gd name="connsiteY7" fmla="*/ 1379423 h 1655314"/>
              <a:gd name="connsiteX8" fmla="*/ 0 w 4050020"/>
              <a:gd name="connsiteY8" fmla="*/ 275891 h 16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0020" h="1655314">
                <a:moveTo>
                  <a:pt x="0" y="275891"/>
                </a:moveTo>
                <a:cubicBezTo>
                  <a:pt x="0" y="123521"/>
                  <a:pt x="123521" y="0"/>
                  <a:pt x="275891" y="0"/>
                </a:cubicBezTo>
                <a:lnTo>
                  <a:pt x="3774129" y="0"/>
                </a:lnTo>
                <a:cubicBezTo>
                  <a:pt x="3926499" y="0"/>
                  <a:pt x="4050020" y="123521"/>
                  <a:pt x="4050020" y="275891"/>
                </a:cubicBezTo>
                <a:lnTo>
                  <a:pt x="4050020" y="1379423"/>
                </a:lnTo>
                <a:cubicBezTo>
                  <a:pt x="4050020" y="1531793"/>
                  <a:pt x="3926499" y="1655314"/>
                  <a:pt x="3774129" y="1655314"/>
                </a:cubicBezTo>
                <a:lnTo>
                  <a:pt x="275891" y="1655314"/>
                </a:lnTo>
                <a:cubicBezTo>
                  <a:pt x="123521" y="1655314"/>
                  <a:pt x="0" y="1531793"/>
                  <a:pt x="0" y="1379423"/>
                </a:cubicBezTo>
                <a:lnTo>
                  <a:pt x="0" y="275891"/>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26526" tIns="126526" rIns="126526" bIns="126526" numCol="1" spcCol="1270" anchor="ctr" anchorCtr="0">
            <a:noAutofit/>
          </a:bodyPr>
          <a:lstStyle/>
          <a:p>
            <a:pPr lvl="0" defTabSz="533400">
              <a:lnSpc>
                <a:spcPct val="90000"/>
              </a:lnSpc>
              <a:spcBef>
                <a:spcPct val="0"/>
              </a:spcBef>
              <a:spcAft>
                <a:spcPct val="35000"/>
              </a:spcAft>
            </a:pPr>
            <a:r>
              <a:rPr lang="es-US" sz="1800" b="1" dirty="0">
                <a:solidFill>
                  <a:schemeClr val="bg1"/>
                </a:solidFill>
              </a:rPr>
              <a:t>Inteligencia producida por la Función de Inteligencia de la Armada.</a:t>
            </a:r>
            <a:endParaRPr lang="es-EC" sz="1800" kern="1200" dirty="0">
              <a:solidFill>
                <a:schemeClr val="bg1"/>
              </a:solidFill>
            </a:endParaRPr>
          </a:p>
        </p:txBody>
      </p:sp>
      <p:sp>
        <p:nvSpPr>
          <p:cNvPr id="6" name="Forma libre: forma 5">
            <a:extLst>
              <a:ext uri="{FF2B5EF4-FFF2-40B4-BE49-F238E27FC236}">
                <a16:creationId xmlns:a16="http://schemas.microsoft.com/office/drawing/2014/main" id="{1CEB9DF7-8451-4394-BE16-005BA390C00D}"/>
              </a:ext>
            </a:extLst>
          </p:cNvPr>
          <p:cNvSpPr/>
          <p:nvPr/>
        </p:nvSpPr>
        <p:spPr>
          <a:xfrm>
            <a:off x="4839836" y="4351306"/>
            <a:ext cx="4050020" cy="1655314"/>
          </a:xfrm>
          <a:custGeom>
            <a:avLst/>
            <a:gdLst>
              <a:gd name="connsiteX0" fmla="*/ 0 w 4050020"/>
              <a:gd name="connsiteY0" fmla="*/ 275891 h 1655314"/>
              <a:gd name="connsiteX1" fmla="*/ 275891 w 4050020"/>
              <a:gd name="connsiteY1" fmla="*/ 0 h 1655314"/>
              <a:gd name="connsiteX2" fmla="*/ 3774129 w 4050020"/>
              <a:gd name="connsiteY2" fmla="*/ 0 h 1655314"/>
              <a:gd name="connsiteX3" fmla="*/ 4050020 w 4050020"/>
              <a:gd name="connsiteY3" fmla="*/ 275891 h 1655314"/>
              <a:gd name="connsiteX4" fmla="*/ 4050020 w 4050020"/>
              <a:gd name="connsiteY4" fmla="*/ 1379423 h 1655314"/>
              <a:gd name="connsiteX5" fmla="*/ 3774129 w 4050020"/>
              <a:gd name="connsiteY5" fmla="*/ 1655314 h 1655314"/>
              <a:gd name="connsiteX6" fmla="*/ 275891 w 4050020"/>
              <a:gd name="connsiteY6" fmla="*/ 1655314 h 1655314"/>
              <a:gd name="connsiteX7" fmla="*/ 0 w 4050020"/>
              <a:gd name="connsiteY7" fmla="*/ 1379423 h 1655314"/>
              <a:gd name="connsiteX8" fmla="*/ 0 w 4050020"/>
              <a:gd name="connsiteY8" fmla="*/ 275891 h 16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0020" h="1655314">
                <a:moveTo>
                  <a:pt x="0" y="275891"/>
                </a:moveTo>
                <a:cubicBezTo>
                  <a:pt x="0" y="123521"/>
                  <a:pt x="123521" y="0"/>
                  <a:pt x="275891" y="0"/>
                </a:cubicBezTo>
                <a:lnTo>
                  <a:pt x="3774129" y="0"/>
                </a:lnTo>
                <a:cubicBezTo>
                  <a:pt x="3926499" y="0"/>
                  <a:pt x="4050020" y="123521"/>
                  <a:pt x="4050020" y="275891"/>
                </a:cubicBezTo>
                <a:lnTo>
                  <a:pt x="4050020" y="1379423"/>
                </a:lnTo>
                <a:cubicBezTo>
                  <a:pt x="4050020" y="1531793"/>
                  <a:pt x="3926499" y="1655314"/>
                  <a:pt x="3774129" y="1655314"/>
                </a:cubicBezTo>
                <a:lnTo>
                  <a:pt x="275891" y="1655314"/>
                </a:lnTo>
                <a:cubicBezTo>
                  <a:pt x="123521" y="1655314"/>
                  <a:pt x="0" y="1531793"/>
                  <a:pt x="0" y="1379423"/>
                </a:cubicBezTo>
                <a:lnTo>
                  <a:pt x="0" y="275891"/>
                </a:lnTo>
                <a:close/>
              </a:path>
            </a:pathLst>
          </a:custGeom>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txBody>
          <a:bodyPr spcFirstLastPara="0" vert="horz" wrap="square" lIns="126526" tIns="126526" rIns="126526" bIns="126526" numCol="1" spcCol="1270" anchor="ctr" anchorCtr="0">
            <a:noAutofit/>
          </a:bodyPr>
          <a:lstStyle/>
          <a:p>
            <a:pPr lvl="0" defTabSz="533400">
              <a:lnSpc>
                <a:spcPct val="90000"/>
              </a:lnSpc>
              <a:spcBef>
                <a:spcPct val="0"/>
              </a:spcBef>
              <a:spcAft>
                <a:spcPct val="35000"/>
              </a:spcAft>
            </a:pPr>
            <a:r>
              <a:rPr lang="es-US" sz="1800" b="1" dirty="0">
                <a:solidFill>
                  <a:schemeClr val="bg1"/>
                </a:solidFill>
              </a:rPr>
              <a:t>Obtención de resultados</a:t>
            </a:r>
            <a:endParaRPr lang="es-EC" sz="1800" kern="1200" dirty="0">
              <a:solidFill>
                <a:schemeClr val="bg1"/>
              </a:solidFill>
            </a:endParaRPr>
          </a:p>
        </p:txBody>
      </p:sp>
      <p:sp>
        <p:nvSpPr>
          <p:cNvPr id="12" name="CuadroTexto 11">
            <a:extLst>
              <a:ext uri="{FF2B5EF4-FFF2-40B4-BE49-F238E27FC236}">
                <a16:creationId xmlns:a16="http://schemas.microsoft.com/office/drawing/2014/main" id="{D6D4EB01-4952-4CD7-A5C5-FDDD9593CE58}"/>
              </a:ext>
            </a:extLst>
          </p:cNvPr>
          <p:cNvSpPr txBox="1"/>
          <p:nvPr/>
        </p:nvSpPr>
        <p:spPr>
          <a:xfrm>
            <a:off x="683568" y="4000708"/>
            <a:ext cx="2711709" cy="369332"/>
          </a:xfrm>
          <a:prstGeom prst="rect">
            <a:avLst/>
          </a:prstGeom>
          <a:noFill/>
        </p:spPr>
        <p:txBody>
          <a:bodyPr wrap="square" rtlCol="0">
            <a:spAutoFit/>
          </a:bodyPr>
          <a:lstStyle/>
          <a:p>
            <a:r>
              <a:rPr lang="es-MX" sz="1800" dirty="0"/>
              <a:t>Variable Independiente</a:t>
            </a:r>
            <a:endParaRPr lang="es-EC" sz="1800" dirty="0"/>
          </a:p>
        </p:txBody>
      </p:sp>
      <p:sp>
        <p:nvSpPr>
          <p:cNvPr id="21" name="CuadroTexto 20">
            <a:extLst>
              <a:ext uri="{FF2B5EF4-FFF2-40B4-BE49-F238E27FC236}">
                <a16:creationId xmlns:a16="http://schemas.microsoft.com/office/drawing/2014/main" id="{213D8818-DFD0-40CD-9181-21FD03E25B88}"/>
              </a:ext>
            </a:extLst>
          </p:cNvPr>
          <p:cNvSpPr txBox="1"/>
          <p:nvPr/>
        </p:nvSpPr>
        <p:spPr>
          <a:xfrm>
            <a:off x="5125245" y="4000708"/>
            <a:ext cx="2711709" cy="369332"/>
          </a:xfrm>
          <a:prstGeom prst="rect">
            <a:avLst/>
          </a:prstGeom>
          <a:noFill/>
        </p:spPr>
        <p:txBody>
          <a:bodyPr wrap="square" rtlCol="0">
            <a:spAutoFit/>
          </a:bodyPr>
          <a:lstStyle/>
          <a:p>
            <a:r>
              <a:rPr lang="es-MX" sz="1800" dirty="0"/>
              <a:t>Variable Dependiente</a:t>
            </a:r>
            <a:endParaRPr lang="es-EC" sz="1800" dirty="0"/>
          </a:p>
        </p:txBody>
      </p:sp>
    </p:spTree>
    <p:extLst>
      <p:ext uri="{BB962C8B-B14F-4D97-AF65-F5344CB8AC3E}">
        <p14:creationId xmlns:p14="http://schemas.microsoft.com/office/powerpoint/2010/main" val="42346032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B2512DD-C608-4522-BF69-2B84AFC397D0}"/>
              </a:ext>
            </a:extLst>
          </p:cNvPr>
          <p:cNvSpPr txBox="1"/>
          <p:nvPr/>
        </p:nvSpPr>
        <p:spPr>
          <a:xfrm>
            <a:off x="2195736" y="1268760"/>
            <a:ext cx="2195736" cy="553998"/>
          </a:xfrm>
          <a:prstGeom prst="rect">
            <a:avLst/>
          </a:prstGeom>
          <a:noFill/>
        </p:spPr>
        <p:txBody>
          <a:bodyPr wrap="square" rtlCol="0">
            <a:spAutoFit/>
          </a:bodyPr>
          <a:lstStyle/>
          <a:p>
            <a:pPr algn="just"/>
            <a:r>
              <a:rPr lang="es-US" sz="3000" b="1" dirty="0"/>
              <a:t>SUMARIO:</a:t>
            </a:r>
          </a:p>
        </p:txBody>
      </p:sp>
      <p:graphicFrame>
        <p:nvGraphicFramePr>
          <p:cNvPr id="2" name="Diagrama 1">
            <a:extLst>
              <a:ext uri="{FF2B5EF4-FFF2-40B4-BE49-F238E27FC236}">
                <a16:creationId xmlns:a16="http://schemas.microsoft.com/office/drawing/2014/main" id="{7B2FC2DB-48C8-41A2-9648-F71982137F93}"/>
              </a:ext>
            </a:extLst>
          </p:cNvPr>
          <p:cNvGraphicFramePr/>
          <p:nvPr>
            <p:extLst/>
          </p:nvPr>
        </p:nvGraphicFramePr>
        <p:xfrm>
          <a:off x="3978442" y="1988840"/>
          <a:ext cx="4914038"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AAF536F2-DF23-4DBA-ADB5-8358C4BA3512}"/>
              </a:ext>
            </a:extLst>
          </p:cNvPr>
          <p:cNvSpPr>
            <a:spLocks noGrp="1"/>
          </p:cNvSpPr>
          <p:nvPr>
            <p:ph type="sldNum" sz="quarter" idx="12"/>
          </p:nvPr>
        </p:nvSpPr>
        <p:spPr/>
        <p:txBody>
          <a:bodyPr/>
          <a:lstStyle/>
          <a:p>
            <a:fld id="{B8E02949-4CF0-41F9-868E-9DB81E933003}" type="slidenum">
              <a:rPr lang="es-EC" smtClean="0">
                <a:solidFill>
                  <a:prstClr val="black">
                    <a:tint val="75000"/>
                  </a:prstClr>
                </a:solidFill>
              </a:rPr>
              <a:pPr/>
              <a:t>58</a:t>
            </a:fld>
            <a:endParaRPr lang="es-EC">
              <a:solidFill>
                <a:prstClr val="black">
                  <a:tint val="75000"/>
                </a:prstClr>
              </a:solidFill>
            </a:endParaRPr>
          </a:p>
        </p:txBody>
      </p:sp>
      <p:pic>
        <p:nvPicPr>
          <p:cNvPr id="6" name="Imagen 5">
            <a:extLst>
              <a:ext uri="{FF2B5EF4-FFF2-40B4-BE49-F238E27FC236}">
                <a16:creationId xmlns:a16="http://schemas.microsoft.com/office/drawing/2014/main" id="{64FDFD45-F960-43BD-BE5D-47D38CE95840}"/>
              </a:ext>
            </a:extLst>
          </p:cNvPr>
          <p:cNvPicPr>
            <a:picLocks noChangeAspect="1"/>
          </p:cNvPicPr>
          <p:nvPr/>
        </p:nvPicPr>
        <p:blipFill>
          <a:blip r:embed="rId7"/>
          <a:stretch>
            <a:fillRect/>
          </a:stretch>
        </p:blipFill>
        <p:spPr>
          <a:xfrm>
            <a:off x="179512" y="2222609"/>
            <a:ext cx="3816424" cy="3582655"/>
          </a:xfrm>
          <a:prstGeom prst="rect">
            <a:avLst/>
          </a:prstGeom>
        </p:spPr>
      </p:pic>
    </p:spTree>
    <p:extLst>
      <p:ext uri="{BB962C8B-B14F-4D97-AF65-F5344CB8AC3E}">
        <p14:creationId xmlns:p14="http://schemas.microsoft.com/office/powerpoint/2010/main" val="181923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METODOLOGÍA</a:t>
            </a:r>
          </a:p>
        </p:txBody>
      </p:sp>
      <p:sp>
        <p:nvSpPr>
          <p:cNvPr id="3" name="Elipse 2">
            <a:extLst>
              <a:ext uri="{FF2B5EF4-FFF2-40B4-BE49-F238E27FC236}">
                <a16:creationId xmlns:a16="http://schemas.microsoft.com/office/drawing/2014/main" id="{B481E0B6-79A7-4E05-9581-8D3FE5816F02}"/>
              </a:ext>
            </a:extLst>
          </p:cNvPr>
          <p:cNvSpPr/>
          <p:nvPr/>
        </p:nvSpPr>
        <p:spPr>
          <a:xfrm>
            <a:off x="395536" y="1705067"/>
            <a:ext cx="3960440" cy="1800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1800" b="1" dirty="0">
                <a:solidFill>
                  <a:srgbClr val="FFFF99"/>
                </a:solidFill>
              </a:rPr>
              <a:t>ALCANCE CORRELACIONAL</a:t>
            </a:r>
          </a:p>
          <a:p>
            <a:pPr algn="ctr"/>
            <a:r>
              <a:rPr lang="es-MX" sz="1600" dirty="0"/>
              <a:t>Relaciona las dos variables establecidas</a:t>
            </a:r>
            <a:endParaRPr lang="es-EC" sz="1600" dirty="0"/>
          </a:p>
        </p:txBody>
      </p:sp>
      <p:sp>
        <p:nvSpPr>
          <p:cNvPr id="10" name="Elipse 9">
            <a:extLst>
              <a:ext uri="{FF2B5EF4-FFF2-40B4-BE49-F238E27FC236}">
                <a16:creationId xmlns:a16="http://schemas.microsoft.com/office/drawing/2014/main" id="{493A0734-FF86-4979-B2CE-13F90F97A384}"/>
              </a:ext>
            </a:extLst>
          </p:cNvPr>
          <p:cNvSpPr/>
          <p:nvPr/>
        </p:nvSpPr>
        <p:spPr>
          <a:xfrm>
            <a:off x="4932040" y="1700808"/>
            <a:ext cx="3960440" cy="18002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1800" b="1" dirty="0">
                <a:solidFill>
                  <a:srgbClr val="FFFF99"/>
                </a:solidFill>
              </a:rPr>
              <a:t>ENFOQUE CUALITATIVO</a:t>
            </a:r>
          </a:p>
          <a:p>
            <a:r>
              <a:rPr lang="es-US" sz="1600" dirty="0"/>
              <a:t>Analizar el problema, desde la perspectiva de los participantes y en relación con el contexto.</a:t>
            </a:r>
            <a:endParaRPr lang="es-EC" sz="1600" dirty="0"/>
          </a:p>
        </p:txBody>
      </p:sp>
      <p:sp>
        <p:nvSpPr>
          <p:cNvPr id="11" name="Rectángulo: esquinas redondeadas 10">
            <a:extLst>
              <a:ext uri="{FF2B5EF4-FFF2-40B4-BE49-F238E27FC236}">
                <a16:creationId xmlns:a16="http://schemas.microsoft.com/office/drawing/2014/main" id="{99C29AB7-0CD3-4DC6-BF60-B6F72DDD3E99}"/>
              </a:ext>
            </a:extLst>
          </p:cNvPr>
          <p:cNvSpPr/>
          <p:nvPr/>
        </p:nvSpPr>
        <p:spPr>
          <a:xfrm>
            <a:off x="179512" y="3784782"/>
            <a:ext cx="4176464" cy="295658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MX" sz="2000" b="1" dirty="0">
                <a:solidFill>
                  <a:srgbClr val="FFFF99"/>
                </a:solidFill>
              </a:rPr>
              <a:t>TÉCNICAS DE RECOLECCIÓN DE INFORMACIÓN</a:t>
            </a:r>
          </a:p>
          <a:p>
            <a:endParaRPr lang="es-MX" sz="2000" b="1" dirty="0">
              <a:solidFill>
                <a:srgbClr val="FFFF99"/>
              </a:solidFill>
            </a:endParaRPr>
          </a:p>
          <a:p>
            <a:pPr marL="285750" indent="-285750" algn="just">
              <a:buFont typeface="Arial" panose="020B0604020202020204" pitchFamily="34" charset="0"/>
              <a:buChar char="•"/>
            </a:pPr>
            <a:r>
              <a:rPr lang="es-US" sz="1800" dirty="0"/>
              <a:t>Análisis de documentos.</a:t>
            </a:r>
          </a:p>
          <a:p>
            <a:pPr marL="285750" indent="-285750" algn="just">
              <a:buFont typeface="Arial" panose="020B0604020202020204" pitchFamily="34" charset="0"/>
              <a:buChar char="•"/>
            </a:pPr>
            <a:r>
              <a:rPr lang="es-US" sz="1800" dirty="0"/>
              <a:t>Entrevista a expertos</a:t>
            </a:r>
            <a:endParaRPr lang="es-EC" sz="1800" dirty="0"/>
          </a:p>
        </p:txBody>
      </p:sp>
      <p:sp>
        <p:nvSpPr>
          <p:cNvPr id="13" name="Rectángulo: esquinas redondeadas 12">
            <a:extLst>
              <a:ext uri="{FF2B5EF4-FFF2-40B4-BE49-F238E27FC236}">
                <a16:creationId xmlns:a16="http://schemas.microsoft.com/office/drawing/2014/main" id="{643EB65E-4827-4897-81B4-C4EF40764BC7}"/>
              </a:ext>
            </a:extLst>
          </p:cNvPr>
          <p:cNvSpPr/>
          <p:nvPr/>
        </p:nvSpPr>
        <p:spPr>
          <a:xfrm>
            <a:off x="4788024" y="3784782"/>
            <a:ext cx="4176464" cy="29565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s-MX" sz="2000" b="1" dirty="0">
                <a:solidFill>
                  <a:srgbClr val="000000"/>
                </a:solidFill>
              </a:rPr>
              <a:t>INSTRUMENTOS DE RECOLECCIÓN DE INFORMACIÓN</a:t>
            </a:r>
          </a:p>
          <a:p>
            <a:pPr marL="285750" indent="-285750" algn="just">
              <a:spcBef>
                <a:spcPts val="0"/>
              </a:spcBef>
              <a:buFont typeface="Arial" panose="020B0604020202020204" pitchFamily="34" charset="0"/>
              <a:buChar char="•"/>
            </a:pPr>
            <a:r>
              <a:rPr lang="es-US" sz="1800" dirty="0">
                <a:solidFill>
                  <a:srgbClr val="000000"/>
                </a:solidFill>
              </a:rPr>
              <a:t>Recopilación de documentos</a:t>
            </a:r>
          </a:p>
          <a:p>
            <a:pPr marL="742950" lvl="1" indent="-285750" algn="just">
              <a:spcBef>
                <a:spcPts val="0"/>
              </a:spcBef>
              <a:buFont typeface="Arial" panose="020B0604020202020204" pitchFamily="34" charset="0"/>
              <a:buChar char="•"/>
            </a:pPr>
            <a:r>
              <a:rPr lang="es-US" sz="1800" dirty="0">
                <a:solidFill>
                  <a:srgbClr val="000000"/>
                </a:solidFill>
              </a:rPr>
              <a:t>Informes de inteligencia</a:t>
            </a:r>
          </a:p>
          <a:p>
            <a:pPr marL="742950" lvl="1" indent="-285750" algn="just">
              <a:spcBef>
                <a:spcPts val="0"/>
              </a:spcBef>
              <a:buFont typeface="Arial" panose="020B0604020202020204" pitchFamily="34" charset="0"/>
              <a:buChar char="•"/>
            </a:pPr>
            <a:r>
              <a:rPr lang="es-US" sz="1800" dirty="0">
                <a:solidFill>
                  <a:srgbClr val="000000"/>
                </a:solidFill>
              </a:rPr>
              <a:t>Apreciaciones</a:t>
            </a:r>
          </a:p>
          <a:p>
            <a:pPr marL="742950" lvl="1" indent="-285750" algn="just">
              <a:spcBef>
                <a:spcPts val="0"/>
              </a:spcBef>
              <a:buFont typeface="Arial" panose="020B0604020202020204" pitchFamily="34" charset="0"/>
              <a:buChar char="•"/>
            </a:pPr>
            <a:r>
              <a:rPr lang="es-US" sz="1800" dirty="0">
                <a:solidFill>
                  <a:srgbClr val="000000"/>
                </a:solidFill>
              </a:rPr>
              <a:t>Anexos de inteligencia.</a:t>
            </a:r>
          </a:p>
          <a:p>
            <a:pPr marL="742950" lvl="1" indent="-285750" algn="just">
              <a:spcBef>
                <a:spcPts val="0"/>
              </a:spcBef>
              <a:buFont typeface="Arial" panose="020B0604020202020204" pitchFamily="34" charset="0"/>
              <a:buChar char="•"/>
            </a:pPr>
            <a:r>
              <a:rPr lang="es-US" sz="1800" dirty="0">
                <a:solidFill>
                  <a:srgbClr val="000000"/>
                </a:solidFill>
              </a:rPr>
              <a:t>Pedidos de información</a:t>
            </a:r>
          </a:p>
          <a:p>
            <a:pPr marL="285750" indent="-285750" algn="just">
              <a:spcBef>
                <a:spcPts val="0"/>
              </a:spcBef>
              <a:buFont typeface="Arial" panose="020B0604020202020204" pitchFamily="34" charset="0"/>
              <a:buChar char="•"/>
            </a:pPr>
            <a:r>
              <a:rPr lang="es-US" sz="1800" dirty="0">
                <a:solidFill>
                  <a:srgbClr val="000000"/>
                </a:solidFill>
              </a:rPr>
              <a:t>Entrevista a expertos</a:t>
            </a:r>
          </a:p>
          <a:p>
            <a:pPr marL="742950" lvl="1" indent="-285750" algn="just">
              <a:spcBef>
                <a:spcPts val="0"/>
              </a:spcBef>
              <a:buFont typeface="Arial" panose="020B0604020202020204" pitchFamily="34" charset="0"/>
              <a:buChar char="•"/>
            </a:pPr>
            <a:r>
              <a:rPr lang="es-US" sz="1800" dirty="0">
                <a:solidFill>
                  <a:srgbClr val="000000"/>
                </a:solidFill>
              </a:rPr>
              <a:t>Jefes de departamento de inteligencia</a:t>
            </a:r>
            <a:endParaRPr lang="es-EC" sz="1800" dirty="0">
              <a:solidFill>
                <a:srgbClr val="000000"/>
              </a:solidFill>
            </a:endParaRP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59</a:t>
            </a:fld>
            <a:endParaRPr lang="es-EC">
              <a:solidFill>
                <a:prstClr val="black">
                  <a:tint val="75000"/>
                </a:prstClr>
              </a:solidFill>
            </a:endParaRPr>
          </a:p>
        </p:txBody>
      </p:sp>
    </p:spTree>
    <p:extLst>
      <p:ext uri="{BB962C8B-B14F-4D97-AF65-F5344CB8AC3E}">
        <p14:creationId xmlns:p14="http://schemas.microsoft.com/office/powerpoint/2010/main" val="37547569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B2512DD-C608-4522-BF69-2B84AFC397D0}"/>
              </a:ext>
            </a:extLst>
          </p:cNvPr>
          <p:cNvSpPr txBox="1"/>
          <p:nvPr/>
        </p:nvSpPr>
        <p:spPr>
          <a:xfrm>
            <a:off x="2195736" y="1268760"/>
            <a:ext cx="2195736" cy="553998"/>
          </a:xfrm>
          <a:prstGeom prst="rect">
            <a:avLst/>
          </a:prstGeom>
          <a:noFill/>
        </p:spPr>
        <p:txBody>
          <a:bodyPr wrap="square" rtlCol="0">
            <a:spAutoFit/>
          </a:bodyPr>
          <a:lstStyle/>
          <a:p>
            <a:pPr algn="just"/>
            <a:r>
              <a:rPr lang="es-US" sz="3000" b="1" dirty="0"/>
              <a:t>SUMARIO:</a:t>
            </a:r>
          </a:p>
        </p:txBody>
      </p:sp>
      <p:graphicFrame>
        <p:nvGraphicFramePr>
          <p:cNvPr id="2" name="Diagrama 1">
            <a:extLst>
              <a:ext uri="{FF2B5EF4-FFF2-40B4-BE49-F238E27FC236}">
                <a16:creationId xmlns:a16="http://schemas.microsoft.com/office/drawing/2014/main" id="{7B2FC2DB-48C8-41A2-9648-F71982137F93}"/>
              </a:ext>
            </a:extLst>
          </p:cNvPr>
          <p:cNvGraphicFramePr/>
          <p:nvPr>
            <p:extLst/>
          </p:nvPr>
        </p:nvGraphicFramePr>
        <p:xfrm>
          <a:off x="3978442" y="1988840"/>
          <a:ext cx="4770022"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AAF536F2-DF23-4DBA-ADB5-8358C4BA3512}"/>
              </a:ext>
            </a:extLst>
          </p:cNvPr>
          <p:cNvSpPr>
            <a:spLocks noGrp="1"/>
          </p:cNvSpPr>
          <p:nvPr>
            <p:ph type="sldNum" sz="quarter" idx="12"/>
          </p:nvPr>
        </p:nvSpPr>
        <p:spPr/>
        <p:txBody>
          <a:bodyPr/>
          <a:lstStyle/>
          <a:p>
            <a:fld id="{B8E02949-4CF0-41F9-868E-9DB81E933003}" type="slidenum">
              <a:rPr lang="es-EC" smtClean="0">
                <a:solidFill>
                  <a:prstClr val="black">
                    <a:tint val="75000"/>
                  </a:prstClr>
                </a:solidFill>
              </a:rPr>
              <a:pPr/>
              <a:t>6</a:t>
            </a:fld>
            <a:endParaRPr lang="es-EC">
              <a:solidFill>
                <a:prstClr val="black">
                  <a:tint val="75000"/>
                </a:prstClr>
              </a:solidFill>
            </a:endParaRPr>
          </a:p>
        </p:txBody>
      </p:sp>
      <p:pic>
        <p:nvPicPr>
          <p:cNvPr id="7" name="Imagen 6">
            <a:extLst>
              <a:ext uri="{FF2B5EF4-FFF2-40B4-BE49-F238E27FC236}">
                <a16:creationId xmlns:a16="http://schemas.microsoft.com/office/drawing/2014/main" id="{EE570812-2480-4F83-A065-C632D432390D}"/>
              </a:ext>
            </a:extLst>
          </p:cNvPr>
          <p:cNvPicPr>
            <a:picLocks noChangeAspect="1"/>
          </p:cNvPicPr>
          <p:nvPr/>
        </p:nvPicPr>
        <p:blipFill>
          <a:blip r:embed="rId7"/>
          <a:stretch>
            <a:fillRect/>
          </a:stretch>
        </p:blipFill>
        <p:spPr>
          <a:xfrm>
            <a:off x="179512" y="2222609"/>
            <a:ext cx="3816424" cy="3582655"/>
          </a:xfrm>
          <a:prstGeom prst="rect">
            <a:avLst/>
          </a:prstGeom>
        </p:spPr>
      </p:pic>
    </p:spTree>
    <p:extLst>
      <p:ext uri="{BB962C8B-B14F-4D97-AF65-F5344CB8AC3E}">
        <p14:creationId xmlns:p14="http://schemas.microsoft.com/office/powerpoint/2010/main" val="40427465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B2512DD-C608-4522-BF69-2B84AFC397D0}"/>
              </a:ext>
            </a:extLst>
          </p:cNvPr>
          <p:cNvSpPr txBox="1"/>
          <p:nvPr/>
        </p:nvSpPr>
        <p:spPr>
          <a:xfrm>
            <a:off x="2195736" y="1268760"/>
            <a:ext cx="2195736" cy="553998"/>
          </a:xfrm>
          <a:prstGeom prst="rect">
            <a:avLst/>
          </a:prstGeom>
          <a:noFill/>
        </p:spPr>
        <p:txBody>
          <a:bodyPr wrap="square" rtlCol="0">
            <a:spAutoFit/>
          </a:bodyPr>
          <a:lstStyle/>
          <a:p>
            <a:pPr algn="just"/>
            <a:r>
              <a:rPr lang="es-US" sz="3000" b="1" dirty="0"/>
              <a:t>SUMARIO:</a:t>
            </a:r>
          </a:p>
        </p:txBody>
      </p:sp>
      <p:graphicFrame>
        <p:nvGraphicFramePr>
          <p:cNvPr id="2" name="Diagrama 1">
            <a:extLst>
              <a:ext uri="{FF2B5EF4-FFF2-40B4-BE49-F238E27FC236}">
                <a16:creationId xmlns:a16="http://schemas.microsoft.com/office/drawing/2014/main" id="{7B2FC2DB-48C8-41A2-9648-F71982137F93}"/>
              </a:ext>
            </a:extLst>
          </p:cNvPr>
          <p:cNvGraphicFramePr/>
          <p:nvPr>
            <p:extLst/>
          </p:nvPr>
        </p:nvGraphicFramePr>
        <p:xfrm>
          <a:off x="3978442" y="1988840"/>
          <a:ext cx="4770022"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AAF536F2-DF23-4DBA-ADB5-8358C4BA3512}"/>
              </a:ext>
            </a:extLst>
          </p:cNvPr>
          <p:cNvSpPr>
            <a:spLocks noGrp="1"/>
          </p:cNvSpPr>
          <p:nvPr>
            <p:ph type="sldNum" sz="quarter" idx="12"/>
          </p:nvPr>
        </p:nvSpPr>
        <p:spPr/>
        <p:txBody>
          <a:bodyPr/>
          <a:lstStyle/>
          <a:p>
            <a:fld id="{B8E02949-4CF0-41F9-868E-9DB81E933003}" type="slidenum">
              <a:rPr lang="es-EC" smtClean="0">
                <a:solidFill>
                  <a:prstClr val="black">
                    <a:tint val="75000"/>
                  </a:prstClr>
                </a:solidFill>
              </a:rPr>
              <a:pPr/>
              <a:t>60</a:t>
            </a:fld>
            <a:endParaRPr lang="es-EC">
              <a:solidFill>
                <a:prstClr val="black">
                  <a:tint val="75000"/>
                </a:prstClr>
              </a:solidFill>
            </a:endParaRPr>
          </a:p>
        </p:txBody>
      </p:sp>
      <p:pic>
        <p:nvPicPr>
          <p:cNvPr id="6" name="Imagen 5">
            <a:extLst>
              <a:ext uri="{FF2B5EF4-FFF2-40B4-BE49-F238E27FC236}">
                <a16:creationId xmlns:a16="http://schemas.microsoft.com/office/drawing/2014/main" id="{61381B5F-5328-43DD-A615-3A87BAD52D2D}"/>
              </a:ext>
            </a:extLst>
          </p:cNvPr>
          <p:cNvPicPr>
            <a:picLocks noChangeAspect="1"/>
          </p:cNvPicPr>
          <p:nvPr/>
        </p:nvPicPr>
        <p:blipFill>
          <a:blip r:embed="rId7"/>
          <a:stretch>
            <a:fillRect/>
          </a:stretch>
        </p:blipFill>
        <p:spPr>
          <a:xfrm>
            <a:off x="179512" y="2222609"/>
            <a:ext cx="3816424" cy="3582655"/>
          </a:xfrm>
          <a:prstGeom prst="rect">
            <a:avLst/>
          </a:prstGeom>
        </p:spPr>
      </p:pic>
    </p:spTree>
    <p:extLst>
      <p:ext uri="{BB962C8B-B14F-4D97-AF65-F5344CB8AC3E}">
        <p14:creationId xmlns:p14="http://schemas.microsoft.com/office/powerpoint/2010/main" val="25781314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FUNCIÓN DE INTELIGENCIA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61</a:t>
            </a:fld>
            <a:endParaRPr lang="es-EC">
              <a:solidFill>
                <a:prstClr val="black">
                  <a:tint val="75000"/>
                </a:prstClr>
              </a:solidFill>
            </a:endParaRPr>
          </a:p>
        </p:txBody>
      </p:sp>
      <p:grpSp>
        <p:nvGrpSpPr>
          <p:cNvPr id="25" name="Grupo 24">
            <a:extLst>
              <a:ext uri="{FF2B5EF4-FFF2-40B4-BE49-F238E27FC236}">
                <a16:creationId xmlns:a16="http://schemas.microsoft.com/office/drawing/2014/main" id="{0AA83CF7-BFE1-4753-8FF9-42874E3E2B4B}"/>
              </a:ext>
            </a:extLst>
          </p:cNvPr>
          <p:cNvGrpSpPr/>
          <p:nvPr/>
        </p:nvGrpSpPr>
        <p:grpSpPr>
          <a:xfrm>
            <a:off x="337833" y="2220372"/>
            <a:ext cx="3384377" cy="4308291"/>
            <a:chOff x="337833" y="2220372"/>
            <a:chExt cx="3384377" cy="4308291"/>
          </a:xfrm>
        </p:grpSpPr>
        <p:pic>
          <p:nvPicPr>
            <p:cNvPr id="3" name="Imagen 2">
              <a:extLst>
                <a:ext uri="{FF2B5EF4-FFF2-40B4-BE49-F238E27FC236}">
                  <a16:creationId xmlns:a16="http://schemas.microsoft.com/office/drawing/2014/main" id="{2AB045F8-2D31-4308-9757-883BDB120DE3}"/>
                </a:ext>
              </a:extLst>
            </p:cNvPr>
            <p:cNvPicPr>
              <a:picLocks noChangeAspect="1"/>
            </p:cNvPicPr>
            <p:nvPr/>
          </p:nvPicPr>
          <p:blipFill rotWithShape="1">
            <a:blip r:embed="rId3"/>
            <a:srcRect l="17581" t="1602" r="21472" b="2557"/>
            <a:stretch/>
          </p:blipFill>
          <p:spPr>
            <a:xfrm>
              <a:off x="337833" y="2220372"/>
              <a:ext cx="3384377" cy="4308291"/>
            </a:xfrm>
            <a:prstGeom prst="rect">
              <a:avLst/>
            </a:prstGeom>
          </p:spPr>
        </p:pic>
        <p:sp>
          <p:nvSpPr>
            <p:cNvPr id="4" name="Rectángulo 3">
              <a:extLst>
                <a:ext uri="{FF2B5EF4-FFF2-40B4-BE49-F238E27FC236}">
                  <a16:creationId xmlns:a16="http://schemas.microsoft.com/office/drawing/2014/main" id="{D3EA3568-040A-4D15-A55F-522069AA845E}"/>
                </a:ext>
              </a:extLst>
            </p:cNvPr>
            <p:cNvSpPr/>
            <p:nvPr/>
          </p:nvSpPr>
          <p:spPr>
            <a:xfrm>
              <a:off x="1883129" y="4473116"/>
              <a:ext cx="293784" cy="226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6" name="Conector: angular 5">
              <a:extLst>
                <a:ext uri="{FF2B5EF4-FFF2-40B4-BE49-F238E27FC236}">
                  <a16:creationId xmlns:a16="http://schemas.microsoft.com/office/drawing/2014/main" id="{01FE0011-48CA-4ACF-95F4-0BC90FC10229}"/>
                </a:ext>
              </a:extLst>
            </p:cNvPr>
            <p:cNvCxnSpPr>
              <a:cxnSpLocks/>
            </p:cNvCxnSpPr>
            <p:nvPr/>
          </p:nvCxnSpPr>
          <p:spPr>
            <a:xfrm rot="5400000">
              <a:off x="1833436" y="4501628"/>
              <a:ext cx="298304" cy="149768"/>
            </a:xfrm>
            <a:prstGeom prst="bentConnector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angular 13">
              <a:extLst>
                <a:ext uri="{FF2B5EF4-FFF2-40B4-BE49-F238E27FC236}">
                  <a16:creationId xmlns:a16="http://schemas.microsoft.com/office/drawing/2014/main" id="{11D9E71D-C887-4B04-982B-49FEE649C993}"/>
                </a:ext>
              </a:extLst>
            </p:cNvPr>
            <p:cNvCxnSpPr>
              <a:cxnSpLocks/>
            </p:cNvCxnSpPr>
            <p:nvPr/>
          </p:nvCxnSpPr>
          <p:spPr>
            <a:xfrm rot="10800000" flipV="1">
              <a:off x="2057472" y="4437112"/>
              <a:ext cx="1074370" cy="139400"/>
            </a:xfrm>
            <a:prstGeom prst="bentConnector3">
              <a:avLst>
                <a:gd name="adj1" fmla="val 63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angular 19">
              <a:extLst>
                <a:ext uri="{FF2B5EF4-FFF2-40B4-BE49-F238E27FC236}">
                  <a16:creationId xmlns:a16="http://schemas.microsoft.com/office/drawing/2014/main" id="{EDD34EAC-6C3E-4152-B127-04AB25CFFAA2}"/>
                </a:ext>
              </a:extLst>
            </p:cNvPr>
            <p:cNvCxnSpPr>
              <a:cxnSpLocks/>
            </p:cNvCxnSpPr>
            <p:nvPr/>
          </p:nvCxnSpPr>
          <p:spPr>
            <a:xfrm>
              <a:off x="971600" y="4506812"/>
              <a:ext cx="936104" cy="69700"/>
            </a:xfrm>
            <a:prstGeom prst="bentConnector3">
              <a:avLst>
                <a:gd name="adj1" fmla="val -177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6" name="Rectángulo: esquinas redondeadas 25">
            <a:extLst>
              <a:ext uri="{FF2B5EF4-FFF2-40B4-BE49-F238E27FC236}">
                <a16:creationId xmlns:a16="http://schemas.microsoft.com/office/drawing/2014/main" id="{F388CC49-0725-4B16-8FE8-E8E9FFCDA07F}"/>
              </a:ext>
            </a:extLst>
          </p:cNvPr>
          <p:cNvSpPr/>
          <p:nvPr/>
        </p:nvSpPr>
        <p:spPr>
          <a:xfrm>
            <a:off x="3866226" y="1556792"/>
            <a:ext cx="5026254" cy="111061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r>
              <a:rPr lang="es-US" sz="1800" dirty="0"/>
              <a:t>Está constituida por varios organismos que tienen un rol, tareas y  propósito dentro de la organización del Subsistema de Inteligencia Militar</a:t>
            </a:r>
            <a:endParaRPr lang="es-EC" sz="1600" dirty="0"/>
          </a:p>
        </p:txBody>
      </p:sp>
      <p:sp>
        <p:nvSpPr>
          <p:cNvPr id="27" name="Rectángulo: esquinas redondeadas 26">
            <a:extLst>
              <a:ext uri="{FF2B5EF4-FFF2-40B4-BE49-F238E27FC236}">
                <a16:creationId xmlns:a16="http://schemas.microsoft.com/office/drawing/2014/main" id="{BAB150F6-CFD2-4D02-8B39-1B324A30759E}"/>
              </a:ext>
            </a:extLst>
          </p:cNvPr>
          <p:cNvSpPr/>
          <p:nvPr/>
        </p:nvSpPr>
        <p:spPr>
          <a:xfrm>
            <a:off x="3906792" y="4107106"/>
            <a:ext cx="4984512" cy="121952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es-US" sz="1800" dirty="0">
                <a:solidFill>
                  <a:srgbClr val="000000"/>
                </a:solidFill>
              </a:rPr>
              <a:t>Su esfuerzo de búsqueda de información está circunscrito dentro de las fuentes abiertas de información.</a:t>
            </a:r>
            <a:endParaRPr lang="es-EC" sz="1600" dirty="0">
              <a:solidFill>
                <a:srgbClr val="000000"/>
              </a:solidFill>
            </a:endParaRPr>
          </a:p>
        </p:txBody>
      </p:sp>
      <p:sp>
        <p:nvSpPr>
          <p:cNvPr id="28" name="Rectángulo: esquinas redondeadas 27">
            <a:extLst>
              <a:ext uri="{FF2B5EF4-FFF2-40B4-BE49-F238E27FC236}">
                <a16:creationId xmlns:a16="http://schemas.microsoft.com/office/drawing/2014/main" id="{8BAB4982-41B8-4FD8-81CA-2D4BD3072208}"/>
              </a:ext>
            </a:extLst>
          </p:cNvPr>
          <p:cNvSpPr/>
          <p:nvPr/>
        </p:nvSpPr>
        <p:spPr>
          <a:xfrm>
            <a:off x="3866226" y="2831949"/>
            <a:ext cx="5025078" cy="111061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s-US" sz="1800" dirty="0"/>
              <a:t>evaluar las características del proceso de toma de decisiones del adversario, e identificar las debilidades que puedan convertirse en vulnerabilidades a ser explotadas</a:t>
            </a:r>
            <a:endParaRPr lang="es-EC" sz="1600" dirty="0"/>
          </a:p>
        </p:txBody>
      </p:sp>
      <p:sp>
        <p:nvSpPr>
          <p:cNvPr id="29" name="Rectángulo: esquinas redondeadas 28">
            <a:extLst>
              <a:ext uri="{FF2B5EF4-FFF2-40B4-BE49-F238E27FC236}">
                <a16:creationId xmlns:a16="http://schemas.microsoft.com/office/drawing/2014/main" id="{956AB09E-84A0-458B-BF8D-263EAE2B74D3}"/>
              </a:ext>
            </a:extLst>
          </p:cNvPr>
          <p:cNvSpPr/>
          <p:nvPr/>
        </p:nvSpPr>
        <p:spPr>
          <a:xfrm>
            <a:off x="3886509" y="5491164"/>
            <a:ext cx="4984512" cy="12195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s-US" sz="1800" dirty="0">
                <a:solidFill>
                  <a:schemeClr val="bg1"/>
                </a:solidFill>
              </a:rPr>
              <a:t>Según </a:t>
            </a:r>
            <a:r>
              <a:rPr lang="es-US" sz="1800" dirty="0" err="1">
                <a:solidFill>
                  <a:schemeClr val="bg1"/>
                </a:solidFill>
              </a:rPr>
              <a:t>PPN</a:t>
            </a:r>
            <a:r>
              <a:rPr lang="es-US" sz="1800" dirty="0">
                <a:solidFill>
                  <a:schemeClr val="bg1"/>
                </a:solidFill>
              </a:rPr>
              <a:t> estas actividades debe realizar los departamentos de inteligencia.</a:t>
            </a:r>
            <a:endParaRPr lang="es-EC" sz="1600" dirty="0">
              <a:solidFill>
                <a:schemeClr val="bg1"/>
              </a:solidFill>
            </a:endParaRPr>
          </a:p>
        </p:txBody>
      </p:sp>
      <p:sp>
        <p:nvSpPr>
          <p:cNvPr id="30" name="Elipse 29">
            <a:extLst>
              <a:ext uri="{FF2B5EF4-FFF2-40B4-BE49-F238E27FC236}">
                <a16:creationId xmlns:a16="http://schemas.microsoft.com/office/drawing/2014/main" id="{F6A7DF5B-3580-4166-8A6A-FB38DDCE508E}"/>
              </a:ext>
            </a:extLst>
          </p:cNvPr>
          <p:cNvSpPr/>
          <p:nvPr/>
        </p:nvSpPr>
        <p:spPr>
          <a:xfrm>
            <a:off x="337832" y="4479354"/>
            <a:ext cx="1839079" cy="9035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Explosión: 14 puntos 30">
            <a:extLst>
              <a:ext uri="{FF2B5EF4-FFF2-40B4-BE49-F238E27FC236}">
                <a16:creationId xmlns:a16="http://schemas.microsoft.com/office/drawing/2014/main" id="{996F26F9-34F5-4F06-8D8C-E9E25FA4FEF9}"/>
              </a:ext>
            </a:extLst>
          </p:cNvPr>
          <p:cNvSpPr/>
          <p:nvPr/>
        </p:nvSpPr>
        <p:spPr>
          <a:xfrm>
            <a:off x="467544" y="78968"/>
            <a:ext cx="8496944" cy="670006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US" sz="1800" dirty="0">
                <a:solidFill>
                  <a:srgbClr val="FFFF99"/>
                </a:solidFill>
              </a:rPr>
              <a:t>Es la organización conformada por los departamentos de inteligencia de los repartos operativos de la Armada del Ecuador, que realiza las actividades establecidas para el departamento de inteligencia en el Proceso de Planeamiento Naval.</a:t>
            </a:r>
          </a:p>
        </p:txBody>
      </p:sp>
    </p:spTree>
    <p:extLst>
      <p:ext uri="{BB962C8B-B14F-4D97-AF65-F5344CB8AC3E}">
        <p14:creationId xmlns:p14="http://schemas.microsoft.com/office/powerpoint/2010/main" val="35361762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4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62</a:t>
            </a:fld>
            <a:endParaRPr lang="es-EC">
              <a:solidFill>
                <a:prstClr val="black">
                  <a:tint val="75000"/>
                </a:prstClr>
              </a:solidFill>
            </a:endParaRPr>
          </a:p>
        </p:txBody>
      </p:sp>
      <p:pic>
        <p:nvPicPr>
          <p:cNvPr id="5" name="Imagen 4">
            <a:extLst>
              <a:ext uri="{FF2B5EF4-FFF2-40B4-BE49-F238E27FC236}">
                <a16:creationId xmlns:a16="http://schemas.microsoft.com/office/drawing/2014/main" id="{A6EF9741-DA44-4803-9BD6-D7647E3B8D58}"/>
              </a:ext>
            </a:extLst>
          </p:cNvPr>
          <p:cNvPicPr>
            <a:picLocks noChangeAspect="1"/>
          </p:cNvPicPr>
          <p:nvPr/>
        </p:nvPicPr>
        <p:blipFill>
          <a:blip r:embed="rId3"/>
          <a:stretch>
            <a:fillRect/>
          </a:stretch>
        </p:blipFill>
        <p:spPr>
          <a:xfrm>
            <a:off x="107504" y="1917339"/>
            <a:ext cx="3679584" cy="4896037"/>
          </a:xfrm>
          <a:prstGeom prst="rect">
            <a:avLst/>
          </a:prstGeom>
        </p:spPr>
      </p:pic>
      <p:pic>
        <p:nvPicPr>
          <p:cNvPr id="6" name="Imagen 5">
            <a:extLst>
              <a:ext uri="{FF2B5EF4-FFF2-40B4-BE49-F238E27FC236}">
                <a16:creationId xmlns:a16="http://schemas.microsoft.com/office/drawing/2014/main" id="{E642122F-4764-4A70-A9FC-3F81DEE97636}"/>
              </a:ext>
            </a:extLst>
          </p:cNvPr>
          <p:cNvPicPr>
            <a:picLocks noChangeAspect="1"/>
          </p:cNvPicPr>
          <p:nvPr/>
        </p:nvPicPr>
        <p:blipFill>
          <a:blip r:embed="rId4"/>
          <a:stretch>
            <a:fillRect/>
          </a:stretch>
        </p:blipFill>
        <p:spPr>
          <a:xfrm>
            <a:off x="3891579" y="1412777"/>
            <a:ext cx="5148570" cy="3168351"/>
          </a:xfrm>
          <a:prstGeom prst="rect">
            <a:avLst/>
          </a:prstGeom>
        </p:spPr>
      </p:pic>
      <p:graphicFrame>
        <p:nvGraphicFramePr>
          <p:cNvPr id="12" name="Diagrama 11">
            <a:extLst>
              <a:ext uri="{FF2B5EF4-FFF2-40B4-BE49-F238E27FC236}">
                <a16:creationId xmlns:a16="http://schemas.microsoft.com/office/drawing/2014/main" id="{324C2CCB-DD76-4FD2-9741-812E94E80EAE}"/>
              </a:ext>
            </a:extLst>
          </p:cNvPr>
          <p:cNvGraphicFramePr/>
          <p:nvPr>
            <p:extLst/>
          </p:nvPr>
        </p:nvGraphicFramePr>
        <p:xfrm>
          <a:off x="3419872" y="4653136"/>
          <a:ext cx="5652120" cy="21602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Rectángulo: esquinas diagonales redondeadas 13">
            <a:extLst>
              <a:ext uri="{FF2B5EF4-FFF2-40B4-BE49-F238E27FC236}">
                <a16:creationId xmlns:a16="http://schemas.microsoft.com/office/drawing/2014/main" id="{BEC30921-E1F4-45F5-A46A-663583DB1BDE}"/>
              </a:ext>
            </a:extLst>
          </p:cNvPr>
          <p:cNvSpPr/>
          <p:nvPr/>
        </p:nvSpPr>
        <p:spPr>
          <a:xfrm>
            <a:off x="1259632" y="2592252"/>
            <a:ext cx="6624736" cy="2852971"/>
          </a:xfrm>
          <a:prstGeom prst="round2Diag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spcBef>
                <a:spcPts val="0"/>
              </a:spcBef>
            </a:pPr>
            <a:r>
              <a:rPr lang="es-US" sz="2000" b="1" dirty="0"/>
              <a:t>FUNCIÓN BÁSICA DE LOS DEPARTAMENTOS </a:t>
            </a:r>
          </a:p>
          <a:p>
            <a:pPr>
              <a:spcBef>
                <a:spcPts val="0"/>
              </a:spcBef>
            </a:pPr>
            <a:r>
              <a:rPr lang="es-US" sz="2000" b="1" dirty="0"/>
              <a:t>DE INTELIGENCIA</a:t>
            </a:r>
          </a:p>
          <a:p>
            <a:r>
              <a:rPr lang="es-US" sz="2000" dirty="0"/>
              <a:t>Producir Inteligencia para asesorar al comandante y el estado mayor de los repartos operativos de la Armada, en los niveles operacional y táctico, a fin de apoyar a la planificación de operaciones navales.</a:t>
            </a:r>
            <a:endParaRPr lang="es-EC" sz="2000" dirty="0"/>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340768"/>
            <a:ext cx="3744416" cy="523220"/>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FUNCIONES BÁSICAS</a:t>
            </a:r>
          </a:p>
        </p:txBody>
      </p:sp>
      <p:sp>
        <p:nvSpPr>
          <p:cNvPr id="8" name="CuadroTexto 7">
            <a:extLst>
              <a:ext uri="{FF2B5EF4-FFF2-40B4-BE49-F238E27FC236}">
                <a16:creationId xmlns:a16="http://schemas.microsoft.com/office/drawing/2014/main" id="{593DA2DB-458F-487B-B274-E59737CF78D0}"/>
              </a:ext>
            </a:extLst>
          </p:cNvPr>
          <p:cNvSpPr txBox="1"/>
          <p:nvPr/>
        </p:nvSpPr>
        <p:spPr>
          <a:xfrm>
            <a:off x="3995936" y="1033572"/>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Tree>
    <p:extLst>
      <p:ext uri="{BB962C8B-B14F-4D97-AF65-F5344CB8AC3E}">
        <p14:creationId xmlns:p14="http://schemas.microsoft.com/office/powerpoint/2010/main" val="42760948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63</a:t>
            </a:fld>
            <a:endParaRPr lang="es-EC">
              <a:solidFill>
                <a:prstClr val="black">
                  <a:tint val="75000"/>
                </a:prstClr>
              </a:solidFill>
            </a:endParaRP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628800"/>
            <a:ext cx="5256584" cy="523220"/>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DIAGRAMA DE RELACIONES </a:t>
            </a:r>
          </a:p>
        </p:txBody>
      </p:sp>
      <p:pic>
        <p:nvPicPr>
          <p:cNvPr id="37" name="Imagen 36">
            <a:extLst>
              <a:ext uri="{FF2B5EF4-FFF2-40B4-BE49-F238E27FC236}">
                <a16:creationId xmlns:a16="http://schemas.microsoft.com/office/drawing/2014/main" id="{3F982E28-336D-4A94-9666-E37565804345}"/>
              </a:ext>
            </a:extLst>
          </p:cNvPr>
          <p:cNvPicPr>
            <a:picLocks noChangeAspect="1"/>
          </p:cNvPicPr>
          <p:nvPr/>
        </p:nvPicPr>
        <p:blipFill>
          <a:blip r:embed="rId3"/>
          <a:stretch>
            <a:fillRect/>
          </a:stretch>
        </p:blipFill>
        <p:spPr>
          <a:xfrm>
            <a:off x="251520" y="2940037"/>
            <a:ext cx="4536504" cy="3034196"/>
          </a:xfrm>
          <a:prstGeom prst="rect">
            <a:avLst/>
          </a:prstGeom>
        </p:spPr>
      </p:pic>
      <p:sp>
        <p:nvSpPr>
          <p:cNvPr id="38" name="Elipse 37">
            <a:extLst>
              <a:ext uri="{FF2B5EF4-FFF2-40B4-BE49-F238E27FC236}">
                <a16:creationId xmlns:a16="http://schemas.microsoft.com/office/drawing/2014/main" id="{196C9704-4029-47A2-B8F8-FF6FA81D5277}"/>
              </a:ext>
            </a:extLst>
          </p:cNvPr>
          <p:cNvSpPr/>
          <p:nvPr/>
        </p:nvSpPr>
        <p:spPr>
          <a:xfrm rot="1767688">
            <a:off x="989451" y="3101671"/>
            <a:ext cx="4082008" cy="18482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Elipse 38">
            <a:extLst>
              <a:ext uri="{FF2B5EF4-FFF2-40B4-BE49-F238E27FC236}">
                <a16:creationId xmlns:a16="http://schemas.microsoft.com/office/drawing/2014/main" id="{06CD7EA9-6EB2-4450-8BDA-5D6EA754CCB3}"/>
              </a:ext>
            </a:extLst>
          </p:cNvPr>
          <p:cNvSpPr/>
          <p:nvPr/>
        </p:nvSpPr>
        <p:spPr>
          <a:xfrm>
            <a:off x="2411760" y="3807387"/>
            <a:ext cx="288032" cy="2696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Elipse 39">
            <a:extLst>
              <a:ext uri="{FF2B5EF4-FFF2-40B4-BE49-F238E27FC236}">
                <a16:creationId xmlns:a16="http://schemas.microsoft.com/office/drawing/2014/main" id="{25BCA133-47BD-4F32-8B70-8E0309E399A2}"/>
              </a:ext>
            </a:extLst>
          </p:cNvPr>
          <p:cNvSpPr/>
          <p:nvPr/>
        </p:nvSpPr>
        <p:spPr>
          <a:xfrm>
            <a:off x="2411760" y="4438457"/>
            <a:ext cx="288032" cy="2696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Elipse 40">
            <a:extLst>
              <a:ext uri="{FF2B5EF4-FFF2-40B4-BE49-F238E27FC236}">
                <a16:creationId xmlns:a16="http://schemas.microsoft.com/office/drawing/2014/main" id="{7DFC88C0-1A42-42CD-BA84-32B1C59CC15A}"/>
              </a:ext>
            </a:extLst>
          </p:cNvPr>
          <p:cNvSpPr/>
          <p:nvPr/>
        </p:nvSpPr>
        <p:spPr>
          <a:xfrm>
            <a:off x="611560" y="4365103"/>
            <a:ext cx="194926" cy="19524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Elipse 41">
            <a:extLst>
              <a:ext uri="{FF2B5EF4-FFF2-40B4-BE49-F238E27FC236}">
                <a16:creationId xmlns:a16="http://schemas.microsoft.com/office/drawing/2014/main" id="{CB8DCA32-C7EF-408D-960C-5F994DC30908}"/>
              </a:ext>
            </a:extLst>
          </p:cNvPr>
          <p:cNvSpPr/>
          <p:nvPr/>
        </p:nvSpPr>
        <p:spPr>
          <a:xfrm>
            <a:off x="2144826" y="5393993"/>
            <a:ext cx="194926" cy="19524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Rectángulo: esquinas redondeadas 43">
            <a:extLst>
              <a:ext uri="{FF2B5EF4-FFF2-40B4-BE49-F238E27FC236}">
                <a16:creationId xmlns:a16="http://schemas.microsoft.com/office/drawing/2014/main" id="{8E8DA1BC-A728-49C7-AD35-77533C883288}"/>
              </a:ext>
            </a:extLst>
          </p:cNvPr>
          <p:cNvSpPr/>
          <p:nvPr/>
        </p:nvSpPr>
        <p:spPr>
          <a:xfrm>
            <a:off x="5148064" y="2940037"/>
            <a:ext cx="3600400" cy="48896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2000" dirty="0"/>
              <a:t>El Ciclo de Inteligencia</a:t>
            </a:r>
          </a:p>
        </p:txBody>
      </p:sp>
      <p:sp>
        <p:nvSpPr>
          <p:cNvPr id="45" name="Rectángulo 44">
            <a:extLst>
              <a:ext uri="{FF2B5EF4-FFF2-40B4-BE49-F238E27FC236}">
                <a16:creationId xmlns:a16="http://schemas.microsoft.com/office/drawing/2014/main" id="{BF0FDA24-A05A-4BCD-BABB-D0076C82B4DC}"/>
              </a:ext>
            </a:extLst>
          </p:cNvPr>
          <p:cNvSpPr/>
          <p:nvPr/>
        </p:nvSpPr>
        <p:spPr>
          <a:xfrm>
            <a:off x="5031379" y="3807387"/>
            <a:ext cx="1268814" cy="263376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1600" dirty="0"/>
              <a:t>Alteración en el proceso de Búsqueda de Información </a:t>
            </a:r>
            <a:endParaRPr lang="es-EC" sz="1600" dirty="0"/>
          </a:p>
        </p:txBody>
      </p:sp>
      <p:sp>
        <p:nvSpPr>
          <p:cNvPr id="46" name="Elipse 45">
            <a:extLst>
              <a:ext uri="{FF2B5EF4-FFF2-40B4-BE49-F238E27FC236}">
                <a16:creationId xmlns:a16="http://schemas.microsoft.com/office/drawing/2014/main" id="{BD4DC109-B31C-467D-B64B-281C532D220E}"/>
              </a:ext>
            </a:extLst>
          </p:cNvPr>
          <p:cNvSpPr/>
          <p:nvPr/>
        </p:nvSpPr>
        <p:spPr>
          <a:xfrm>
            <a:off x="2699793" y="2780928"/>
            <a:ext cx="2088232" cy="29523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7" name="Rectángulo 46">
            <a:extLst>
              <a:ext uri="{FF2B5EF4-FFF2-40B4-BE49-F238E27FC236}">
                <a16:creationId xmlns:a16="http://schemas.microsoft.com/office/drawing/2014/main" id="{9BB5438E-CFE1-467F-A67C-9D33D71DFF17}"/>
              </a:ext>
            </a:extLst>
          </p:cNvPr>
          <p:cNvSpPr/>
          <p:nvPr/>
        </p:nvSpPr>
        <p:spPr>
          <a:xfrm>
            <a:off x="6321288" y="3807387"/>
            <a:ext cx="1268814" cy="26337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spcBef>
                <a:spcPts val="0"/>
              </a:spcBef>
            </a:pPr>
            <a:r>
              <a:rPr lang="es-MX" sz="1600" dirty="0"/>
              <a:t>La realiza </a:t>
            </a:r>
          </a:p>
          <a:p>
            <a:pPr algn="ctr">
              <a:spcBef>
                <a:spcPts val="0"/>
              </a:spcBef>
            </a:pPr>
            <a:r>
              <a:rPr lang="es-MX" sz="1600" dirty="0"/>
              <a:t>el COIMC</a:t>
            </a:r>
          </a:p>
          <a:p>
            <a:pPr algn="ctr"/>
            <a:r>
              <a:rPr lang="es-MX" sz="1600" dirty="0"/>
              <a:t>Agencias y grupos</a:t>
            </a:r>
            <a:endParaRPr lang="es-EC" sz="1600" dirty="0"/>
          </a:p>
        </p:txBody>
      </p:sp>
      <p:sp>
        <p:nvSpPr>
          <p:cNvPr id="48" name="Rectángulo 47">
            <a:extLst>
              <a:ext uri="{FF2B5EF4-FFF2-40B4-BE49-F238E27FC236}">
                <a16:creationId xmlns:a16="http://schemas.microsoft.com/office/drawing/2014/main" id="{DB003965-53D2-4474-A7F1-FF02CD8F2513}"/>
              </a:ext>
            </a:extLst>
          </p:cNvPr>
          <p:cNvSpPr/>
          <p:nvPr/>
        </p:nvSpPr>
        <p:spPr>
          <a:xfrm>
            <a:off x="7623666" y="3807387"/>
            <a:ext cx="1268814" cy="263376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dirty="0"/>
              <a:t>Orientación del esfuerzo de búsqueda en base a requerimientos de información del Comandante</a:t>
            </a:r>
            <a:endParaRPr lang="es-EC" dirty="0"/>
          </a:p>
        </p:txBody>
      </p:sp>
    </p:spTree>
    <p:extLst>
      <p:ext uri="{BB962C8B-B14F-4D97-AF65-F5344CB8AC3E}">
        <p14:creationId xmlns:p14="http://schemas.microsoft.com/office/powerpoint/2010/main" val="15149590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4" grpId="0" animBg="1"/>
      <p:bldP spid="45" grpId="0" animBg="1"/>
      <p:bldP spid="46" grpId="0" animBg="1"/>
      <p:bldP spid="47" grpId="0" animBg="1"/>
      <p:bldP spid="4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1033572"/>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682805"/>
            <a:ext cx="6480720" cy="954107"/>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ENCUESTAS  Y ENTREVISTAS A JEFES DE DPTO. DE INTELIGENCIA</a:t>
            </a:r>
          </a:p>
        </p:txBody>
      </p:sp>
      <p:pic>
        <p:nvPicPr>
          <p:cNvPr id="16" name="Imagen 15">
            <a:extLst>
              <a:ext uri="{FF2B5EF4-FFF2-40B4-BE49-F238E27FC236}">
                <a16:creationId xmlns:a16="http://schemas.microsoft.com/office/drawing/2014/main" id="{A1C4F914-0EAA-42EF-BFAE-E8B00DC82AD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0109" y="3693749"/>
            <a:ext cx="3815827" cy="2975610"/>
          </a:xfrm>
          <a:prstGeom prst="rect">
            <a:avLst/>
          </a:prstGeom>
          <a:noFill/>
          <a:ln>
            <a:solidFill>
              <a:schemeClr val="tx1"/>
            </a:solidFill>
          </a:ln>
        </p:spPr>
      </p:pic>
      <p:sp>
        <p:nvSpPr>
          <p:cNvPr id="3" name="Rectángulo 2">
            <a:extLst>
              <a:ext uri="{FF2B5EF4-FFF2-40B4-BE49-F238E27FC236}">
                <a16:creationId xmlns:a16="http://schemas.microsoft.com/office/drawing/2014/main" id="{431FFB04-EB3B-49B6-A322-3292231D0036}"/>
              </a:ext>
            </a:extLst>
          </p:cNvPr>
          <p:cNvSpPr/>
          <p:nvPr/>
        </p:nvSpPr>
        <p:spPr>
          <a:xfrm>
            <a:off x="107504" y="3008565"/>
            <a:ext cx="3888432" cy="492443"/>
          </a:xfrm>
          <a:prstGeom prst="rect">
            <a:avLst/>
          </a:prstGeom>
        </p:spPr>
        <p:txBody>
          <a:bodyPr wrap="square">
            <a:spAutoFit/>
          </a:bodyPr>
          <a:lstStyle/>
          <a:p>
            <a:r>
              <a:rPr lang="es-US" dirty="0"/>
              <a:t>¿Recibió la información suficiente para la producción de inteligencia? </a:t>
            </a:r>
            <a:endParaRPr lang="es-EC" dirty="0"/>
          </a:p>
        </p:txBody>
      </p:sp>
      <p:sp>
        <p:nvSpPr>
          <p:cNvPr id="4" name="Rectángulo 3">
            <a:extLst>
              <a:ext uri="{FF2B5EF4-FFF2-40B4-BE49-F238E27FC236}">
                <a16:creationId xmlns:a16="http://schemas.microsoft.com/office/drawing/2014/main" id="{5F420CE1-55A7-402C-BE52-6428D72B49EE}"/>
              </a:ext>
            </a:extLst>
          </p:cNvPr>
          <p:cNvSpPr/>
          <p:nvPr/>
        </p:nvSpPr>
        <p:spPr>
          <a:xfrm>
            <a:off x="4481239" y="3159970"/>
            <a:ext cx="4572000" cy="292388"/>
          </a:xfrm>
          <a:prstGeom prst="rect">
            <a:avLst/>
          </a:prstGeom>
        </p:spPr>
        <p:txBody>
          <a:bodyPr>
            <a:spAutoFit/>
          </a:bodyPr>
          <a:lstStyle/>
          <a:p>
            <a:r>
              <a:rPr lang="es-US" dirty="0"/>
              <a:t>¿Nivel de utilidad de la información? </a:t>
            </a:r>
            <a:endParaRPr lang="es-EC" dirty="0"/>
          </a:p>
        </p:txBody>
      </p:sp>
      <p:pic>
        <p:nvPicPr>
          <p:cNvPr id="20" name="Imagen 19">
            <a:extLst>
              <a:ext uri="{FF2B5EF4-FFF2-40B4-BE49-F238E27FC236}">
                <a16:creationId xmlns:a16="http://schemas.microsoft.com/office/drawing/2014/main" id="{0EFBBEB4-BCBB-4B54-AADD-383C6BBA9E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693750"/>
            <a:ext cx="4176464" cy="2975610"/>
          </a:xfrm>
          <a:prstGeom prst="rect">
            <a:avLst/>
          </a:prstGeom>
          <a:noFill/>
          <a:ln>
            <a:solidFill>
              <a:schemeClr val="tx1"/>
            </a:solidFill>
          </a:ln>
        </p:spPr>
      </p:pic>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64</a:t>
            </a:fld>
            <a:endParaRPr lang="es-EC">
              <a:solidFill>
                <a:prstClr val="black">
                  <a:tint val="75000"/>
                </a:prstClr>
              </a:solidFill>
            </a:endParaRPr>
          </a:p>
        </p:txBody>
      </p:sp>
    </p:spTree>
    <p:extLst>
      <p:ext uri="{BB962C8B-B14F-4D97-AF65-F5344CB8AC3E}">
        <p14:creationId xmlns:p14="http://schemas.microsoft.com/office/powerpoint/2010/main" val="42012646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1033572"/>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682805"/>
            <a:ext cx="6480720" cy="954107"/>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ENCUESTAS  Y ENTREVISTAS A JEFES DE DPTO. DE INTELIGENCIA</a:t>
            </a:r>
          </a:p>
        </p:txBody>
      </p:sp>
      <p:sp>
        <p:nvSpPr>
          <p:cNvPr id="10" name="Rectángulo 9">
            <a:extLst>
              <a:ext uri="{FF2B5EF4-FFF2-40B4-BE49-F238E27FC236}">
                <a16:creationId xmlns:a16="http://schemas.microsoft.com/office/drawing/2014/main" id="{1FAFE439-2935-42E0-8FC1-0D7E7947DA62}"/>
              </a:ext>
            </a:extLst>
          </p:cNvPr>
          <p:cNvSpPr/>
          <p:nvPr/>
        </p:nvSpPr>
        <p:spPr>
          <a:xfrm>
            <a:off x="179512" y="2850189"/>
            <a:ext cx="4324928" cy="692497"/>
          </a:xfrm>
          <a:prstGeom prst="rect">
            <a:avLst/>
          </a:prstGeom>
        </p:spPr>
        <p:txBody>
          <a:bodyPr wrap="square">
            <a:spAutoFit/>
          </a:bodyPr>
          <a:lstStyle/>
          <a:p>
            <a:r>
              <a:rPr lang="es-US" dirty="0"/>
              <a:t>¿Considera que recibió información suficiente por parte del COIMC? ¿Qué medidas se podrían tomar para mejorarla?</a:t>
            </a:r>
            <a:endParaRPr lang="es-EC" dirty="0"/>
          </a:p>
        </p:txBody>
      </p:sp>
      <p:pic>
        <p:nvPicPr>
          <p:cNvPr id="11" name="Imagen 10">
            <a:extLst>
              <a:ext uri="{FF2B5EF4-FFF2-40B4-BE49-F238E27FC236}">
                <a16:creationId xmlns:a16="http://schemas.microsoft.com/office/drawing/2014/main" id="{56919C97-357A-430E-8B6D-81E743FB53B8}"/>
              </a:ext>
            </a:extLst>
          </p:cNvPr>
          <p:cNvPicPr>
            <a:picLocks noChangeAspect="1"/>
          </p:cNvPicPr>
          <p:nvPr/>
        </p:nvPicPr>
        <p:blipFill>
          <a:blip r:embed="rId3"/>
          <a:stretch>
            <a:fillRect/>
          </a:stretch>
        </p:blipFill>
        <p:spPr>
          <a:xfrm>
            <a:off x="179512" y="3765757"/>
            <a:ext cx="4291956" cy="2975611"/>
          </a:xfrm>
          <a:prstGeom prst="rect">
            <a:avLst/>
          </a:prstGeom>
          <a:ln>
            <a:solidFill>
              <a:schemeClr val="tx1"/>
            </a:solidFill>
          </a:ln>
        </p:spPr>
      </p:pic>
      <p:sp>
        <p:nvSpPr>
          <p:cNvPr id="12" name="Rectángulo 11">
            <a:extLst>
              <a:ext uri="{FF2B5EF4-FFF2-40B4-BE49-F238E27FC236}">
                <a16:creationId xmlns:a16="http://schemas.microsoft.com/office/drawing/2014/main" id="{632D2F36-632A-4518-A601-7F21B84F1BE3}"/>
              </a:ext>
            </a:extLst>
          </p:cNvPr>
          <p:cNvSpPr/>
          <p:nvPr/>
        </p:nvSpPr>
        <p:spPr>
          <a:xfrm>
            <a:off x="4644008" y="2850189"/>
            <a:ext cx="4324928" cy="692497"/>
          </a:xfrm>
          <a:prstGeom prst="rect">
            <a:avLst/>
          </a:prstGeom>
        </p:spPr>
        <p:txBody>
          <a:bodyPr wrap="square">
            <a:spAutoFit/>
          </a:bodyPr>
          <a:lstStyle/>
          <a:p>
            <a:r>
              <a:rPr lang="es-US" dirty="0"/>
              <a:t>¿Cuáles ha identificado como los principales retos para realizar los pedidos de información a las agencias del COIMC?</a:t>
            </a:r>
            <a:endParaRPr lang="es-EC" dirty="0"/>
          </a:p>
        </p:txBody>
      </p:sp>
      <p:pic>
        <p:nvPicPr>
          <p:cNvPr id="3" name="Imagen 2">
            <a:extLst>
              <a:ext uri="{FF2B5EF4-FFF2-40B4-BE49-F238E27FC236}">
                <a16:creationId xmlns:a16="http://schemas.microsoft.com/office/drawing/2014/main" id="{D7F21562-B36D-4149-990E-CBE064598AAA}"/>
              </a:ext>
            </a:extLst>
          </p:cNvPr>
          <p:cNvPicPr>
            <a:picLocks noChangeAspect="1"/>
          </p:cNvPicPr>
          <p:nvPr/>
        </p:nvPicPr>
        <p:blipFill>
          <a:blip r:embed="rId4"/>
          <a:stretch>
            <a:fillRect/>
          </a:stretch>
        </p:blipFill>
        <p:spPr>
          <a:xfrm>
            <a:off x="4531961" y="3765756"/>
            <a:ext cx="4255377" cy="2975611"/>
          </a:xfrm>
          <a:prstGeom prst="rect">
            <a:avLst/>
          </a:prstGeom>
          <a:ln>
            <a:solidFill>
              <a:schemeClr val="tx1"/>
            </a:solidFill>
          </a:ln>
        </p:spPr>
      </p:pic>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65</a:t>
            </a:fld>
            <a:endParaRPr lang="es-EC">
              <a:solidFill>
                <a:prstClr val="black">
                  <a:tint val="75000"/>
                </a:prstClr>
              </a:solidFill>
            </a:endParaRPr>
          </a:p>
        </p:txBody>
      </p:sp>
    </p:spTree>
    <p:extLst>
      <p:ext uri="{BB962C8B-B14F-4D97-AF65-F5344CB8AC3E}">
        <p14:creationId xmlns:p14="http://schemas.microsoft.com/office/powerpoint/2010/main" val="23678365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66</a:t>
            </a:fld>
            <a:endParaRPr lang="es-EC">
              <a:solidFill>
                <a:prstClr val="black">
                  <a:tint val="75000"/>
                </a:prstClr>
              </a:solidFill>
            </a:endParaRP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628800"/>
            <a:ext cx="5256584" cy="523220"/>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ENCUESTAS INTELIGENCIA</a:t>
            </a:r>
          </a:p>
        </p:txBody>
      </p:sp>
      <p:sp>
        <p:nvSpPr>
          <p:cNvPr id="3" name="Rectángulo 2">
            <a:extLst>
              <a:ext uri="{FF2B5EF4-FFF2-40B4-BE49-F238E27FC236}">
                <a16:creationId xmlns:a16="http://schemas.microsoft.com/office/drawing/2014/main" id="{431FFB04-EB3B-49B6-A322-3292231D0036}"/>
              </a:ext>
            </a:extLst>
          </p:cNvPr>
          <p:cNvSpPr/>
          <p:nvPr/>
        </p:nvSpPr>
        <p:spPr>
          <a:xfrm>
            <a:off x="107504" y="2108319"/>
            <a:ext cx="3888432" cy="1192634"/>
          </a:xfrm>
          <a:prstGeom prst="rect">
            <a:avLst/>
          </a:prstGeom>
        </p:spPr>
        <p:txBody>
          <a:bodyPr wrap="square">
            <a:spAutoFit/>
          </a:bodyPr>
          <a:lstStyle/>
          <a:p>
            <a:r>
              <a:rPr lang="es-US" dirty="0"/>
              <a:t>¿Después de la ejecución de las operaciones recibió la retroalimentación de las unidades que realizaron la operación? </a:t>
            </a:r>
          </a:p>
          <a:p>
            <a:r>
              <a:rPr lang="es-US"/>
              <a:t>¿</a:t>
            </a:r>
            <a:r>
              <a:rPr lang="es-US" dirty="0"/>
              <a:t>L</a:t>
            </a:r>
            <a:r>
              <a:rPr lang="es-US"/>
              <a:t>a </a:t>
            </a:r>
            <a:r>
              <a:rPr lang="es-US" dirty="0"/>
              <a:t>información recibida fue utilizada para los productos de inteligencia?</a:t>
            </a:r>
            <a:endParaRPr lang="es-EC" dirty="0"/>
          </a:p>
        </p:txBody>
      </p:sp>
      <p:pic>
        <p:nvPicPr>
          <p:cNvPr id="11" name="Imagen 10">
            <a:extLst>
              <a:ext uri="{FF2B5EF4-FFF2-40B4-BE49-F238E27FC236}">
                <a16:creationId xmlns:a16="http://schemas.microsoft.com/office/drawing/2014/main" id="{E0446D42-F3C5-4754-ADAA-E33F17B7F03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5662" y="3460425"/>
            <a:ext cx="3840274" cy="2944185"/>
          </a:xfrm>
          <a:prstGeom prst="rect">
            <a:avLst/>
          </a:prstGeom>
          <a:noFill/>
          <a:ln>
            <a:solidFill>
              <a:schemeClr val="tx1"/>
            </a:solidFill>
          </a:ln>
        </p:spPr>
      </p:pic>
    </p:spTree>
    <p:extLst>
      <p:ext uri="{BB962C8B-B14F-4D97-AF65-F5344CB8AC3E}">
        <p14:creationId xmlns:p14="http://schemas.microsoft.com/office/powerpoint/2010/main" val="9952434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67</a:t>
            </a:fld>
            <a:endParaRPr lang="es-EC">
              <a:solidFill>
                <a:prstClr val="black">
                  <a:tint val="75000"/>
                </a:prstClr>
              </a:solidFill>
            </a:endParaRPr>
          </a:p>
        </p:txBody>
      </p:sp>
      <p:pic>
        <p:nvPicPr>
          <p:cNvPr id="13" name="Imagen 12">
            <a:extLst>
              <a:ext uri="{FF2B5EF4-FFF2-40B4-BE49-F238E27FC236}">
                <a16:creationId xmlns:a16="http://schemas.microsoft.com/office/drawing/2014/main" id="{7EFF27CD-21F2-42A5-984E-5D446253FD3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4812240"/>
            <a:ext cx="1440000" cy="1080000"/>
          </a:xfrm>
          <a:prstGeom prst="rect">
            <a:avLst/>
          </a:prstGeom>
          <a:noFill/>
          <a:ln>
            <a:solidFill>
              <a:schemeClr val="tx1"/>
            </a:solidFill>
          </a:ln>
        </p:spPr>
      </p:pic>
      <p:pic>
        <p:nvPicPr>
          <p:cNvPr id="14" name="Imagen 13">
            <a:extLst>
              <a:ext uri="{FF2B5EF4-FFF2-40B4-BE49-F238E27FC236}">
                <a16:creationId xmlns:a16="http://schemas.microsoft.com/office/drawing/2014/main" id="{E1AA9A01-8947-4AA7-AF30-5A7CF4C31A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501008"/>
            <a:ext cx="1440000" cy="1080000"/>
          </a:xfrm>
          <a:prstGeom prst="rect">
            <a:avLst/>
          </a:prstGeom>
          <a:noFill/>
          <a:ln>
            <a:solidFill>
              <a:schemeClr val="tx1"/>
            </a:solidFill>
          </a:ln>
        </p:spPr>
      </p:pic>
      <p:pic>
        <p:nvPicPr>
          <p:cNvPr id="15" name="Imagen 14">
            <a:extLst>
              <a:ext uri="{FF2B5EF4-FFF2-40B4-BE49-F238E27FC236}">
                <a16:creationId xmlns:a16="http://schemas.microsoft.com/office/drawing/2014/main" id="{0B946680-8FE4-422E-85D1-9C5FDF5626A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3501008"/>
            <a:ext cx="1440000" cy="1080000"/>
          </a:xfrm>
          <a:prstGeom prst="rect">
            <a:avLst/>
          </a:prstGeom>
          <a:noFill/>
          <a:ln>
            <a:solidFill>
              <a:schemeClr val="tx1"/>
            </a:solidFill>
          </a:ln>
        </p:spPr>
      </p:pic>
      <p:graphicFrame>
        <p:nvGraphicFramePr>
          <p:cNvPr id="6" name="Diagrama 5">
            <a:extLst>
              <a:ext uri="{FF2B5EF4-FFF2-40B4-BE49-F238E27FC236}">
                <a16:creationId xmlns:a16="http://schemas.microsoft.com/office/drawing/2014/main" id="{C8B6AB6D-4A28-4E88-8A92-3285BD91B72A}"/>
              </a:ext>
            </a:extLst>
          </p:cNvPr>
          <p:cNvGraphicFramePr/>
          <p:nvPr>
            <p:extLst/>
          </p:nvPr>
        </p:nvGraphicFramePr>
        <p:xfrm>
          <a:off x="2411760" y="2780928"/>
          <a:ext cx="7200800" cy="37762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Imagen 2">
            <a:extLst>
              <a:ext uri="{FF2B5EF4-FFF2-40B4-BE49-F238E27FC236}">
                <a16:creationId xmlns:a16="http://schemas.microsoft.com/office/drawing/2014/main" id="{6BC0E8D5-DF94-40FD-A3C6-E34224772C56}"/>
              </a:ext>
            </a:extLst>
          </p:cNvPr>
          <p:cNvPicPr>
            <a:picLocks noChangeAspect="1"/>
          </p:cNvPicPr>
          <p:nvPr/>
        </p:nvPicPr>
        <p:blipFill>
          <a:blip r:embed="rId11"/>
          <a:stretch>
            <a:fillRect/>
          </a:stretch>
        </p:blipFill>
        <p:spPr>
          <a:xfrm>
            <a:off x="179512" y="4811855"/>
            <a:ext cx="1440000" cy="1080000"/>
          </a:xfrm>
          <a:prstGeom prst="rect">
            <a:avLst/>
          </a:prstGeom>
          <a:ln>
            <a:solidFill>
              <a:schemeClr val="tx1"/>
            </a:solidFill>
          </a:ln>
        </p:spPr>
      </p:pic>
      <p:sp>
        <p:nvSpPr>
          <p:cNvPr id="10" name="CuadroTexto 9">
            <a:extLst>
              <a:ext uri="{FF2B5EF4-FFF2-40B4-BE49-F238E27FC236}">
                <a16:creationId xmlns:a16="http://schemas.microsoft.com/office/drawing/2014/main" id="{4973AC6C-0A4E-4368-9AC7-99FC96A8BADB}"/>
              </a:ext>
            </a:extLst>
          </p:cNvPr>
          <p:cNvSpPr txBox="1"/>
          <p:nvPr/>
        </p:nvSpPr>
        <p:spPr>
          <a:xfrm>
            <a:off x="251520" y="1682805"/>
            <a:ext cx="6480720" cy="954107"/>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ENCUESTAS  Y ENTREVISTAS A JEFES DE DPTO. DE INTELIGENCIA</a:t>
            </a:r>
          </a:p>
        </p:txBody>
      </p:sp>
    </p:spTree>
    <p:extLst>
      <p:ext uri="{BB962C8B-B14F-4D97-AF65-F5344CB8AC3E}">
        <p14:creationId xmlns:p14="http://schemas.microsoft.com/office/powerpoint/2010/main" val="41547720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68</a:t>
            </a:fld>
            <a:endParaRPr lang="es-EC">
              <a:solidFill>
                <a:prstClr val="black">
                  <a:tint val="75000"/>
                </a:prstClr>
              </a:solidFill>
            </a:endParaRP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610797"/>
            <a:ext cx="5256584" cy="954107"/>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ENCUESTAS JEFE DEL DPTO. DE OPERACIONES</a:t>
            </a:r>
          </a:p>
        </p:txBody>
      </p:sp>
      <p:sp>
        <p:nvSpPr>
          <p:cNvPr id="3" name="Rectángulo 2">
            <a:extLst>
              <a:ext uri="{FF2B5EF4-FFF2-40B4-BE49-F238E27FC236}">
                <a16:creationId xmlns:a16="http://schemas.microsoft.com/office/drawing/2014/main" id="{431FFB04-EB3B-49B6-A322-3292231D0036}"/>
              </a:ext>
            </a:extLst>
          </p:cNvPr>
          <p:cNvSpPr/>
          <p:nvPr/>
        </p:nvSpPr>
        <p:spPr>
          <a:xfrm>
            <a:off x="107504" y="2792541"/>
            <a:ext cx="3888432" cy="492443"/>
          </a:xfrm>
          <a:prstGeom prst="rect">
            <a:avLst/>
          </a:prstGeom>
        </p:spPr>
        <p:txBody>
          <a:bodyPr wrap="square">
            <a:spAutoFit/>
          </a:bodyPr>
          <a:lstStyle/>
          <a:p>
            <a:r>
              <a:rPr lang="es-US" dirty="0"/>
              <a:t>¿Los productos de inteligencia recibidos fueron adecuados y útiles?</a:t>
            </a:r>
            <a:endParaRPr lang="es-EC" dirty="0"/>
          </a:p>
        </p:txBody>
      </p:sp>
      <p:sp>
        <p:nvSpPr>
          <p:cNvPr id="4" name="Rectángulo 3">
            <a:extLst>
              <a:ext uri="{FF2B5EF4-FFF2-40B4-BE49-F238E27FC236}">
                <a16:creationId xmlns:a16="http://schemas.microsoft.com/office/drawing/2014/main" id="{5F420CE1-55A7-402C-BE52-6428D72B49EE}"/>
              </a:ext>
            </a:extLst>
          </p:cNvPr>
          <p:cNvSpPr/>
          <p:nvPr/>
        </p:nvSpPr>
        <p:spPr>
          <a:xfrm>
            <a:off x="4481239" y="2792541"/>
            <a:ext cx="4324928" cy="492443"/>
          </a:xfrm>
          <a:prstGeom prst="rect">
            <a:avLst/>
          </a:prstGeom>
        </p:spPr>
        <p:txBody>
          <a:bodyPr wrap="square">
            <a:spAutoFit/>
          </a:bodyPr>
          <a:lstStyle/>
          <a:p>
            <a:r>
              <a:rPr lang="es-US" dirty="0"/>
              <a:t>¿Qué medidas se podrían tomar para mejorar los productos recibidos?</a:t>
            </a:r>
            <a:endParaRPr lang="es-EC" dirty="0"/>
          </a:p>
        </p:txBody>
      </p:sp>
      <p:pic>
        <p:nvPicPr>
          <p:cNvPr id="13" name="Imagen 12">
            <a:extLst>
              <a:ext uri="{FF2B5EF4-FFF2-40B4-BE49-F238E27FC236}">
                <a16:creationId xmlns:a16="http://schemas.microsoft.com/office/drawing/2014/main" id="{24C0B2A4-91B6-48CD-847F-CCE7D0E5C820}"/>
              </a:ext>
            </a:extLst>
          </p:cNvPr>
          <p:cNvPicPr>
            <a:picLocks noChangeAspect="1"/>
          </p:cNvPicPr>
          <p:nvPr/>
        </p:nvPicPr>
        <p:blipFill>
          <a:blip r:embed="rId3"/>
          <a:stretch>
            <a:fillRect/>
          </a:stretch>
        </p:blipFill>
        <p:spPr>
          <a:xfrm>
            <a:off x="4481239" y="3393950"/>
            <a:ext cx="4352921" cy="3078747"/>
          </a:xfrm>
          <a:prstGeom prst="rect">
            <a:avLst/>
          </a:prstGeom>
        </p:spPr>
      </p:pic>
      <p:pic>
        <p:nvPicPr>
          <p:cNvPr id="14" name="Imagen 13">
            <a:extLst>
              <a:ext uri="{FF2B5EF4-FFF2-40B4-BE49-F238E27FC236}">
                <a16:creationId xmlns:a16="http://schemas.microsoft.com/office/drawing/2014/main" id="{C679F7A2-0CE5-4A66-95FF-71C3E7E533A5}"/>
              </a:ext>
            </a:extLst>
          </p:cNvPr>
          <p:cNvPicPr>
            <a:picLocks noChangeAspect="1"/>
          </p:cNvPicPr>
          <p:nvPr/>
        </p:nvPicPr>
        <p:blipFill>
          <a:blip r:embed="rId4"/>
          <a:stretch>
            <a:fillRect/>
          </a:stretch>
        </p:blipFill>
        <p:spPr>
          <a:xfrm>
            <a:off x="232073" y="3393950"/>
            <a:ext cx="3888433" cy="3078747"/>
          </a:xfrm>
          <a:prstGeom prst="rect">
            <a:avLst/>
          </a:prstGeom>
        </p:spPr>
      </p:pic>
    </p:spTree>
    <p:extLst>
      <p:ext uri="{BB962C8B-B14F-4D97-AF65-F5344CB8AC3E}">
        <p14:creationId xmlns:p14="http://schemas.microsoft.com/office/powerpoint/2010/main" val="393011977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69</a:t>
            </a:fld>
            <a:endParaRPr lang="es-EC">
              <a:solidFill>
                <a:prstClr val="black">
                  <a:tint val="75000"/>
                </a:prstClr>
              </a:solidFill>
            </a:endParaRPr>
          </a:p>
        </p:txBody>
      </p:sp>
      <p:graphicFrame>
        <p:nvGraphicFramePr>
          <p:cNvPr id="10" name="Diagrama 9">
            <a:extLst>
              <a:ext uri="{FF2B5EF4-FFF2-40B4-BE49-F238E27FC236}">
                <a16:creationId xmlns:a16="http://schemas.microsoft.com/office/drawing/2014/main" id="{302AC4E2-6AB6-4CB1-91B4-DF349A31B634}"/>
              </a:ext>
            </a:extLst>
          </p:cNvPr>
          <p:cNvGraphicFramePr/>
          <p:nvPr>
            <p:extLst/>
          </p:nvPr>
        </p:nvGraphicFramePr>
        <p:xfrm>
          <a:off x="1835696" y="3209708"/>
          <a:ext cx="7920880" cy="3221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AD9EB644-186C-4132-9D4D-E4181B9F198A}"/>
              </a:ext>
            </a:extLst>
          </p:cNvPr>
          <p:cNvPicPr>
            <a:picLocks noChangeAspect="1"/>
          </p:cNvPicPr>
          <p:nvPr/>
        </p:nvPicPr>
        <p:blipFill>
          <a:blip r:embed="rId8"/>
          <a:stretch>
            <a:fillRect/>
          </a:stretch>
        </p:blipFill>
        <p:spPr>
          <a:xfrm>
            <a:off x="539552" y="4971680"/>
            <a:ext cx="2144156" cy="1697680"/>
          </a:xfrm>
          <a:prstGeom prst="rect">
            <a:avLst/>
          </a:prstGeom>
        </p:spPr>
      </p:pic>
      <p:pic>
        <p:nvPicPr>
          <p:cNvPr id="12" name="Imagen 11">
            <a:extLst>
              <a:ext uri="{FF2B5EF4-FFF2-40B4-BE49-F238E27FC236}">
                <a16:creationId xmlns:a16="http://schemas.microsoft.com/office/drawing/2014/main" id="{8995ECE4-3578-47C7-9EB9-64207FC0EEFD}"/>
              </a:ext>
            </a:extLst>
          </p:cNvPr>
          <p:cNvPicPr>
            <a:picLocks noChangeAspect="1"/>
          </p:cNvPicPr>
          <p:nvPr/>
        </p:nvPicPr>
        <p:blipFill>
          <a:blip r:embed="rId9"/>
          <a:stretch>
            <a:fillRect/>
          </a:stretch>
        </p:blipFill>
        <p:spPr>
          <a:xfrm>
            <a:off x="539552" y="2849667"/>
            <a:ext cx="2144156" cy="1697680"/>
          </a:xfrm>
          <a:prstGeom prst="rect">
            <a:avLst/>
          </a:prstGeom>
        </p:spPr>
      </p:pic>
      <p:sp>
        <p:nvSpPr>
          <p:cNvPr id="14" name="CuadroTexto 13">
            <a:extLst>
              <a:ext uri="{FF2B5EF4-FFF2-40B4-BE49-F238E27FC236}">
                <a16:creationId xmlns:a16="http://schemas.microsoft.com/office/drawing/2014/main" id="{995DFD3E-EC9A-4C71-913D-93037C28C746}"/>
              </a:ext>
            </a:extLst>
          </p:cNvPr>
          <p:cNvSpPr txBox="1"/>
          <p:nvPr/>
        </p:nvSpPr>
        <p:spPr>
          <a:xfrm>
            <a:off x="251520" y="1610797"/>
            <a:ext cx="5256584" cy="954107"/>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ENCUESTAS JEFE DEL DPTO. DE OPERACIONES</a:t>
            </a:r>
          </a:p>
        </p:txBody>
      </p:sp>
    </p:spTree>
    <p:extLst>
      <p:ext uri="{BB962C8B-B14F-4D97-AF65-F5344CB8AC3E}">
        <p14:creationId xmlns:p14="http://schemas.microsoft.com/office/powerpoint/2010/main" val="361739682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EL PROBLEMA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7</a:t>
            </a:fld>
            <a:endParaRPr lang="es-EC">
              <a:solidFill>
                <a:prstClr val="black">
                  <a:tint val="75000"/>
                </a:prstClr>
              </a:solidFill>
            </a:endParaRPr>
          </a:p>
        </p:txBody>
      </p:sp>
      <p:pic>
        <p:nvPicPr>
          <p:cNvPr id="6" name="Imagen 5">
            <a:extLst>
              <a:ext uri="{FF2B5EF4-FFF2-40B4-BE49-F238E27FC236}">
                <a16:creationId xmlns:a16="http://schemas.microsoft.com/office/drawing/2014/main" id="{9B156283-DB4C-4BB2-A169-2AB47C7282E1}"/>
              </a:ext>
            </a:extLst>
          </p:cNvPr>
          <p:cNvPicPr>
            <a:picLocks noChangeAspect="1"/>
          </p:cNvPicPr>
          <p:nvPr/>
        </p:nvPicPr>
        <p:blipFill rotWithShape="1">
          <a:blip r:embed="rId3"/>
          <a:srcRect t="4167"/>
          <a:stretch/>
        </p:blipFill>
        <p:spPr>
          <a:xfrm>
            <a:off x="138996" y="1556792"/>
            <a:ext cx="8900450" cy="3312368"/>
          </a:xfrm>
          <a:prstGeom prst="rect">
            <a:avLst/>
          </a:prstGeom>
        </p:spPr>
      </p:pic>
      <p:pic>
        <p:nvPicPr>
          <p:cNvPr id="7" name="Imagen 6">
            <a:extLst>
              <a:ext uri="{FF2B5EF4-FFF2-40B4-BE49-F238E27FC236}">
                <a16:creationId xmlns:a16="http://schemas.microsoft.com/office/drawing/2014/main" id="{E6FA0F7E-E16D-4053-9685-8CD2BFCC98DA}"/>
              </a:ext>
            </a:extLst>
          </p:cNvPr>
          <p:cNvPicPr>
            <a:picLocks noChangeAspect="1"/>
          </p:cNvPicPr>
          <p:nvPr/>
        </p:nvPicPr>
        <p:blipFill>
          <a:blip r:embed="rId4"/>
          <a:stretch>
            <a:fillRect/>
          </a:stretch>
        </p:blipFill>
        <p:spPr>
          <a:xfrm>
            <a:off x="104554" y="4502645"/>
            <a:ext cx="9005004" cy="2297074"/>
          </a:xfrm>
          <a:prstGeom prst="rect">
            <a:avLst/>
          </a:prstGeom>
        </p:spPr>
      </p:pic>
      <p:sp>
        <p:nvSpPr>
          <p:cNvPr id="9" name="Elipse 8">
            <a:extLst>
              <a:ext uri="{FF2B5EF4-FFF2-40B4-BE49-F238E27FC236}">
                <a16:creationId xmlns:a16="http://schemas.microsoft.com/office/drawing/2014/main" id="{73E99A91-2609-4C8A-B448-780174EB048E}"/>
              </a:ext>
            </a:extLst>
          </p:cNvPr>
          <p:cNvSpPr/>
          <p:nvPr/>
        </p:nvSpPr>
        <p:spPr>
          <a:xfrm>
            <a:off x="104554" y="980728"/>
            <a:ext cx="3459334" cy="22322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Elipse 23">
            <a:extLst>
              <a:ext uri="{FF2B5EF4-FFF2-40B4-BE49-F238E27FC236}">
                <a16:creationId xmlns:a16="http://schemas.microsoft.com/office/drawing/2014/main" id="{61CC30A1-F29A-4464-AB8F-E414A9A084A6}"/>
              </a:ext>
            </a:extLst>
          </p:cNvPr>
          <p:cNvSpPr/>
          <p:nvPr/>
        </p:nvSpPr>
        <p:spPr>
          <a:xfrm>
            <a:off x="1835696" y="3212976"/>
            <a:ext cx="3528392" cy="1722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Elipse 24">
            <a:extLst>
              <a:ext uri="{FF2B5EF4-FFF2-40B4-BE49-F238E27FC236}">
                <a16:creationId xmlns:a16="http://schemas.microsoft.com/office/drawing/2014/main" id="{6D4ED08B-D44F-4F6C-A883-1B760E5095F2}"/>
              </a:ext>
            </a:extLst>
          </p:cNvPr>
          <p:cNvSpPr/>
          <p:nvPr/>
        </p:nvSpPr>
        <p:spPr>
          <a:xfrm>
            <a:off x="5148064" y="2957939"/>
            <a:ext cx="1912724" cy="20492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Elipse 25">
            <a:extLst>
              <a:ext uri="{FF2B5EF4-FFF2-40B4-BE49-F238E27FC236}">
                <a16:creationId xmlns:a16="http://schemas.microsoft.com/office/drawing/2014/main" id="{45396B7C-A90B-4F77-91AD-80633FCCA412}"/>
              </a:ext>
            </a:extLst>
          </p:cNvPr>
          <p:cNvSpPr/>
          <p:nvPr/>
        </p:nvSpPr>
        <p:spPr>
          <a:xfrm>
            <a:off x="1544714" y="4685549"/>
            <a:ext cx="1803150" cy="22322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lipse 10">
            <a:extLst>
              <a:ext uri="{FF2B5EF4-FFF2-40B4-BE49-F238E27FC236}">
                <a16:creationId xmlns:a16="http://schemas.microsoft.com/office/drawing/2014/main" id="{A1AD409D-ED37-4807-8BE1-7E22226B5E24}"/>
              </a:ext>
            </a:extLst>
          </p:cNvPr>
          <p:cNvSpPr/>
          <p:nvPr/>
        </p:nvSpPr>
        <p:spPr>
          <a:xfrm>
            <a:off x="104554" y="964522"/>
            <a:ext cx="3459334" cy="2232248"/>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a:solidFill>
                  <a:schemeClr val="bg1"/>
                </a:solidFill>
              </a:rPr>
              <a:t>SE DESVIRTÚA TRABAJO DE DPTOS. DE INTELIGENCIA </a:t>
            </a:r>
            <a:endParaRPr lang="es-EC" sz="1800" b="1" dirty="0">
              <a:solidFill>
                <a:schemeClr val="bg1"/>
              </a:solidFill>
            </a:endParaRPr>
          </a:p>
        </p:txBody>
      </p:sp>
      <p:sp>
        <p:nvSpPr>
          <p:cNvPr id="12" name="Elipse 11">
            <a:extLst>
              <a:ext uri="{FF2B5EF4-FFF2-40B4-BE49-F238E27FC236}">
                <a16:creationId xmlns:a16="http://schemas.microsoft.com/office/drawing/2014/main" id="{165555BF-42D9-48B3-84A9-6083C1C3C09B}"/>
              </a:ext>
            </a:extLst>
          </p:cNvPr>
          <p:cNvSpPr/>
          <p:nvPr/>
        </p:nvSpPr>
        <p:spPr>
          <a:xfrm>
            <a:off x="1835696" y="3212976"/>
            <a:ext cx="3528392" cy="1722175"/>
          </a:xfrm>
          <a:prstGeom prst="ellipse">
            <a:avLst/>
          </a:prstGeom>
          <a:solidFill>
            <a:srgbClr val="FF0000">
              <a:alpha val="4902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a:t>ENCARGADA DE LA </a:t>
            </a:r>
            <a:r>
              <a:rPr lang="es-MX" sz="1800" b="1" dirty="0" err="1"/>
              <a:t>PRODUCCION</a:t>
            </a:r>
            <a:r>
              <a:rPr lang="es-MX" sz="1800" b="1" dirty="0"/>
              <a:t> DE INTELIGENCIA EN LA ARMADA </a:t>
            </a:r>
            <a:endParaRPr lang="es-EC" sz="1800" b="1" dirty="0"/>
          </a:p>
        </p:txBody>
      </p:sp>
    </p:spTree>
    <p:extLst>
      <p:ext uri="{BB962C8B-B14F-4D97-AF65-F5344CB8AC3E}">
        <p14:creationId xmlns:p14="http://schemas.microsoft.com/office/powerpoint/2010/main" val="37414741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5" grpId="0" animBg="1"/>
      <p:bldP spid="26" grpId="0" animBg="1"/>
      <p:bldP spid="11"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70</a:t>
            </a:fld>
            <a:endParaRPr lang="es-EC">
              <a:solidFill>
                <a:prstClr val="black">
                  <a:tint val="75000"/>
                </a:prstClr>
              </a:solidFill>
            </a:endParaRP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628800"/>
            <a:ext cx="6480720" cy="523220"/>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PRODUCTOS DE INTELIGENCIA</a:t>
            </a:r>
          </a:p>
        </p:txBody>
      </p:sp>
      <p:grpSp>
        <p:nvGrpSpPr>
          <p:cNvPr id="7" name="Grupo 6">
            <a:extLst>
              <a:ext uri="{FF2B5EF4-FFF2-40B4-BE49-F238E27FC236}">
                <a16:creationId xmlns:a16="http://schemas.microsoft.com/office/drawing/2014/main" id="{49A55010-7296-4EBC-9AAC-B3E3E3EA4E37}"/>
              </a:ext>
            </a:extLst>
          </p:cNvPr>
          <p:cNvGrpSpPr/>
          <p:nvPr/>
        </p:nvGrpSpPr>
        <p:grpSpPr>
          <a:xfrm>
            <a:off x="251520" y="2996952"/>
            <a:ext cx="4320480" cy="3054361"/>
            <a:chOff x="251520" y="3284984"/>
            <a:chExt cx="4584589" cy="3054361"/>
          </a:xfrm>
        </p:grpSpPr>
        <p:pic>
          <p:nvPicPr>
            <p:cNvPr id="4" name="Imagen 3">
              <a:extLst>
                <a:ext uri="{FF2B5EF4-FFF2-40B4-BE49-F238E27FC236}">
                  <a16:creationId xmlns:a16="http://schemas.microsoft.com/office/drawing/2014/main" id="{3EBE720A-8F54-4F18-BCA1-1021DEB4581B}"/>
                </a:ext>
              </a:extLst>
            </p:cNvPr>
            <p:cNvPicPr>
              <a:picLocks noChangeAspect="1"/>
            </p:cNvPicPr>
            <p:nvPr/>
          </p:nvPicPr>
          <p:blipFill>
            <a:blip r:embed="rId3"/>
            <a:stretch>
              <a:fillRect/>
            </a:stretch>
          </p:blipFill>
          <p:spPr>
            <a:xfrm>
              <a:off x="251520" y="3284984"/>
              <a:ext cx="4584589" cy="3054361"/>
            </a:xfrm>
            <a:prstGeom prst="rect">
              <a:avLst/>
            </a:prstGeom>
            <a:ln>
              <a:solidFill>
                <a:schemeClr val="tx1"/>
              </a:solidFill>
            </a:ln>
          </p:spPr>
        </p:pic>
        <p:sp>
          <p:nvSpPr>
            <p:cNvPr id="5" name="CuadroTexto 4">
              <a:extLst>
                <a:ext uri="{FF2B5EF4-FFF2-40B4-BE49-F238E27FC236}">
                  <a16:creationId xmlns:a16="http://schemas.microsoft.com/office/drawing/2014/main" id="{7B1E3EEC-9E31-4160-A421-2E5499DE5FE2}"/>
                </a:ext>
              </a:extLst>
            </p:cNvPr>
            <p:cNvSpPr txBox="1"/>
            <p:nvPr/>
          </p:nvSpPr>
          <p:spPr>
            <a:xfrm>
              <a:off x="251521" y="3317379"/>
              <a:ext cx="4584588" cy="292388"/>
            </a:xfrm>
            <a:prstGeom prst="rect">
              <a:avLst/>
            </a:prstGeom>
            <a:noFill/>
          </p:spPr>
          <p:txBody>
            <a:bodyPr wrap="square" rtlCol="0">
              <a:spAutoFit/>
            </a:bodyPr>
            <a:lstStyle/>
            <a:p>
              <a:r>
                <a:rPr lang="es-MX" dirty="0"/>
                <a:t>Productos de inteligencia difundidos por departamentos</a:t>
              </a:r>
              <a:endParaRPr lang="es-EC" dirty="0"/>
            </a:p>
          </p:txBody>
        </p:sp>
      </p:grpSp>
      <p:sp>
        <p:nvSpPr>
          <p:cNvPr id="12" name="Rectángulo: esquinas redondeadas 11">
            <a:extLst>
              <a:ext uri="{FF2B5EF4-FFF2-40B4-BE49-F238E27FC236}">
                <a16:creationId xmlns:a16="http://schemas.microsoft.com/office/drawing/2014/main" id="{2CA6206A-74E9-4E2E-9B66-2C772244B7B6}"/>
              </a:ext>
            </a:extLst>
          </p:cNvPr>
          <p:cNvSpPr/>
          <p:nvPr/>
        </p:nvSpPr>
        <p:spPr>
          <a:xfrm>
            <a:off x="5004048" y="2924944"/>
            <a:ext cx="3802119" cy="72186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800" dirty="0"/>
              <a:t>Sector marítimo cuenta con </a:t>
            </a:r>
            <a:r>
              <a:rPr lang="es-MX" sz="1800" dirty="0" err="1"/>
              <a:t>PIAO</a:t>
            </a:r>
            <a:r>
              <a:rPr lang="es-MX" sz="1800" dirty="0"/>
              <a:t> actualizado</a:t>
            </a:r>
            <a:endParaRPr lang="es-EC" sz="1800" dirty="0"/>
          </a:p>
        </p:txBody>
      </p:sp>
      <p:sp>
        <p:nvSpPr>
          <p:cNvPr id="13" name="Rectángulo: esquinas redondeadas 12">
            <a:extLst>
              <a:ext uri="{FF2B5EF4-FFF2-40B4-BE49-F238E27FC236}">
                <a16:creationId xmlns:a16="http://schemas.microsoft.com/office/drawing/2014/main" id="{9004A583-2D7E-4103-A88E-2348DD8D355A}"/>
              </a:ext>
            </a:extLst>
          </p:cNvPr>
          <p:cNvSpPr/>
          <p:nvPr/>
        </p:nvSpPr>
        <p:spPr>
          <a:xfrm>
            <a:off x="5004047" y="4012929"/>
            <a:ext cx="3802119" cy="721861"/>
          </a:xfrm>
          <a:prstGeom prst="roundRect">
            <a:avLst/>
          </a:prstGeom>
          <a:solidFill>
            <a:schemeClr val="accent5">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800" dirty="0"/>
              <a:t>El anexo de inteligencia es el mas difundido</a:t>
            </a:r>
            <a:endParaRPr lang="es-EC" sz="1800" dirty="0"/>
          </a:p>
        </p:txBody>
      </p:sp>
      <p:sp>
        <p:nvSpPr>
          <p:cNvPr id="14" name="Rectángulo: esquinas redondeadas 13">
            <a:extLst>
              <a:ext uri="{FF2B5EF4-FFF2-40B4-BE49-F238E27FC236}">
                <a16:creationId xmlns:a16="http://schemas.microsoft.com/office/drawing/2014/main" id="{72759CF0-E069-4DCB-BE98-7EE81E341127}"/>
              </a:ext>
            </a:extLst>
          </p:cNvPr>
          <p:cNvSpPr/>
          <p:nvPr/>
        </p:nvSpPr>
        <p:spPr>
          <a:xfrm>
            <a:off x="5004046" y="5105503"/>
            <a:ext cx="3802119" cy="917566"/>
          </a:xfrm>
          <a:prstGeom prst="round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800" dirty="0"/>
              <a:t>Sector operativo no realizan pedidos de información (excepto </a:t>
            </a:r>
            <a:r>
              <a:rPr lang="es-MX" sz="1800" dirty="0" err="1"/>
              <a:t>CUINMA</a:t>
            </a:r>
            <a:r>
              <a:rPr lang="es-MX" sz="1800" dirty="0"/>
              <a:t>)</a:t>
            </a:r>
            <a:endParaRPr lang="es-EC" sz="1800" dirty="0"/>
          </a:p>
        </p:txBody>
      </p:sp>
    </p:spTree>
    <p:extLst>
      <p:ext uri="{BB962C8B-B14F-4D97-AF65-F5344CB8AC3E}">
        <p14:creationId xmlns:p14="http://schemas.microsoft.com/office/powerpoint/2010/main" val="33181319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628800"/>
            <a:ext cx="6480720" cy="523220"/>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PRODUCTOS DE INTELIGENCIA</a:t>
            </a:r>
          </a:p>
        </p:txBody>
      </p:sp>
      <p:graphicFrame>
        <p:nvGraphicFramePr>
          <p:cNvPr id="3" name="Tabla 2">
            <a:extLst>
              <a:ext uri="{FF2B5EF4-FFF2-40B4-BE49-F238E27FC236}">
                <a16:creationId xmlns:a16="http://schemas.microsoft.com/office/drawing/2014/main" id="{34E8C7DC-C4C8-46CB-B777-71AE5852F042}"/>
              </a:ext>
            </a:extLst>
          </p:cNvPr>
          <p:cNvGraphicFramePr>
            <a:graphicFrameLocks noGrp="1"/>
          </p:cNvGraphicFramePr>
          <p:nvPr>
            <p:extLst/>
          </p:nvPr>
        </p:nvGraphicFramePr>
        <p:xfrm>
          <a:off x="357230" y="2247345"/>
          <a:ext cx="4907823" cy="4402241"/>
        </p:xfrm>
        <a:graphic>
          <a:graphicData uri="http://schemas.openxmlformats.org/drawingml/2006/table">
            <a:tbl>
              <a:tblPr firstRow="1" firstCol="1" bandRow="1">
                <a:tableStyleId>{1FECB4D8-DB02-4DC6-A0A2-4F2EBAE1DC90}</a:tableStyleId>
              </a:tblPr>
              <a:tblGrid>
                <a:gridCol w="1634016">
                  <a:extLst>
                    <a:ext uri="{9D8B030D-6E8A-4147-A177-3AD203B41FA5}">
                      <a16:colId xmlns:a16="http://schemas.microsoft.com/office/drawing/2014/main" val="3340613063"/>
                    </a:ext>
                  </a:extLst>
                </a:gridCol>
                <a:gridCol w="1718893">
                  <a:extLst>
                    <a:ext uri="{9D8B030D-6E8A-4147-A177-3AD203B41FA5}">
                      <a16:colId xmlns:a16="http://schemas.microsoft.com/office/drawing/2014/main" val="1229134244"/>
                    </a:ext>
                  </a:extLst>
                </a:gridCol>
                <a:gridCol w="1554914">
                  <a:extLst>
                    <a:ext uri="{9D8B030D-6E8A-4147-A177-3AD203B41FA5}">
                      <a16:colId xmlns:a16="http://schemas.microsoft.com/office/drawing/2014/main" val="650234710"/>
                    </a:ext>
                  </a:extLst>
                </a:gridCol>
              </a:tblGrid>
              <a:tr h="699625">
                <a:tc>
                  <a:txBody>
                    <a:bodyPr/>
                    <a:lstStyle/>
                    <a:p>
                      <a:pPr algn="ctr">
                        <a:lnSpc>
                          <a:spcPct val="107000"/>
                        </a:lnSpc>
                        <a:spcAft>
                          <a:spcPts val="0"/>
                        </a:spcAft>
                      </a:pPr>
                      <a:r>
                        <a:rPr lang="es-EC" sz="1100" dirty="0">
                          <a:effectLst/>
                        </a:rPr>
                        <a:t>REPARTO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PRODUCTOS DE INTELIGENCIA RECIBIDOS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PRODUCTOS DE INTELIGENCIA DIFUNDIDO A LOS SUBORDINADOS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3868601"/>
                  </a:ext>
                </a:extLst>
              </a:tr>
              <a:tr h="521673">
                <a:tc>
                  <a:txBody>
                    <a:bodyPr/>
                    <a:lstStyle/>
                    <a:p>
                      <a:pPr algn="ctr">
                        <a:lnSpc>
                          <a:spcPct val="107000"/>
                        </a:lnSpc>
                        <a:spcAft>
                          <a:spcPts val="0"/>
                        </a:spcAft>
                      </a:pPr>
                      <a:r>
                        <a:rPr lang="es-EC" sz="1100">
                          <a:effectLst/>
                        </a:rPr>
                        <a:t>COMANDO DE OPERACIONES NAVALES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dirty="0">
                          <a:effectLst/>
                        </a:rPr>
                        <a:t>NO</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OCASIONALMENTE ANEXO DE INTELIGENCIA </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356087"/>
                  </a:ext>
                </a:extLst>
              </a:tr>
              <a:tr h="521673">
                <a:tc>
                  <a:txBody>
                    <a:bodyPr/>
                    <a:lstStyle/>
                    <a:p>
                      <a:pPr algn="ctr">
                        <a:lnSpc>
                          <a:spcPct val="107000"/>
                        </a:lnSpc>
                        <a:spcAft>
                          <a:spcPts val="0"/>
                        </a:spcAft>
                      </a:pPr>
                      <a:r>
                        <a:rPr lang="es-EC" sz="1100">
                          <a:effectLst/>
                        </a:rPr>
                        <a:t>COMANDANCIA DE ESCUADRA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ANEXO DE INTELIGENCIA PARA OPERACIONES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OCASIONALMENTE ANEXO DE INTELIGENCIA </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5753033"/>
                  </a:ext>
                </a:extLst>
              </a:tr>
              <a:tr h="521673">
                <a:tc>
                  <a:txBody>
                    <a:bodyPr/>
                    <a:lstStyle/>
                    <a:p>
                      <a:pPr algn="ctr">
                        <a:lnSpc>
                          <a:spcPct val="107000"/>
                        </a:lnSpc>
                        <a:spcAft>
                          <a:spcPts val="0"/>
                        </a:spcAft>
                      </a:pPr>
                      <a:r>
                        <a:rPr lang="es-EC" sz="1100">
                          <a:effectLst/>
                        </a:rPr>
                        <a:t>CUERPO DE INFANTERÍA DE MARINA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ANEXO DE INTELIGENCIA PARA OPERACIONES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ANEXO DE INTELIGENCIA PARA OPERACIONES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2718390"/>
                  </a:ext>
                </a:extLst>
              </a:tr>
              <a:tr h="521673">
                <a:tc>
                  <a:txBody>
                    <a:bodyPr/>
                    <a:lstStyle/>
                    <a:p>
                      <a:pPr algn="ctr">
                        <a:lnSpc>
                          <a:spcPct val="107000"/>
                        </a:lnSpc>
                        <a:spcAft>
                          <a:spcPts val="0"/>
                        </a:spcAft>
                      </a:pPr>
                      <a:r>
                        <a:rPr lang="es-EC" sz="1100">
                          <a:effectLst/>
                        </a:rPr>
                        <a:t>COMANDO DE AVIACIÓN NAVAL</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effectLst/>
                        </a:rPr>
                        <a:t>ANEXO DE INTELIGENCIA PARA OPERACIONES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NO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509954"/>
                  </a:ext>
                </a:extLst>
              </a:tr>
              <a:tr h="521673">
                <a:tc>
                  <a:txBody>
                    <a:bodyPr/>
                    <a:lstStyle/>
                    <a:p>
                      <a:pPr algn="ctr">
                        <a:lnSpc>
                          <a:spcPct val="107000"/>
                        </a:lnSpc>
                        <a:spcAft>
                          <a:spcPts val="0"/>
                        </a:spcAft>
                      </a:pPr>
                      <a:r>
                        <a:rPr lang="es-EC" sz="1100">
                          <a:effectLst/>
                        </a:rPr>
                        <a:t>COMANDO DE SUBMARINOS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effectLst/>
                        </a:rPr>
                        <a:t>ANEXO DE INTELIGENCIA PARA OPERACIONES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NO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8018300"/>
                  </a:ext>
                </a:extLst>
              </a:tr>
              <a:tr h="521673">
                <a:tc>
                  <a:txBody>
                    <a:bodyPr/>
                    <a:lstStyle/>
                    <a:p>
                      <a:pPr algn="ctr">
                        <a:lnSpc>
                          <a:spcPct val="107000"/>
                        </a:lnSpc>
                        <a:spcAft>
                          <a:spcPts val="0"/>
                        </a:spcAft>
                      </a:pPr>
                      <a:r>
                        <a:rPr lang="es-EC" sz="1100">
                          <a:effectLst/>
                        </a:rPr>
                        <a:t>DIRECCIÓN NACIONAL DE LOS ESPACIOS ACUÁTICOS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effectLst/>
                        </a:rPr>
                        <a:t>NO</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ANEXO DE INTELIGENCIA PARA OPERACIONES </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800935"/>
                  </a:ext>
                </a:extLst>
              </a:tr>
              <a:tr h="521673">
                <a:tc>
                  <a:txBody>
                    <a:bodyPr/>
                    <a:lstStyle/>
                    <a:p>
                      <a:pPr algn="ctr">
                        <a:lnSpc>
                          <a:spcPct val="107000"/>
                        </a:lnSpc>
                        <a:spcAft>
                          <a:spcPts val="0"/>
                        </a:spcAft>
                      </a:pPr>
                      <a:r>
                        <a:rPr lang="es-EC" sz="1100">
                          <a:effectLst/>
                        </a:rPr>
                        <a:t>COMANDO DE GUARDACOSTAS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effectLst/>
                        </a:rPr>
                        <a:t>ANEXO DE INTELIGENCIA PARA OPERACIONES Y PIAO</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INTELIGENCIA PARA OPERACIONES TÁCTICAS PUNTUALES.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5333699"/>
                  </a:ext>
                </a:extLst>
              </a:tr>
            </a:tbl>
          </a:graphicData>
        </a:graphic>
      </p:graphicFrame>
      <p:pic>
        <p:nvPicPr>
          <p:cNvPr id="6" name="Imagen 5">
            <a:extLst>
              <a:ext uri="{FF2B5EF4-FFF2-40B4-BE49-F238E27FC236}">
                <a16:creationId xmlns:a16="http://schemas.microsoft.com/office/drawing/2014/main" id="{CE96BE58-56E6-49F2-AE82-2DC5E32D7FB4}"/>
              </a:ext>
            </a:extLst>
          </p:cNvPr>
          <p:cNvPicPr>
            <a:picLocks noChangeAspect="1"/>
          </p:cNvPicPr>
          <p:nvPr/>
        </p:nvPicPr>
        <p:blipFill>
          <a:blip r:embed="rId3"/>
          <a:stretch>
            <a:fillRect/>
          </a:stretch>
        </p:blipFill>
        <p:spPr>
          <a:xfrm>
            <a:off x="5766306" y="2132856"/>
            <a:ext cx="2838143" cy="2664296"/>
          </a:xfrm>
          <a:prstGeom prst="rect">
            <a:avLst/>
          </a:prstGeom>
        </p:spPr>
      </p:pic>
      <p:graphicFrame>
        <p:nvGraphicFramePr>
          <p:cNvPr id="11" name="Diagrama 10">
            <a:extLst>
              <a:ext uri="{FF2B5EF4-FFF2-40B4-BE49-F238E27FC236}">
                <a16:creationId xmlns:a16="http://schemas.microsoft.com/office/drawing/2014/main" id="{82435FED-5977-4097-BFAB-A38A07D446C7}"/>
              </a:ext>
            </a:extLst>
          </p:cNvPr>
          <p:cNvGraphicFramePr/>
          <p:nvPr>
            <p:extLst/>
          </p:nvPr>
        </p:nvGraphicFramePr>
        <p:xfrm>
          <a:off x="5652120" y="4437112"/>
          <a:ext cx="3134650" cy="2664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71</a:t>
            </a:fld>
            <a:endParaRPr lang="es-EC">
              <a:solidFill>
                <a:prstClr val="black">
                  <a:tint val="75000"/>
                </a:prstClr>
              </a:solidFill>
            </a:endParaRPr>
          </a:p>
        </p:txBody>
      </p:sp>
    </p:spTree>
    <p:extLst>
      <p:ext uri="{BB962C8B-B14F-4D97-AF65-F5344CB8AC3E}">
        <p14:creationId xmlns:p14="http://schemas.microsoft.com/office/powerpoint/2010/main" val="15331397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72</a:t>
            </a:fld>
            <a:endParaRPr lang="es-EC">
              <a:solidFill>
                <a:prstClr val="black">
                  <a:tint val="75000"/>
                </a:prstClr>
              </a:solidFill>
            </a:endParaRP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628800"/>
            <a:ext cx="6480720" cy="523220"/>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PRODUCTOS DE INTELIGENCIA</a:t>
            </a:r>
          </a:p>
        </p:txBody>
      </p:sp>
      <p:graphicFrame>
        <p:nvGraphicFramePr>
          <p:cNvPr id="3" name="Tabla 2">
            <a:extLst>
              <a:ext uri="{FF2B5EF4-FFF2-40B4-BE49-F238E27FC236}">
                <a16:creationId xmlns:a16="http://schemas.microsoft.com/office/drawing/2014/main" id="{34E8C7DC-C4C8-46CB-B777-71AE5852F042}"/>
              </a:ext>
            </a:extLst>
          </p:cNvPr>
          <p:cNvGraphicFramePr>
            <a:graphicFrameLocks noGrp="1"/>
          </p:cNvGraphicFramePr>
          <p:nvPr>
            <p:extLst/>
          </p:nvPr>
        </p:nvGraphicFramePr>
        <p:xfrm>
          <a:off x="357230" y="2247345"/>
          <a:ext cx="4907823" cy="4367826"/>
        </p:xfrm>
        <a:graphic>
          <a:graphicData uri="http://schemas.openxmlformats.org/drawingml/2006/table">
            <a:tbl>
              <a:tblPr firstRow="1" firstCol="1" bandRow="1">
                <a:tableStyleId>{1FECB4D8-DB02-4DC6-A0A2-4F2EBAE1DC90}</a:tableStyleId>
              </a:tblPr>
              <a:tblGrid>
                <a:gridCol w="1634016">
                  <a:extLst>
                    <a:ext uri="{9D8B030D-6E8A-4147-A177-3AD203B41FA5}">
                      <a16:colId xmlns:a16="http://schemas.microsoft.com/office/drawing/2014/main" val="3340613063"/>
                    </a:ext>
                  </a:extLst>
                </a:gridCol>
                <a:gridCol w="1718893">
                  <a:extLst>
                    <a:ext uri="{9D8B030D-6E8A-4147-A177-3AD203B41FA5}">
                      <a16:colId xmlns:a16="http://schemas.microsoft.com/office/drawing/2014/main" val="1229134244"/>
                    </a:ext>
                  </a:extLst>
                </a:gridCol>
                <a:gridCol w="1554914">
                  <a:extLst>
                    <a:ext uri="{9D8B030D-6E8A-4147-A177-3AD203B41FA5}">
                      <a16:colId xmlns:a16="http://schemas.microsoft.com/office/drawing/2014/main" val="650234710"/>
                    </a:ext>
                  </a:extLst>
                </a:gridCol>
              </a:tblGrid>
              <a:tr h="699625">
                <a:tc>
                  <a:txBody>
                    <a:bodyPr/>
                    <a:lstStyle/>
                    <a:p>
                      <a:pPr algn="ctr">
                        <a:lnSpc>
                          <a:spcPct val="107000"/>
                        </a:lnSpc>
                        <a:spcAft>
                          <a:spcPts val="0"/>
                        </a:spcAft>
                      </a:pPr>
                      <a:r>
                        <a:rPr lang="es-EC" sz="1100" dirty="0">
                          <a:effectLst/>
                        </a:rPr>
                        <a:t>REPARTO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INFORMACIÓN RECIBIDA DE UNIDADES OPERATIVAS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effectLst/>
                        </a:rPr>
                        <a:t>INFORMACIÓN RECIBIDA  DE COIMC</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3868601"/>
                  </a:ext>
                </a:extLst>
              </a:tr>
              <a:tr h="521673">
                <a:tc>
                  <a:txBody>
                    <a:bodyPr/>
                    <a:lstStyle/>
                    <a:p>
                      <a:pPr algn="ctr">
                        <a:lnSpc>
                          <a:spcPct val="107000"/>
                        </a:lnSpc>
                        <a:spcAft>
                          <a:spcPts val="0"/>
                        </a:spcAft>
                      </a:pPr>
                      <a:r>
                        <a:rPr lang="es-EC" sz="1100">
                          <a:effectLst/>
                        </a:rPr>
                        <a:t>COMANDO DE OPERACIONES NAVALES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solidFill>
                            <a:srgbClr val="FF0000"/>
                          </a:solidFill>
                          <a:effectLst/>
                          <a:latin typeface="+mn-lt"/>
                        </a:rPr>
                        <a:t>NO</a:t>
                      </a:r>
                      <a:endParaRPr lang="es-EC" sz="1400" b="0" dirty="0">
                        <a:solidFill>
                          <a:srgbClr val="FF0000"/>
                        </a:solidFill>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solidFill>
                            <a:srgbClr val="FF0000"/>
                          </a:solidFill>
                          <a:effectLst/>
                          <a:latin typeface="+mn-lt"/>
                        </a:rPr>
                        <a:t>NO</a:t>
                      </a:r>
                      <a:endParaRPr lang="es-EC" sz="1400" b="0" dirty="0">
                        <a:solidFill>
                          <a:srgbClr val="FF0000"/>
                        </a:solidFill>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356087"/>
                  </a:ext>
                </a:extLst>
              </a:tr>
              <a:tr h="521673">
                <a:tc>
                  <a:txBody>
                    <a:bodyPr/>
                    <a:lstStyle/>
                    <a:p>
                      <a:pPr algn="ctr">
                        <a:lnSpc>
                          <a:spcPct val="107000"/>
                        </a:lnSpc>
                        <a:spcAft>
                          <a:spcPts val="0"/>
                        </a:spcAft>
                      </a:pPr>
                      <a:r>
                        <a:rPr lang="es-EC" sz="1100">
                          <a:effectLst/>
                        </a:rPr>
                        <a:t>COMANDANCIA DE ESCUADRA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solidFill>
                            <a:srgbClr val="FF0000"/>
                          </a:solidFill>
                          <a:effectLst/>
                          <a:latin typeface="+mn-lt"/>
                        </a:rPr>
                        <a:t>NO</a:t>
                      </a:r>
                      <a:endParaRPr lang="es-EC" sz="1400" b="0" dirty="0">
                        <a:solidFill>
                          <a:srgbClr val="FF0000"/>
                        </a:solidFill>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solidFill>
                            <a:srgbClr val="FF0000"/>
                          </a:solidFill>
                          <a:effectLst/>
                          <a:latin typeface="+mn-lt"/>
                        </a:rPr>
                        <a:t>NO</a:t>
                      </a:r>
                      <a:endParaRPr lang="es-EC" sz="1400" b="0" dirty="0">
                        <a:solidFill>
                          <a:srgbClr val="FF0000"/>
                        </a:solidFill>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5753033"/>
                  </a:ext>
                </a:extLst>
              </a:tr>
              <a:tr h="521673">
                <a:tc>
                  <a:txBody>
                    <a:bodyPr/>
                    <a:lstStyle/>
                    <a:p>
                      <a:pPr algn="ctr">
                        <a:lnSpc>
                          <a:spcPct val="107000"/>
                        </a:lnSpc>
                        <a:spcAft>
                          <a:spcPts val="0"/>
                        </a:spcAft>
                      </a:pPr>
                      <a:r>
                        <a:rPr lang="es-EC" sz="1100">
                          <a:effectLst/>
                        </a:rPr>
                        <a:t>CUERPO DE INFANTERÍA DE MARINA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effectLst/>
                          <a:latin typeface="+mn-lt"/>
                        </a:rPr>
                        <a:t>SI</a:t>
                      </a:r>
                      <a:endParaRPr lang="es-EC" sz="1400" b="0" dirty="0">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effectLst/>
                          <a:latin typeface="+mn-lt"/>
                        </a:rPr>
                        <a:t>SI</a:t>
                      </a:r>
                      <a:endParaRPr lang="es-EC" sz="1400" b="0" dirty="0">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2718390"/>
                  </a:ext>
                </a:extLst>
              </a:tr>
              <a:tr h="521673">
                <a:tc>
                  <a:txBody>
                    <a:bodyPr/>
                    <a:lstStyle/>
                    <a:p>
                      <a:pPr algn="ctr">
                        <a:lnSpc>
                          <a:spcPct val="107000"/>
                        </a:lnSpc>
                        <a:spcAft>
                          <a:spcPts val="0"/>
                        </a:spcAft>
                      </a:pPr>
                      <a:r>
                        <a:rPr lang="es-EC" sz="1100" dirty="0">
                          <a:effectLst/>
                        </a:rPr>
                        <a:t>COMANDO DE AVIACIÓN NAVAL</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solidFill>
                            <a:srgbClr val="FF0000"/>
                          </a:solidFill>
                          <a:effectLst/>
                          <a:latin typeface="+mn-lt"/>
                        </a:rPr>
                        <a:t>NO</a:t>
                      </a:r>
                      <a:endParaRPr lang="es-EC" sz="1400" b="0" dirty="0">
                        <a:solidFill>
                          <a:srgbClr val="FF0000"/>
                        </a:solidFill>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solidFill>
                            <a:srgbClr val="FF0000"/>
                          </a:solidFill>
                          <a:effectLst/>
                          <a:latin typeface="+mn-lt"/>
                        </a:rPr>
                        <a:t>NO</a:t>
                      </a:r>
                      <a:endParaRPr lang="es-EC" sz="1400" b="0" dirty="0">
                        <a:solidFill>
                          <a:srgbClr val="FF0000"/>
                        </a:solidFill>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509954"/>
                  </a:ext>
                </a:extLst>
              </a:tr>
              <a:tr h="521673">
                <a:tc>
                  <a:txBody>
                    <a:bodyPr/>
                    <a:lstStyle/>
                    <a:p>
                      <a:pPr algn="ctr">
                        <a:lnSpc>
                          <a:spcPct val="107000"/>
                        </a:lnSpc>
                        <a:spcAft>
                          <a:spcPts val="0"/>
                        </a:spcAft>
                      </a:pPr>
                      <a:r>
                        <a:rPr lang="es-EC" sz="1100">
                          <a:effectLst/>
                        </a:rPr>
                        <a:t>COMANDO DE SUBMARINOS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MX" sz="1400" b="0" dirty="0">
                          <a:solidFill>
                            <a:srgbClr val="FF0000"/>
                          </a:solidFill>
                          <a:effectLst/>
                          <a:latin typeface="+mn-lt"/>
                          <a:ea typeface="Calibri" panose="020F0502020204030204" pitchFamily="34" charset="0"/>
                          <a:cs typeface="Times New Roman" panose="02020603050405020304" pitchFamily="18" charset="0"/>
                        </a:rPr>
                        <a:t>N</a:t>
                      </a:r>
                      <a:r>
                        <a:rPr lang="es-EC" sz="1400" b="0" dirty="0">
                          <a:solidFill>
                            <a:srgbClr val="FF0000"/>
                          </a:solidFill>
                          <a:effectLst/>
                          <a:latin typeface="+mn-lt"/>
                          <a:ea typeface="Calibri" panose="020F0502020204030204" pitchFamily="34" charset="0"/>
                          <a:cs typeface="Times New Roman" panose="02020603050405020304" pitchFamily="18" charset="0"/>
                        </a:rPr>
                        <a:t>O</a:t>
                      </a: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solidFill>
                            <a:srgbClr val="FF0000"/>
                          </a:solidFill>
                          <a:effectLst/>
                          <a:latin typeface="+mn-lt"/>
                        </a:rPr>
                        <a:t>NO</a:t>
                      </a:r>
                      <a:endParaRPr lang="es-EC" sz="1400" b="0" dirty="0">
                        <a:solidFill>
                          <a:srgbClr val="FF0000"/>
                        </a:solidFill>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8018300"/>
                  </a:ext>
                </a:extLst>
              </a:tr>
              <a:tr h="521673">
                <a:tc>
                  <a:txBody>
                    <a:bodyPr/>
                    <a:lstStyle/>
                    <a:p>
                      <a:pPr algn="ctr">
                        <a:lnSpc>
                          <a:spcPct val="107000"/>
                        </a:lnSpc>
                        <a:spcAft>
                          <a:spcPts val="0"/>
                        </a:spcAft>
                      </a:pPr>
                      <a:r>
                        <a:rPr lang="es-EC" sz="1100">
                          <a:effectLst/>
                        </a:rPr>
                        <a:t>DIRECCIÓN NACIONAL DE LOS ESPACIOS ACUÁTICOS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effectLst/>
                          <a:latin typeface="+mn-lt"/>
                        </a:rPr>
                        <a:t>SI</a:t>
                      </a:r>
                      <a:endParaRPr lang="es-EC" sz="1400" b="0" dirty="0">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effectLst/>
                          <a:latin typeface="+mn-lt"/>
                        </a:rPr>
                        <a:t>SI</a:t>
                      </a:r>
                      <a:endParaRPr lang="es-EC" sz="1400" b="0" dirty="0">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800935"/>
                  </a:ext>
                </a:extLst>
              </a:tr>
              <a:tr h="521673">
                <a:tc>
                  <a:txBody>
                    <a:bodyPr/>
                    <a:lstStyle/>
                    <a:p>
                      <a:pPr algn="ctr">
                        <a:lnSpc>
                          <a:spcPct val="107000"/>
                        </a:lnSpc>
                        <a:spcAft>
                          <a:spcPts val="0"/>
                        </a:spcAft>
                      </a:pPr>
                      <a:r>
                        <a:rPr lang="es-EC" sz="1100">
                          <a:effectLst/>
                        </a:rPr>
                        <a:t>COMANDO DE GUARDACOSTAS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effectLst/>
                          <a:latin typeface="+mn-lt"/>
                        </a:rPr>
                        <a:t>SI</a:t>
                      </a:r>
                      <a:endParaRPr lang="es-EC" sz="1400" b="0" dirty="0">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b="0" dirty="0">
                          <a:solidFill>
                            <a:srgbClr val="FF0000"/>
                          </a:solidFill>
                          <a:effectLst/>
                          <a:latin typeface="+mn-lt"/>
                        </a:rPr>
                        <a:t>NO</a:t>
                      </a:r>
                      <a:endParaRPr lang="es-EC" sz="1400" b="0" dirty="0">
                        <a:solidFill>
                          <a:srgbClr val="FF0000"/>
                        </a:solidFill>
                        <a:effectLst/>
                        <a:latin typeface="+mn-lt"/>
                        <a:ea typeface="Calibri" panose="020F0502020204030204" pitchFamily="34" charset="0"/>
                        <a:cs typeface="Times New Roman" panose="02020603050405020304" pitchFamily="18" charset="0"/>
                      </a:endParaRPr>
                    </a:p>
                  </a:txBody>
                  <a:tcPr marL="62358" marR="62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5333699"/>
                  </a:ext>
                </a:extLst>
              </a:tr>
            </a:tbl>
          </a:graphicData>
        </a:graphic>
      </p:graphicFrame>
      <p:graphicFrame>
        <p:nvGraphicFramePr>
          <p:cNvPr id="11" name="Diagrama 10">
            <a:extLst>
              <a:ext uri="{FF2B5EF4-FFF2-40B4-BE49-F238E27FC236}">
                <a16:creationId xmlns:a16="http://schemas.microsoft.com/office/drawing/2014/main" id="{82435FED-5977-4097-BFAB-A38A07D446C7}"/>
              </a:ext>
            </a:extLst>
          </p:cNvPr>
          <p:cNvGraphicFramePr/>
          <p:nvPr>
            <p:extLst/>
          </p:nvPr>
        </p:nvGraphicFramePr>
        <p:xfrm>
          <a:off x="5508104" y="3501007"/>
          <a:ext cx="3528392" cy="2041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esquinas redondeadas 3">
            <a:extLst>
              <a:ext uri="{FF2B5EF4-FFF2-40B4-BE49-F238E27FC236}">
                <a16:creationId xmlns:a16="http://schemas.microsoft.com/office/drawing/2014/main" id="{A0FE3DAD-085E-443F-9632-EE0C97CF148B}"/>
              </a:ext>
            </a:extLst>
          </p:cNvPr>
          <p:cNvSpPr/>
          <p:nvPr/>
        </p:nvSpPr>
        <p:spPr>
          <a:xfrm>
            <a:off x="251520" y="5445224"/>
            <a:ext cx="5112568" cy="11609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id="{D5BB4EF3-E4B1-4423-A32F-221A40A514E0}"/>
              </a:ext>
            </a:extLst>
          </p:cNvPr>
          <p:cNvPicPr>
            <a:picLocks noChangeAspect="1"/>
          </p:cNvPicPr>
          <p:nvPr/>
        </p:nvPicPr>
        <p:blipFill>
          <a:blip r:embed="rId8"/>
          <a:stretch>
            <a:fillRect/>
          </a:stretch>
        </p:blipFill>
        <p:spPr>
          <a:xfrm>
            <a:off x="251520" y="3861048"/>
            <a:ext cx="5068516" cy="755626"/>
          </a:xfrm>
          <a:prstGeom prst="rect">
            <a:avLst/>
          </a:prstGeom>
        </p:spPr>
      </p:pic>
    </p:spTree>
    <p:extLst>
      <p:ext uri="{BB962C8B-B14F-4D97-AF65-F5344CB8AC3E}">
        <p14:creationId xmlns:p14="http://schemas.microsoft.com/office/powerpoint/2010/main" val="13063585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73</a:t>
            </a:fld>
            <a:endParaRPr lang="es-EC">
              <a:solidFill>
                <a:prstClr val="black">
                  <a:tint val="75000"/>
                </a:prstClr>
              </a:solidFill>
            </a:endParaRP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538789"/>
            <a:ext cx="6480720" cy="954107"/>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RESULTADOS OBTENIDOS DURANTE LAS OPERACIONES</a:t>
            </a:r>
          </a:p>
        </p:txBody>
      </p:sp>
      <p:grpSp>
        <p:nvGrpSpPr>
          <p:cNvPr id="5" name="Grupo 4">
            <a:extLst>
              <a:ext uri="{FF2B5EF4-FFF2-40B4-BE49-F238E27FC236}">
                <a16:creationId xmlns:a16="http://schemas.microsoft.com/office/drawing/2014/main" id="{A610F998-061A-45EF-BF1A-6C4541E0F656}"/>
              </a:ext>
            </a:extLst>
          </p:cNvPr>
          <p:cNvGrpSpPr/>
          <p:nvPr/>
        </p:nvGrpSpPr>
        <p:grpSpPr>
          <a:xfrm>
            <a:off x="251520" y="2708919"/>
            <a:ext cx="4104456" cy="3732227"/>
            <a:chOff x="251520" y="2708920"/>
            <a:chExt cx="5576570" cy="3421876"/>
          </a:xfrm>
        </p:grpSpPr>
        <p:pic>
          <p:nvPicPr>
            <p:cNvPr id="10" name="Imagen 9">
              <a:extLst>
                <a:ext uri="{FF2B5EF4-FFF2-40B4-BE49-F238E27FC236}">
                  <a16:creationId xmlns:a16="http://schemas.microsoft.com/office/drawing/2014/main" id="{89F400A8-EC6F-41B4-B4A4-1BCCAF0B00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08920"/>
              <a:ext cx="5576570" cy="3421876"/>
            </a:xfrm>
            <a:prstGeom prst="rect">
              <a:avLst/>
            </a:prstGeom>
            <a:noFill/>
          </p:spPr>
        </p:pic>
        <p:sp>
          <p:nvSpPr>
            <p:cNvPr id="4" name="CuadroTexto 3">
              <a:extLst>
                <a:ext uri="{FF2B5EF4-FFF2-40B4-BE49-F238E27FC236}">
                  <a16:creationId xmlns:a16="http://schemas.microsoft.com/office/drawing/2014/main" id="{CFD1EDE1-DB0D-4B49-A76C-442A06942381}"/>
                </a:ext>
              </a:extLst>
            </p:cNvPr>
            <p:cNvSpPr txBox="1"/>
            <p:nvPr/>
          </p:nvSpPr>
          <p:spPr>
            <a:xfrm>
              <a:off x="1043608" y="2708920"/>
              <a:ext cx="4104457" cy="268075"/>
            </a:xfrm>
            <a:prstGeom prst="rect">
              <a:avLst/>
            </a:prstGeom>
            <a:noFill/>
          </p:spPr>
          <p:txBody>
            <a:bodyPr wrap="square" rtlCol="0">
              <a:spAutoFit/>
            </a:bodyPr>
            <a:lstStyle/>
            <a:p>
              <a:r>
                <a:rPr lang="es-MX" dirty="0"/>
                <a:t>ROBO DE MOTORES F/B</a:t>
              </a:r>
              <a:endParaRPr lang="es-EC" dirty="0"/>
            </a:p>
          </p:txBody>
        </p:sp>
      </p:grpSp>
      <p:pic>
        <p:nvPicPr>
          <p:cNvPr id="12" name="Imagen 11">
            <a:extLst>
              <a:ext uri="{FF2B5EF4-FFF2-40B4-BE49-F238E27FC236}">
                <a16:creationId xmlns:a16="http://schemas.microsoft.com/office/drawing/2014/main" id="{6CC4DA45-CCEC-48A0-B860-E6B823E28B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06466" y="2721109"/>
            <a:ext cx="4014006" cy="3732227"/>
          </a:xfrm>
          <a:prstGeom prst="rect">
            <a:avLst/>
          </a:prstGeom>
          <a:noFill/>
        </p:spPr>
      </p:pic>
      <p:sp>
        <p:nvSpPr>
          <p:cNvPr id="13" name="CuadroTexto 12">
            <a:extLst>
              <a:ext uri="{FF2B5EF4-FFF2-40B4-BE49-F238E27FC236}">
                <a16:creationId xmlns:a16="http://schemas.microsoft.com/office/drawing/2014/main" id="{C220A4DC-F0FF-484E-83B0-296B95D6A854}"/>
              </a:ext>
            </a:extLst>
          </p:cNvPr>
          <p:cNvSpPr txBox="1"/>
          <p:nvPr/>
        </p:nvSpPr>
        <p:spPr>
          <a:xfrm>
            <a:off x="5221763" y="2731788"/>
            <a:ext cx="3020954" cy="292388"/>
          </a:xfrm>
          <a:prstGeom prst="rect">
            <a:avLst/>
          </a:prstGeom>
          <a:noFill/>
        </p:spPr>
        <p:txBody>
          <a:bodyPr wrap="square" rtlCol="0">
            <a:spAutoFit/>
          </a:bodyPr>
          <a:lstStyle/>
          <a:p>
            <a:r>
              <a:rPr lang="es-MX" dirty="0"/>
              <a:t>MOTORES F/B RECUPERADOS</a:t>
            </a:r>
            <a:endParaRPr lang="es-EC" dirty="0"/>
          </a:p>
        </p:txBody>
      </p:sp>
    </p:spTree>
    <p:extLst>
      <p:ext uri="{BB962C8B-B14F-4D97-AF65-F5344CB8AC3E}">
        <p14:creationId xmlns:p14="http://schemas.microsoft.com/office/powerpoint/2010/main" val="22424602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ANÁLISIS DE INFORMACIÓN</a:t>
            </a:r>
          </a:p>
        </p:txBody>
      </p:sp>
      <p:sp>
        <p:nvSpPr>
          <p:cNvPr id="2" name="Marcador de número de diapositiva 1"/>
          <p:cNvSpPr>
            <a:spLocks noGrp="1"/>
          </p:cNvSpPr>
          <p:nvPr>
            <p:ph type="sldNum" sz="quarter" idx="12"/>
          </p:nvPr>
        </p:nvSpPr>
        <p:spPr>
          <a:xfrm>
            <a:off x="8457392" y="6566336"/>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74</a:t>
            </a:fld>
            <a:endParaRPr lang="es-EC">
              <a:solidFill>
                <a:prstClr val="black">
                  <a:tint val="75000"/>
                </a:prstClr>
              </a:solidFill>
            </a:endParaRPr>
          </a:p>
        </p:txBody>
      </p:sp>
      <p:sp>
        <p:nvSpPr>
          <p:cNvPr id="9" name="CuadroTexto 8">
            <a:extLst>
              <a:ext uri="{FF2B5EF4-FFF2-40B4-BE49-F238E27FC236}">
                <a16:creationId xmlns:a16="http://schemas.microsoft.com/office/drawing/2014/main" id="{4042116E-789A-4258-9B12-ACD763353D60}"/>
              </a:ext>
            </a:extLst>
          </p:cNvPr>
          <p:cNvSpPr txBox="1"/>
          <p:nvPr/>
        </p:nvSpPr>
        <p:spPr>
          <a:xfrm>
            <a:off x="251520" y="1754232"/>
            <a:ext cx="6480720" cy="523220"/>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spcBef>
                <a:spcPts val="0"/>
              </a:spcBef>
            </a:pPr>
            <a:r>
              <a:rPr lang="es-US" sz="2800" i="1" dirty="0"/>
              <a:t>HIPÓTESIS</a:t>
            </a:r>
          </a:p>
        </p:txBody>
      </p:sp>
      <p:grpSp>
        <p:nvGrpSpPr>
          <p:cNvPr id="5" name="Grupo 4">
            <a:extLst>
              <a:ext uri="{FF2B5EF4-FFF2-40B4-BE49-F238E27FC236}">
                <a16:creationId xmlns:a16="http://schemas.microsoft.com/office/drawing/2014/main" id="{A610F998-061A-45EF-BF1A-6C4541E0F656}"/>
              </a:ext>
            </a:extLst>
          </p:cNvPr>
          <p:cNvGrpSpPr/>
          <p:nvPr/>
        </p:nvGrpSpPr>
        <p:grpSpPr>
          <a:xfrm>
            <a:off x="395890" y="4911182"/>
            <a:ext cx="1453754" cy="923914"/>
            <a:chOff x="251520" y="2708920"/>
            <a:chExt cx="5576570" cy="3421876"/>
          </a:xfrm>
        </p:grpSpPr>
        <p:pic>
          <p:nvPicPr>
            <p:cNvPr id="10" name="Imagen 9">
              <a:extLst>
                <a:ext uri="{FF2B5EF4-FFF2-40B4-BE49-F238E27FC236}">
                  <a16:creationId xmlns:a16="http://schemas.microsoft.com/office/drawing/2014/main" id="{89F400A8-EC6F-41B4-B4A4-1BCCAF0B000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708920"/>
              <a:ext cx="5576570" cy="3421876"/>
            </a:xfrm>
            <a:prstGeom prst="rect">
              <a:avLst/>
            </a:prstGeom>
            <a:noFill/>
          </p:spPr>
        </p:pic>
        <p:sp>
          <p:nvSpPr>
            <p:cNvPr id="4" name="CuadroTexto 3">
              <a:extLst>
                <a:ext uri="{FF2B5EF4-FFF2-40B4-BE49-F238E27FC236}">
                  <a16:creationId xmlns:a16="http://schemas.microsoft.com/office/drawing/2014/main" id="{CFD1EDE1-DB0D-4B49-A76C-442A06942381}"/>
                </a:ext>
              </a:extLst>
            </p:cNvPr>
            <p:cNvSpPr txBox="1"/>
            <p:nvPr/>
          </p:nvSpPr>
          <p:spPr>
            <a:xfrm>
              <a:off x="1043607" y="2708920"/>
              <a:ext cx="4104455" cy="626947"/>
            </a:xfrm>
            <a:prstGeom prst="rect">
              <a:avLst/>
            </a:prstGeom>
            <a:noFill/>
          </p:spPr>
          <p:txBody>
            <a:bodyPr wrap="square" rtlCol="0">
              <a:spAutoFit/>
            </a:bodyPr>
            <a:lstStyle/>
            <a:p>
              <a:r>
                <a:rPr lang="es-MX" sz="500" dirty="0"/>
                <a:t>ROBO DE MOTORES F/B</a:t>
              </a:r>
              <a:endParaRPr lang="es-EC" sz="500" dirty="0"/>
            </a:p>
          </p:txBody>
        </p:sp>
      </p:grpSp>
      <p:grpSp>
        <p:nvGrpSpPr>
          <p:cNvPr id="3" name="Grupo 2">
            <a:extLst>
              <a:ext uri="{FF2B5EF4-FFF2-40B4-BE49-F238E27FC236}">
                <a16:creationId xmlns:a16="http://schemas.microsoft.com/office/drawing/2014/main" id="{2CDFEF9D-267F-4B7C-9D82-D03C1A2A1B8D}"/>
              </a:ext>
            </a:extLst>
          </p:cNvPr>
          <p:cNvGrpSpPr/>
          <p:nvPr/>
        </p:nvGrpSpPr>
        <p:grpSpPr>
          <a:xfrm>
            <a:off x="407557" y="5862684"/>
            <a:ext cx="1421718" cy="952482"/>
            <a:chOff x="4734458" y="5488664"/>
            <a:chExt cx="1421718" cy="952482"/>
          </a:xfrm>
        </p:grpSpPr>
        <p:pic>
          <p:nvPicPr>
            <p:cNvPr id="12" name="Imagen 11">
              <a:extLst>
                <a:ext uri="{FF2B5EF4-FFF2-40B4-BE49-F238E27FC236}">
                  <a16:creationId xmlns:a16="http://schemas.microsoft.com/office/drawing/2014/main" id="{6CC4DA45-CCEC-48A0-B860-E6B823E28B7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4458" y="5517232"/>
              <a:ext cx="1421718" cy="923914"/>
            </a:xfrm>
            <a:prstGeom prst="rect">
              <a:avLst/>
            </a:prstGeom>
            <a:noFill/>
          </p:spPr>
        </p:pic>
        <p:sp>
          <p:nvSpPr>
            <p:cNvPr id="13" name="CuadroTexto 12">
              <a:extLst>
                <a:ext uri="{FF2B5EF4-FFF2-40B4-BE49-F238E27FC236}">
                  <a16:creationId xmlns:a16="http://schemas.microsoft.com/office/drawing/2014/main" id="{C220A4DC-F0FF-484E-83B0-296B95D6A854}"/>
                </a:ext>
              </a:extLst>
            </p:cNvPr>
            <p:cNvSpPr txBox="1"/>
            <p:nvPr/>
          </p:nvSpPr>
          <p:spPr>
            <a:xfrm>
              <a:off x="4910322" y="5488664"/>
              <a:ext cx="1069990" cy="153888"/>
            </a:xfrm>
            <a:prstGeom prst="rect">
              <a:avLst/>
            </a:prstGeom>
            <a:noFill/>
          </p:spPr>
          <p:txBody>
            <a:bodyPr wrap="square" rtlCol="0">
              <a:spAutoFit/>
            </a:bodyPr>
            <a:lstStyle/>
            <a:p>
              <a:r>
                <a:rPr lang="es-MX" sz="400" dirty="0"/>
                <a:t>MOTORES F/B RECUPERADOS</a:t>
              </a:r>
              <a:endParaRPr lang="es-EC" sz="400" dirty="0"/>
            </a:p>
          </p:txBody>
        </p:sp>
      </p:grpSp>
      <p:sp>
        <p:nvSpPr>
          <p:cNvPr id="6" name="CuadroTexto 5">
            <a:extLst>
              <a:ext uri="{FF2B5EF4-FFF2-40B4-BE49-F238E27FC236}">
                <a16:creationId xmlns:a16="http://schemas.microsoft.com/office/drawing/2014/main" id="{B9E0A4D0-EDF9-4D2C-A2BC-FAB49B54A1A4}"/>
              </a:ext>
            </a:extLst>
          </p:cNvPr>
          <p:cNvSpPr txBox="1"/>
          <p:nvPr/>
        </p:nvSpPr>
        <p:spPr>
          <a:xfrm>
            <a:off x="-319827" y="4580549"/>
            <a:ext cx="2885189" cy="292388"/>
          </a:xfrm>
          <a:prstGeom prst="rect">
            <a:avLst/>
          </a:prstGeom>
          <a:noFill/>
        </p:spPr>
        <p:txBody>
          <a:bodyPr wrap="square" rtlCol="0">
            <a:spAutoFit/>
          </a:bodyPr>
          <a:lstStyle/>
          <a:p>
            <a:r>
              <a:rPr lang="es-MX" dirty="0"/>
              <a:t>RESULTADOS</a:t>
            </a:r>
            <a:endParaRPr lang="es-EC" dirty="0"/>
          </a:p>
        </p:txBody>
      </p:sp>
      <p:sp>
        <p:nvSpPr>
          <p:cNvPr id="14" name="CuadroTexto 13">
            <a:extLst>
              <a:ext uri="{FF2B5EF4-FFF2-40B4-BE49-F238E27FC236}">
                <a16:creationId xmlns:a16="http://schemas.microsoft.com/office/drawing/2014/main" id="{9886830F-310B-438A-ADE4-939B80CC5BA6}"/>
              </a:ext>
            </a:extLst>
          </p:cNvPr>
          <p:cNvSpPr txBox="1"/>
          <p:nvPr/>
        </p:nvSpPr>
        <p:spPr>
          <a:xfrm>
            <a:off x="49802" y="2515520"/>
            <a:ext cx="2433966" cy="292388"/>
          </a:xfrm>
          <a:prstGeom prst="rect">
            <a:avLst/>
          </a:prstGeom>
          <a:noFill/>
        </p:spPr>
        <p:txBody>
          <a:bodyPr wrap="square" rtlCol="0">
            <a:spAutoFit/>
          </a:bodyPr>
          <a:lstStyle/>
          <a:p>
            <a:r>
              <a:rPr lang="es-MX" dirty="0"/>
              <a:t>INTELIGENCIA PRODUCIDA</a:t>
            </a:r>
            <a:endParaRPr lang="es-EC" dirty="0"/>
          </a:p>
        </p:txBody>
      </p:sp>
      <p:pic>
        <p:nvPicPr>
          <p:cNvPr id="15" name="Imagen 14">
            <a:extLst>
              <a:ext uri="{FF2B5EF4-FFF2-40B4-BE49-F238E27FC236}">
                <a16:creationId xmlns:a16="http://schemas.microsoft.com/office/drawing/2014/main" id="{55644D40-36D2-49B5-9842-433AE6EA6057}"/>
              </a:ext>
            </a:extLst>
          </p:cNvPr>
          <p:cNvPicPr>
            <a:picLocks noChangeAspect="1"/>
          </p:cNvPicPr>
          <p:nvPr/>
        </p:nvPicPr>
        <p:blipFill>
          <a:blip r:embed="rId5"/>
          <a:stretch>
            <a:fillRect/>
          </a:stretch>
        </p:blipFill>
        <p:spPr>
          <a:xfrm>
            <a:off x="241931" y="2807908"/>
            <a:ext cx="1761675" cy="1653766"/>
          </a:xfrm>
          <a:prstGeom prst="rect">
            <a:avLst/>
          </a:prstGeom>
        </p:spPr>
      </p:pic>
      <p:pic>
        <p:nvPicPr>
          <p:cNvPr id="1026" name="Picture 2" descr="Imagen relacionada">
            <a:extLst>
              <a:ext uri="{FF2B5EF4-FFF2-40B4-BE49-F238E27FC236}">
                <a16:creationId xmlns:a16="http://schemas.microsoft.com/office/drawing/2014/main" id="{45FB28A5-AD91-44C3-9292-03BFD5804D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4676" y="2305436"/>
            <a:ext cx="617444" cy="596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relacionada">
            <a:extLst>
              <a:ext uri="{FF2B5EF4-FFF2-40B4-BE49-F238E27FC236}">
                <a16:creationId xmlns:a16="http://schemas.microsoft.com/office/drawing/2014/main" id="{BD0F2392-943E-4CC4-B05C-9C27B23829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4956" y="2276872"/>
            <a:ext cx="617444" cy="5968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a 15">
            <a:extLst>
              <a:ext uri="{FF2B5EF4-FFF2-40B4-BE49-F238E27FC236}">
                <a16:creationId xmlns:a16="http://schemas.microsoft.com/office/drawing/2014/main" id="{004C7910-5C6F-48EF-9F03-5C74B2643B8B}"/>
              </a:ext>
            </a:extLst>
          </p:cNvPr>
          <p:cNvGraphicFramePr>
            <a:graphicFrameLocks noGrp="1"/>
          </p:cNvGraphicFramePr>
          <p:nvPr>
            <p:extLst/>
          </p:nvPr>
        </p:nvGraphicFramePr>
        <p:xfrm>
          <a:off x="2411760" y="2937426"/>
          <a:ext cx="6674664" cy="3789114"/>
        </p:xfrm>
        <a:graphic>
          <a:graphicData uri="http://schemas.openxmlformats.org/drawingml/2006/table">
            <a:tbl>
              <a:tblPr firstRow="1" bandRow="1">
                <a:tableStyleId>{5C22544A-7EE6-4342-B048-85BDC9FD1C3A}</a:tableStyleId>
              </a:tblPr>
              <a:tblGrid>
                <a:gridCol w="1635534">
                  <a:extLst>
                    <a:ext uri="{9D8B030D-6E8A-4147-A177-3AD203B41FA5}">
                      <a16:colId xmlns:a16="http://schemas.microsoft.com/office/drawing/2014/main" val="4258278616"/>
                    </a:ext>
                  </a:extLst>
                </a:gridCol>
                <a:gridCol w="2583367">
                  <a:extLst>
                    <a:ext uri="{9D8B030D-6E8A-4147-A177-3AD203B41FA5}">
                      <a16:colId xmlns:a16="http://schemas.microsoft.com/office/drawing/2014/main" val="2169423371"/>
                    </a:ext>
                  </a:extLst>
                </a:gridCol>
                <a:gridCol w="2455763">
                  <a:extLst>
                    <a:ext uri="{9D8B030D-6E8A-4147-A177-3AD203B41FA5}">
                      <a16:colId xmlns:a16="http://schemas.microsoft.com/office/drawing/2014/main" val="2656925605"/>
                    </a:ext>
                  </a:extLst>
                </a:gridCol>
              </a:tblGrid>
              <a:tr h="230553">
                <a:tc>
                  <a:txBody>
                    <a:bodyPr/>
                    <a:lstStyle/>
                    <a:p>
                      <a:pPr algn="ctr"/>
                      <a:r>
                        <a:rPr lang="es-MX" dirty="0"/>
                        <a:t>PARÁMETROS</a:t>
                      </a:r>
                      <a:endParaRPr lang="es-EC" dirty="0"/>
                    </a:p>
                  </a:txBody>
                  <a:tcPr/>
                </a:tc>
                <a:tc>
                  <a:txBody>
                    <a:bodyPr/>
                    <a:lstStyle/>
                    <a:p>
                      <a:pPr algn="ctr"/>
                      <a:r>
                        <a:rPr lang="es-MX" dirty="0"/>
                        <a:t>SECTOR OPERATIVO</a:t>
                      </a:r>
                      <a:endParaRPr lang="es-EC" dirty="0"/>
                    </a:p>
                  </a:txBody>
                  <a:tcPr anchor="ctr"/>
                </a:tc>
                <a:tc>
                  <a:txBody>
                    <a:bodyPr/>
                    <a:lstStyle/>
                    <a:p>
                      <a:pPr algn="ctr"/>
                      <a:r>
                        <a:rPr lang="es-MX" dirty="0"/>
                        <a:t>SECTOR MARÍTIMO</a:t>
                      </a:r>
                      <a:endParaRPr lang="es-EC" dirty="0"/>
                    </a:p>
                  </a:txBody>
                  <a:tcPr anchor="ctr"/>
                </a:tc>
                <a:extLst>
                  <a:ext uri="{0D108BD9-81ED-4DB2-BD59-A6C34878D82A}">
                    <a16:rowId xmlns:a16="http://schemas.microsoft.com/office/drawing/2014/main" val="2634466291"/>
                  </a:ext>
                </a:extLst>
              </a:tr>
              <a:tr h="390167">
                <a:tc>
                  <a:txBody>
                    <a:bodyPr/>
                    <a:lstStyle/>
                    <a:p>
                      <a:pPr algn="ctr"/>
                      <a:r>
                        <a:rPr lang="es-MX" b="1" dirty="0"/>
                        <a:t>Organización de dptos. de inteligencia</a:t>
                      </a:r>
                      <a:endParaRPr lang="es-EC" b="1" dirty="0"/>
                    </a:p>
                  </a:txBody>
                  <a:tcPr anchor="ctr"/>
                </a:tc>
                <a:tc>
                  <a:txBody>
                    <a:bodyPr/>
                    <a:lstStyle/>
                    <a:p>
                      <a:r>
                        <a:rPr lang="es-MX" dirty="0"/>
                        <a:t>No existe coordinación entre dptos. de inteligencia del sector</a:t>
                      </a:r>
                      <a:endParaRPr lang="es-EC" dirty="0"/>
                    </a:p>
                  </a:txBody>
                  <a:tcPr anchor="ctr"/>
                </a:tc>
                <a:tc>
                  <a:txBody>
                    <a:bodyPr/>
                    <a:lstStyle/>
                    <a:p>
                      <a:r>
                        <a:rPr lang="es-US" dirty="0"/>
                        <a:t>Adecuada coordinación de trabajo entre los dptos. de inteligencia.</a:t>
                      </a:r>
                    </a:p>
                  </a:txBody>
                  <a:tcPr anchor="ctr"/>
                </a:tc>
                <a:extLst>
                  <a:ext uri="{0D108BD9-81ED-4DB2-BD59-A6C34878D82A}">
                    <a16:rowId xmlns:a16="http://schemas.microsoft.com/office/drawing/2014/main" val="1852474165"/>
                  </a:ext>
                </a:extLst>
              </a:tr>
              <a:tr h="771594">
                <a:tc>
                  <a:txBody>
                    <a:bodyPr/>
                    <a:lstStyle/>
                    <a:p>
                      <a:pPr algn="ctr"/>
                      <a:r>
                        <a:rPr lang="es-MX" b="1" dirty="0"/>
                        <a:t>Flujo de información interno</a:t>
                      </a:r>
                      <a:endParaRPr lang="es-EC" b="1" dirty="0"/>
                    </a:p>
                  </a:txBody>
                  <a:tcPr anchor="ctr"/>
                </a:tc>
                <a:tc>
                  <a:txBody>
                    <a:bodyPr/>
                    <a:lstStyle/>
                    <a:p>
                      <a:r>
                        <a:rPr lang="es-MX" dirty="0"/>
                        <a:t>Información se presenta en </a:t>
                      </a:r>
                      <a:r>
                        <a:rPr lang="es-MX" dirty="0" err="1"/>
                        <a:t>CUMOPE</a:t>
                      </a:r>
                      <a:r>
                        <a:rPr lang="es-MX" dirty="0"/>
                        <a:t>, pero no es direccionado a los dptos. de inteligencia</a:t>
                      </a:r>
                      <a:endParaRPr lang="es-EC" dirty="0"/>
                    </a:p>
                  </a:txBody>
                  <a:tcPr anchor="ctr"/>
                </a:tc>
                <a:tc>
                  <a:txBody>
                    <a:bodyPr/>
                    <a:lstStyle/>
                    <a:p>
                      <a:r>
                        <a:rPr lang="es-MX" dirty="0"/>
                        <a:t>La información direccionada a los dptos. de inteligencia y se centraliza en DIRNEA</a:t>
                      </a:r>
                      <a:endParaRPr lang="es-EC" dirty="0"/>
                    </a:p>
                  </a:txBody>
                  <a:tcPr anchor="ctr"/>
                </a:tc>
                <a:extLst>
                  <a:ext uri="{0D108BD9-81ED-4DB2-BD59-A6C34878D82A}">
                    <a16:rowId xmlns:a16="http://schemas.microsoft.com/office/drawing/2014/main" val="945374812"/>
                  </a:ext>
                </a:extLst>
              </a:tr>
              <a:tr h="549780">
                <a:tc>
                  <a:txBody>
                    <a:bodyPr/>
                    <a:lstStyle/>
                    <a:p>
                      <a:pPr algn="ctr"/>
                      <a:r>
                        <a:rPr lang="es-MX" b="1" dirty="0"/>
                        <a:t>Flujo de información externo</a:t>
                      </a:r>
                      <a:endParaRPr lang="es-EC" b="1" dirty="0"/>
                    </a:p>
                  </a:txBody>
                  <a:tcPr anchor="ctr"/>
                </a:tc>
                <a:tc>
                  <a:txBody>
                    <a:bodyPr/>
                    <a:lstStyle/>
                    <a:p>
                      <a:pPr marL="92075" indent="-92075">
                        <a:buFont typeface="Arial" panose="020B0604020202020204" pitchFamily="34" charset="0"/>
                        <a:buChar char="•"/>
                      </a:pPr>
                      <a:r>
                        <a:rPr lang="es-MX" dirty="0"/>
                        <a:t>No existe oficialmente </a:t>
                      </a:r>
                    </a:p>
                    <a:p>
                      <a:pPr marL="92075" indent="-92075">
                        <a:buFont typeface="Arial" panose="020B0604020202020204" pitchFamily="34" charset="0"/>
                        <a:buChar char="•"/>
                      </a:pPr>
                      <a:r>
                        <a:rPr lang="es-MX" dirty="0"/>
                        <a:t>Por coyuntura se recibe información.</a:t>
                      </a:r>
                      <a:endParaRPr lang="es-EC" dirty="0"/>
                    </a:p>
                  </a:txBody>
                  <a:tcPr anchor="ctr"/>
                </a:tc>
                <a:tc>
                  <a:txBody>
                    <a:bodyPr/>
                    <a:lstStyle/>
                    <a:p>
                      <a:r>
                        <a:rPr lang="es-MX" dirty="0"/>
                        <a:t>Flujo de información oficial, </a:t>
                      </a:r>
                      <a:r>
                        <a:rPr lang="es-MX" dirty="0" err="1"/>
                        <a:t>OEBI</a:t>
                      </a:r>
                      <a:r>
                        <a:rPr lang="es-MX" dirty="0"/>
                        <a:t> adecuado.</a:t>
                      </a:r>
                      <a:endParaRPr lang="es-EC" dirty="0"/>
                    </a:p>
                  </a:txBody>
                  <a:tcPr anchor="ctr"/>
                </a:tc>
                <a:extLst>
                  <a:ext uri="{0D108BD9-81ED-4DB2-BD59-A6C34878D82A}">
                    <a16:rowId xmlns:a16="http://schemas.microsoft.com/office/drawing/2014/main" val="2600769436"/>
                  </a:ext>
                </a:extLst>
              </a:tr>
              <a:tr h="390167">
                <a:tc>
                  <a:txBody>
                    <a:bodyPr/>
                    <a:lstStyle/>
                    <a:p>
                      <a:pPr algn="ctr"/>
                      <a:r>
                        <a:rPr lang="es-MX" b="1" dirty="0"/>
                        <a:t>Producción de inteligencia</a:t>
                      </a:r>
                      <a:endParaRPr lang="es-EC" b="1" dirty="0"/>
                    </a:p>
                  </a:txBody>
                  <a:tcPr anchor="ctr"/>
                </a:tc>
                <a:tc>
                  <a:txBody>
                    <a:bodyPr/>
                    <a:lstStyle/>
                    <a:p>
                      <a:pPr marL="92075" indent="-92075">
                        <a:buFont typeface="Arial" panose="020B0604020202020204" pitchFamily="34" charset="0"/>
                        <a:buChar char="•"/>
                      </a:pPr>
                      <a:r>
                        <a:rPr lang="es-MX" sz="1350" kern="1200" dirty="0">
                          <a:solidFill>
                            <a:schemeClr val="dk1"/>
                          </a:solidFill>
                          <a:latin typeface="+mn-lt"/>
                          <a:ea typeface="+mn-ea"/>
                          <a:cs typeface="+mn-cs"/>
                        </a:rPr>
                        <a:t>Limitado </a:t>
                      </a:r>
                    </a:p>
                    <a:p>
                      <a:pPr marL="92075" indent="-92075">
                        <a:buFont typeface="Arial" panose="020B0604020202020204" pitchFamily="34" charset="0"/>
                        <a:buChar char="•"/>
                      </a:pPr>
                      <a:r>
                        <a:rPr lang="es-MX" sz="1350" kern="1200" dirty="0">
                          <a:solidFill>
                            <a:schemeClr val="dk1"/>
                          </a:solidFill>
                          <a:latin typeface="+mn-lt"/>
                          <a:ea typeface="+mn-ea"/>
                          <a:cs typeface="+mn-cs"/>
                        </a:rPr>
                        <a:t>No cumple Ciclo de Inteligencia</a:t>
                      </a:r>
                      <a:endParaRPr lang="es-EC" sz="1350" kern="1200" dirty="0">
                        <a:solidFill>
                          <a:schemeClr val="dk1"/>
                        </a:solidFill>
                        <a:latin typeface="+mn-lt"/>
                        <a:ea typeface="+mn-ea"/>
                        <a:cs typeface="+mn-cs"/>
                      </a:endParaRPr>
                    </a:p>
                  </a:txBody>
                  <a:tcPr anchor="ctr"/>
                </a:tc>
                <a:tc>
                  <a:txBody>
                    <a:bodyPr/>
                    <a:lstStyle/>
                    <a:p>
                      <a:pPr marL="92075" indent="-92075">
                        <a:buFont typeface="Arial" panose="020B0604020202020204" pitchFamily="34" charset="0"/>
                        <a:buChar char="•"/>
                      </a:pPr>
                      <a:r>
                        <a:rPr lang="es-MX" dirty="0"/>
                        <a:t>Permanente </a:t>
                      </a:r>
                    </a:p>
                    <a:p>
                      <a:pPr marL="92075" indent="-92075">
                        <a:buFont typeface="Arial" panose="020B0604020202020204" pitchFamily="34" charset="0"/>
                        <a:buChar char="•"/>
                      </a:pPr>
                      <a:r>
                        <a:rPr lang="es-MX" dirty="0"/>
                        <a:t>Cumple Ciclo de Inteligencia</a:t>
                      </a:r>
                      <a:endParaRPr lang="es-EC" dirty="0"/>
                    </a:p>
                  </a:txBody>
                  <a:tcPr anchor="ctr"/>
                </a:tc>
                <a:extLst>
                  <a:ext uri="{0D108BD9-81ED-4DB2-BD59-A6C34878D82A}">
                    <a16:rowId xmlns:a16="http://schemas.microsoft.com/office/drawing/2014/main" val="100035065"/>
                  </a:ext>
                </a:extLst>
              </a:tr>
              <a:tr h="390167">
                <a:tc>
                  <a:txBody>
                    <a:bodyPr/>
                    <a:lstStyle/>
                    <a:p>
                      <a:pPr algn="ctr"/>
                      <a:r>
                        <a:rPr lang="es-MX" b="1" dirty="0"/>
                        <a:t>Personal </a:t>
                      </a:r>
                      <a:endParaRPr lang="es-EC" b="1" dirty="0"/>
                    </a:p>
                  </a:txBody>
                  <a:tcPr anchor="ctr"/>
                </a:tc>
                <a:tc>
                  <a:txBody>
                    <a:bodyPr/>
                    <a:lstStyle/>
                    <a:p>
                      <a:r>
                        <a:rPr lang="es-MX" dirty="0"/>
                        <a:t>Personal especialista en inteligencia limitado</a:t>
                      </a:r>
                      <a:endParaRPr lang="es-EC" dirty="0"/>
                    </a:p>
                  </a:txBody>
                  <a:tcPr anchor="ctr"/>
                </a:tc>
                <a:tc>
                  <a:txBody>
                    <a:bodyPr/>
                    <a:lstStyle/>
                    <a:p>
                      <a:r>
                        <a:rPr lang="es-MX" dirty="0"/>
                        <a:t>Todo el personal es especialista en inteligencia</a:t>
                      </a:r>
                      <a:endParaRPr lang="es-EC" dirty="0"/>
                    </a:p>
                  </a:txBody>
                  <a:tcPr anchor="ctr"/>
                </a:tc>
                <a:extLst>
                  <a:ext uri="{0D108BD9-81ED-4DB2-BD59-A6C34878D82A}">
                    <a16:rowId xmlns:a16="http://schemas.microsoft.com/office/drawing/2014/main" val="1184452928"/>
                  </a:ext>
                </a:extLst>
              </a:tr>
              <a:tr h="230553">
                <a:tc>
                  <a:txBody>
                    <a:bodyPr/>
                    <a:lstStyle/>
                    <a:p>
                      <a:pPr algn="ctr"/>
                      <a:r>
                        <a:rPr lang="es-MX" b="1" dirty="0"/>
                        <a:t>Resultados </a:t>
                      </a:r>
                      <a:endParaRPr lang="es-EC" b="1" dirty="0"/>
                    </a:p>
                  </a:txBody>
                  <a:tcPr anchor="ctr"/>
                </a:tc>
                <a:tc>
                  <a:txBody>
                    <a:bodyPr/>
                    <a:lstStyle/>
                    <a:p>
                      <a:r>
                        <a:rPr lang="es-MX" dirty="0"/>
                        <a:t>Insuficientes o nulos</a:t>
                      </a:r>
                      <a:endParaRPr lang="es-EC" dirty="0"/>
                    </a:p>
                  </a:txBody>
                  <a:tcPr anchor="ctr"/>
                </a:tc>
                <a:tc>
                  <a:txBody>
                    <a:bodyPr/>
                    <a:lstStyle/>
                    <a:p>
                      <a:r>
                        <a:rPr lang="es-MX" dirty="0"/>
                        <a:t>Adecuados </a:t>
                      </a:r>
                      <a:endParaRPr lang="es-EC" dirty="0"/>
                    </a:p>
                  </a:txBody>
                  <a:tcPr anchor="ctr"/>
                </a:tc>
                <a:extLst>
                  <a:ext uri="{0D108BD9-81ED-4DB2-BD59-A6C34878D82A}">
                    <a16:rowId xmlns:a16="http://schemas.microsoft.com/office/drawing/2014/main" val="4280754839"/>
                  </a:ext>
                </a:extLst>
              </a:tr>
            </a:tbl>
          </a:graphicData>
        </a:graphic>
      </p:graphicFrame>
      <p:graphicFrame>
        <p:nvGraphicFramePr>
          <p:cNvPr id="21" name="Tabla 20">
            <a:extLst>
              <a:ext uri="{FF2B5EF4-FFF2-40B4-BE49-F238E27FC236}">
                <a16:creationId xmlns:a16="http://schemas.microsoft.com/office/drawing/2014/main" id="{F8F46313-C971-4695-9B59-E9DB25548ABD}"/>
              </a:ext>
            </a:extLst>
          </p:cNvPr>
          <p:cNvGraphicFramePr>
            <a:graphicFrameLocks noGrp="1"/>
          </p:cNvGraphicFramePr>
          <p:nvPr>
            <p:extLst/>
          </p:nvPr>
        </p:nvGraphicFramePr>
        <p:xfrm>
          <a:off x="2411760" y="2924944"/>
          <a:ext cx="6674664" cy="3789114"/>
        </p:xfrm>
        <a:graphic>
          <a:graphicData uri="http://schemas.openxmlformats.org/drawingml/2006/table">
            <a:tbl>
              <a:tblPr firstRow="1" bandRow="1">
                <a:tableStyleId>{5C22544A-7EE6-4342-B048-85BDC9FD1C3A}</a:tableStyleId>
              </a:tblPr>
              <a:tblGrid>
                <a:gridCol w="1635534">
                  <a:extLst>
                    <a:ext uri="{9D8B030D-6E8A-4147-A177-3AD203B41FA5}">
                      <a16:colId xmlns:a16="http://schemas.microsoft.com/office/drawing/2014/main" val="4258278616"/>
                    </a:ext>
                  </a:extLst>
                </a:gridCol>
                <a:gridCol w="2583367">
                  <a:extLst>
                    <a:ext uri="{9D8B030D-6E8A-4147-A177-3AD203B41FA5}">
                      <a16:colId xmlns:a16="http://schemas.microsoft.com/office/drawing/2014/main" val="2169423371"/>
                    </a:ext>
                  </a:extLst>
                </a:gridCol>
                <a:gridCol w="2455763">
                  <a:extLst>
                    <a:ext uri="{9D8B030D-6E8A-4147-A177-3AD203B41FA5}">
                      <a16:colId xmlns:a16="http://schemas.microsoft.com/office/drawing/2014/main" val="2656925605"/>
                    </a:ext>
                  </a:extLst>
                </a:gridCol>
              </a:tblGrid>
              <a:tr h="230553">
                <a:tc>
                  <a:txBody>
                    <a:bodyPr/>
                    <a:lstStyle/>
                    <a:p>
                      <a:pPr algn="ctr"/>
                      <a:r>
                        <a:rPr lang="es-MX" dirty="0"/>
                        <a:t>PARÁMETROS</a:t>
                      </a:r>
                      <a:endParaRPr lang="es-EC" dirty="0"/>
                    </a:p>
                  </a:txBody>
                  <a:tcPr/>
                </a:tc>
                <a:tc>
                  <a:txBody>
                    <a:bodyPr/>
                    <a:lstStyle/>
                    <a:p>
                      <a:pPr algn="ctr"/>
                      <a:r>
                        <a:rPr lang="es-MX" dirty="0"/>
                        <a:t>SECTOR OPERATIVO</a:t>
                      </a:r>
                      <a:endParaRPr lang="es-EC" dirty="0"/>
                    </a:p>
                  </a:txBody>
                  <a:tcPr anchor="ctr"/>
                </a:tc>
                <a:tc>
                  <a:txBody>
                    <a:bodyPr/>
                    <a:lstStyle/>
                    <a:p>
                      <a:pPr algn="ctr"/>
                      <a:r>
                        <a:rPr lang="es-MX" dirty="0"/>
                        <a:t>SECTOR MARÍTIMO</a:t>
                      </a:r>
                      <a:endParaRPr lang="es-EC" dirty="0"/>
                    </a:p>
                  </a:txBody>
                  <a:tcPr anchor="ctr"/>
                </a:tc>
                <a:extLst>
                  <a:ext uri="{0D108BD9-81ED-4DB2-BD59-A6C34878D82A}">
                    <a16:rowId xmlns:a16="http://schemas.microsoft.com/office/drawing/2014/main" val="2634466291"/>
                  </a:ext>
                </a:extLst>
              </a:tr>
              <a:tr h="390167">
                <a:tc>
                  <a:txBody>
                    <a:bodyPr/>
                    <a:lstStyle/>
                    <a:p>
                      <a:pPr algn="ctr"/>
                      <a:r>
                        <a:rPr lang="es-MX" b="1" dirty="0"/>
                        <a:t>Organización de dptos. de inteligencia</a:t>
                      </a:r>
                      <a:endParaRPr lang="es-EC" b="1" dirty="0"/>
                    </a:p>
                  </a:txBody>
                  <a:tcPr anchor="ctr"/>
                </a:tc>
                <a:tc>
                  <a:txBody>
                    <a:bodyPr/>
                    <a:lstStyle/>
                    <a:p>
                      <a:r>
                        <a:rPr lang="es-MX" dirty="0"/>
                        <a:t>No existe coordinación entre dptos. de inteligencia del sector</a:t>
                      </a:r>
                      <a:endParaRPr lang="es-EC" dirty="0"/>
                    </a:p>
                  </a:txBody>
                  <a:tcPr anchor="ctr"/>
                </a:tc>
                <a:tc>
                  <a:txBody>
                    <a:bodyPr/>
                    <a:lstStyle/>
                    <a:p>
                      <a:r>
                        <a:rPr lang="es-MX" dirty="0"/>
                        <a:t>Adecuada coordinación de trabajo entre los dptos. de inteligencia.</a:t>
                      </a:r>
                      <a:endParaRPr lang="es-EC" dirty="0"/>
                    </a:p>
                  </a:txBody>
                  <a:tcPr anchor="ctr"/>
                </a:tc>
                <a:extLst>
                  <a:ext uri="{0D108BD9-81ED-4DB2-BD59-A6C34878D82A}">
                    <a16:rowId xmlns:a16="http://schemas.microsoft.com/office/drawing/2014/main" val="1852474165"/>
                  </a:ext>
                </a:extLst>
              </a:tr>
              <a:tr h="771594">
                <a:tc>
                  <a:txBody>
                    <a:bodyPr/>
                    <a:lstStyle/>
                    <a:p>
                      <a:pPr algn="ctr"/>
                      <a:r>
                        <a:rPr lang="es-MX" b="1" dirty="0"/>
                        <a:t>Flujo de información interno</a:t>
                      </a:r>
                      <a:endParaRPr lang="es-EC" b="1" dirty="0"/>
                    </a:p>
                  </a:txBody>
                  <a:tcPr anchor="ctr"/>
                </a:tc>
                <a:tc>
                  <a:txBody>
                    <a:bodyPr/>
                    <a:lstStyle/>
                    <a:p>
                      <a:r>
                        <a:rPr lang="es-MX" dirty="0"/>
                        <a:t>Información se presenta en </a:t>
                      </a:r>
                      <a:r>
                        <a:rPr lang="es-MX" dirty="0" err="1"/>
                        <a:t>CUMOPE</a:t>
                      </a:r>
                      <a:r>
                        <a:rPr lang="es-MX" dirty="0"/>
                        <a:t>, pero no es direccionado a los dptos. de inteligencia</a:t>
                      </a:r>
                      <a:endParaRPr lang="es-EC" dirty="0"/>
                    </a:p>
                  </a:txBody>
                  <a:tcPr anchor="ctr"/>
                </a:tc>
                <a:tc>
                  <a:txBody>
                    <a:bodyPr/>
                    <a:lstStyle/>
                    <a:p>
                      <a:r>
                        <a:rPr lang="es-MX" dirty="0"/>
                        <a:t>La información direccionada a los dptos. de inteligencia y se centraliza en DIRNEA</a:t>
                      </a:r>
                      <a:endParaRPr lang="es-EC" dirty="0"/>
                    </a:p>
                  </a:txBody>
                  <a:tcPr anchor="ctr"/>
                </a:tc>
                <a:extLst>
                  <a:ext uri="{0D108BD9-81ED-4DB2-BD59-A6C34878D82A}">
                    <a16:rowId xmlns:a16="http://schemas.microsoft.com/office/drawing/2014/main" val="945374812"/>
                  </a:ext>
                </a:extLst>
              </a:tr>
              <a:tr h="549780">
                <a:tc>
                  <a:txBody>
                    <a:bodyPr/>
                    <a:lstStyle/>
                    <a:p>
                      <a:pPr algn="ctr"/>
                      <a:r>
                        <a:rPr lang="es-MX" b="1" dirty="0"/>
                        <a:t>Flujo de información externo</a:t>
                      </a:r>
                      <a:endParaRPr lang="es-EC" b="1" dirty="0"/>
                    </a:p>
                  </a:txBody>
                  <a:tcPr anchor="ctr"/>
                </a:tc>
                <a:tc>
                  <a:txBody>
                    <a:bodyPr/>
                    <a:lstStyle/>
                    <a:p>
                      <a:pPr marL="92075" indent="-92075">
                        <a:buFont typeface="Arial" panose="020B0604020202020204" pitchFamily="34" charset="0"/>
                        <a:buChar char="•"/>
                      </a:pPr>
                      <a:r>
                        <a:rPr lang="es-MX" dirty="0"/>
                        <a:t>No existe oficialmente </a:t>
                      </a:r>
                    </a:p>
                    <a:p>
                      <a:pPr marL="92075" indent="-92075">
                        <a:buFont typeface="Arial" panose="020B0604020202020204" pitchFamily="34" charset="0"/>
                        <a:buChar char="•"/>
                      </a:pPr>
                      <a:r>
                        <a:rPr lang="es-MX" dirty="0"/>
                        <a:t>Por coyuntura se recibe información.</a:t>
                      </a:r>
                      <a:endParaRPr lang="es-EC" dirty="0"/>
                    </a:p>
                  </a:txBody>
                  <a:tcPr anchor="ctr"/>
                </a:tc>
                <a:tc>
                  <a:txBody>
                    <a:bodyPr/>
                    <a:lstStyle/>
                    <a:p>
                      <a:r>
                        <a:rPr lang="es-MX" dirty="0"/>
                        <a:t>Flujo de información oficial, </a:t>
                      </a:r>
                      <a:r>
                        <a:rPr lang="es-MX" dirty="0" err="1"/>
                        <a:t>OEBI</a:t>
                      </a:r>
                      <a:r>
                        <a:rPr lang="es-MX" dirty="0"/>
                        <a:t> adecuado.</a:t>
                      </a:r>
                      <a:endParaRPr lang="es-EC" dirty="0"/>
                    </a:p>
                  </a:txBody>
                  <a:tcPr anchor="ctr"/>
                </a:tc>
                <a:extLst>
                  <a:ext uri="{0D108BD9-81ED-4DB2-BD59-A6C34878D82A}">
                    <a16:rowId xmlns:a16="http://schemas.microsoft.com/office/drawing/2014/main" val="2600769436"/>
                  </a:ext>
                </a:extLst>
              </a:tr>
              <a:tr h="390167">
                <a:tc>
                  <a:txBody>
                    <a:bodyPr/>
                    <a:lstStyle/>
                    <a:p>
                      <a:pPr algn="ctr"/>
                      <a:r>
                        <a:rPr lang="es-MX" b="1" dirty="0"/>
                        <a:t>Producción de inteligencia</a:t>
                      </a:r>
                      <a:endParaRPr lang="es-EC" b="1" dirty="0"/>
                    </a:p>
                  </a:txBody>
                  <a:tcPr anchor="ctr"/>
                </a:tc>
                <a:tc>
                  <a:txBody>
                    <a:bodyPr/>
                    <a:lstStyle/>
                    <a:p>
                      <a:pPr marL="92075" indent="-92075">
                        <a:buFont typeface="Arial" panose="020B0604020202020204" pitchFamily="34" charset="0"/>
                        <a:buChar char="•"/>
                      </a:pPr>
                      <a:r>
                        <a:rPr lang="es-MX" sz="1350" kern="1200" dirty="0">
                          <a:solidFill>
                            <a:schemeClr val="dk1"/>
                          </a:solidFill>
                          <a:latin typeface="+mn-lt"/>
                          <a:ea typeface="+mn-ea"/>
                          <a:cs typeface="+mn-cs"/>
                        </a:rPr>
                        <a:t>Limitado </a:t>
                      </a:r>
                    </a:p>
                    <a:p>
                      <a:pPr marL="92075" indent="-92075">
                        <a:buFont typeface="Arial" panose="020B0604020202020204" pitchFamily="34" charset="0"/>
                        <a:buChar char="•"/>
                      </a:pPr>
                      <a:r>
                        <a:rPr lang="es-MX" sz="1350" b="1" kern="1200" dirty="0">
                          <a:solidFill>
                            <a:srgbClr val="FF0000"/>
                          </a:solidFill>
                          <a:latin typeface="+mn-lt"/>
                          <a:ea typeface="+mn-ea"/>
                          <a:cs typeface="+mn-cs"/>
                        </a:rPr>
                        <a:t>No cumple Ciclo de Inteligencia</a:t>
                      </a:r>
                      <a:endParaRPr lang="es-EC" sz="1350" b="1" kern="1200" dirty="0">
                        <a:solidFill>
                          <a:srgbClr val="FF0000"/>
                        </a:solidFill>
                        <a:latin typeface="+mn-lt"/>
                        <a:ea typeface="+mn-ea"/>
                        <a:cs typeface="+mn-cs"/>
                      </a:endParaRPr>
                    </a:p>
                  </a:txBody>
                  <a:tcPr anchor="ctr"/>
                </a:tc>
                <a:tc>
                  <a:txBody>
                    <a:bodyPr/>
                    <a:lstStyle/>
                    <a:p>
                      <a:pPr marL="92075" indent="-92075">
                        <a:buFont typeface="Arial" panose="020B0604020202020204" pitchFamily="34" charset="0"/>
                        <a:buChar char="•"/>
                      </a:pPr>
                      <a:r>
                        <a:rPr lang="es-MX" dirty="0"/>
                        <a:t>Permanente </a:t>
                      </a:r>
                    </a:p>
                    <a:p>
                      <a:pPr marL="92075" indent="-92075">
                        <a:buFont typeface="Arial" panose="020B0604020202020204" pitchFamily="34" charset="0"/>
                        <a:buChar char="•"/>
                      </a:pPr>
                      <a:r>
                        <a:rPr lang="es-MX" b="1" dirty="0">
                          <a:solidFill>
                            <a:srgbClr val="FF0000"/>
                          </a:solidFill>
                        </a:rPr>
                        <a:t>Cumple Ciclo de Inteligencia</a:t>
                      </a:r>
                      <a:endParaRPr lang="es-EC" b="1" dirty="0">
                        <a:solidFill>
                          <a:srgbClr val="FF0000"/>
                        </a:solidFill>
                      </a:endParaRPr>
                    </a:p>
                  </a:txBody>
                  <a:tcPr anchor="ctr"/>
                </a:tc>
                <a:extLst>
                  <a:ext uri="{0D108BD9-81ED-4DB2-BD59-A6C34878D82A}">
                    <a16:rowId xmlns:a16="http://schemas.microsoft.com/office/drawing/2014/main" val="100035065"/>
                  </a:ext>
                </a:extLst>
              </a:tr>
              <a:tr h="390167">
                <a:tc>
                  <a:txBody>
                    <a:bodyPr/>
                    <a:lstStyle/>
                    <a:p>
                      <a:pPr algn="ctr"/>
                      <a:r>
                        <a:rPr lang="es-MX" b="1" dirty="0"/>
                        <a:t>Personal </a:t>
                      </a:r>
                      <a:endParaRPr lang="es-EC" b="1" dirty="0"/>
                    </a:p>
                  </a:txBody>
                  <a:tcPr anchor="ctr"/>
                </a:tc>
                <a:tc>
                  <a:txBody>
                    <a:bodyPr/>
                    <a:lstStyle/>
                    <a:p>
                      <a:r>
                        <a:rPr lang="es-MX" dirty="0"/>
                        <a:t>Personal especialista en inteligencia limitado</a:t>
                      </a:r>
                      <a:endParaRPr lang="es-EC" dirty="0"/>
                    </a:p>
                  </a:txBody>
                  <a:tcPr anchor="ctr"/>
                </a:tc>
                <a:tc>
                  <a:txBody>
                    <a:bodyPr/>
                    <a:lstStyle/>
                    <a:p>
                      <a:r>
                        <a:rPr lang="es-MX" dirty="0"/>
                        <a:t>Todo el personal es especialista en inteligencia</a:t>
                      </a:r>
                      <a:endParaRPr lang="es-EC" dirty="0"/>
                    </a:p>
                  </a:txBody>
                  <a:tcPr anchor="ctr"/>
                </a:tc>
                <a:extLst>
                  <a:ext uri="{0D108BD9-81ED-4DB2-BD59-A6C34878D82A}">
                    <a16:rowId xmlns:a16="http://schemas.microsoft.com/office/drawing/2014/main" val="1184452928"/>
                  </a:ext>
                </a:extLst>
              </a:tr>
              <a:tr h="230553">
                <a:tc>
                  <a:txBody>
                    <a:bodyPr/>
                    <a:lstStyle/>
                    <a:p>
                      <a:pPr algn="ctr"/>
                      <a:r>
                        <a:rPr lang="es-MX" b="1" dirty="0"/>
                        <a:t>Resultados </a:t>
                      </a:r>
                      <a:endParaRPr lang="es-EC" b="1" dirty="0"/>
                    </a:p>
                  </a:txBody>
                  <a:tcPr anchor="ctr"/>
                </a:tc>
                <a:tc>
                  <a:txBody>
                    <a:bodyPr/>
                    <a:lstStyle/>
                    <a:p>
                      <a:r>
                        <a:rPr lang="es-MX" b="1" dirty="0">
                          <a:solidFill>
                            <a:srgbClr val="FF0000"/>
                          </a:solidFill>
                        </a:rPr>
                        <a:t>Insuficientes o nulos</a:t>
                      </a:r>
                      <a:endParaRPr lang="es-EC" b="1" dirty="0">
                        <a:solidFill>
                          <a:srgbClr val="FF0000"/>
                        </a:solidFill>
                      </a:endParaRPr>
                    </a:p>
                  </a:txBody>
                  <a:tcPr anchor="ctr"/>
                </a:tc>
                <a:tc>
                  <a:txBody>
                    <a:bodyPr/>
                    <a:lstStyle/>
                    <a:p>
                      <a:r>
                        <a:rPr lang="es-MX" b="1" dirty="0">
                          <a:solidFill>
                            <a:srgbClr val="FF0000"/>
                          </a:solidFill>
                        </a:rPr>
                        <a:t>Adecuados </a:t>
                      </a:r>
                      <a:endParaRPr lang="es-EC" b="1" dirty="0">
                        <a:solidFill>
                          <a:srgbClr val="FF0000"/>
                        </a:solidFill>
                      </a:endParaRPr>
                    </a:p>
                  </a:txBody>
                  <a:tcPr anchor="ctr"/>
                </a:tc>
                <a:extLst>
                  <a:ext uri="{0D108BD9-81ED-4DB2-BD59-A6C34878D82A}">
                    <a16:rowId xmlns:a16="http://schemas.microsoft.com/office/drawing/2014/main" val="4280754839"/>
                  </a:ext>
                </a:extLst>
              </a:tr>
            </a:tbl>
          </a:graphicData>
        </a:graphic>
      </p:graphicFrame>
      <p:sp>
        <p:nvSpPr>
          <p:cNvPr id="17" name="Globo: flecha hacia abajo 16">
            <a:extLst>
              <a:ext uri="{FF2B5EF4-FFF2-40B4-BE49-F238E27FC236}">
                <a16:creationId xmlns:a16="http://schemas.microsoft.com/office/drawing/2014/main" id="{2E5C1DA3-696A-4584-8ADB-52829FAE5E16}"/>
              </a:ext>
            </a:extLst>
          </p:cNvPr>
          <p:cNvSpPr/>
          <p:nvPr/>
        </p:nvSpPr>
        <p:spPr>
          <a:xfrm>
            <a:off x="4067944" y="3861048"/>
            <a:ext cx="5018480" cy="1656184"/>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400" b="1" dirty="0"/>
              <a:t>Se cumple la hipótesis planteada</a:t>
            </a:r>
            <a:endParaRPr lang="es-EC" sz="2400" b="1" dirty="0"/>
          </a:p>
        </p:txBody>
      </p:sp>
    </p:spTree>
    <p:extLst>
      <p:ext uri="{BB962C8B-B14F-4D97-AF65-F5344CB8AC3E}">
        <p14:creationId xmlns:p14="http://schemas.microsoft.com/office/powerpoint/2010/main" val="8260453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B2512DD-C608-4522-BF69-2B84AFC397D0}"/>
              </a:ext>
            </a:extLst>
          </p:cNvPr>
          <p:cNvSpPr txBox="1"/>
          <p:nvPr/>
        </p:nvSpPr>
        <p:spPr>
          <a:xfrm>
            <a:off x="2195736" y="1268760"/>
            <a:ext cx="2195736" cy="553998"/>
          </a:xfrm>
          <a:prstGeom prst="rect">
            <a:avLst/>
          </a:prstGeom>
          <a:noFill/>
        </p:spPr>
        <p:txBody>
          <a:bodyPr wrap="square" rtlCol="0">
            <a:spAutoFit/>
          </a:bodyPr>
          <a:lstStyle/>
          <a:p>
            <a:pPr algn="just"/>
            <a:r>
              <a:rPr lang="es-US" sz="3000" b="1" dirty="0"/>
              <a:t>SUMARIO:</a:t>
            </a:r>
          </a:p>
        </p:txBody>
      </p:sp>
      <p:graphicFrame>
        <p:nvGraphicFramePr>
          <p:cNvPr id="2" name="Diagrama 1">
            <a:extLst>
              <a:ext uri="{FF2B5EF4-FFF2-40B4-BE49-F238E27FC236}">
                <a16:creationId xmlns:a16="http://schemas.microsoft.com/office/drawing/2014/main" id="{7B2FC2DB-48C8-41A2-9648-F71982137F93}"/>
              </a:ext>
            </a:extLst>
          </p:cNvPr>
          <p:cNvGraphicFramePr/>
          <p:nvPr>
            <p:extLst/>
          </p:nvPr>
        </p:nvGraphicFramePr>
        <p:xfrm>
          <a:off x="4050450" y="1988840"/>
          <a:ext cx="4770022"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AAF536F2-DF23-4DBA-ADB5-8358C4BA3512}"/>
              </a:ext>
            </a:extLst>
          </p:cNvPr>
          <p:cNvSpPr>
            <a:spLocks noGrp="1"/>
          </p:cNvSpPr>
          <p:nvPr>
            <p:ph type="sldNum" sz="quarter" idx="12"/>
          </p:nvPr>
        </p:nvSpPr>
        <p:spPr/>
        <p:txBody>
          <a:bodyPr/>
          <a:lstStyle/>
          <a:p>
            <a:fld id="{B8E02949-4CF0-41F9-868E-9DB81E933003}" type="slidenum">
              <a:rPr lang="es-EC" smtClean="0">
                <a:solidFill>
                  <a:prstClr val="black">
                    <a:tint val="75000"/>
                  </a:prstClr>
                </a:solidFill>
              </a:rPr>
              <a:pPr/>
              <a:t>75</a:t>
            </a:fld>
            <a:endParaRPr lang="es-EC">
              <a:solidFill>
                <a:prstClr val="black">
                  <a:tint val="75000"/>
                </a:prstClr>
              </a:solidFill>
            </a:endParaRPr>
          </a:p>
        </p:txBody>
      </p:sp>
      <p:pic>
        <p:nvPicPr>
          <p:cNvPr id="6" name="Imagen 5">
            <a:extLst>
              <a:ext uri="{FF2B5EF4-FFF2-40B4-BE49-F238E27FC236}">
                <a16:creationId xmlns:a16="http://schemas.microsoft.com/office/drawing/2014/main" id="{EFABFDDC-A099-4462-80D5-0A3A733E4E4A}"/>
              </a:ext>
            </a:extLst>
          </p:cNvPr>
          <p:cNvPicPr>
            <a:picLocks noChangeAspect="1"/>
          </p:cNvPicPr>
          <p:nvPr/>
        </p:nvPicPr>
        <p:blipFill>
          <a:blip r:embed="rId7"/>
          <a:stretch>
            <a:fillRect/>
          </a:stretch>
        </p:blipFill>
        <p:spPr>
          <a:xfrm>
            <a:off x="179512" y="2222609"/>
            <a:ext cx="3816424" cy="3582655"/>
          </a:xfrm>
          <a:prstGeom prst="rect">
            <a:avLst/>
          </a:prstGeom>
        </p:spPr>
      </p:pic>
    </p:spTree>
    <p:extLst>
      <p:ext uri="{BB962C8B-B14F-4D97-AF65-F5344CB8AC3E}">
        <p14:creationId xmlns:p14="http://schemas.microsoft.com/office/powerpoint/2010/main" val="16691109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PROPUESTA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76</a:t>
            </a:fld>
            <a:endParaRPr lang="es-EC">
              <a:solidFill>
                <a:prstClr val="black">
                  <a:tint val="75000"/>
                </a:prstClr>
              </a:solidFill>
            </a:endParaRPr>
          </a:p>
        </p:txBody>
      </p:sp>
      <p:sp>
        <p:nvSpPr>
          <p:cNvPr id="7" name="Rectángulo 6">
            <a:extLst>
              <a:ext uri="{FF2B5EF4-FFF2-40B4-BE49-F238E27FC236}">
                <a16:creationId xmlns:a16="http://schemas.microsoft.com/office/drawing/2014/main" id="{1585FD31-3693-4728-BF81-76DEC75D1740}"/>
              </a:ext>
            </a:extLst>
          </p:cNvPr>
          <p:cNvSpPr/>
          <p:nvPr/>
        </p:nvSpPr>
        <p:spPr>
          <a:xfrm>
            <a:off x="1259632" y="2132856"/>
            <a:ext cx="6624736" cy="369332"/>
          </a:xfrm>
          <a:prstGeom prst="rect">
            <a:avLst/>
          </a:prstGeom>
        </p:spPr>
        <p:txBody>
          <a:bodyPr wrap="square">
            <a:spAutoFit/>
          </a:bodyPr>
          <a:lstStyle/>
          <a:p>
            <a:pPr>
              <a:spcAft>
                <a:spcPts val="1000"/>
              </a:spcAft>
            </a:pPr>
            <a:r>
              <a:rPr lang="es-EC" sz="1800" b="1" dirty="0">
                <a:solidFill>
                  <a:srgbClr val="44546A"/>
                </a:solidFill>
                <a:latin typeface="+mj-lt"/>
                <a:ea typeface="Calibri" panose="020F0502020204030204" pitchFamily="34" charset="0"/>
                <a:cs typeface="Times New Roman" panose="02020603050405020304" pitchFamily="18" charset="0"/>
              </a:rPr>
              <a:t>Planificación Estratégica de la Función De Inteligencia de la Armada</a:t>
            </a:r>
            <a:endParaRPr lang="es-EC" sz="1100" i="1" dirty="0">
              <a:solidFill>
                <a:srgbClr val="44546A"/>
              </a:solidFill>
              <a:latin typeface="+mj-lt"/>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6726DAF5-035E-440B-BDB9-DA7B7180AAFD}"/>
              </a:ext>
            </a:extLst>
          </p:cNvPr>
          <p:cNvSpPr txBox="1"/>
          <p:nvPr/>
        </p:nvSpPr>
        <p:spPr>
          <a:xfrm>
            <a:off x="1115616" y="2924944"/>
            <a:ext cx="1944216" cy="369332"/>
          </a:xfrm>
          <a:prstGeom prst="rect">
            <a:avLst/>
          </a:prstGeom>
        </p:spPr>
        <p:txBody>
          <a:bodyPr wrap="square">
            <a:spAutoFit/>
          </a:bodyPr>
          <a:lstStyle>
            <a:defPPr>
              <a:defRPr lang="es-PE"/>
            </a:defPPr>
            <a:lvl1pPr>
              <a:spcAft>
                <a:spcPts val="1000"/>
              </a:spcAft>
              <a:defRPr sz="1800" b="1">
                <a:solidFill>
                  <a:srgbClr val="44546A"/>
                </a:solidFill>
                <a:latin typeface="+mj-lt"/>
                <a:ea typeface="Calibri" panose="020F0502020204030204" pitchFamily="34" charset="0"/>
                <a:cs typeface="Times New Roman" panose="02020603050405020304" pitchFamily="18" charset="0"/>
              </a:defRPr>
            </a:lvl1pPr>
          </a:lstStyle>
          <a:p>
            <a:r>
              <a:rPr lang="es-MX" dirty="0"/>
              <a:t>MISIÓN</a:t>
            </a:r>
            <a:endParaRPr lang="es-EC" dirty="0"/>
          </a:p>
        </p:txBody>
      </p:sp>
      <p:sp>
        <p:nvSpPr>
          <p:cNvPr id="10" name="CuadroTexto 9">
            <a:extLst>
              <a:ext uri="{FF2B5EF4-FFF2-40B4-BE49-F238E27FC236}">
                <a16:creationId xmlns:a16="http://schemas.microsoft.com/office/drawing/2014/main" id="{11A9119B-0DA8-4525-9BD8-68525178B97D}"/>
              </a:ext>
            </a:extLst>
          </p:cNvPr>
          <p:cNvSpPr txBox="1"/>
          <p:nvPr/>
        </p:nvSpPr>
        <p:spPr>
          <a:xfrm>
            <a:off x="6012162" y="2924944"/>
            <a:ext cx="2376264" cy="369332"/>
          </a:xfrm>
          <a:prstGeom prst="rect">
            <a:avLst/>
          </a:prstGeom>
          <a:noFill/>
        </p:spPr>
        <p:txBody>
          <a:bodyPr wrap="square" rtlCol="0">
            <a:spAutoFit/>
          </a:bodyPr>
          <a:lstStyle/>
          <a:p>
            <a:r>
              <a:rPr lang="es-MX" sz="1800" b="1" dirty="0">
                <a:solidFill>
                  <a:srgbClr val="44546A"/>
                </a:solidFill>
                <a:latin typeface="+mj-lt"/>
                <a:cs typeface="Times New Roman" panose="02020603050405020304" pitchFamily="18" charset="0"/>
              </a:rPr>
              <a:t>MAPA</a:t>
            </a:r>
            <a:r>
              <a:rPr lang="es-MX" dirty="0"/>
              <a:t> </a:t>
            </a:r>
            <a:r>
              <a:rPr lang="es-MX" sz="1800" b="1" dirty="0">
                <a:solidFill>
                  <a:srgbClr val="44546A"/>
                </a:solidFill>
                <a:latin typeface="+mj-lt"/>
                <a:cs typeface="Times New Roman" panose="02020603050405020304" pitchFamily="18" charset="0"/>
              </a:rPr>
              <a:t>ESTRATÉGICO</a:t>
            </a:r>
            <a:endParaRPr lang="es-EC" sz="1800" b="1" dirty="0">
              <a:solidFill>
                <a:srgbClr val="44546A"/>
              </a:solidFill>
              <a:latin typeface="+mj-lt"/>
              <a:cs typeface="Times New Roman" panose="02020603050405020304" pitchFamily="18" charset="0"/>
            </a:endParaRPr>
          </a:p>
        </p:txBody>
      </p:sp>
      <p:pic>
        <p:nvPicPr>
          <p:cNvPr id="6" name="Imagen 5">
            <a:extLst>
              <a:ext uri="{FF2B5EF4-FFF2-40B4-BE49-F238E27FC236}">
                <a16:creationId xmlns:a16="http://schemas.microsoft.com/office/drawing/2014/main" id="{7F28984E-8C70-4E71-924F-D1CC8E87BE53}"/>
              </a:ext>
            </a:extLst>
          </p:cNvPr>
          <p:cNvPicPr>
            <a:picLocks noChangeAspect="1"/>
          </p:cNvPicPr>
          <p:nvPr/>
        </p:nvPicPr>
        <p:blipFill>
          <a:blip r:embed="rId3"/>
          <a:stretch>
            <a:fillRect/>
          </a:stretch>
        </p:blipFill>
        <p:spPr>
          <a:xfrm>
            <a:off x="4729752" y="3216250"/>
            <a:ext cx="4379993" cy="2538676"/>
          </a:xfrm>
          <a:prstGeom prst="rect">
            <a:avLst/>
          </a:prstGeom>
        </p:spPr>
      </p:pic>
      <p:sp>
        <p:nvSpPr>
          <p:cNvPr id="16" name="Rectángulo 15">
            <a:extLst>
              <a:ext uri="{FF2B5EF4-FFF2-40B4-BE49-F238E27FC236}">
                <a16:creationId xmlns:a16="http://schemas.microsoft.com/office/drawing/2014/main" id="{53E6F9D6-1278-4D61-89E9-90542496A4A3}"/>
              </a:ext>
            </a:extLst>
          </p:cNvPr>
          <p:cNvSpPr/>
          <p:nvPr/>
        </p:nvSpPr>
        <p:spPr>
          <a:xfrm>
            <a:off x="467543" y="3789040"/>
            <a:ext cx="3672409" cy="1692771"/>
          </a:xfrm>
          <a:prstGeom prst="rect">
            <a:avLst/>
          </a:prstGeom>
        </p:spPr>
        <p:txBody>
          <a:bodyPr wrap="square">
            <a:spAutoFit/>
          </a:bodyPr>
          <a:lstStyle/>
          <a:p>
            <a:r>
              <a:rPr lang="es-MX" dirty="0"/>
              <a:t>Producir Inteligencia a través de la orientación de esfuerzo de búsqueda de información, procesamiento y producción de inteligencia y la difusión de los productos a los comandantes y estados mayores de los repartos operativos de la Armada, a fin aportar con inteligencia útil, oportuna y pertinente para la planificación de operaciones marítimas.</a:t>
            </a:r>
          </a:p>
        </p:txBody>
      </p:sp>
    </p:spTree>
    <p:extLst>
      <p:ext uri="{BB962C8B-B14F-4D97-AF65-F5344CB8AC3E}">
        <p14:creationId xmlns:p14="http://schemas.microsoft.com/office/powerpoint/2010/main" val="8069593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PROPUESTA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77</a:t>
            </a:fld>
            <a:endParaRPr lang="es-EC">
              <a:solidFill>
                <a:prstClr val="black">
                  <a:tint val="75000"/>
                </a:prstClr>
              </a:solidFill>
            </a:endParaRPr>
          </a:p>
        </p:txBody>
      </p:sp>
      <p:pic>
        <p:nvPicPr>
          <p:cNvPr id="3" name="Imagen 2">
            <a:extLst>
              <a:ext uri="{FF2B5EF4-FFF2-40B4-BE49-F238E27FC236}">
                <a16:creationId xmlns:a16="http://schemas.microsoft.com/office/drawing/2014/main" id="{13AAFA04-1881-4B58-9C38-DBA7D97787A1}"/>
              </a:ext>
            </a:extLst>
          </p:cNvPr>
          <p:cNvPicPr>
            <a:picLocks noChangeAspect="1"/>
          </p:cNvPicPr>
          <p:nvPr/>
        </p:nvPicPr>
        <p:blipFill>
          <a:blip r:embed="rId3"/>
          <a:stretch>
            <a:fillRect/>
          </a:stretch>
        </p:blipFill>
        <p:spPr>
          <a:xfrm>
            <a:off x="467544" y="2443144"/>
            <a:ext cx="3528392" cy="1849952"/>
          </a:xfrm>
          <a:prstGeom prst="rect">
            <a:avLst/>
          </a:prstGeom>
        </p:spPr>
      </p:pic>
      <p:pic>
        <p:nvPicPr>
          <p:cNvPr id="4" name="Imagen 3">
            <a:extLst>
              <a:ext uri="{FF2B5EF4-FFF2-40B4-BE49-F238E27FC236}">
                <a16:creationId xmlns:a16="http://schemas.microsoft.com/office/drawing/2014/main" id="{532E079C-9426-411B-B1C8-2F4D8E1F6E2E}"/>
              </a:ext>
            </a:extLst>
          </p:cNvPr>
          <p:cNvPicPr>
            <a:picLocks noChangeAspect="1"/>
          </p:cNvPicPr>
          <p:nvPr/>
        </p:nvPicPr>
        <p:blipFill>
          <a:blip r:embed="rId4"/>
          <a:stretch>
            <a:fillRect/>
          </a:stretch>
        </p:blipFill>
        <p:spPr>
          <a:xfrm>
            <a:off x="4585103" y="2177535"/>
            <a:ext cx="4248472" cy="2115561"/>
          </a:xfrm>
          <a:prstGeom prst="rect">
            <a:avLst/>
          </a:prstGeom>
        </p:spPr>
      </p:pic>
      <p:sp>
        <p:nvSpPr>
          <p:cNvPr id="24" name="CuadroTexto 23">
            <a:extLst>
              <a:ext uri="{FF2B5EF4-FFF2-40B4-BE49-F238E27FC236}">
                <a16:creationId xmlns:a16="http://schemas.microsoft.com/office/drawing/2014/main" id="{A46055F4-3522-4058-B632-1DE118E98296}"/>
              </a:ext>
            </a:extLst>
          </p:cNvPr>
          <p:cNvSpPr txBox="1"/>
          <p:nvPr/>
        </p:nvSpPr>
        <p:spPr>
          <a:xfrm>
            <a:off x="467544" y="1772816"/>
            <a:ext cx="3528392" cy="646331"/>
          </a:xfrm>
          <a:prstGeom prst="rect">
            <a:avLst/>
          </a:prstGeom>
        </p:spPr>
        <p:txBody>
          <a:bodyPr wrap="square">
            <a:spAutoFit/>
          </a:bodyPr>
          <a:lstStyle>
            <a:defPPr>
              <a:defRPr lang="es-PE"/>
            </a:defPPr>
            <a:lvl1pPr>
              <a:spcAft>
                <a:spcPts val="1000"/>
              </a:spcAft>
              <a:defRPr sz="1800" b="1">
                <a:solidFill>
                  <a:srgbClr val="44546A"/>
                </a:solidFill>
                <a:latin typeface="+mj-lt"/>
                <a:ea typeface="Calibri" panose="020F0502020204030204" pitchFamily="34" charset="0"/>
                <a:cs typeface="Times New Roman" panose="02020603050405020304" pitchFamily="18" charset="0"/>
              </a:defRPr>
            </a:lvl1pPr>
          </a:lstStyle>
          <a:p>
            <a:r>
              <a:rPr lang="es-US" dirty="0"/>
              <a:t>Levantamiento de proceso de la Función de Inteligencia</a:t>
            </a:r>
            <a:endParaRPr lang="es-EC" dirty="0"/>
          </a:p>
        </p:txBody>
      </p:sp>
      <p:sp>
        <p:nvSpPr>
          <p:cNvPr id="25" name="CuadroTexto 24">
            <a:extLst>
              <a:ext uri="{FF2B5EF4-FFF2-40B4-BE49-F238E27FC236}">
                <a16:creationId xmlns:a16="http://schemas.microsoft.com/office/drawing/2014/main" id="{672246AF-B50A-4C35-9BF5-BA1BA8172009}"/>
              </a:ext>
            </a:extLst>
          </p:cNvPr>
          <p:cNvSpPr txBox="1"/>
          <p:nvPr/>
        </p:nvSpPr>
        <p:spPr>
          <a:xfrm>
            <a:off x="6012162" y="1772816"/>
            <a:ext cx="2376264" cy="369332"/>
          </a:xfrm>
          <a:prstGeom prst="rect">
            <a:avLst/>
          </a:prstGeom>
          <a:noFill/>
        </p:spPr>
        <p:txBody>
          <a:bodyPr wrap="square" rtlCol="0">
            <a:spAutoFit/>
          </a:bodyPr>
          <a:lstStyle/>
          <a:p>
            <a:r>
              <a:rPr lang="es-EC" sz="1800" b="1" dirty="0">
                <a:solidFill>
                  <a:srgbClr val="44546A"/>
                </a:solidFill>
                <a:latin typeface="+mj-lt"/>
                <a:cs typeface="Times New Roman" panose="02020603050405020304" pitchFamily="18" charset="0"/>
              </a:rPr>
              <a:t>Mapa de alto nivel</a:t>
            </a:r>
          </a:p>
        </p:txBody>
      </p:sp>
      <p:pic>
        <p:nvPicPr>
          <p:cNvPr id="47" name="Imagen 46">
            <a:extLst>
              <a:ext uri="{FF2B5EF4-FFF2-40B4-BE49-F238E27FC236}">
                <a16:creationId xmlns:a16="http://schemas.microsoft.com/office/drawing/2014/main" id="{EE610BC8-0632-4116-931F-E168351C21B2}"/>
              </a:ext>
            </a:extLst>
          </p:cNvPr>
          <p:cNvPicPr>
            <a:picLocks noChangeAspect="1"/>
          </p:cNvPicPr>
          <p:nvPr/>
        </p:nvPicPr>
        <p:blipFill>
          <a:blip r:embed="rId5"/>
          <a:stretch>
            <a:fillRect/>
          </a:stretch>
        </p:blipFill>
        <p:spPr>
          <a:xfrm>
            <a:off x="179513" y="4725144"/>
            <a:ext cx="4392488" cy="2042337"/>
          </a:xfrm>
          <a:prstGeom prst="rect">
            <a:avLst/>
          </a:prstGeom>
        </p:spPr>
      </p:pic>
      <p:sp>
        <p:nvSpPr>
          <p:cNvPr id="48" name="CuadroTexto 47">
            <a:extLst>
              <a:ext uri="{FF2B5EF4-FFF2-40B4-BE49-F238E27FC236}">
                <a16:creationId xmlns:a16="http://schemas.microsoft.com/office/drawing/2014/main" id="{B9F646F3-28A0-47D9-84D4-523570D7DD91}"/>
              </a:ext>
            </a:extLst>
          </p:cNvPr>
          <p:cNvSpPr txBox="1"/>
          <p:nvPr/>
        </p:nvSpPr>
        <p:spPr>
          <a:xfrm>
            <a:off x="1259632" y="4370840"/>
            <a:ext cx="2376264" cy="369332"/>
          </a:xfrm>
          <a:prstGeom prst="rect">
            <a:avLst/>
          </a:prstGeom>
          <a:noFill/>
        </p:spPr>
        <p:txBody>
          <a:bodyPr wrap="square" rtlCol="0">
            <a:spAutoFit/>
          </a:bodyPr>
          <a:lstStyle/>
          <a:p>
            <a:r>
              <a:rPr lang="es-EC" sz="1800" b="1" dirty="0">
                <a:solidFill>
                  <a:srgbClr val="44546A"/>
                </a:solidFill>
                <a:latin typeface="+mj-lt"/>
                <a:cs typeface="Times New Roman" panose="02020603050405020304" pitchFamily="18" charset="0"/>
              </a:rPr>
              <a:t>Mapa de Primer nivel</a:t>
            </a:r>
          </a:p>
        </p:txBody>
      </p:sp>
      <p:pic>
        <p:nvPicPr>
          <p:cNvPr id="49" name="Imagen 48">
            <a:extLst>
              <a:ext uri="{FF2B5EF4-FFF2-40B4-BE49-F238E27FC236}">
                <a16:creationId xmlns:a16="http://schemas.microsoft.com/office/drawing/2014/main" id="{3EFC670C-A8BB-487D-A9AA-11DB444C6C6D}"/>
              </a:ext>
            </a:extLst>
          </p:cNvPr>
          <p:cNvPicPr>
            <a:picLocks noChangeAspect="1"/>
          </p:cNvPicPr>
          <p:nvPr/>
        </p:nvPicPr>
        <p:blipFill>
          <a:blip r:embed="rId6"/>
          <a:stretch>
            <a:fillRect/>
          </a:stretch>
        </p:blipFill>
        <p:spPr>
          <a:xfrm>
            <a:off x="4549098" y="4896883"/>
            <a:ext cx="2160241" cy="940476"/>
          </a:xfrm>
          <a:prstGeom prst="rect">
            <a:avLst/>
          </a:prstGeom>
        </p:spPr>
      </p:pic>
      <p:pic>
        <p:nvPicPr>
          <p:cNvPr id="50" name="Imagen 49">
            <a:extLst>
              <a:ext uri="{FF2B5EF4-FFF2-40B4-BE49-F238E27FC236}">
                <a16:creationId xmlns:a16="http://schemas.microsoft.com/office/drawing/2014/main" id="{6456D6D9-4A24-48E4-895C-E97261A9377B}"/>
              </a:ext>
            </a:extLst>
          </p:cNvPr>
          <p:cNvPicPr>
            <a:picLocks noChangeAspect="1"/>
          </p:cNvPicPr>
          <p:nvPr/>
        </p:nvPicPr>
        <p:blipFill>
          <a:blip r:embed="rId7"/>
          <a:stretch>
            <a:fillRect/>
          </a:stretch>
        </p:blipFill>
        <p:spPr>
          <a:xfrm>
            <a:off x="6876256" y="4869839"/>
            <a:ext cx="2160241" cy="940476"/>
          </a:xfrm>
          <a:prstGeom prst="rect">
            <a:avLst/>
          </a:prstGeom>
        </p:spPr>
      </p:pic>
      <p:pic>
        <p:nvPicPr>
          <p:cNvPr id="51" name="Imagen 50">
            <a:extLst>
              <a:ext uri="{FF2B5EF4-FFF2-40B4-BE49-F238E27FC236}">
                <a16:creationId xmlns:a16="http://schemas.microsoft.com/office/drawing/2014/main" id="{B5622937-4E74-4D87-A283-B285B91A938E}"/>
              </a:ext>
            </a:extLst>
          </p:cNvPr>
          <p:cNvPicPr>
            <a:picLocks noChangeAspect="1"/>
          </p:cNvPicPr>
          <p:nvPr/>
        </p:nvPicPr>
        <p:blipFill>
          <a:blip r:embed="rId8"/>
          <a:stretch>
            <a:fillRect/>
          </a:stretch>
        </p:blipFill>
        <p:spPr>
          <a:xfrm>
            <a:off x="5574143" y="5923100"/>
            <a:ext cx="2382233" cy="844381"/>
          </a:xfrm>
          <a:prstGeom prst="rect">
            <a:avLst/>
          </a:prstGeom>
        </p:spPr>
      </p:pic>
      <p:sp>
        <p:nvSpPr>
          <p:cNvPr id="52" name="CuadroTexto 51">
            <a:extLst>
              <a:ext uri="{FF2B5EF4-FFF2-40B4-BE49-F238E27FC236}">
                <a16:creationId xmlns:a16="http://schemas.microsoft.com/office/drawing/2014/main" id="{DD3204AB-A053-420E-9B9B-ECD34A7CC9A6}"/>
              </a:ext>
            </a:extLst>
          </p:cNvPr>
          <p:cNvSpPr txBox="1"/>
          <p:nvPr/>
        </p:nvSpPr>
        <p:spPr>
          <a:xfrm>
            <a:off x="5688124" y="4414638"/>
            <a:ext cx="2700302" cy="369332"/>
          </a:xfrm>
          <a:prstGeom prst="rect">
            <a:avLst/>
          </a:prstGeom>
          <a:noFill/>
        </p:spPr>
        <p:txBody>
          <a:bodyPr wrap="square" rtlCol="0">
            <a:spAutoFit/>
          </a:bodyPr>
          <a:lstStyle/>
          <a:p>
            <a:r>
              <a:rPr lang="es-EC" sz="1800" b="1" dirty="0">
                <a:solidFill>
                  <a:srgbClr val="44546A"/>
                </a:solidFill>
                <a:latin typeface="+mj-lt"/>
                <a:cs typeface="Times New Roman" panose="02020603050405020304" pitchFamily="18" charset="0"/>
              </a:rPr>
              <a:t>Mapa de Segundo nivel </a:t>
            </a:r>
          </a:p>
        </p:txBody>
      </p:sp>
    </p:spTree>
    <p:extLst>
      <p:ext uri="{BB962C8B-B14F-4D97-AF65-F5344CB8AC3E}">
        <p14:creationId xmlns:p14="http://schemas.microsoft.com/office/powerpoint/2010/main" val="39639513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48" grpId="0"/>
      <p:bldP spid="5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PROPUESTA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78</a:t>
            </a:fld>
            <a:endParaRPr lang="es-EC">
              <a:solidFill>
                <a:prstClr val="black">
                  <a:tint val="75000"/>
                </a:prstClr>
              </a:solidFill>
            </a:endParaRPr>
          </a:p>
        </p:txBody>
      </p:sp>
      <p:sp>
        <p:nvSpPr>
          <p:cNvPr id="24" name="CuadroTexto 23">
            <a:extLst>
              <a:ext uri="{FF2B5EF4-FFF2-40B4-BE49-F238E27FC236}">
                <a16:creationId xmlns:a16="http://schemas.microsoft.com/office/drawing/2014/main" id="{A46055F4-3522-4058-B632-1DE118E98296}"/>
              </a:ext>
            </a:extLst>
          </p:cNvPr>
          <p:cNvSpPr txBox="1"/>
          <p:nvPr/>
        </p:nvSpPr>
        <p:spPr>
          <a:xfrm>
            <a:off x="1151620" y="1844824"/>
            <a:ext cx="6840760" cy="369332"/>
          </a:xfrm>
          <a:prstGeom prst="rect">
            <a:avLst/>
          </a:prstGeom>
        </p:spPr>
        <p:txBody>
          <a:bodyPr wrap="square">
            <a:spAutoFit/>
          </a:bodyPr>
          <a:lstStyle>
            <a:defPPr>
              <a:defRPr lang="es-PE"/>
            </a:defPPr>
            <a:lvl1pPr>
              <a:spcAft>
                <a:spcPts val="1000"/>
              </a:spcAft>
              <a:defRPr sz="1800" b="1">
                <a:solidFill>
                  <a:srgbClr val="44546A"/>
                </a:solidFill>
                <a:latin typeface="+mj-lt"/>
                <a:ea typeface="Calibri" panose="020F0502020204030204" pitchFamily="34" charset="0"/>
                <a:cs typeface="Times New Roman" panose="02020603050405020304" pitchFamily="18" charset="0"/>
              </a:defRPr>
            </a:lvl1pPr>
          </a:lstStyle>
          <a:p>
            <a:r>
              <a:rPr lang="es-US" dirty="0"/>
              <a:t>Organización propuesta para los departamentos de inteligencia</a:t>
            </a:r>
            <a:endParaRPr lang="es-EC" dirty="0"/>
          </a:p>
        </p:txBody>
      </p:sp>
      <p:pic>
        <p:nvPicPr>
          <p:cNvPr id="3" name="Imagen 2">
            <a:extLst>
              <a:ext uri="{FF2B5EF4-FFF2-40B4-BE49-F238E27FC236}">
                <a16:creationId xmlns:a16="http://schemas.microsoft.com/office/drawing/2014/main" id="{570278CA-52CE-4ED8-B1C5-C71079E158AE}"/>
              </a:ext>
            </a:extLst>
          </p:cNvPr>
          <p:cNvPicPr>
            <a:picLocks noChangeAspect="1"/>
          </p:cNvPicPr>
          <p:nvPr/>
        </p:nvPicPr>
        <p:blipFill>
          <a:blip r:embed="rId3"/>
          <a:stretch>
            <a:fillRect/>
          </a:stretch>
        </p:blipFill>
        <p:spPr>
          <a:xfrm>
            <a:off x="1115736" y="2214156"/>
            <a:ext cx="7056784" cy="4726328"/>
          </a:xfrm>
          <a:prstGeom prst="rect">
            <a:avLst/>
          </a:prstGeom>
        </p:spPr>
      </p:pic>
      <p:sp>
        <p:nvSpPr>
          <p:cNvPr id="4" name="CuadroTexto 3">
            <a:extLst>
              <a:ext uri="{FF2B5EF4-FFF2-40B4-BE49-F238E27FC236}">
                <a16:creationId xmlns:a16="http://schemas.microsoft.com/office/drawing/2014/main" id="{6AEB88B1-B30E-44CD-B5DD-61211909F5C0}"/>
              </a:ext>
            </a:extLst>
          </p:cNvPr>
          <p:cNvSpPr txBox="1"/>
          <p:nvPr/>
        </p:nvSpPr>
        <p:spPr>
          <a:xfrm>
            <a:off x="4283968" y="6165304"/>
            <a:ext cx="216024" cy="292388"/>
          </a:xfrm>
          <a:prstGeom prst="rect">
            <a:avLst/>
          </a:prstGeom>
          <a:noFill/>
        </p:spPr>
        <p:txBody>
          <a:bodyPr wrap="square" rtlCol="0">
            <a:spAutoFit/>
          </a:bodyPr>
          <a:lstStyle/>
          <a:p>
            <a:r>
              <a:rPr lang="es-MX" dirty="0"/>
              <a:t>1</a:t>
            </a:r>
          </a:p>
        </p:txBody>
      </p:sp>
      <p:sp>
        <p:nvSpPr>
          <p:cNvPr id="7" name="CuadroTexto 6">
            <a:extLst>
              <a:ext uri="{FF2B5EF4-FFF2-40B4-BE49-F238E27FC236}">
                <a16:creationId xmlns:a16="http://schemas.microsoft.com/office/drawing/2014/main" id="{EF6CEA34-EB7B-44DA-A385-75F5238217AA}"/>
              </a:ext>
            </a:extLst>
          </p:cNvPr>
          <p:cNvSpPr txBox="1"/>
          <p:nvPr/>
        </p:nvSpPr>
        <p:spPr>
          <a:xfrm>
            <a:off x="6513849" y="6528220"/>
            <a:ext cx="216024" cy="292388"/>
          </a:xfrm>
          <a:prstGeom prst="rect">
            <a:avLst/>
          </a:prstGeom>
          <a:noFill/>
        </p:spPr>
        <p:txBody>
          <a:bodyPr wrap="square" rtlCol="0">
            <a:spAutoFit/>
          </a:bodyPr>
          <a:lstStyle/>
          <a:p>
            <a:r>
              <a:rPr lang="es-MX" dirty="0"/>
              <a:t>4</a:t>
            </a:r>
          </a:p>
        </p:txBody>
      </p:sp>
      <p:sp>
        <p:nvSpPr>
          <p:cNvPr id="9" name="CuadroTexto 8">
            <a:extLst>
              <a:ext uri="{FF2B5EF4-FFF2-40B4-BE49-F238E27FC236}">
                <a16:creationId xmlns:a16="http://schemas.microsoft.com/office/drawing/2014/main" id="{3E0F1260-4A22-470A-9D97-5986BFA22888}"/>
              </a:ext>
            </a:extLst>
          </p:cNvPr>
          <p:cNvSpPr txBox="1"/>
          <p:nvPr/>
        </p:nvSpPr>
        <p:spPr>
          <a:xfrm>
            <a:off x="6516216" y="6182583"/>
            <a:ext cx="216024" cy="292388"/>
          </a:xfrm>
          <a:prstGeom prst="rect">
            <a:avLst/>
          </a:prstGeom>
          <a:noFill/>
        </p:spPr>
        <p:txBody>
          <a:bodyPr wrap="square" rtlCol="0">
            <a:spAutoFit/>
          </a:bodyPr>
          <a:lstStyle/>
          <a:p>
            <a:r>
              <a:rPr lang="es-MX" dirty="0"/>
              <a:t>3</a:t>
            </a:r>
          </a:p>
        </p:txBody>
      </p:sp>
      <p:sp>
        <p:nvSpPr>
          <p:cNvPr id="10" name="CuadroTexto 9">
            <a:extLst>
              <a:ext uri="{FF2B5EF4-FFF2-40B4-BE49-F238E27FC236}">
                <a16:creationId xmlns:a16="http://schemas.microsoft.com/office/drawing/2014/main" id="{1E99EA28-5471-4ADA-AD59-C6D349D79291}"/>
              </a:ext>
            </a:extLst>
          </p:cNvPr>
          <p:cNvSpPr txBox="1"/>
          <p:nvPr/>
        </p:nvSpPr>
        <p:spPr>
          <a:xfrm>
            <a:off x="4296544" y="6523574"/>
            <a:ext cx="216024" cy="292388"/>
          </a:xfrm>
          <a:prstGeom prst="rect">
            <a:avLst/>
          </a:prstGeom>
          <a:noFill/>
        </p:spPr>
        <p:txBody>
          <a:bodyPr wrap="square" rtlCol="0">
            <a:spAutoFit/>
          </a:bodyPr>
          <a:lstStyle/>
          <a:p>
            <a:r>
              <a:rPr lang="es-MX" dirty="0"/>
              <a:t>2</a:t>
            </a:r>
          </a:p>
        </p:txBody>
      </p:sp>
    </p:spTree>
    <p:extLst>
      <p:ext uri="{BB962C8B-B14F-4D97-AF65-F5344CB8AC3E}">
        <p14:creationId xmlns:p14="http://schemas.microsoft.com/office/powerpoint/2010/main" val="18839296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PROPUESTA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79</a:t>
            </a:fld>
            <a:endParaRPr lang="es-EC">
              <a:solidFill>
                <a:prstClr val="black">
                  <a:tint val="75000"/>
                </a:prstClr>
              </a:solidFill>
            </a:endParaRPr>
          </a:p>
        </p:txBody>
      </p:sp>
      <p:sp>
        <p:nvSpPr>
          <p:cNvPr id="24" name="CuadroTexto 23">
            <a:extLst>
              <a:ext uri="{FF2B5EF4-FFF2-40B4-BE49-F238E27FC236}">
                <a16:creationId xmlns:a16="http://schemas.microsoft.com/office/drawing/2014/main" id="{A46055F4-3522-4058-B632-1DE118E98296}"/>
              </a:ext>
            </a:extLst>
          </p:cNvPr>
          <p:cNvSpPr txBox="1"/>
          <p:nvPr/>
        </p:nvSpPr>
        <p:spPr>
          <a:xfrm>
            <a:off x="395536" y="1403484"/>
            <a:ext cx="8496944" cy="369332"/>
          </a:xfrm>
          <a:prstGeom prst="rect">
            <a:avLst/>
          </a:prstGeom>
        </p:spPr>
        <p:txBody>
          <a:bodyPr wrap="square">
            <a:spAutoFit/>
          </a:bodyPr>
          <a:lstStyle>
            <a:defPPr>
              <a:defRPr lang="es-PE"/>
            </a:defPPr>
            <a:lvl1pPr>
              <a:spcAft>
                <a:spcPts val="1000"/>
              </a:spcAft>
              <a:defRPr sz="1800" b="1">
                <a:solidFill>
                  <a:srgbClr val="44546A"/>
                </a:solidFill>
                <a:latin typeface="+mj-lt"/>
                <a:ea typeface="Calibri" panose="020F0502020204030204" pitchFamily="34" charset="0"/>
                <a:cs typeface="Times New Roman" panose="02020603050405020304" pitchFamily="18" charset="0"/>
              </a:defRPr>
            </a:lvl1pPr>
          </a:lstStyle>
          <a:p>
            <a:r>
              <a:rPr lang="es-US" dirty="0"/>
              <a:t>Diagrama de procesos de los departamentos de inteligencia</a:t>
            </a:r>
            <a:endParaRPr lang="es-EC" dirty="0"/>
          </a:p>
        </p:txBody>
      </p:sp>
      <p:pic>
        <p:nvPicPr>
          <p:cNvPr id="3" name="Imagen 2">
            <a:extLst>
              <a:ext uri="{FF2B5EF4-FFF2-40B4-BE49-F238E27FC236}">
                <a16:creationId xmlns:a16="http://schemas.microsoft.com/office/drawing/2014/main" id="{1A7DC652-8F9F-4675-BAB8-84C976FF2681}"/>
              </a:ext>
            </a:extLst>
          </p:cNvPr>
          <p:cNvPicPr>
            <a:picLocks noChangeAspect="1"/>
          </p:cNvPicPr>
          <p:nvPr/>
        </p:nvPicPr>
        <p:blipFill>
          <a:blip r:embed="rId3"/>
          <a:stretch>
            <a:fillRect/>
          </a:stretch>
        </p:blipFill>
        <p:spPr>
          <a:xfrm>
            <a:off x="1" y="1718774"/>
            <a:ext cx="9144000" cy="5175947"/>
          </a:xfrm>
          <a:prstGeom prst="rect">
            <a:avLst/>
          </a:prstGeom>
        </p:spPr>
      </p:pic>
      <p:sp>
        <p:nvSpPr>
          <p:cNvPr id="4" name="Elipse 3">
            <a:extLst>
              <a:ext uri="{FF2B5EF4-FFF2-40B4-BE49-F238E27FC236}">
                <a16:creationId xmlns:a16="http://schemas.microsoft.com/office/drawing/2014/main" id="{EFB03782-7E40-4CC1-9E7F-55C4C0C34B98}"/>
              </a:ext>
            </a:extLst>
          </p:cNvPr>
          <p:cNvSpPr/>
          <p:nvPr/>
        </p:nvSpPr>
        <p:spPr>
          <a:xfrm>
            <a:off x="0" y="3140968"/>
            <a:ext cx="3203848" cy="2304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Elipse 8">
            <a:extLst>
              <a:ext uri="{FF2B5EF4-FFF2-40B4-BE49-F238E27FC236}">
                <a16:creationId xmlns:a16="http://schemas.microsoft.com/office/drawing/2014/main" id="{8F55B03D-48A0-4B2A-B6F3-4B4FBF61AA3E}"/>
              </a:ext>
            </a:extLst>
          </p:cNvPr>
          <p:cNvSpPr/>
          <p:nvPr/>
        </p:nvSpPr>
        <p:spPr>
          <a:xfrm>
            <a:off x="3203848" y="4512439"/>
            <a:ext cx="3528392" cy="2016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id="{4951E0AB-15AF-41D1-BC2F-797018F3742C}"/>
              </a:ext>
            </a:extLst>
          </p:cNvPr>
          <p:cNvPicPr>
            <a:picLocks noChangeAspect="1"/>
          </p:cNvPicPr>
          <p:nvPr/>
        </p:nvPicPr>
        <p:blipFill>
          <a:blip r:embed="rId4"/>
          <a:stretch>
            <a:fillRect/>
          </a:stretch>
        </p:blipFill>
        <p:spPr>
          <a:xfrm>
            <a:off x="1907704" y="2088106"/>
            <a:ext cx="5578323" cy="4547736"/>
          </a:xfrm>
          <a:prstGeom prst="rect">
            <a:avLst/>
          </a:prstGeom>
        </p:spPr>
      </p:pic>
    </p:spTree>
    <p:extLst>
      <p:ext uri="{BB962C8B-B14F-4D97-AF65-F5344CB8AC3E}">
        <p14:creationId xmlns:p14="http://schemas.microsoft.com/office/powerpoint/2010/main" val="23933261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EL PROBLEMA</a:t>
            </a:r>
          </a:p>
        </p:txBody>
      </p:sp>
      <p:sp>
        <p:nvSpPr>
          <p:cNvPr id="2" name="Marcador de número de diapositiva 1"/>
          <p:cNvSpPr>
            <a:spLocks noGrp="1"/>
          </p:cNvSpPr>
          <p:nvPr>
            <p:ph type="sldNum" sz="quarter" idx="12"/>
          </p:nvPr>
        </p:nvSpPr>
        <p:spPr>
          <a:xfrm>
            <a:off x="8399815" y="6564810"/>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8</a:t>
            </a:fld>
            <a:endParaRPr lang="es-EC" dirty="0">
              <a:solidFill>
                <a:prstClr val="black">
                  <a:tint val="75000"/>
                </a:prstClr>
              </a:solidFill>
            </a:endParaRPr>
          </a:p>
        </p:txBody>
      </p:sp>
      <p:sp>
        <p:nvSpPr>
          <p:cNvPr id="3" name="CuadroTexto 2">
            <a:extLst>
              <a:ext uri="{FF2B5EF4-FFF2-40B4-BE49-F238E27FC236}">
                <a16:creationId xmlns:a16="http://schemas.microsoft.com/office/drawing/2014/main" id="{F05AF790-158D-462B-B7C9-A9F2205A2552}"/>
              </a:ext>
            </a:extLst>
          </p:cNvPr>
          <p:cNvSpPr txBox="1"/>
          <p:nvPr/>
        </p:nvSpPr>
        <p:spPr>
          <a:xfrm>
            <a:off x="539552" y="1988840"/>
            <a:ext cx="2304256" cy="1015663"/>
          </a:xfrm>
          <a:prstGeom prst="rect">
            <a:avLst/>
          </a:prstGeom>
          <a:noFill/>
        </p:spPr>
        <p:txBody>
          <a:bodyPr wrap="square" rtlCol="0">
            <a:spAutoFit/>
          </a:bodyPr>
          <a:lstStyle/>
          <a:p>
            <a:r>
              <a:rPr lang="es-US" sz="2000" dirty="0"/>
              <a:t>Reestructuración del Subsistema de Inteligencia Militar</a:t>
            </a:r>
            <a:endParaRPr lang="es-EC" sz="2000" dirty="0"/>
          </a:p>
        </p:txBody>
      </p:sp>
      <p:pic>
        <p:nvPicPr>
          <p:cNvPr id="11" name="Imagen 10" descr="Imagen que contiene imágenes prediseñadas&#10;&#10;Descripción generada con confianza muy alta">
            <a:extLst>
              <a:ext uri="{FF2B5EF4-FFF2-40B4-BE49-F238E27FC236}">
                <a16:creationId xmlns:a16="http://schemas.microsoft.com/office/drawing/2014/main" id="{23BCF362-5271-4A35-B6FE-88E1C048DE8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21" b="90278" l="10000" r="90200">
                        <a14:foregroundMark x1="43400" y1="19841" x2="56600" y2="20040"/>
                        <a14:foregroundMark x1="56600" y1="20040" x2="68600" y2="25000"/>
                        <a14:foregroundMark x1="68600" y1="25000" x2="66600" y2="38095"/>
                        <a14:foregroundMark x1="66600" y1="38095" x2="44000" y2="50992"/>
                        <a14:foregroundMark x1="44000" y1="50992" x2="33600" y2="43651"/>
                        <a14:foregroundMark x1="33600" y1="43651" x2="32400" y2="30754"/>
                        <a14:foregroundMark x1="32400" y1="30754" x2="46800" y2="54762"/>
                        <a14:foregroundMark x1="46800" y1="54762" x2="58000" y2="62103"/>
                        <a14:foregroundMark x1="58000" y1="62103" x2="66200" y2="72619"/>
                        <a14:foregroundMark x1="66200" y1="72619" x2="80000" y2="68056"/>
                        <a14:foregroundMark x1="80000" y1="68056" x2="52800" y2="79563"/>
                        <a14:foregroundMark x1="52800" y1="79563" x2="40000" y2="80556"/>
                        <a14:foregroundMark x1="40000" y1="80556" x2="29000" y2="74008"/>
                        <a14:foregroundMark x1="29000" y1="74008" x2="21400" y2="61706"/>
                        <a14:foregroundMark x1="21400" y1="61706" x2="28800" y2="72817"/>
                        <a14:foregroundMark x1="28800" y1="72817" x2="35400" y2="62103"/>
                        <a14:foregroundMark x1="35400" y1="62103" x2="69000" y2="37500"/>
                        <a14:foregroundMark x1="69000" y1="37500" x2="66800" y2="49008"/>
                        <a14:foregroundMark x1="47000" y1="74008" x2="52800" y2="35119"/>
                        <a14:foregroundMark x1="52800" y1="35119" x2="52400" y2="37698"/>
                        <a14:foregroundMark x1="45400" y1="66865" x2="47600" y2="60913"/>
                        <a14:foregroundMark x1="43400" y1="89881" x2="55400" y2="90278"/>
                        <a14:foregroundMark x1="90200" y1="55357" x2="90200" y2="47024"/>
                      </a14:backgroundRemoval>
                    </a14:imgEffect>
                  </a14:imgLayer>
                </a14:imgProps>
              </a:ext>
              <a:ext uri="{28A0092B-C50C-407E-A947-70E740481C1C}">
                <a14:useLocalDpi xmlns:a14="http://schemas.microsoft.com/office/drawing/2010/main" val="0"/>
              </a:ext>
            </a:extLst>
          </a:blip>
          <a:srcRect l="7560" t="9375" r="7392" b="6251"/>
          <a:stretch/>
        </p:blipFill>
        <p:spPr>
          <a:xfrm>
            <a:off x="3344187" y="1711296"/>
            <a:ext cx="1864378" cy="1864378"/>
          </a:xfrm>
          <a:prstGeom prst="rect">
            <a:avLst/>
          </a:prstGeom>
          <a:noFill/>
          <a:ln>
            <a:noFill/>
          </a:ln>
          <a:effectLst>
            <a:outerShdw blurRad="127000" dist="38100" dir="2700000" algn="ctr">
              <a:srgbClr val="000000">
                <a:alpha val="45000"/>
              </a:srgbClr>
            </a:outerShdw>
          </a:effectLst>
        </p:spPr>
      </p:pic>
      <p:sp>
        <p:nvSpPr>
          <p:cNvPr id="12" name="Signo de multiplicación 11">
            <a:extLst>
              <a:ext uri="{FF2B5EF4-FFF2-40B4-BE49-F238E27FC236}">
                <a16:creationId xmlns:a16="http://schemas.microsoft.com/office/drawing/2014/main" id="{CDD7DE1E-6E20-437E-A247-3BB299DF1E84}"/>
              </a:ext>
            </a:extLst>
          </p:cNvPr>
          <p:cNvSpPr/>
          <p:nvPr/>
        </p:nvSpPr>
        <p:spPr>
          <a:xfrm>
            <a:off x="2627784" y="1124744"/>
            <a:ext cx="3297184" cy="3037482"/>
          </a:xfrm>
          <a:prstGeom prst="mathMultiply">
            <a:avLst>
              <a:gd name="adj1" fmla="val 1362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a:extLst>
              <a:ext uri="{FF2B5EF4-FFF2-40B4-BE49-F238E27FC236}">
                <a16:creationId xmlns:a16="http://schemas.microsoft.com/office/drawing/2014/main" id="{F1A40E2C-E55E-4713-84D4-4CF29F93D87F}"/>
              </a:ext>
            </a:extLst>
          </p:cNvPr>
          <p:cNvPicPr>
            <a:picLocks noChangeAspect="1"/>
          </p:cNvPicPr>
          <p:nvPr/>
        </p:nvPicPr>
        <p:blipFill>
          <a:blip r:embed="rId5"/>
          <a:stretch>
            <a:fillRect/>
          </a:stretch>
        </p:blipFill>
        <p:spPr>
          <a:xfrm>
            <a:off x="6980589" y="1514538"/>
            <a:ext cx="1825578" cy="2061136"/>
          </a:xfrm>
          <a:prstGeom prst="rect">
            <a:avLst/>
          </a:prstGeom>
        </p:spPr>
      </p:pic>
      <p:sp>
        <p:nvSpPr>
          <p:cNvPr id="5" name="Flecha: a la derecha 4">
            <a:extLst>
              <a:ext uri="{FF2B5EF4-FFF2-40B4-BE49-F238E27FC236}">
                <a16:creationId xmlns:a16="http://schemas.microsoft.com/office/drawing/2014/main" id="{6A7821DE-6E9E-434B-9255-B8095442192C}"/>
              </a:ext>
            </a:extLst>
          </p:cNvPr>
          <p:cNvSpPr/>
          <p:nvPr/>
        </p:nvSpPr>
        <p:spPr>
          <a:xfrm>
            <a:off x="5905984" y="2355453"/>
            <a:ext cx="716403" cy="576064"/>
          </a:xfrm>
          <a:prstGeom prst="right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23" name="Grupo 22">
            <a:extLst>
              <a:ext uri="{FF2B5EF4-FFF2-40B4-BE49-F238E27FC236}">
                <a16:creationId xmlns:a16="http://schemas.microsoft.com/office/drawing/2014/main" id="{429E78BA-833D-41CE-BC00-4E37D27B8146}"/>
              </a:ext>
            </a:extLst>
          </p:cNvPr>
          <p:cNvGrpSpPr/>
          <p:nvPr/>
        </p:nvGrpSpPr>
        <p:grpSpPr>
          <a:xfrm>
            <a:off x="4572000" y="4391396"/>
            <a:ext cx="3456384" cy="2139210"/>
            <a:chOff x="6731153" y="4194215"/>
            <a:chExt cx="2818675" cy="2139210"/>
          </a:xfrm>
        </p:grpSpPr>
        <p:sp>
          <p:nvSpPr>
            <p:cNvPr id="19" name="Hexágono 18">
              <a:extLst>
                <a:ext uri="{FF2B5EF4-FFF2-40B4-BE49-F238E27FC236}">
                  <a16:creationId xmlns:a16="http://schemas.microsoft.com/office/drawing/2014/main" id="{5CE1CB30-51AC-4573-8852-28840FA69129}"/>
                </a:ext>
              </a:extLst>
            </p:cNvPr>
            <p:cNvSpPr/>
            <p:nvPr/>
          </p:nvSpPr>
          <p:spPr>
            <a:xfrm>
              <a:off x="7245493" y="4194215"/>
              <a:ext cx="1900626" cy="107399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a:solidFill>
                    <a:srgbClr val="000000"/>
                  </a:solidFill>
                </a:rPr>
                <a:t>Departamentos  de inteligencia</a:t>
              </a:r>
              <a:endParaRPr lang="es-EC" sz="1800" b="1" dirty="0">
                <a:solidFill>
                  <a:srgbClr val="000000"/>
                </a:solidFill>
              </a:endParaRPr>
            </a:p>
          </p:txBody>
        </p:sp>
        <p:sp>
          <p:nvSpPr>
            <p:cNvPr id="21" name="CuadroTexto 20">
              <a:extLst>
                <a:ext uri="{FF2B5EF4-FFF2-40B4-BE49-F238E27FC236}">
                  <a16:creationId xmlns:a16="http://schemas.microsoft.com/office/drawing/2014/main" id="{BA84663A-1BCE-4DCE-AB7C-2BEBA768EB59}"/>
                </a:ext>
              </a:extLst>
            </p:cNvPr>
            <p:cNvSpPr txBox="1"/>
            <p:nvPr/>
          </p:nvSpPr>
          <p:spPr>
            <a:xfrm>
              <a:off x="6731153" y="5317762"/>
              <a:ext cx="2818675" cy="1015663"/>
            </a:xfrm>
            <a:prstGeom prst="rect">
              <a:avLst/>
            </a:prstGeom>
            <a:noFill/>
          </p:spPr>
          <p:txBody>
            <a:bodyPr wrap="square" rtlCol="0">
              <a:spAutoFit/>
            </a:bodyPr>
            <a:lstStyle/>
            <a:p>
              <a:r>
                <a:rPr lang="es-US" sz="2000" dirty="0"/>
                <a:t>Asume la responsabilidad de producir inteligencia para la planificación de operaciones</a:t>
              </a:r>
              <a:endParaRPr lang="es-EC" sz="2000" dirty="0"/>
            </a:p>
          </p:txBody>
        </p:sp>
      </p:grpSp>
      <p:grpSp>
        <p:nvGrpSpPr>
          <p:cNvPr id="15" name="Grupo 14">
            <a:extLst>
              <a:ext uri="{FF2B5EF4-FFF2-40B4-BE49-F238E27FC236}">
                <a16:creationId xmlns:a16="http://schemas.microsoft.com/office/drawing/2014/main" id="{03843B07-183A-49C7-B444-8C7966261446}"/>
              </a:ext>
            </a:extLst>
          </p:cNvPr>
          <p:cNvGrpSpPr/>
          <p:nvPr/>
        </p:nvGrpSpPr>
        <p:grpSpPr>
          <a:xfrm>
            <a:off x="221467" y="4313619"/>
            <a:ext cx="3122720" cy="2189028"/>
            <a:chOff x="395536" y="4293095"/>
            <a:chExt cx="3122720" cy="2189028"/>
          </a:xfrm>
        </p:grpSpPr>
        <p:pic>
          <p:nvPicPr>
            <p:cNvPr id="16" name="Imagen 15" descr="Imagen que contiene imágenes prediseñadas&#10;&#10;Descripción generada con confianza muy alta">
              <a:extLst>
                <a:ext uri="{FF2B5EF4-FFF2-40B4-BE49-F238E27FC236}">
                  <a16:creationId xmlns:a16="http://schemas.microsoft.com/office/drawing/2014/main" id="{B97347ED-643E-42E2-9D9F-27AB5398D9F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21" b="90278" l="10000" r="90200">
                          <a14:foregroundMark x1="43400" y1="19841" x2="56600" y2="20040"/>
                          <a14:foregroundMark x1="56600" y1="20040" x2="68600" y2="25000"/>
                          <a14:foregroundMark x1="68600" y1="25000" x2="66600" y2="38095"/>
                          <a14:foregroundMark x1="66600" y1="38095" x2="44000" y2="50992"/>
                          <a14:foregroundMark x1="44000" y1="50992" x2="33600" y2="43651"/>
                          <a14:foregroundMark x1="33600" y1="43651" x2="32400" y2="30754"/>
                          <a14:foregroundMark x1="32400" y1="30754" x2="46800" y2="54762"/>
                          <a14:foregroundMark x1="46800" y1="54762" x2="58000" y2="62103"/>
                          <a14:foregroundMark x1="58000" y1="62103" x2="66200" y2="72619"/>
                          <a14:foregroundMark x1="66200" y1="72619" x2="80000" y2="68056"/>
                          <a14:foregroundMark x1="80000" y1="68056" x2="52800" y2="79563"/>
                          <a14:foregroundMark x1="52800" y1="79563" x2="40000" y2="80556"/>
                          <a14:foregroundMark x1="40000" y1="80556" x2="29000" y2="74008"/>
                          <a14:foregroundMark x1="29000" y1="74008" x2="21400" y2="61706"/>
                          <a14:foregroundMark x1="21400" y1="61706" x2="28800" y2="72817"/>
                          <a14:foregroundMark x1="28800" y1="72817" x2="35400" y2="62103"/>
                          <a14:foregroundMark x1="35400" y1="62103" x2="69000" y2="37500"/>
                          <a14:foregroundMark x1="69000" y1="37500" x2="66800" y2="49008"/>
                          <a14:foregroundMark x1="47000" y1="74008" x2="52800" y2="35119"/>
                          <a14:foregroundMark x1="52800" y1="35119" x2="52400" y2="37698"/>
                          <a14:foregroundMark x1="45400" y1="66865" x2="47600" y2="60913"/>
                          <a14:foregroundMark x1="43400" y1="89881" x2="55400" y2="90278"/>
                          <a14:foregroundMark x1="90200" y1="55357" x2="90200" y2="47024"/>
                        </a14:backgroundRemoval>
                      </a14:imgEffect>
                    </a14:imgLayer>
                  </a14:imgProps>
                </a:ext>
                <a:ext uri="{28A0092B-C50C-407E-A947-70E740481C1C}">
                  <a14:useLocalDpi xmlns:a14="http://schemas.microsoft.com/office/drawing/2010/main" val="0"/>
                </a:ext>
              </a:extLst>
            </a:blip>
            <a:srcRect l="7560" t="9375" r="7392" b="6251"/>
            <a:stretch/>
          </p:blipFill>
          <p:spPr>
            <a:xfrm>
              <a:off x="395536" y="4293095"/>
              <a:ext cx="2008394" cy="2189027"/>
            </a:xfrm>
            <a:prstGeom prst="rect">
              <a:avLst/>
            </a:prstGeom>
            <a:noFill/>
            <a:ln>
              <a:noFill/>
            </a:ln>
            <a:effectLst>
              <a:outerShdw blurRad="127000" dist="38100" dir="2700000" algn="ctr">
                <a:srgbClr val="000000">
                  <a:alpha val="45000"/>
                </a:srgbClr>
              </a:outerShdw>
            </a:effectLst>
          </p:spPr>
        </p:pic>
        <p:pic>
          <p:nvPicPr>
            <p:cNvPr id="17" name="Imagen 16">
              <a:extLst>
                <a:ext uri="{FF2B5EF4-FFF2-40B4-BE49-F238E27FC236}">
                  <a16:creationId xmlns:a16="http://schemas.microsoft.com/office/drawing/2014/main" id="{896F22D0-2C94-44CF-82B8-0C40DFBA0952}"/>
                </a:ext>
              </a:extLst>
            </p:cNvPr>
            <p:cNvPicPr>
              <a:picLocks noChangeAspect="1"/>
            </p:cNvPicPr>
            <p:nvPr/>
          </p:nvPicPr>
          <p:blipFill rotWithShape="1">
            <a:blip r:embed="rId6"/>
            <a:srcRect l="6022" t="7134" r="3750" b="6788"/>
            <a:stretch/>
          </p:blipFill>
          <p:spPr>
            <a:xfrm>
              <a:off x="1187624" y="4293095"/>
              <a:ext cx="2330632" cy="2189028"/>
            </a:xfrm>
            <a:prstGeom prst="rect">
              <a:avLst/>
            </a:prstGeom>
          </p:spPr>
        </p:pic>
      </p:grpSp>
    </p:spTree>
    <p:extLst>
      <p:ext uri="{BB962C8B-B14F-4D97-AF65-F5344CB8AC3E}">
        <p14:creationId xmlns:p14="http://schemas.microsoft.com/office/powerpoint/2010/main" val="15141553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2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PROPUESTA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80</a:t>
            </a:fld>
            <a:endParaRPr lang="es-EC">
              <a:solidFill>
                <a:prstClr val="black">
                  <a:tint val="75000"/>
                </a:prstClr>
              </a:solidFill>
            </a:endParaRPr>
          </a:p>
        </p:txBody>
      </p:sp>
      <p:sp>
        <p:nvSpPr>
          <p:cNvPr id="24" name="CuadroTexto 23">
            <a:extLst>
              <a:ext uri="{FF2B5EF4-FFF2-40B4-BE49-F238E27FC236}">
                <a16:creationId xmlns:a16="http://schemas.microsoft.com/office/drawing/2014/main" id="{A46055F4-3522-4058-B632-1DE118E98296}"/>
              </a:ext>
            </a:extLst>
          </p:cNvPr>
          <p:cNvSpPr txBox="1"/>
          <p:nvPr/>
        </p:nvSpPr>
        <p:spPr>
          <a:xfrm>
            <a:off x="395536" y="1844824"/>
            <a:ext cx="8496944" cy="369332"/>
          </a:xfrm>
          <a:prstGeom prst="rect">
            <a:avLst/>
          </a:prstGeom>
        </p:spPr>
        <p:txBody>
          <a:bodyPr wrap="square">
            <a:spAutoFit/>
          </a:bodyPr>
          <a:lstStyle>
            <a:defPPr>
              <a:defRPr lang="es-PE"/>
            </a:defPPr>
            <a:lvl1pPr>
              <a:spcAft>
                <a:spcPts val="1000"/>
              </a:spcAft>
              <a:defRPr sz="1800" b="1">
                <a:solidFill>
                  <a:srgbClr val="44546A"/>
                </a:solidFill>
                <a:latin typeface="+mj-lt"/>
                <a:ea typeface="Calibri" panose="020F0502020204030204" pitchFamily="34" charset="0"/>
                <a:cs typeface="Times New Roman" panose="02020603050405020304" pitchFamily="18" charset="0"/>
              </a:defRPr>
            </a:lvl1pPr>
          </a:lstStyle>
          <a:p>
            <a:r>
              <a:rPr lang="es-US" dirty="0"/>
              <a:t>Organización de la Función de Inteligencia de la Armada</a:t>
            </a:r>
            <a:endParaRPr lang="es-EC" dirty="0"/>
          </a:p>
        </p:txBody>
      </p:sp>
      <p:pic>
        <p:nvPicPr>
          <p:cNvPr id="10" name="Imagen 9">
            <a:extLst>
              <a:ext uri="{FF2B5EF4-FFF2-40B4-BE49-F238E27FC236}">
                <a16:creationId xmlns:a16="http://schemas.microsoft.com/office/drawing/2014/main" id="{110F21F5-B6BC-4AF7-B795-1CBCB840315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420887"/>
            <a:ext cx="7272808" cy="4020259"/>
          </a:xfrm>
          <a:prstGeom prst="rect">
            <a:avLst/>
          </a:prstGeom>
          <a:noFill/>
          <a:ln>
            <a:solidFill>
              <a:schemeClr val="tx1"/>
            </a:solidFill>
          </a:ln>
        </p:spPr>
      </p:pic>
    </p:spTree>
    <p:extLst>
      <p:ext uri="{BB962C8B-B14F-4D97-AF65-F5344CB8AC3E}">
        <p14:creationId xmlns:p14="http://schemas.microsoft.com/office/powerpoint/2010/main" val="11198510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PROPUESTA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81</a:t>
            </a:fld>
            <a:endParaRPr lang="es-EC">
              <a:solidFill>
                <a:prstClr val="black">
                  <a:tint val="75000"/>
                </a:prstClr>
              </a:solidFill>
            </a:endParaRPr>
          </a:p>
        </p:txBody>
      </p:sp>
      <p:sp>
        <p:nvSpPr>
          <p:cNvPr id="24" name="CuadroTexto 23">
            <a:extLst>
              <a:ext uri="{FF2B5EF4-FFF2-40B4-BE49-F238E27FC236}">
                <a16:creationId xmlns:a16="http://schemas.microsoft.com/office/drawing/2014/main" id="{A46055F4-3522-4058-B632-1DE118E98296}"/>
              </a:ext>
            </a:extLst>
          </p:cNvPr>
          <p:cNvSpPr txBox="1"/>
          <p:nvPr/>
        </p:nvSpPr>
        <p:spPr>
          <a:xfrm>
            <a:off x="395536" y="1844824"/>
            <a:ext cx="8496944" cy="369332"/>
          </a:xfrm>
          <a:prstGeom prst="rect">
            <a:avLst/>
          </a:prstGeom>
        </p:spPr>
        <p:txBody>
          <a:bodyPr wrap="square">
            <a:spAutoFit/>
          </a:bodyPr>
          <a:lstStyle>
            <a:defPPr>
              <a:defRPr lang="es-PE"/>
            </a:defPPr>
            <a:lvl1pPr>
              <a:spcAft>
                <a:spcPts val="1000"/>
              </a:spcAft>
              <a:defRPr sz="1800" b="1">
                <a:solidFill>
                  <a:srgbClr val="44546A"/>
                </a:solidFill>
                <a:latin typeface="+mj-lt"/>
                <a:ea typeface="Calibri" panose="020F0502020204030204" pitchFamily="34" charset="0"/>
                <a:cs typeface="Times New Roman" panose="02020603050405020304" pitchFamily="18" charset="0"/>
              </a:defRPr>
            </a:lvl1pPr>
          </a:lstStyle>
          <a:p>
            <a:r>
              <a:rPr lang="es-US" dirty="0"/>
              <a:t>Línea técnicas</a:t>
            </a:r>
            <a:endParaRPr lang="es-EC" dirty="0"/>
          </a:p>
        </p:txBody>
      </p:sp>
      <p:pic>
        <p:nvPicPr>
          <p:cNvPr id="3" name="Imagen 2">
            <a:extLst>
              <a:ext uri="{FF2B5EF4-FFF2-40B4-BE49-F238E27FC236}">
                <a16:creationId xmlns:a16="http://schemas.microsoft.com/office/drawing/2014/main" id="{1B5AEBF0-FFD1-4D44-A637-07036404A347}"/>
              </a:ext>
            </a:extLst>
          </p:cNvPr>
          <p:cNvPicPr>
            <a:picLocks noChangeAspect="1"/>
          </p:cNvPicPr>
          <p:nvPr/>
        </p:nvPicPr>
        <p:blipFill>
          <a:blip r:embed="rId3"/>
          <a:stretch>
            <a:fillRect/>
          </a:stretch>
        </p:blipFill>
        <p:spPr>
          <a:xfrm>
            <a:off x="786432" y="2339655"/>
            <a:ext cx="7715152" cy="4276524"/>
          </a:xfrm>
          <a:prstGeom prst="rect">
            <a:avLst/>
          </a:prstGeom>
        </p:spPr>
      </p:pic>
    </p:spTree>
    <p:extLst>
      <p:ext uri="{BB962C8B-B14F-4D97-AF65-F5344CB8AC3E}">
        <p14:creationId xmlns:p14="http://schemas.microsoft.com/office/powerpoint/2010/main" val="31165272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76470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PROPUESTA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82</a:t>
            </a:fld>
            <a:endParaRPr lang="es-EC">
              <a:solidFill>
                <a:prstClr val="black">
                  <a:tint val="75000"/>
                </a:prstClr>
              </a:solidFill>
            </a:endParaRPr>
          </a:p>
        </p:txBody>
      </p:sp>
      <p:sp>
        <p:nvSpPr>
          <p:cNvPr id="24" name="CuadroTexto 23">
            <a:extLst>
              <a:ext uri="{FF2B5EF4-FFF2-40B4-BE49-F238E27FC236}">
                <a16:creationId xmlns:a16="http://schemas.microsoft.com/office/drawing/2014/main" id="{A46055F4-3522-4058-B632-1DE118E98296}"/>
              </a:ext>
            </a:extLst>
          </p:cNvPr>
          <p:cNvSpPr txBox="1"/>
          <p:nvPr/>
        </p:nvSpPr>
        <p:spPr>
          <a:xfrm>
            <a:off x="4715605" y="1871214"/>
            <a:ext cx="4176464" cy="584775"/>
          </a:xfrm>
          <a:prstGeom prst="rect">
            <a:avLst/>
          </a:prstGeom>
        </p:spPr>
        <p:txBody>
          <a:bodyPr wrap="square">
            <a:spAutoFit/>
          </a:bodyPr>
          <a:lstStyle>
            <a:defPPr>
              <a:defRPr lang="es-PE"/>
            </a:defPPr>
            <a:lvl1pPr>
              <a:spcAft>
                <a:spcPts val="1000"/>
              </a:spcAft>
              <a:defRPr sz="1800" b="1">
                <a:solidFill>
                  <a:srgbClr val="44546A"/>
                </a:solidFill>
                <a:latin typeface="+mj-lt"/>
                <a:ea typeface="Calibri" panose="020F0502020204030204" pitchFamily="34" charset="0"/>
                <a:cs typeface="Times New Roman" panose="02020603050405020304" pitchFamily="18" charset="0"/>
              </a:defRPr>
            </a:lvl1pPr>
          </a:lstStyle>
          <a:p>
            <a:r>
              <a:rPr lang="es-US" sz="3200" dirty="0"/>
              <a:t>Personal </a:t>
            </a:r>
            <a:endParaRPr lang="es-EC" sz="3200" dirty="0"/>
          </a:p>
        </p:txBody>
      </p:sp>
      <p:graphicFrame>
        <p:nvGraphicFramePr>
          <p:cNvPr id="7" name="Tabla 6">
            <a:extLst>
              <a:ext uri="{FF2B5EF4-FFF2-40B4-BE49-F238E27FC236}">
                <a16:creationId xmlns:a16="http://schemas.microsoft.com/office/drawing/2014/main" id="{995D71FA-8B01-44C3-9368-6836C8997B72}"/>
              </a:ext>
            </a:extLst>
          </p:cNvPr>
          <p:cNvGraphicFramePr>
            <a:graphicFrameLocks noGrp="1"/>
          </p:cNvGraphicFramePr>
          <p:nvPr>
            <p:extLst/>
          </p:nvPr>
        </p:nvGraphicFramePr>
        <p:xfrm>
          <a:off x="35496" y="1412776"/>
          <a:ext cx="4355153" cy="5579829"/>
        </p:xfrm>
        <a:graphic>
          <a:graphicData uri="http://schemas.openxmlformats.org/drawingml/2006/table">
            <a:tbl>
              <a:tblPr firstRow="1" firstCol="1" bandRow="1"/>
              <a:tblGrid>
                <a:gridCol w="1016571">
                  <a:extLst>
                    <a:ext uri="{9D8B030D-6E8A-4147-A177-3AD203B41FA5}">
                      <a16:colId xmlns:a16="http://schemas.microsoft.com/office/drawing/2014/main" val="4129985517"/>
                    </a:ext>
                  </a:extLst>
                </a:gridCol>
                <a:gridCol w="1467197">
                  <a:extLst>
                    <a:ext uri="{9D8B030D-6E8A-4147-A177-3AD203B41FA5}">
                      <a16:colId xmlns:a16="http://schemas.microsoft.com/office/drawing/2014/main" val="1722852435"/>
                    </a:ext>
                  </a:extLst>
                </a:gridCol>
                <a:gridCol w="360040">
                  <a:extLst>
                    <a:ext uri="{9D8B030D-6E8A-4147-A177-3AD203B41FA5}">
                      <a16:colId xmlns:a16="http://schemas.microsoft.com/office/drawing/2014/main" val="2755428739"/>
                    </a:ext>
                  </a:extLst>
                </a:gridCol>
                <a:gridCol w="648072">
                  <a:extLst>
                    <a:ext uri="{9D8B030D-6E8A-4147-A177-3AD203B41FA5}">
                      <a16:colId xmlns:a16="http://schemas.microsoft.com/office/drawing/2014/main" val="565048375"/>
                    </a:ext>
                  </a:extLst>
                </a:gridCol>
                <a:gridCol w="405892">
                  <a:extLst>
                    <a:ext uri="{9D8B030D-6E8A-4147-A177-3AD203B41FA5}">
                      <a16:colId xmlns:a16="http://schemas.microsoft.com/office/drawing/2014/main" val="352713426"/>
                    </a:ext>
                  </a:extLst>
                </a:gridCol>
                <a:gridCol w="457381">
                  <a:extLst>
                    <a:ext uri="{9D8B030D-6E8A-4147-A177-3AD203B41FA5}">
                      <a16:colId xmlns:a16="http://schemas.microsoft.com/office/drawing/2014/main" val="587646142"/>
                    </a:ext>
                  </a:extLst>
                </a:gridCol>
              </a:tblGrid>
              <a:tr h="220484">
                <a:tc rowSpan="2">
                  <a:txBody>
                    <a:bodyPr/>
                    <a:lstStyle/>
                    <a:p>
                      <a:pPr algn="ctr">
                        <a:lnSpc>
                          <a:spcPct val="107000"/>
                        </a:lnSpc>
                        <a:spcAft>
                          <a:spcPts val="0"/>
                        </a:spcAft>
                      </a:pPr>
                      <a:r>
                        <a:rPr lang="es-EC" sz="1050" b="1" dirty="0">
                          <a:effectLst/>
                          <a:latin typeface="Times New Roman" panose="02020603050405020304" pitchFamily="18" charset="0"/>
                          <a:ea typeface="Calibri" panose="020F0502020204030204" pitchFamily="34" charset="0"/>
                          <a:cs typeface="Times New Roman" panose="02020603050405020304" pitchFamily="18" charset="0"/>
                        </a:rPr>
                        <a:t>REPARTO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07000"/>
                        </a:lnSpc>
                        <a:spcAft>
                          <a:spcPts val="0"/>
                        </a:spcAft>
                      </a:pPr>
                      <a:r>
                        <a:rPr lang="es-EC" sz="1050" b="1">
                          <a:effectLst/>
                          <a:latin typeface="Times New Roman" panose="02020603050405020304" pitchFamily="18" charset="0"/>
                          <a:ea typeface="Calibri" panose="020F0502020204030204" pitchFamily="34" charset="0"/>
                          <a:cs typeface="Times New Roman" panose="02020603050405020304" pitchFamily="18" charset="0"/>
                        </a:rPr>
                        <a:t>ACTIVIDAD</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es-EC" sz="1050" b="1">
                          <a:effectLst/>
                          <a:latin typeface="Times New Roman" panose="02020603050405020304" pitchFamily="18" charset="0"/>
                          <a:ea typeface="Calibri" panose="020F0502020204030204" pitchFamily="34" charset="0"/>
                          <a:cs typeface="Times New Roman" panose="02020603050405020304" pitchFamily="18" charset="0"/>
                        </a:rPr>
                        <a:t>PERSONAL REQUERIDO</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gridSpan="2">
                  <a:txBody>
                    <a:bodyPr/>
                    <a:lstStyle/>
                    <a:p>
                      <a:pPr algn="ctr">
                        <a:lnSpc>
                          <a:spcPct val="107000"/>
                        </a:lnSpc>
                        <a:spcAft>
                          <a:spcPts val="0"/>
                        </a:spcAft>
                      </a:pPr>
                      <a:r>
                        <a:rPr lang="es-EC" sz="1050" b="1">
                          <a:effectLst/>
                          <a:latin typeface="Times New Roman" panose="02020603050405020304" pitchFamily="18" charset="0"/>
                          <a:ea typeface="Calibri" panose="020F0502020204030204" pitchFamily="34" charset="0"/>
                          <a:cs typeface="Times New Roman" panose="02020603050405020304" pitchFamily="18" charset="0"/>
                        </a:rPr>
                        <a:t>PERSONAL MÍNIMO</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extLst>
                  <a:ext uri="{0D108BD9-81ED-4DB2-BD59-A6C34878D82A}">
                    <a16:rowId xmlns:a16="http://schemas.microsoft.com/office/drawing/2014/main" val="893131790"/>
                  </a:ext>
                </a:extLst>
              </a:tr>
              <a:tr h="106334">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050" b="1">
                          <a:effectLst/>
                          <a:latin typeface="Times New Roman" panose="02020603050405020304" pitchFamily="18" charset="0"/>
                          <a:ea typeface="Calibri" panose="020F0502020204030204" pitchFamily="34" charset="0"/>
                          <a:cs typeface="Times New Roman" panose="02020603050405020304" pitchFamily="18" charset="0"/>
                        </a:rPr>
                        <a:t>OF.</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050" b="1">
                          <a:effectLst/>
                          <a:latin typeface="Times New Roman" panose="02020603050405020304" pitchFamily="18" charset="0"/>
                          <a:ea typeface="Calibri" panose="020F0502020204030204" pitchFamily="34" charset="0"/>
                          <a:cs typeface="Times New Roman" panose="02020603050405020304" pitchFamily="18" charset="0"/>
                        </a:rPr>
                        <a:t>TRIP.</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050" b="1">
                          <a:effectLst/>
                          <a:latin typeface="Times New Roman" panose="02020603050405020304" pitchFamily="18" charset="0"/>
                          <a:ea typeface="Calibri" panose="020F0502020204030204" pitchFamily="34" charset="0"/>
                          <a:cs typeface="Times New Roman" panose="02020603050405020304" pitchFamily="18" charset="0"/>
                        </a:rPr>
                        <a:t>OF.</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050" b="1">
                          <a:effectLst/>
                          <a:latin typeface="Times New Roman" panose="02020603050405020304" pitchFamily="18" charset="0"/>
                          <a:ea typeface="Calibri" panose="020F0502020204030204" pitchFamily="34" charset="0"/>
                          <a:cs typeface="Times New Roman" panose="02020603050405020304" pitchFamily="18" charset="0"/>
                        </a:rPr>
                        <a:t>TRIP.</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82911106"/>
                  </a:ext>
                </a:extLst>
              </a:tr>
              <a:tr h="106334">
                <a:tc rowSpan="5">
                  <a:txBody>
                    <a:bodyPr/>
                    <a:lstStyle/>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COOPNA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DIRNEA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Jefe de Dpto.</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4263583"/>
                  </a:ext>
                </a:extLst>
              </a:tr>
              <a:tr h="448781">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Orientación del Esfuerzo de búsqueda y pedidos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06203826"/>
                  </a:ext>
                </a:extLst>
              </a:tr>
              <a:tr h="448781">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Procesamiento de Información y Producción de 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5221421"/>
                  </a:ext>
                </a:extLst>
              </a:tr>
              <a:tr h="220484">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Difusión de 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24618926"/>
                  </a:ext>
                </a:extLst>
              </a:tr>
              <a:tr h="106334">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Contrainteligencia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80293585"/>
                  </a:ext>
                </a:extLst>
              </a:tr>
              <a:tr h="106334">
                <a:tc rowSpan="5">
                  <a:txBody>
                    <a:bodyPr/>
                    <a:lstStyle/>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CODESC</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COMSUB</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COAVNA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CUINMA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Jefe de Dpto.</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3143819"/>
                  </a:ext>
                </a:extLst>
              </a:tr>
              <a:tr h="448781">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Orientación del Esfuerzo de búsqueda y pedidos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1735510"/>
                  </a:ext>
                </a:extLst>
              </a:tr>
              <a:tr h="448781">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Procesamiento de Información y Producción de 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09706830"/>
                  </a:ext>
                </a:extLst>
              </a:tr>
              <a:tr h="220484">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Difusión de 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0364068"/>
                  </a:ext>
                </a:extLst>
              </a:tr>
              <a:tr h="106334">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Contrainteligencia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3449962"/>
                  </a:ext>
                </a:extLst>
              </a:tr>
              <a:tr h="106334">
                <a:tc rowSpan="5">
                  <a:txBody>
                    <a:bodyPr/>
                    <a:lstStyle/>
                    <a:p>
                      <a:pPr algn="ctr">
                        <a:lnSpc>
                          <a:spcPct val="107000"/>
                        </a:lnSpc>
                        <a:spcAft>
                          <a:spcPts val="0"/>
                        </a:spcAft>
                      </a:pP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BATALLONES DE </a:t>
                      </a:r>
                      <a:r>
                        <a:rPr lang="es-EC" sz="1050" dirty="0" err="1">
                          <a:effectLst/>
                          <a:latin typeface="Times New Roman" panose="02020603050405020304" pitchFamily="18" charset="0"/>
                          <a:ea typeface="Calibri" panose="020F0502020204030204" pitchFamily="34" charset="0"/>
                          <a:cs typeface="Times New Roman" panose="02020603050405020304" pitchFamily="18" charset="0"/>
                        </a:rPr>
                        <a:t>I.M</a:t>
                      </a: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ESTACIONES NAVALES DE </a:t>
                      </a:r>
                      <a:r>
                        <a:rPr lang="es-EC" sz="1050" dirty="0" err="1">
                          <a:effectLst/>
                          <a:latin typeface="Times New Roman" panose="02020603050405020304" pitchFamily="18" charset="0"/>
                          <a:ea typeface="Calibri" panose="020F0502020204030204" pitchFamily="34" charset="0"/>
                          <a:cs typeface="Times New Roman" panose="02020603050405020304" pitchFamily="18" charset="0"/>
                        </a:rPr>
                        <a:t>A.N</a:t>
                      </a: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dirty="0" err="1">
                          <a:effectLst/>
                          <a:latin typeface="Times New Roman" panose="02020603050405020304" pitchFamily="18" charset="0"/>
                          <a:ea typeface="Calibri" panose="020F0502020204030204" pitchFamily="34" charset="0"/>
                          <a:cs typeface="Times New Roman" panose="02020603050405020304" pitchFamily="18" charset="0"/>
                        </a:rPr>
                        <a:t>COGUAR</a:t>
                      </a: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50" dirty="0" err="1">
                          <a:effectLst/>
                          <a:latin typeface="Times New Roman" panose="02020603050405020304" pitchFamily="18" charset="0"/>
                          <a:ea typeface="Calibri" panose="020F0502020204030204" pitchFamily="34" charset="0"/>
                          <a:cs typeface="Times New Roman" panose="02020603050405020304" pitchFamily="18" charset="0"/>
                        </a:rPr>
                        <a:t>SUBCMNDS</a:t>
                      </a: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 DE </a:t>
                      </a:r>
                      <a:r>
                        <a:rPr lang="es-EC" sz="1050" dirty="0" err="1">
                          <a:effectLst/>
                          <a:latin typeface="Times New Roman" panose="02020603050405020304" pitchFamily="18" charset="0"/>
                          <a:ea typeface="Calibri" panose="020F0502020204030204" pitchFamily="34" charset="0"/>
                          <a:cs typeface="Times New Roman" panose="02020603050405020304" pitchFamily="18" charset="0"/>
                        </a:rPr>
                        <a:t>G.C</a:t>
                      </a: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Jefe de Dpto.</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5">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25881588"/>
                  </a:ext>
                </a:extLst>
              </a:tr>
              <a:tr h="448781">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Orientación del Esfuerzo de búsqueda y pedidos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940933"/>
                  </a:ext>
                </a:extLst>
              </a:tr>
              <a:tr h="448781">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Procesamiento de Información y Producción de 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04256864"/>
                  </a:ext>
                </a:extLst>
              </a:tr>
              <a:tr h="220484">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Difusión de 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26027257"/>
                  </a:ext>
                </a:extLst>
              </a:tr>
              <a:tr h="0">
                <a:tc vMerge="1">
                  <a:txBody>
                    <a:bodyPr/>
                    <a:lstStyle/>
                    <a:p>
                      <a:endParaRPr lang="es-EC"/>
                    </a:p>
                  </a:txBody>
                  <a:tcPr/>
                </a:tc>
                <a:tc>
                  <a:txBody>
                    <a:bodyPr/>
                    <a:lstStyle/>
                    <a:p>
                      <a:pPr>
                        <a:lnSpc>
                          <a:spcPct val="1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Contrainteligencia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300" marR="403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14290472"/>
                  </a:ext>
                </a:extLst>
              </a:tr>
            </a:tbl>
          </a:graphicData>
        </a:graphic>
      </p:graphicFrame>
      <p:graphicFrame>
        <p:nvGraphicFramePr>
          <p:cNvPr id="9" name="Tabla 8">
            <a:extLst>
              <a:ext uri="{FF2B5EF4-FFF2-40B4-BE49-F238E27FC236}">
                <a16:creationId xmlns:a16="http://schemas.microsoft.com/office/drawing/2014/main" id="{3EEDF099-B9CC-4CDB-BD2E-667589432B92}"/>
              </a:ext>
            </a:extLst>
          </p:cNvPr>
          <p:cNvGraphicFramePr>
            <a:graphicFrameLocks noGrp="1"/>
          </p:cNvGraphicFramePr>
          <p:nvPr>
            <p:extLst/>
          </p:nvPr>
        </p:nvGraphicFramePr>
        <p:xfrm>
          <a:off x="4499170" y="2708920"/>
          <a:ext cx="4609334" cy="3458210"/>
        </p:xfrm>
        <a:graphic>
          <a:graphicData uri="http://schemas.openxmlformats.org/drawingml/2006/table">
            <a:tbl>
              <a:tblPr firstRow="1" firstCol="1" bandRow="1"/>
              <a:tblGrid>
                <a:gridCol w="956807">
                  <a:extLst>
                    <a:ext uri="{9D8B030D-6E8A-4147-A177-3AD203B41FA5}">
                      <a16:colId xmlns:a16="http://schemas.microsoft.com/office/drawing/2014/main" val="1497672"/>
                    </a:ext>
                  </a:extLst>
                </a:gridCol>
                <a:gridCol w="758377">
                  <a:extLst>
                    <a:ext uri="{9D8B030D-6E8A-4147-A177-3AD203B41FA5}">
                      <a16:colId xmlns:a16="http://schemas.microsoft.com/office/drawing/2014/main" val="3109106238"/>
                    </a:ext>
                  </a:extLst>
                </a:gridCol>
                <a:gridCol w="230240">
                  <a:extLst>
                    <a:ext uri="{9D8B030D-6E8A-4147-A177-3AD203B41FA5}">
                      <a16:colId xmlns:a16="http://schemas.microsoft.com/office/drawing/2014/main" val="3132384418"/>
                    </a:ext>
                  </a:extLst>
                </a:gridCol>
                <a:gridCol w="429679">
                  <a:extLst>
                    <a:ext uri="{9D8B030D-6E8A-4147-A177-3AD203B41FA5}">
                      <a16:colId xmlns:a16="http://schemas.microsoft.com/office/drawing/2014/main" val="2463846675"/>
                    </a:ext>
                  </a:extLst>
                </a:gridCol>
                <a:gridCol w="429679">
                  <a:extLst>
                    <a:ext uri="{9D8B030D-6E8A-4147-A177-3AD203B41FA5}">
                      <a16:colId xmlns:a16="http://schemas.microsoft.com/office/drawing/2014/main" val="3642121979"/>
                    </a:ext>
                  </a:extLst>
                </a:gridCol>
                <a:gridCol w="357982">
                  <a:extLst>
                    <a:ext uri="{9D8B030D-6E8A-4147-A177-3AD203B41FA5}">
                      <a16:colId xmlns:a16="http://schemas.microsoft.com/office/drawing/2014/main" val="3215121145"/>
                    </a:ext>
                  </a:extLst>
                </a:gridCol>
                <a:gridCol w="230240">
                  <a:extLst>
                    <a:ext uri="{9D8B030D-6E8A-4147-A177-3AD203B41FA5}">
                      <a16:colId xmlns:a16="http://schemas.microsoft.com/office/drawing/2014/main" val="1923586460"/>
                    </a:ext>
                  </a:extLst>
                </a:gridCol>
                <a:gridCol w="429174">
                  <a:extLst>
                    <a:ext uri="{9D8B030D-6E8A-4147-A177-3AD203B41FA5}">
                      <a16:colId xmlns:a16="http://schemas.microsoft.com/office/drawing/2014/main" val="1779005823"/>
                    </a:ext>
                  </a:extLst>
                </a:gridCol>
                <a:gridCol w="429174">
                  <a:extLst>
                    <a:ext uri="{9D8B030D-6E8A-4147-A177-3AD203B41FA5}">
                      <a16:colId xmlns:a16="http://schemas.microsoft.com/office/drawing/2014/main" val="1482409380"/>
                    </a:ext>
                  </a:extLst>
                </a:gridCol>
                <a:gridCol w="357982">
                  <a:extLst>
                    <a:ext uri="{9D8B030D-6E8A-4147-A177-3AD203B41FA5}">
                      <a16:colId xmlns:a16="http://schemas.microsoft.com/office/drawing/2014/main" val="1801146077"/>
                    </a:ext>
                  </a:extLst>
                </a:gridCol>
              </a:tblGrid>
              <a:tr h="0">
                <a:tc rowSpan="2">
                  <a:txBody>
                    <a:bodyPr/>
                    <a:lstStyle/>
                    <a:p>
                      <a:pPr algn="ct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REPARTO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CANT. DE UNIDADES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PERSONAL REQUERIDO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PERSONAL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MÍNIMO</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96582966"/>
                  </a:ext>
                </a:extLst>
              </a:tr>
              <a:tr h="0">
                <a:tc vMerge="1">
                  <a:txBody>
                    <a:bodyPr/>
                    <a:lstStyle/>
                    <a:p>
                      <a:endParaRPr lang="es-EC"/>
                    </a:p>
                  </a:txBody>
                  <a:tcPr/>
                </a:tc>
                <a:tc vMerge="1">
                  <a:txBody>
                    <a:bodyPr/>
                    <a:lstStyle/>
                    <a:p>
                      <a:endParaRPr lang="es-EC"/>
                    </a:p>
                  </a:txBody>
                  <a:tcPr/>
                </a:tc>
                <a:tc>
                  <a:txBody>
                    <a:bodyPr/>
                    <a:lstStyle/>
                    <a:p>
                      <a:pPr marL="0" indent="0" algn="ctr">
                        <a:lnSpc>
                          <a:spcPct val="107000"/>
                        </a:lnSpc>
                        <a:spcAft>
                          <a:spcPts val="0"/>
                        </a:spcAft>
                      </a:pPr>
                      <a:r>
                        <a:rPr lang="es-EC" sz="1200" b="1" dirty="0" err="1">
                          <a:effectLst/>
                          <a:latin typeface="Times New Roman" panose="02020603050405020304" pitchFamily="18" charset="0"/>
                          <a:ea typeface="Calibri" panose="020F0502020204030204" pitchFamily="34" charset="0"/>
                          <a:cs typeface="Times New Roman" panose="02020603050405020304" pitchFamily="18" charset="0"/>
                        </a:rPr>
                        <a:t>OF</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700" b="1">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TRIP</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700" b="1">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OF</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700" b="1">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TRIP</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700" b="1">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051439"/>
                  </a:ext>
                </a:extLst>
              </a:tr>
              <a:tr h="300355">
                <a:tc>
                  <a:txBody>
                    <a:bodyPr/>
                    <a:lstStyle/>
                    <a:p>
                      <a:pPr algn="ctr">
                        <a:lnSpc>
                          <a:spcPct val="107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COOPNA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DIRNEA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42</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9</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18</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736337"/>
                  </a:ext>
                </a:extLst>
              </a:tr>
              <a:tr h="701040">
                <a:tc>
                  <a:txBody>
                    <a:bodyPr/>
                    <a:lstStyle/>
                    <a:p>
                      <a:pPr algn="ctr">
                        <a:lnSpc>
                          <a:spcPct val="107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CODESC</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COMSUB</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COAVNA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CUINMA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36</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28</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084572"/>
                  </a:ext>
                </a:extLst>
              </a:tr>
              <a:tr h="262255">
                <a:tc>
                  <a:txBody>
                    <a:bodyPr/>
                    <a:lstStyle/>
                    <a:p>
                      <a:pPr algn="ct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BATALLONES DE I.M.</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ESTACIONES NAVALES DE A.N.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COGUAR</a:t>
                      </a:r>
                      <a:r>
                        <a:rPr lang="es-EC" sz="6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SUBCMNDS. DE G.C.</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20</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60</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10</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200</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20</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140</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61204"/>
                  </a:ext>
                </a:extLst>
              </a:tr>
              <a:tr h="262255">
                <a:tc gridSpan="2">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78</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s-EC"/>
                    </a:p>
                  </a:txBody>
                  <a:tcPr/>
                </a:tc>
                <a:tc gridSpan="2">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278</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s-EC"/>
                    </a:p>
                  </a:txBody>
                  <a:tcPr/>
                </a:tc>
                <a:tc gridSpan="2">
                  <a:txBody>
                    <a:bodyPr/>
                    <a:lstStyle/>
                    <a:p>
                      <a:pPr algn="ctr">
                        <a:lnSpc>
                          <a:spcPct val="107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32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186</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2681650862"/>
                  </a:ext>
                </a:extLst>
              </a:tr>
            </a:tbl>
          </a:graphicData>
        </a:graphic>
      </p:graphicFrame>
    </p:spTree>
    <p:extLst>
      <p:ext uri="{BB962C8B-B14F-4D97-AF65-F5344CB8AC3E}">
        <p14:creationId xmlns:p14="http://schemas.microsoft.com/office/powerpoint/2010/main" val="13738586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B2512DD-C608-4522-BF69-2B84AFC397D0}"/>
              </a:ext>
            </a:extLst>
          </p:cNvPr>
          <p:cNvSpPr txBox="1"/>
          <p:nvPr/>
        </p:nvSpPr>
        <p:spPr>
          <a:xfrm>
            <a:off x="2195736" y="1268760"/>
            <a:ext cx="2195736" cy="553998"/>
          </a:xfrm>
          <a:prstGeom prst="rect">
            <a:avLst/>
          </a:prstGeom>
          <a:noFill/>
        </p:spPr>
        <p:txBody>
          <a:bodyPr wrap="square" rtlCol="0">
            <a:spAutoFit/>
          </a:bodyPr>
          <a:lstStyle/>
          <a:p>
            <a:pPr algn="just"/>
            <a:r>
              <a:rPr lang="es-US" sz="3000" b="1" dirty="0"/>
              <a:t>SUMARIO:</a:t>
            </a:r>
          </a:p>
        </p:txBody>
      </p:sp>
      <p:graphicFrame>
        <p:nvGraphicFramePr>
          <p:cNvPr id="2" name="Diagrama 1">
            <a:extLst>
              <a:ext uri="{FF2B5EF4-FFF2-40B4-BE49-F238E27FC236}">
                <a16:creationId xmlns:a16="http://schemas.microsoft.com/office/drawing/2014/main" id="{7B2FC2DB-48C8-41A2-9648-F71982137F93}"/>
              </a:ext>
            </a:extLst>
          </p:cNvPr>
          <p:cNvGraphicFramePr/>
          <p:nvPr>
            <p:extLst/>
          </p:nvPr>
        </p:nvGraphicFramePr>
        <p:xfrm>
          <a:off x="3978442" y="1988840"/>
          <a:ext cx="4770022"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AAF536F2-DF23-4DBA-ADB5-8358C4BA3512}"/>
              </a:ext>
            </a:extLst>
          </p:cNvPr>
          <p:cNvSpPr>
            <a:spLocks noGrp="1"/>
          </p:cNvSpPr>
          <p:nvPr>
            <p:ph type="sldNum" sz="quarter" idx="12"/>
          </p:nvPr>
        </p:nvSpPr>
        <p:spPr/>
        <p:txBody>
          <a:bodyPr/>
          <a:lstStyle/>
          <a:p>
            <a:fld id="{B8E02949-4CF0-41F9-868E-9DB81E933003}" type="slidenum">
              <a:rPr lang="es-EC" smtClean="0">
                <a:solidFill>
                  <a:prstClr val="black">
                    <a:tint val="75000"/>
                  </a:prstClr>
                </a:solidFill>
              </a:rPr>
              <a:pPr/>
              <a:t>83</a:t>
            </a:fld>
            <a:endParaRPr lang="es-EC">
              <a:solidFill>
                <a:prstClr val="black">
                  <a:tint val="75000"/>
                </a:prstClr>
              </a:solidFill>
            </a:endParaRPr>
          </a:p>
        </p:txBody>
      </p:sp>
      <p:pic>
        <p:nvPicPr>
          <p:cNvPr id="6" name="Imagen 5">
            <a:extLst>
              <a:ext uri="{FF2B5EF4-FFF2-40B4-BE49-F238E27FC236}">
                <a16:creationId xmlns:a16="http://schemas.microsoft.com/office/drawing/2014/main" id="{239ADA26-6814-4740-A2E1-8D4A5274B813}"/>
              </a:ext>
            </a:extLst>
          </p:cNvPr>
          <p:cNvPicPr>
            <a:picLocks noChangeAspect="1"/>
          </p:cNvPicPr>
          <p:nvPr/>
        </p:nvPicPr>
        <p:blipFill>
          <a:blip r:embed="rId7"/>
          <a:stretch>
            <a:fillRect/>
          </a:stretch>
        </p:blipFill>
        <p:spPr>
          <a:xfrm>
            <a:off x="179512" y="2222609"/>
            <a:ext cx="3816424" cy="3582655"/>
          </a:xfrm>
          <a:prstGeom prst="rect">
            <a:avLst/>
          </a:prstGeom>
        </p:spPr>
      </p:pic>
    </p:spTree>
    <p:extLst>
      <p:ext uri="{BB962C8B-B14F-4D97-AF65-F5344CB8AC3E}">
        <p14:creationId xmlns:p14="http://schemas.microsoft.com/office/powerpoint/2010/main" val="31365931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CONCLUSIONES </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84</a:t>
            </a:fld>
            <a:endParaRPr lang="es-EC">
              <a:solidFill>
                <a:prstClr val="black">
                  <a:tint val="75000"/>
                </a:prstClr>
              </a:solidFill>
            </a:endParaRPr>
          </a:p>
        </p:txBody>
      </p:sp>
      <p:sp>
        <p:nvSpPr>
          <p:cNvPr id="4" name="Rectángulo 3">
            <a:extLst>
              <a:ext uri="{FF2B5EF4-FFF2-40B4-BE49-F238E27FC236}">
                <a16:creationId xmlns:a16="http://schemas.microsoft.com/office/drawing/2014/main" id="{C5375101-AFC4-41DE-95F3-CC7F74BD3047}"/>
              </a:ext>
            </a:extLst>
          </p:cNvPr>
          <p:cNvSpPr/>
          <p:nvPr/>
        </p:nvSpPr>
        <p:spPr>
          <a:xfrm>
            <a:off x="323528" y="1844824"/>
            <a:ext cx="8640960" cy="286232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es-US" sz="2000" dirty="0"/>
              <a:t>La eliminación de la Dirección de Inteligencia Naval, encargada de la producción de inteligencia en la Armada, cumpliendo lo establecido en la reestructuración del Subsistema de Inteligencia Militar, hizo que los departamentos de inteligencia deban asumir la responsabilidad de producir la inteligencia necesaria para la planificación de operaciones, actividad para la que su reducido número de personal no estaba preparado, situación que dificultó la producción de inteligencia, haciendo que con el paso del tiempo los productos de inteligencia necesarios para la planificación de operaciones navales vayan disminuyendo su pertinencia, oportunidad y utilidad.</a:t>
            </a:r>
          </a:p>
        </p:txBody>
      </p:sp>
      <p:sp>
        <p:nvSpPr>
          <p:cNvPr id="5" name="Rectángulo 4">
            <a:extLst>
              <a:ext uri="{FF2B5EF4-FFF2-40B4-BE49-F238E27FC236}">
                <a16:creationId xmlns:a16="http://schemas.microsoft.com/office/drawing/2014/main" id="{3732ECD7-BC3C-4E4A-B456-12D32ACD98DA}"/>
              </a:ext>
            </a:extLst>
          </p:cNvPr>
          <p:cNvSpPr/>
          <p:nvPr/>
        </p:nvSpPr>
        <p:spPr>
          <a:xfrm>
            <a:off x="323528" y="4981813"/>
            <a:ext cx="8640960" cy="163121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s-US" sz="2000" dirty="0"/>
              <a:t>La incidencia que tiene la inteligencia producida por la Función de Inteligencia de la Armada, en la obtención de resultados, durante la ejecución de las operaciones planificadas por los repartos operativos de la Armada, nos permite establecer la necesidad de contar con una Función de Inteligencia fortalecida que produzca y difunda inteligencia útil para la toma de decisiones.</a:t>
            </a:r>
          </a:p>
        </p:txBody>
      </p:sp>
    </p:spTree>
    <p:extLst>
      <p:ext uri="{BB962C8B-B14F-4D97-AF65-F5344CB8AC3E}">
        <p14:creationId xmlns:p14="http://schemas.microsoft.com/office/powerpoint/2010/main" val="36338181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CONCLUSIONES </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85</a:t>
            </a:fld>
            <a:endParaRPr lang="es-EC">
              <a:solidFill>
                <a:prstClr val="black">
                  <a:tint val="75000"/>
                </a:prstClr>
              </a:solidFill>
            </a:endParaRPr>
          </a:p>
        </p:txBody>
      </p:sp>
      <p:sp>
        <p:nvSpPr>
          <p:cNvPr id="4" name="Rectángulo 3">
            <a:extLst>
              <a:ext uri="{FF2B5EF4-FFF2-40B4-BE49-F238E27FC236}">
                <a16:creationId xmlns:a16="http://schemas.microsoft.com/office/drawing/2014/main" id="{C5375101-AFC4-41DE-95F3-CC7F74BD3047}"/>
              </a:ext>
            </a:extLst>
          </p:cNvPr>
          <p:cNvSpPr/>
          <p:nvPr/>
        </p:nvSpPr>
        <p:spPr>
          <a:xfrm>
            <a:off x="107504" y="1988840"/>
            <a:ext cx="8928992" cy="163121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es-US" sz="2000" dirty="0"/>
              <a:t>La realización de operaciones navales de control de actividades ilícitas por vía marítima, sin una inteligencia producida en base al cumplimiento del ciclo de inteligencia como indica la doctrina, dificulta la obtención de resultados, además del impacto producido por el desgaste de personal y material, durante la ejecución de estas operaciones.</a:t>
            </a:r>
          </a:p>
        </p:txBody>
      </p:sp>
      <p:sp>
        <p:nvSpPr>
          <p:cNvPr id="5" name="Rectángulo 4">
            <a:extLst>
              <a:ext uri="{FF2B5EF4-FFF2-40B4-BE49-F238E27FC236}">
                <a16:creationId xmlns:a16="http://schemas.microsoft.com/office/drawing/2014/main" id="{1F869CE5-B2F9-4E80-A6FD-7D4689C15683}"/>
              </a:ext>
            </a:extLst>
          </p:cNvPr>
          <p:cNvSpPr/>
          <p:nvPr/>
        </p:nvSpPr>
        <p:spPr>
          <a:xfrm>
            <a:off x="91480" y="4155748"/>
            <a:ext cx="8928992" cy="193899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s-US" sz="2000" dirty="0"/>
              <a:t>La falta de un canal técnico de intercambio de información tanto interna entre los departamentos de inteligencia que conforman la función de inteligencia en la Armada, así como externa con las agencias de búsqueda de información del Comando de Inteligencia Militar Conjunta, dificulta la orientación del esfuerzo de búsqueda de información y la recepción de información necesaria para la ejecución del ciclo de inteligencia.</a:t>
            </a:r>
          </a:p>
        </p:txBody>
      </p:sp>
    </p:spTree>
    <p:extLst>
      <p:ext uri="{BB962C8B-B14F-4D97-AF65-F5344CB8AC3E}">
        <p14:creationId xmlns:p14="http://schemas.microsoft.com/office/powerpoint/2010/main" val="21222533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CONCLUSIONES </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86</a:t>
            </a:fld>
            <a:endParaRPr lang="es-EC">
              <a:solidFill>
                <a:prstClr val="black">
                  <a:tint val="75000"/>
                </a:prstClr>
              </a:solidFill>
            </a:endParaRPr>
          </a:p>
        </p:txBody>
      </p:sp>
      <p:sp>
        <p:nvSpPr>
          <p:cNvPr id="4" name="Rectángulo 3">
            <a:extLst>
              <a:ext uri="{FF2B5EF4-FFF2-40B4-BE49-F238E27FC236}">
                <a16:creationId xmlns:a16="http://schemas.microsoft.com/office/drawing/2014/main" id="{C5375101-AFC4-41DE-95F3-CC7F74BD3047}"/>
              </a:ext>
            </a:extLst>
          </p:cNvPr>
          <p:cNvSpPr/>
          <p:nvPr/>
        </p:nvSpPr>
        <p:spPr>
          <a:xfrm>
            <a:off x="107504" y="1988840"/>
            <a:ext cx="8928992" cy="193899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es-US" sz="2000" dirty="0"/>
              <a:t>La falta de inteligencia pertinente, útil y oportuna para la planificación de operaciones navales de control de actividades ilícitas por vía marítima incide en la obtención de resultados positivos durante su ejecución, por lo que se debe considerar la reestructuración de la Función de Inteligencia en la Armada, para que trabaje de manera eficiente y así brindar el apoyo adecuado a la planificación de operaciones.</a:t>
            </a:r>
          </a:p>
        </p:txBody>
      </p:sp>
    </p:spTree>
    <p:extLst>
      <p:ext uri="{BB962C8B-B14F-4D97-AF65-F5344CB8AC3E}">
        <p14:creationId xmlns:p14="http://schemas.microsoft.com/office/powerpoint/2010/main" val="24572070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RECOMENDACIÓN </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87</a:t>
            </a:fld>
            <a:endParaRPr lang="es-EC">
              <a:solidFill>
                <a:prstClr val="black">
                  <a:tint val="75000"/>
                </a:prstClr>
              </a:solidFill>
            </a:endParaRPr>
          </a:p>
        </p:txBody>
      </p:sp>
      <p:sp>
        <p:nvSpPr>
          <p:cNvPr id="4" name="Rectángulo 3">
            <a:extLst>
              <a:ext uri="{FF2B5EF4-FFF2-40B4-BE49-F238E27FC236}">
                <a16:creationId xmlns:a16="http://schemas.microsoft.com/office/drawing/2014/main" id="{C5375101-AFC4-41DE-95F3-CC7F74BD3047}"/>
              </a:ext>
            </a:extLst>
          </p:cNvPr>
          <p:cNvSpPr/>
          <p:nvPr/>
        </p:nvSpPr>
        <p:spPr>
          <a:xfrm>
            <a:off x="107504" y="2924944"/>
            <a:ext cx="8928992" cy="1938992"/>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s-US" sz="2000" b="1" dirty="0">
                <a:solidFill>
                  <a:schemeClr val="tx1"/>
                </a:solidFill>
              </a:rPr>
              <a:t>Poner en consideración del Mando Naval la propuesta para la reestructuración de la Función de Inteligencia de la Armada</a:t>
            </a:r>
            <a:r>
              <a:rPr lang="es-US" sz="2000" dirty="0">
                <a:solidFill>
                  <a:schemeClr val="tx1"/>
                </a:solidFill>
              </a:rPr>
              <a:t>, presentada en este trabajo, a fin mejorar la producción de inteligencia dirigida a la planificación de operaciones navales, considerando que esta propuesta </a:t>
            </a:r>
            <a:r>
              <a:rPr lang="es-US" sz="2000" b="1" dirty="0">
                <a:solidFill>
                  <a:schemeClr val="tx1"/>
                </a:solidFill>
              </a:rPr>
              <a:t>no busca alterar la organización establecida </a:t>
            </a:r>
            <a:r>
              <a:rPr lang="es-US" sz="2000" dirty="0">
                <a:solidFill>
                  <a:schemeClr val="tx1"/>
                </a:solidFill>
              </a:rPr>
              <a:t>por el Subsistema de Inteligencia Militar, sino </a:t>
            </a:r>
            <a:r>
              <a:rPr lang="es-US" sz="2000" b="1" dirty="0">
                <a:solidFill>
                  <a:schemeClr val="tx1"/>
                </a:solidFill>
              </a:rPr>
              <a:t>fortalecer los departamentos de Inteligencia </a:t>
            </a:r>
            <a:r>
              <a:rPr lang="es-US" sz="2000" dirty="0">
                <a:solidFill>
                  <a:schemeClr val="tx1"/>
                </a:solidFill>
              </a:rPr>
              <a:t>de los repartos operativos de la Armada </a:t>
            </a:r>
            <a:r>
              <a:rPr lang="es-US" sz="2000" b="1" dirty="0">
                <a:solidFill>
                  <a:schemeClr val="tx1"/>
                </a:solidFill>
              </a:rPr>
              <a:t>ya existente</a:t>
            </a:r>
            <a:r>
              <a:rPr lang="es-US" sz="2000" dirty="0">
                <a:solidFill>
                  <a:schemeClr val="tx1"/>
                </a:solidFill>
              </a:rPr>
              <a:t>.</a:t>
            </a:r>
          </a:p>
        </p:txBody>
      </p:sp>
    </p:spTree>
    <p:extLst>
      <p:ext uri="{BB962C8B-B14F-4D97-AF65-F5344CB8AC3E}">
        <p14:creationId xmlns:p14="http://schemas.microsoft.com/office/powerpoint/2010/main" val="35555783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pic>
      <p:sp>
        <p:nvSpPr>
          <p:cNvPr id="6" name="3 Rectángulo"/>
          <p:cNvSpPr/>
          <p:nvPr/>
        </p:nvSpPr>
        <p:spPr>
          <a:xfrm>
            <a:off x="5731437" y="1353931"/>
            <a:ext cx="3031685" cy="1223412"/>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685800">
              <a:defRPr/>
            </a:pPr>
            <a:r>
              <a:rPr lang="es-ES" sz="3000" b="1" i="1" dirty="0">
                <a:ln w="11430"/>
                <a:solidFill>
                  <a:schemeClr val="bg1"/>
                </a:solidFill>
                <a:effectLst>
                  <a:outerShdw blurRad="50800" dist="39000" dir="5460000" algn="tl">
                    <a:srgbClr val="000000">
                      <a:alpha val="38000"/>
                    </a:srgbClr>
                  </a:outerShdw>
                </a:effectLst>
              </a:rPr>
              <a:t>Gracias por su</a:t>
            </a:r>
          </a:p>
          <a:p>
            <a:pPr defTabSz="685800">
              <a:defRPr/>
            </a:pPr>
            <a:r>
              <a:rPr lang="es-ES" sz="3000" b="1" i="1" dirty="0">
                <a:ln w="11430"/>
                <a:solidFill>
                  <a:schemeClr val="bg1"/>
                </a:solidFill>
                <a:effectLst>
                  <a:outerShdw blurRad="50800" dist="39000" dir="5460000" algn="tl">
                    <a:srgbClr val="000000">
                      <a:alpha val="38000"/>
                    </a:srgbClr>
                  </a:outerShdw>
                </a:effectLst>
              </a:rPr>
              <a:t>Atención</a:t>
            </a:r>
          </a:p>
        </p:txBody>
      </p:sp>
      <p:sp>
        <p:nvSpPr>
          <p:cNvPr id="2" name="Marcador de número de diapositiva 1"/>
          <p:cNvSpPr>
            <a:spLocks noGrp="1"/>
          </p:cNvSpPr>
          <p:nvPr>
            <p:ph type="sldNum" sz="quarter" idx="12"/>
          </p:nvPr>
        </p:nvSpPr>
        <p:spPr>
          <a:xfrm>
            <a:off x="6686012" y="5664284"/>
            <a:ext cx="1713888" cy="175032"/>
          </a:xfrm>
        </p:spPr>
        <p:txBody>
          <a:bodyPr/>
          <a:lstStyle/>
          <a:p>
            <a:pPr defTabSz="685800">
              <a:defRPr/>
            </a:pPr>
            <a:fld id="{B8E02949-4CF0-41F9-868E-9DB81E933003}" type="slidenum">
              <a:rPr lang="es-EC">
                <a:solidFill>
                  <a:prstClr val="black">
                    <a:tint val="75000"/>
                  </a:prstClr>
                </a:solidFill>
              </a:rPr>
              <a:pPr defTabSz="685800">
                <a:defRPr/>
              </a:pPr>
              <a:t>88</a:t>
            </a:fld>
            <a:endParaRPr lang="es-EC">
              <a:solidFill>
                <a:prstClr val="black">
                  <a:tint val="75000"/>
                </a:prstClr>
              </a:solidFill>
            </a:endParaRPr>
          </a:p>
        </p:txBody>
      </p:sp>
      <p:pic>
        <p:nvPicPr>
          <p:cNvPr id="3" name="Imagen 2">
            <a:extLst>
              <a:ext uri="{FF2B5EF4-FFF2-40B4-BE49-F238E27FC236}">
                <a16:creationId xmlns:a16="http://schemas.microsoft.com/office/drawing/2014/main" id="{968AD8A7-0F69-4BE8-96E9-70A54C4FD345}"/>
              </a:ext>
            </a:extLst>
          </p:cNvPr>
          <p:cNvPicPr>
            <a:picLocks noChangeAspect="1"/>
          </p:cNvPicPr>
          <p:nvPr/>
        </p:nvPicPr>
        <p:blipFill>
          <a:blip r:embed="rId4"/>
          <a:stretch>
            <a:fillRect/>
          </a:stretch>
        </p:blipFill>
        <p:spPr>
          <a:xfrm>
            <a:off x="179512" y="285572"/>
            <a:ext cx="5246612" cy="3360131"/>
          </a:xfrm>
          <a:prstGeom prst="rect">
            <a:avLst/>
          </a:prstGeom>
        </p:spPr>
      </p:pic>
      <p:sp>
        <p:nvSpPr>
          <p:cNvPr id="4" name="Rectángulo 3">
            <a:extLst>
              <a:ext uri="{FF2B5EF4-FFF2-40B4-BE49-F238E27FC236}">
                <a16:creationId xmlns:a16="http://schemas.microsoft.com/office/drawing/2014/main" id="{8A246FEE-731C-45E9-8E3A-6344790A9506}"/>
              </a:ext>
            </a:extLst>
          </p:cNvPr>
          <p:cNvSpPr/>
          <p:nvPr/>
        </p:nvSpPr>
        <p:spPr>
          <a:xfrm>
            <a:off x="3923928" y="2996952"/>
            <a:ext cx="1368152"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uadroTexto 7">
            <a:extLst>
              <a:ext uri="{FF2B5EF4-FFF2-40B4-BE49-F238E27FC236}">
                <a16:creationId xmlns:a16="http://schemas.microsoft.com/office/drawing/2014/main" id="{C5CB1519-3ED1-43F6-BA62-147C48EDA08A}"/>
              </a:ext>
            </a:extLst>
          </p:cNvPr>
          <p:cNvSpPr txBox="1"/>
          <p:nvPr/>
        </p:nvSpPr>
        <p:spPr>
          <a:xfrm>
            <a:off x="5076056" y="5821957"/>
            <a:ext cx="396142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just">
              <a:spcBef>
                <a:spcPts val="0"/>
              </a:spcBef>
            </a:pPr>
            <a:r>
              <a:rPr lang="es-US" sz="2000" i="1" dirty="0" smtClean="0"/>
              <a:t>CPCB-EM Henry ANDRADE Rosero</a:t>
            </a:r>
          </a:p>
          <a:p>
            <a:pPr algn="just">
              <a:spcBef>
                <a:spcPts val="0"/>
              </a:spcBef>
            </a:pPr>
            <a:r>
              <a:rPr lang="es-US" sz="2000" i="1" dirty="0" smtClean="0"/>
              <a:t>CPCB-EM </a:t>
            </a:r>
            <a:r>
              <a:rPr lang="es-US" sz="2000" i="1" dirty="0"/>
              <a:t>Danny PÁEZ Moreno</a:t>
            </a:r>
          </a:p>
        </p:txBody>
      </p:sp>
    </p:spTree>
    <p:extLst>
      <p:ext uri="{BB962C8B-B14F-4D97-AF65-F5344CB8AC3E}">
        <p14:creationId xmlns:p14="http://schemas.microsoft.com/office/powerpoint/2010/main" val="28556502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3A0DA3F-310D-4EF5-923F-BD43FAB003C2}"/>
              </a:ext>
            </a:extLst>
          </p:cNvPr>
          <p:cNvPicPr>
            <a:picLocks noChangeAspect="1"/>
          </p:cNvPicPr>
          <p:nvPr/>
        </p:nvPicPr>
        <p:blipFill>
          <a:blip r:embed="rId3"/>
          <a:stretch>
            <a:fillRect/>
          </a:stretch>
        </p:blipFill>
        <p:spPr>
          <a:xfrm>
            <a:off x="3995936" y="3220703"/>
            <a:ext cx="3816427" cy="3578662"/>
          </a:xfrm>
          <a:prstGeom prst="rect">
            <a:avLst/>
          </a:prstGeom>
        </p:spPr>
      </p:pic>
      <p:sp>
        <p:nvSpPr>
          <p:cNvPr id="11" name="Hexágono 10">
            <a:extLst>
              <a:ext uri="{FF2B5EF4-FFF2-40B4-BE49-F238E27FC236}">
                <a16:creationId xmlns:a16="http://schemas.microsoft.com/office/drawing/2014/main" id="{081F8720-CB2A-4305-A1EF-A649C4E9C724}"/>
              </a:ext>
            </a:extLst>
          </p:cNvPr>
          <p:cNvSpPr/>
          <p:nvPr/>
        </p:nvSpPr>
        <p:spPr>
          <a:xfrm>
            <a:off x="6301147" y="2146713"/>
            <a:ext cx="2330632" cy="107399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a:solidFill>
                  <a:srgbClr val="000000"/>
                </a:solidFill>
              </a:rPr>
              <a:t>Departamentos  de inteligencia</a:t>
            </a:r>
            <a:endParaRPr lang="es-EC" sz="1800" b="1" dirty="0">
              <a:solidFill>
                <a:srgbClr val="000000"/>
              </a:solidFill>
            </a:endParaRPr>
          </a:p>
        </p:txBody>
      </p:sp>
      <p:sp>
        <p:nvSpPr>
          <p:cNvPr id="8" name="CuadroTexto 7">
            <a:extLst>
              <a:ext uri="{FF2B5EF4-FFF2-40B4-BE49-F238E27FC236}">
                <a16:creationId xmlns:a16="http://schemas.microsoft.com/office/drawing/2014/main" id="{593DA2DB-458F-487B-B274-E59737CF78D0}"/>
              </a:ext>
            </a:extLst>
          </p:cNvPr>
          <p:cNvSpPr txBox="1"/>
          <p:nvPr/>
        </p:nvSpPr>
        <p:spPr>
          <a:xfrm>
            <a:off x="3995936" y="895574"/>
            <a:ext cx="48965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spcBef>
                <a:spcPts val="0"/>
              </a:spcBef>
            </a:pPr>
            <a:r>
              <a:rPr lang="es-US" sz="2800" i="1" dirty="0"/>
              <a:t>EL PROBLEMA</a:t>
            </a:r>
          </a:p>
        </p:txBody>
      </p:sp>
      <p:sp>
        <p:nvSpPr>
          <p:cNvPr id="2" name="Marcador de número de diapositiva 1"/>
          <p:cNvSpPr>
            <a:spLocks noGrp="1"/>
          </p:cNvSpPr>
          <p:nvPr>
            <p:ph type="sldNum" sz="quarter" idx="12"/>
          </p:nvPr>
        </p:nvSpPr>
        <p:spPr>
          <a:xfrm>
            <a:off x="8457392" y="6441147"/>
            <a:ext cx="348775" cy="175032"/>
          </a:xfrm>
        </p:spPr>
        <p:txBody>
          <a:bodyPr/>
          <a:lstStyle/>
          <a:p>
            <a:pPr algn="ctr" defTabSz="685800">
              <a:defRPr/>
            </a:pPr>
            <a:fld id="{B8E02949-4CF0-41F9-868E-9DB81E933003}" type="slidenum">
              <a:rPr lang="es-EC">
                <a:solidFill>
                  <a:prstClr val="black">
                    <a:tint val="75000"/>
                  </a:prstClr>
                </a:solidFill>
              </a:rPr>
              <a:pPr algn="ctr" defTabSz="685800">
                <a:defRPr/>
              </a:pPr>
              <a:t>9</a:t>
            </a:fld>
            <a:endParaRPr lang="es-EC">
              <a:solidFill>
                <a:prstClr val="black">
                  <a:tint val="75000"/>
                </a:prstClr>
              </a:solidFill>
            </a:endParaRPr>
          </a:p>
        </p:txBody>
      </p:sp>
      <p:pic>
        <p:nvPicPr>
          <p:cNvPr id="6" name="Imagen 5">
            <a:extLst>
              <a:ext uri="{FF2B5EF4-FFF2-40B4-BE49-F238E27FC236}">
                <a16:creationId xmlns:a16="http://schemas.microsoft.com/office/drawing/2014/main" id="{BF848B26-875A-40AB-AE2F-FD4635C2DA60}"/>
              </a:ext>
            </a:extLst>
          </p:cNvPr>
          <p:cNvPicPr>
            <a:picLocks noChangeAspect="1"/>
          </p:cNvPicPr>
          <p:nvPr/>
        </p:nvPicPr>
        <p:blipFill>
          <a:blip r:embed="rId4"/>
          <a:stretch>
            <a:fillRect/>
          </a:stretch>
        </p:blipFill>
        <p:spPr>
          <a:xfrm>
            <a:off x="107504" y="4015636"/>
            <a:ext cx="3149907" cy="2600543"/>
          </a:xfrm>
          <a:prstGeom prst="rect">
            <a:avLst/>
          </a:prstGeom>
        </p:spPr>
      </p:pic>
      <p:pic>
        <p:nvPicPr>
          <p:cNvPr id="10" name="Imagen 9">
            <a:extLst>
              <a:ext uri="{FF2B5EF4-FFF2-40B4-BE49-F238E27FC236}">
                <a16:creationId xmlns:a16="http://schemas.microsoft.com/office/drawing/2014/main" id="{787CB7D0-E2DF-45CF-93D5-16B2DF4882A6}"/>
              </a:ext>
            </a:extLst>
          </p:cNvPr>
          <p:cNvPicPr>
            <a:picLocks noChangeAspect="1"/>
          </p:cNvPicPr>
          <p:nvPr/>
        </p:nvPicPr>
        <p:blipFill>
          <a:blip r:embed="rId5"/>
          <a:stretch>
            <a:fillRect/>
          </a:stretch>
        </p:blipFill>
        <p:spPr>
          <a:xfrm>
            <a:off x="683568" y="1873002"/>
            <a:ext cx="4539348" cy="1555998"/>
          </a:xfrm>
          <a:prstGeom prst="rect">
            <a:avLst/>
          </a:prstGeom>
        </p:spPr>
      </p:pic>
      <p:sp>
        <p:nvSpPr>
          <p:cNvPr id="14" name="Explosión: 14 puntos 13">
            <a:extLst>
              <a:ext uri="{FF2B5EF4-FFF2-40B4-BE49-F238E27FC236}">
                <a16:creationId xmlns:a16="http://schemas.microsoft.com/office/drawing/2014/main" id="{1D5D9700-842A-4720-B969-3EED3F06154E}"/>
              </a:ext>
            </a:extLst>
          </p:cNvPr>
          <p:cNvSpPr/>
          <p:nvPr/>
        </p:nvSpPr>
        <p:spPr>
          <a:xfrm>
            <a:off x="1633726" y="2134697"/>
            <a:ext cx="5976664" cy="3588211"/>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just">
              <a:buFont typeface="Arial" panose="020B0604020202020204" pitchFamily="34" charset="0"/>
              <a:buChar char="•"/>
            </a:pPr>
            <a:r>
              <a:rPr lang="es-MX" sz="1800" dirty="0">
                <a:solidFill>
                  <a:srgbClr val="FFFF99"/>
                </a:solidFill>
              </a:rPr>
              <a:t>Se pierda el Canal Técnico con el COIMC</a:t>
            </a:r>
            <a:endParaRPr lang="es-EC" sz="1800" dirty="0">
              <a:solidFill>
                <a:srgbClr val="FFFF99"/>
              </a:solidFill>
            </a:endParaRPr>
          </a:p>
          <a:p>
            <a:pPr marL="180975" indent="-180975" algn="just">
              <a:buFont typeface="Arial" panose="020B0604020202020204" pitchFamily="34" charset="0"/>
              <a:buChar char="•"/>
            </a:pPr>
            <a:r>
              <a:rPr lang="es-MX" sz="1800" dirty="0">
                <a:solidFill>
                  <a:srgbClr val="FFFF99"/>
                </a:solidFill>
              </a:rPr>
              <a:t>La producción de inteligencia disminuya </a:t>
            </a:r>
          </a:p>
        </p:txBody>
      </p:sp>
      <p:sp>
        <p:nvSpPr>
          <p:cNvPr id="4" name="Rectángulo: esquinas redondeadas 3">
            <a:extLst>
              <a:ext uri="{FF2B5EF4-FFF2-40B4-BE49-F238E27FC236}">
                <a16:creationId xmlns:a16="http://schemas.microsoft.com/office/drawing/2014/main" id="{A200EFD0-1805-4FF7-8E5B-A968B93C0BC4}"/>
              </a:ext>
            </a:extLst>
          </p:cNvPr>
          <p:cNvSpPr/>
          <p:nvPr/>
        </p:nvSpPr>
        <p:spPr>
          <a:xfrm rot="2954755">
            <a:off x="6545363" y="2466667"/>
            <a:ext cx="2315470" cy="5232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rgbClr val="FF0000"/>
                </a:solidFill>
              </a:rPr>
              <a:t>No preparados</a:t>
            </a:r>
            <a:endParaRPr lang="es-EC" sz="2400" b="1" dirty="0">
              <a:solidFill>
                <a:srgbClr val="FF0000"/>
              </a:solidFill>
            </a:endParaRPr>
          </a:p>
        </p:txBody>
      </p:sp>
    </p:spTree>
    <p:extLst>
      <p:ext uri="{BB962C8B-B14F-4D97-AF65-F5344CB8AC3E}">
        <p14:creationId xmlns:p14="http://schemas.microsoft.com/office/powerpoint/2010/main" val="17514471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4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24710</TotalTime>
  <Words>4918</Words>
  <Application>Microsoft Office PowerPoint</Application>
  <PresentationFormat>Presentación en pantalla (4:3)</PresentationFormat>
  <Paragraphs>1084</Paragraphs>
  <Slides>88</Slides>
  <Notes>74</Notes>
  <HiddenSlides>10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88</vt:i4>
      </vt:variant>
    </vt:vector>
  </HeadingPairs>
  <TitlesOfParts>
    <vt:vector size="96" baseType="lpstr">
      <vt:lpstr>Al Bayan Plain</vt:lpstr>
      <vt:lpstr>Arial</vt:lpstr>
      <vt:lpstr>Calibri</vt:lpstr>
      <vt:lpstr>Calibri Light</vt:lpstr>
      <vt:lpstr>Footlight MT Light</vt:lpstr>
      <vt:lpstr>Franklin Gothic Medium Cond</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CENTAC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 SU DTS</dc:title>
  <dc:subject>AGUENA DTS 2013</dc:subject>
  <dc:creator>FAGCAM 2013</dc:creator>
  <cp:lastModifiedBy>owner</cp:lastModifiedBy>
  <cp:revision>900</cp:revision>
  <cp:lastPrinted>2018-03-19T12:56:02Z</cp:lastPrinted>
  <dcterms:created xsi:type="dcterms:W3CDTF">2005-07-26T14:02:29Z</dcterms:created>
  <dcterms:modified xsi:type="dcterms:W3CDTF">2020-03-01T18:17:34Z</dcterms:modified>
</cp:coreProperties>
</file>