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drawing15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charts/style6.xml" ContentType="application/vnd.ms-office.chartstyl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charts/colors10.xml" ContentType="application/vnd.ms-office.chartcolorstyle+xml"/>
  <Override PartName="/ppt/charts/style7.xml" ContentType="application/vnd.ms-office.chartstyl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0"/>
  </p:notesMasterIdLst>
  <p:sldIdLst>
    <p:sldId id="257" r:id="rId3"/>
    <p:sldId id="303" r:id="rId4"/>
    <p:sldId id="296" r:id="rId5"/>
    <p:sldId id="259" r:id="rId6"/>
    <p:sldId id="288" r:id="rId7"/>
    <p:sldId id="286" r:id="rId8"/>
    <p:sldId id="287" r:id="rId9"/>
    <p:sldId id="260" r:id="rId10"/>
    <p:sldId id="285" r:id="rId11"/>
    <p:sldId id="262" r:id="rId12"/>
    <p:sldId id="263" r:id="rId13"/>
    <p:sldId id="297" r:id="rId14"/>
    <p:sldId id="293" r:id="rId15"/>
    <p:sldId id="295" r:id="rId16"/>
    <p:sldId id="265" r:id="rId17"/>
    <p:sldId id="261" r:id="rId18"/>
    <p:sldId id="266" r:id="rId19"/>
    <p:sldId id="292" r:id="rId20"/>
    <p:sldId id="269" r:id="rId21"/>
    <p:sldId id="270" r:id="rId22"/>
    <p:sldId id="271" r:id="rId23"/>
    <p:sldId id="289" r:id="rId24"/>
    <p:sldId id="299" r:id="rId25"/>
    <p:sldId id="304" r:id="rId26"/>
    <p:sldId id="300" r:id="rId27"/>
    <p:sldId id="301" r:id="rId28"/>
    <p:sldId id="302" r:id="rId29"/>
    <p:sldId id="275" r:id="rId30"/>
    <p:sldId id="306" r:id="rId31"/>
    <p:sldId id="305" r:id="rId32"/>
    <p:sldId id="291" r:id="rId33"/>
    <p:sldId id="307" r:id="rId34"/>
    <p:sldId id="308" r:id="rId35"/>
    <p:sldId id="309" r:id="rId36"/>
    <p:sldId id="281" r:id="rId37"/>
    <p:sldId id="283" r:id="rId38"/>
    <p:sldId id="284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Descriptivos%20univariados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G:\Descriptivos%20univariados.xlsm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G:\Descriptivos%20univariados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G:\Descriptivos%20univariados.xlsm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G:\Descriptivos%20univariados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Descriptivos%20univariados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YOMI\Desktop\Yomi\Descriptivos%20univariados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YOMI\Desktop\Yomi\Analisis%20abril%201.xlsm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G:\Descriptivos%20univariados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G:\Descriptivos%20univariados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G:\Descriptivos%20univariados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G:\Descriptivos%20univariados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G:\Descriptivos%20univariado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2400" b="1" dirty="0"/>
              <a:t>Ramas </a:t>
            </a:r>
            <a:r>
              <a:rPr lang="es-EC" sz="2400" b="1" dirty="0" smtClean="0"/>
              <a:t>artesanales del Sector Alimenticio</a:t>
            </a:r>
            <a:r>
              <a:rPr lang="es-EC" sz="2400" b="1" baseline="0" dirty="0" smtClean="0"/>
              <a:t> y Conexos</a:t>
            </a:r>
            <a:endParaRPr lang="es-EC" sz="2400" b="1" dirty="0"/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spPr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206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0B-4897-A265-8F875D68F470}"/>
              </c:ext>
            </c:extLst>
          </c:dPt>
          <c:dPt>
            <c:idx val="1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0B-4897-A265-8F875D68F470}"/>
              </c:ext>
            </c:extLst>
          </c:dPt>
          <c:dPt>
            <c:idx val="2"/>
            <c:spPr>
              <a:solidFill>
                <a:srgbClr val="00B05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0B-4897-A265-8F875D68F470}"/>
              </c:ext>
            </c:extLst>
          </c:dPt>
          <c:dPt>
            <c:idx val="3"/>
            <c:spPr>
              <a:solidFill>
                <a:schemeClr val="bg2">
                  <a:lumMod val="75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0B-4897-A265-8F875D68F470}"/>
              </c:ext>
            </c:extLst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0B-4897-A265-8F875D68F470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0B-4897-A265-8F875D68F4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0B-4897-A265-8F875D68F4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0B-4897-A265-8F875D68F4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C0B-4897-A265-8F875D68F4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Sheet1!$B$105:$B$108</c:f>
              <c:strCache>
                <c:ptCount val="4"/>
                <c:pt idx="0">
                  <c:v>Chef de partida</c:v>
                </c:pt>
                <c:pt idx="1">
                  <c:v>Alimentos, proceso de alimentos</c:v>
                </c:pt>
                <c:pt idx="2">
                  <c:v>Panadería y pastelería</c:v>
                </c:pt>
                <c:pt idx="3">
                  <c:v>Coctelería</c:v>
                </c:pt>
              </c:strCache>
            </c:strRef>
          </c:cat>
          <c:val>
            <c:numRef>
              <c:f>Sheet1!$D$105:$D$108</c:f>
              <c:numCache>
                <c:formatCode>0.00%</c:formatCode>
                <c:ptCount val="4"/>
                <c:pt idx="0">
                  <c:v>0.30635838150289108</c:v>
                </c:pt>
                <c:pt idx="1">
                  <c:v>0.26300578034682082</c:v>
                </c:pt>
                <c:pt idx="2">
                  <c:v>0.22832369942196534</c:v>
                </c:pt>
                <c:pt idx="3">
                  <c:v>0.20231213872832396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C0B-4897-A265-8F875D68F47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CA-4148-AFA1-75034E31CD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CA-4148-AFA1-75034E31CD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CA-4148-AFA1-75034E31CD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CA-4148-AFA1-75034E31CD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C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Sheet1!$B$271:$B$275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Sheet1!$D$271:$D$275</c:f>
              <c:numCache>
                <c:formatCode>0.00%</c:formatCode>
                <c:ptCount val="5"/>
                <c:pt idx="0">
                  <c:v>1.4450867052023119E-2</c:v>
                </c:pt>
                <c:pt idx="1">
                  <c:v>2.0231213872832419E-2</c:v>
                </c:pt>
                <c:pt idx="2">
                  <c:v>0.10404624277456662</c:v>
                </c:pt>
                <c:pt idx="3">
                  <c:v>0.28323699421965387</c:v>
                </c:pt>
                <c:pt idx="4">
                  <c:v>0.5780346820809249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CA-4148-AFA1-75034E31CD95}"/>
            </c:ext>
          </c:extLst>
        </c:ser>
        <c:gapWidth val="100"/>
        <c:axId val="119231232"/>
        <c:axId val="119122944"/>
      </c:barChart>
      <c:valAx>
        <c:axId val="119122944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231232"/>
        <c:crosses val="autoZero"/>
        <c:crossBetween val="between"/>
      </c:valAx>
      <c:catAx>
        <c:axId val="11923123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12294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lang="es-EC"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64-4DD7-AE70-E7E7DEE45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64-4DD7-AE70-E7E7DEE45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64-4DD7-AE70-E7E7DEE45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64-4DD7-AE70-E7E7DEE454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Sheet1!$B$262:$B$266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Sheet1!$D$262:$D$266</c:f>
              <c:numCache>
                <c:formatCode>0.00%</c:formatCode>
                <c:ptCount val="5"/>
                <c:pt idx="0">
                  <c:v>8.670520231213872E-3</c:v>
                </c:pt>
                <c:pt idx="1">
                  <c:v>2.0231213872832419E-2</c:v>
                </c:pt>
                <c:pt idx="2">
                  <c:v>8.381502890173427E-2</c:v>
                </c:pt>
                <c:pt idx="3">
                  <c:v>0.21965317919075145</c:v>
                </c:pt>
                <c:pt idx="4">
                  <c:v>0.6676300578034694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264-4DD7-AE70-E7E7DEE454F5}"/>
            </c:ext>
          </c:extLst>
        </c:ser>
        <c:gapWidth val="100"/>
        <c:axId val="119278976"/>
        <c:axId val="119277440"/>
      </c:barChart>
      <c:valAx>
        <c:axId val="119277440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278976"/>
        <c:crosses val="autoZero"/>
        <c:crossBetween val="between"/>
      </c:valAx>
      <c:catAx>
        <c:axId val="11927897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27744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D8-4A88-9DCA-7BD661BDD9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D8-4A88-9DCA-7BD661BDD9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5D8-4A88-9DCA-7BD661BDD9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5D8-4A88-9DCA-7BD661BDD9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Sheet1!$B$334:$B$338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Sheet1!$D$334:$D$338</c:f>
              <c:numCache>
                <c:formatCode>0.00%</c:formatCode>
                <c:ptCount val="5"/>
                <c:pt idx="0">
                  <c:v>0.11560693641618514</c:v>
                </c:pt>
                <c:pt idx="1">
                  <c:v>0.10982658959537571</c:v>
                </c:pt>
                <c:pt idx="2">
                  <c:v>0.30346820809248615</c:v>
                </c:pt>
                <c:pt idx="3">
                  <c:v>0.21098265895953758</c:v>
                </c:pt>
                <c:pt idx="4">
                  <c:v>0.26011560693641617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5D8-4A88-9DCA-7BD661BDD900}"/>
            </c:ext>
          </c:extLst>
        </c:ser>
        <c:gapWidth val="100"/>
        <c:axId val="119429760"/>
        <c:axId val="119428224"/>
      </c:barChart>
      <c:valAx>
        <c:axId val="119428224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429760"/>
        <c:crosses val="autoZero"/>
        <c:crossBetween val="between"/>
      </c:valAx>
      <c:catAx>
        <c:axId val="11942976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4282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A1-49DD-BD1D-C569DCBD9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A1-49DD-BD1D-C569DCBD9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A1-49DD-BD1D-C569DCBD9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A1-49DD-BD1D-C569DCBD9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Sheet1!$B$325:$B$329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Sheet1!$D$325:$D$329</c:f>
              <c:numCache>
                <c:formatCode>0.00%</c:formatCode>
                <c:ptCount val="5"/>
                <c:pt idx="0">
                  <c:v>2.8901734104046239E-2</c:v>
                </c:pt>
                <c:pt idx="1">
                  <c:v>7.5144508670520235E-2</c:v>
                </c:pt>
                <c:pt idx="2">
                  <c:v>0.26300578034682082</c:v>
                </c:pt>
                <c:pt idx="3">
                  <c:v>0.31213872832369982</c:v>
                </c:pt>
                <c:pt idx="4">
                  <c:v>0.32080924855491338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A1-49DD-BD1D-C569DCBD9328}"/>
            </c:ext>
          </c:extLst>
        </c:ser>
        <c:gapWidth val="100"/>
        <c:axId val="119363456"/>
        <c:axId val="119361920"/>
      </c:barChart>
      <c:valAx>
        <c:axId val="119361920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363456"/>
        <c:crosses val="autoZero"/>
        <c:crossBetween val="between"/>
      </c:valAx>
      <c:catAx>
        <c:axId val="11936345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3619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b="1"/>
              <a:t>Nivel de educación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spPr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206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E-41C5-AA8B-99BF8BA42217}"/>
              </c:ext>
            </c:extLst>
          </c:dPt>
          <c:dPt>
            <c:idx val="1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E-41C5-AA8B-99BF8BA42217}"/>
              </c:ext>
            </c:extLst>
          </c:dPt>
          <c:dPt>
            <c:idx val="2"/>
            <c:spPr>
              <a:solidFill>
                <a:srgbClr val="00B050"/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E-41C5-AA8B-99BF8BA42217}"/>
              </c:ext>
            </c:extLst>
          </c:dPt>
          <c:dPt>
            <c:idx val="3"/>
            <c:spPr>
              <a:solidFill>
                <a:schemeClr val="bg2">
                  <a:lumMod val="75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E-41C5-AA8B-99BF8BA42217}"/>
              </c:ext>
            </c:extLst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E-41C5-AA8B-99BF8BA422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E-41C5-AA8B-99BF8BA42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E-41C5-AA8B-99BF8BA42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0E-41C5-AA8B-99BF8BA42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0E-41C5-AA8B-99BF8BA42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Sheet1!$B$97:$B$100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Tercer nivel</c:v>
                </c:pt>
                <c:pt idx="3">
                  <c:v>Cuarto nivel</c:v>
                </c:pt>
              </c:strCache>
            </c:strRef>
          </c:cat>
          <c:val>
            <c:numRef>
              <c:f>Sheet1!$D$97:$D$100</c:f>
              <c:numCache>
                <c:formatCode>0.00%</c:formatCode>
                <c:ptCount val="4"/>
                <c:pt idx="0">
                  <c:v>0.11560693641618514</c:v>
                </c:pt>
                <c:pt idx="1">
                  <c:v>0.67341040462427848</c:v>
                </c:pt>
                <c:pt idx="2">
                  <c:v>0.19653179190751438</c:v>
                </c:pt>
                <c:pt idx="3">
                  <c:v>1.4450867052023119E-2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20E-41C5-AA8B-99BF8BA4221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b="1"/>
              <a:t>Edad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0555555555555582E-2"/>
          <c:y val="7.0555555555555496E-2"/>
          <c:w val="0.93888888888888966"/>
          <c:h val="0.812674786324787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6B-4D33-81BA-7EFA96957E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6B-4D33-81BA-7EFA96957E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6B-4D33-81BA-7EFA96957E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Sheet1!$B$89:$B$92</c:f>
              <c:strCache>
                <c:ptCount val="4"/>
                <c:pt idx="0">
                  <c:v>De 18 a 24 años</c:v>
                </c:pt>
                <c:pt idx="1">
                  <c:v>De 25 a 31 años</c:v>
                </c:pt>
                <c:pt idx="2">
                  <c:v>De 32 a 38 años</c:v>
                </c:pt>
                <c:pt idx="3">
                  <c:v>Más de 39 años</c:v>
                </c:pt>
              </c:strCache>
            </c:strRef>
          </c:cat>
          <c:val>
            <c:numRef>
              <c:f>Sheet1!$D$89:$D$92</c:f>
              <c:numCache>
                <c:formatCode>0.00%</c:formatCode>
                <c:ptCount val="4"/>
                <c:pt idx="0">
                  <c:v>0.17630057803468174</c:v>
                </c:pt>
                <c:pt idx="1">
                  <c:v>0.31213872832369932</c:v>
                </c:pt>
                <c:pt idx="2">
                  <c:v>0.37861271676300645</c:v>
                </c:pt>
                <c:pt idx="3">
                  <c:v>0.13294797687861301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6B-4D33-81BA-7EFA96957E81}"/>
            </c:ext>
          </c:extLst>
        </c:ser>
        <c:gapWidth val="100"/>
        <c:axId val="118613504"/>
        <c:axId val="118615040"/>
      </c:barChart>
      <c:catAx>
        <c:axId val="11861350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615040"/>
        <c:crosses val="autoZero"/>
        <c:auto val="1"/>
        <c:lblAlgn val="ctr"/>
        <c:lblOffset val="100"/>
      </c:catAx>
      <c:valAx>
        <c:axId val="118615040"/>
        <c:scaling>
          <c:orientation val="minMax"/>
        </c:scaling>
        <c:delete val="1"/>
        <c:axPos val="l"/>
        <c:numFmt formatCode="0%" sourceLinked="0"/>
        <c:tickLblPos val="none"/>
        <c:crossAx val="1186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8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98-4C77-88E5-4EA098330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98-4C77-88E5-4EA098330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98-4C77-88E5-4EA098330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98-4C77-88E5-4EA098330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Sheet1!$B$279:$B$283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Sheet1!$D$279:$D$283</c:f>
              <c:numCache>
                <c:formatCode>0.00%</c:formatCode>
                <c:ptCount val="5"/>
                <c:pt idx="0">
                  <c:v>2.0231213872832436E-2</c:v>
                </c:pt>
                <c:pt idx="1">
                  <c:v>6.3583815028901702E-2</c:v>
                </c:pt>
                <c:pt idx="2">
                  <c:v>0.22254335260115601</c:v>
                </c:pt>
                <c:pt idx="3">
                  <c:v>0.33526011560693608</c:v>
                </c:pt>
                <c:pt idx="4">
                  <c:v>0.35838150289017345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498-4C77-88E5-4EA0983305DE}"/>
            </c:ext>
          </c:extLst>
        </c:ser>
        <c:gapWidth val="100"/>
        <c:axId val="118835840"/>
        <c:axId val="118834304"/>
      </c:barChart>
      <c:valAx>
        <c:axId val="118834304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835840"/>
        <c:crosses val="autoZero"/>
        <c:crossBetween val="between"/>
      </c:valAx>
      <c:catAx>
        <c:axId val="11883584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83430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AC-4523-92FF-32340579D5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AC-4523-92FF-32340579D5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AC-4523-92FF-32340579D5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AC-4523-92FF-32340579D5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Sheet1!$B$298:$B$302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Sheet1!$D$298:$D$302</c:f>
              <c:numCache>
                <c:formatCode>0.00%</c:formatCode>
                <c:ptCount val="5"/>
                <c:pt idx="0">
                  <c:v>6.6473988439306422E-2</c:v>
                </c:pt>
                <c:pt idx="1">
                  <c:v>0.10115606936416185</c:v>
                </c:pt>
                <c:pt idx="2">
                  <c:v>0.16184971098265888</c:v>
                </c:pt>
                <c:pt idx="3">
                  <c:v>0.34393063583815031</c:v>
                </c:pt>
                <c:pt idx="4">
                  <c:v>0.32658959537572341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6AC-4523-92FF-32340579D5E6}"/>
            </c:ext>
          </c:extLst>
        </c:ser>
        <c:gapWidth val="100"/>
        <c:axId val="118879744"/>
        <c:axId val="118878208"/>
      </c:barChart>
      <c:valAx>
        <c:axId val="118878208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879744"/>
        <c:crosses val="autoZero"/>
        <c:crossBetween val="between"/>
      </c:valAx>
      <c:catAx>
        <c:axId val="11887974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87820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F1-494D-842F-16A288257B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F1-494D-842F-16A288257B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F1-494D-842F-16A288257B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F1-494D-842F-16A288257B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Sheet1!$B$166:$B$169</c:f>
              <c:strCache>
                <c:ptCount val="4"/>
                <c:pt idx="0">
                  <c:v>En desacuerdo</c:v>
                </c:pt>
                <c:pt idx="1">
                  <c:v>Ni de acuerdo ni en desacuerdo</c:v>
                </c:pt>
                <c:pt idx="2">
                  <c:v>De acuerdo</c:v>
                </c:pt>
                <c:pt idx="3">
                  <c:v>Totalmente de acuerdo</c:v>
                </c:pt>
              </c:strCache>
            </c:strRef>
          </c:cat>
          <c:val>
            <c:numRef>
              <c:f>Sheet1!$D$166:$D$169</c:f>
              <c:numCache>
                <c:formatCode>0.00%</c:formatCode>
                <c:ptCount val="4"/>
                <c:pt idx="0">
                  <c:v>5.7803468208092543E-3</c:v>
                </c:pt>
                <c:pt idx="1">
                  <c:v>0.13294797687861271</c:v>
                </c:pt>
                <c:pt idx="2">
                  <c:v>0.36416184971098281</c:v>
                </c:pt>
                <c:pt idx="3">
                  <c:v>0.49710982658959535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0F1-494D-842F-16A288257B3E}"/>
            </c:ext>
          </c:extLst>
        </c:ser>
        <c:gapWidth val="100"/>
        <c:axId val="118960896"/>
        <c:axId val="118950912"/>
      </c:barChart>
      <c:valAx>
        <c:axId val="118950912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960896"/>
        <c:crosses val="autoZero"/>
        <c:crossBetween val="between"/>
      </c:valAx>
      <c:catAx>
        <c:axId val="11896089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95091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83-4A1C-A9C8-DD99E32A20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83-4A1C-A9C8-DD99E32A20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83-4A1C-A9C8-DD99E32A20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183-4A1C-A9C8-DD99E32A20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Sheet1!$B$142:$B$145</c:f>
              <c:strCache>
                <c:ptCount val="4"/>
                <c:pt idx="0">
                  <c:v>En desacuerdo</c:v>
                </c:pt>
                <c:pt idx="1">
                  <c:v>Ni de acuerdo ni en desacuerdo</c:v>
                </c:pt>
                <c:pt idx="2">
                  <c:v>De acuerdo</c:v>
                </c:pt>
                <c:pt idx="3">
                  <c:v>Totalmente de acuerdo</c:v>
                </c:pt>
              </c:strCache>
            </c:strRef>
          </c:cat>
          <c:val>
            <c:numRef>
              <c:f>Sheet1!$D$142:$D$145</c:f>
              <c:numCache>
                <c:formatCode>0.00%</c:formatCode>
                <c:ptCount val="4"/>
                <c:pt idx="0">
                  <c:v>7.8034682080924872E-2</c:v>
                </c:pt>
                <c:pt idx="1">
                  <c:v>0.19942196531791909</c:v>
                </c:pt>
                <c:pt idx="2">
                  <c:v>0.39017341040462467</c:v>
                </c:pt>
                <c:pt idx="3">
                  <c:v>0.33236994219653182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183-4A1C-A9C8-DD99E32A203F}"/>
            </c:ext>
          </c:extLst>
        </c:ser>
        <c:gapWidth val="100"/>
        <c:axId val="118996352"/>
        <c:axId val="118994816"/>
      </c:barChart>
      <c:valAx>
        <c:axId val="118994816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996352"/>
        <c:crosses val="autoZero"/>
        <c:crossBetween val="between"/>
      </c:valAx>
      <c:catAx>
        <c:axId val="11899635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899481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69-4705-B85A-6507F9A72A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69-4705-B85A-6507F9A72A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69-4705-B85A-6507F9A72A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69-4705-B85A-6507F9A72A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Sheet1!$B$209:$B$213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Sheet1!$D$209:$D$213</c:f>
              <c:numCache>
                <c:formatCode>0.00%</c:formatCode>
                <c:ptCount val="5"/>
                <c:pt idx="0">
                  <c:v>0.10404624277456662</c:v>
                </c:pt>
                <c:pt idx="1">
                  <c:v>0.10115606936416185</c:v>
                </c:pt>
                <c:pt idx="2">
                  <c:v>0.26011560693641617</c:v>
                </c:pt>
                <c:pt idx="3">
                  <c:v>0.28901734104046289</c:v>
                </c:pt>
                <c:pt idx="4">
                  <c:v>0.24566473988439344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69-4705-B85A-6507F9A72ABC}"/>
            </c:ext>
          </c:extLst>
        </c:ser>
        <c:gapWidth val="100"/>
        <c:axId val="119167616"/>
        <c:axId val="119166080"/>
      </c:barChart>
      <c:valAx>
        <c:axId val="119166080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167616"/>
        <c:crosses val="autoZero"/>
        <c:crossBetween val="between"/>
      </c:valAx>
      <c:catAx>
        <c:axId val="11916761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16608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2060"/>
            </a:solidFill>
            <a:ln w="3175">
              <a:solidFill>
                <a:sysClr val="windowText" lastClr="000000"/>
              </a:solidFill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4A-4BF0-ADB8-8B96F39F73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4A-4BF0-ADB8-8B96F39F73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4A-4BF0-ADB8-8B96F39F73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4A-4BF0-ADB8-8B96F39F73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Sheet1!$B$200:$B$204</c:f>
              <c:strCache>
                <c:ptCount val="5"/>
                <c:pt idx="0">
                  <c:v>Totalmente en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Totalmente de acuerdo</c:v>
                </c:pt>
              </c:strCache>
            </c:strRef>
          </c:cat>
          <c:val>
            <c:numRef>
              <c:f>Sheet1!$D$200:$D$204</c:f>
              <c:numCache>
                <c:formatCode>0.00%</c:formatCode>
                <c:ptCount val="5"/>
                <c:pt idx="0">
                  <c:v>0.12716763005780346</c:v>
                </c:pt>
                <c:pt idx="1">
                  <c:v>9.8265895953757496E-2</c:v>
                </c:pt>
                <c:pt idx="2">
                  <c:v>0.16763005780346821</c:v>
                </c:pt>
                <c:pt idx="3">
                  <c:v>0.34393063583815031</c:v>
                </c:pt>
                <c:pt idx="4">
                  <c:v>0.26300578034682082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4A-4BF0-ADB8-8B96F39F73FC}"/>
            </c:ext>
          </c:extLst>
        </c:ser>
        <c:gapWidth val="100"/>
        <c:axId val="119207424"/>
        <c:axId val="119205888"/>
      </c:barChart>
      <c:valAx>
        <c:axId val="119205888"/>
        <c:scaling>
          <c:orientation val="minMax"/>
        </c:scaling>
        <c:axPos val="b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207424"/>
        <c:crosses val="autoZero"/>
        <c:crossBetween val="between"/>
      </c:valAx>
      <c:catAx>
        <c:axId val="11920742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1920588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AE2F3-4E06-492D-83E9-D85CAB182A0F}" type="doc">
      <dgm:prSet loTypeId="urn:microsoft.com/office/officeart/2005/8/layout/vProcess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5B9BF8F-2EF1-4CEC-8291-3C14464AD147}">
      <dgm:prSet phldrT="[Texto]" phldr="0" custT="1"/>
      <dgm:spPr/>
      <dgm:t>
        <a:bodyPr/>
        <a:lstStyle/>
        <a:p>
          <a:pPr rtl="0"/>
          <a:r>
            <a:rPr lang="es-ES" sz="2800" b="1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Ausencia de estadísticas del sector artesanal en nuestro país</a:t>
          </a:r>
          <a:endParaRPr lang="es-ES" sz="2800" b="1" i="0" u="none" strike="noStrike" cap="none" baseline="0" noProof="0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gm:t>
    </dgm:pt>
    <dgm:pt modelId="{6223E69E-4631-4FF5-8044-E783955AFA80}" type="parTrans" cxnId="{A52965AC-4E76-4057-9F68-B2606E125A93}">
      <dgm:prSet/>
      <dgm:spPr/>
      <dgm:t>
        <a:bodyPr/>
        <a:lstStyle/>
        <a:p>
          <a:endParaRPr lang="es-E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843D5-4AA9-45C5-A886-9F6AB2D9BA63}" type="sibTrans" cxnId="{A52965AC-4E76-4057-9F68-B2606E125A93}">
      <dgm:prSet custT="1"/>
      <dgm:spPr/>
      <dgm:t>
        <a:bodyPr/>
        <a:lstStyle/>
        <a:p>
          <a:endParaRPr lang="es-E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FA309-A063-437E-9F83-2F36DE67A890}">
      <dgm:prSet phldrT="[Texto]" custT="1"/>
      <dgm:spPr/>
      <dgm:t>
        <a:bodyPr/>
        <a:lstStyle/>
        <a:p>
          <a:r>
            <a:rPr lang="es-ES" sz="2800" b="1" dirty="0" smtClean="0"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rPr>
            <a:t>Necesidad de un censo nacional</a:t>
          </a:r>
          <a:endParaRPr lang="es-ES" sz="2800" b="1" dirty="0">
            <a:effectLst/>
            <a:latin typeface="Times New Roman" panose="02020603050405020304" pitchFamily="18" charset="0"/>
            <a:ea typeface="Segoe UI Black" panose="020B0A02040204020203" pitchFamily="34" charset="0"/>
            <a:cs typeface="Times New Roman" panose="02020603050405020304" pitchFamily="18" charset="0"/>
          </a:endParaRPr>
        </a:p>
      </dgm:t>
    </dgm:pt>
    <dgm:pt modelId="{7CF422A3-4379-4470-95E1-BE0373350C18}" type="parTrans" cxnId="{12477DEA-EC7A-4391-8844-DB41745E2237}">
      <dgm:prSet/>
      <dgm:spPr/>
      <dgm:t>
        <a:bodyPr/>
        <a:lstStyle/>
        <a:p>
          <a:endParaRPr lang="es-EC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2138C-C758-4C8B-8ADB-BDC7B5972731}" type="sibTrans" cxnId="{12477DEA-EC7A-4391-8844-DB41745E2237}">
      <dgm:prSet custT="1"/>
      <dgm:spPr/>
      <dgm:t>
        <a:bodyPr/>
        <a:lstStyle/>
        <a:p>
          <a:endParaRPr lang="es-EC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51934-F199-4DEF-901A-A503989E9CCA}">
      <dgm:prSet phldrT="[Texto]" custT="1"/>
      <dgm:spPr/>
      <dgm:t>
        <a:bodyPr/>
        <a:lstStyle/>
        <a:p>
          <a:r>
            <a:rPr lang="es-ES" sz="2800" b="1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Nivel de escolaridad, técnicas tradicionales, resistencia al cambio</a:t>
          </a:r>
          <a:endParaRPr lang="es-ES" sz="2800" b="1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gm:t>
    </dgm:pt>
    <dgm:pt modelId="{4A2B9A79-3C15-430F-AFD7-95E1FA1BC103}" type="parTrans" cxnId="{955CD73C-9ED5-4252-9BCB-071A7DDE554D}">
      <dgm:prSet/>
      <dgm:spPr/>
      <dgm:t>
        <a:bodyPr/>
        <a:lstStyle/>
        <a:p>
          <a:endParaRPr lang="es-EC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2B5B7-CF7D-4E35-B89F-41219F99097B}" type="sibTrans" cxnId="{955CD73C-9ED5-4252-9BCB-071A7DDE554D}">
      <dgm:prSet custT="1"/>
      <dgm:spPr/>
      <dgm:t>
        <a:bodyPr/>
        <a:lstStyle/>
        <a:p>
          <a:endParaRPr lang="es-EC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9670A-4DC3-4DDB-A3A9-6B6486A1B2DB}">
      <dgm:prSet phldrT="[Texto]" custT="1"/>
      <dgm:spPr/>
      <dgm:t>
        <a:bodyPr/>
        <a:lstStyle/>
        <a:p>
          <a:r>
            <a:rPr lang="es-ES" sz="2800" b="1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Desempleo, creación de negocios, necesidad u oportunidad económica</a:t>
          </a:r>
          <a:endParaRPr lang="es-ES" sz="2800" b="1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gm:t>
    </dgm:pt>
    <dgm:pt modelId="{E261E0CF-C5A6-4A4F-A6FF-D5A5942DBA1E}" type="parTrans" cxnId="{0E2727EB-08A1-45B2-B118-6980167214EE}">
      <dgm:prSet/>
      <dgm:spPr/>
      <dgm:t>
        <a:bodyPr/>
        <a:lstStyle/>
        <a:p>
          <a:endParaRPr lang="es-EC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262FC-3E67-4EAF-988E-1D1F69F16892}" type="sibTrans" cxnId="{0E2727EB-08A1-45B2-B118-6980167214EE}">
      <dgm:prSet custT="1"/>
      <dgm:spPr/>
      <dgm:t>
        <a:bodyPr/>
        <a:lstStyle/>
        <a:p>
          <a:endParaRPr lang="es-EC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33C4C-AC22-4903-B256-1A4AC8E18BD5}">
      <dgm:prSet phldrT="[Texto]" custT="1"/>
      <dgm:spPr/>
      <dgm:t>
        <a:bodyPr/>
        <a:lstStyle/>
        <a:p>
          <a:r>
            <a:rPr lang="es-ES" sz="2800" b="1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Bajo reconocimiento al sector artesanal</a:t>
          </a:r>
          <a:endParaRPr lang="es-ES" sz="2800" b="1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gm:t>
    </dgm:pt>
    <dgm:pt modelId="{98F26FBD-4DEF-4F37-8627-9C19C5BD8BC2}" type="parTrans" cxnId="{3C660C2C-EE55-44D8-8DB6-9157BCFFC774}">
      <dgm:prSet/>
      <dgm:spPr/>
      <dgm:t>
        <a:bodyPr/>
        <a:lstStyle/>
        <a:p>
          <a:endParaRPr lang="es-EC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C3ABE-576E-4040-92F6-631FE1B4CAAD}" type="sibTrans" cxnId="{3C660C2C-EE55-44D8-8DB6-9157BCFFC774}">
      <dgm:prSet/>
      <dgm:spPr/>
      <dgm:t>
        <a:bodyPr/>
        <a:lstStyle/>
        <a:p>
          <a:endParaRPr lang="es-EC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CBC1A-057C-489C-84DA-0154F32A5AF8}" type="pres">
      <dgm:prSet presAssocID="{D0AAE2F3-4E06-492D-83E9-D85CAB182A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59DB6F-EFF8-4A25-8B2D-FEB3B42FEFFF}" type="pres">
      <dgm:prSet presAssocID="{D0AAE2F3-4E06-492D-83E9-D85CAB182A0F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5A1AA517-89C1-4912-82E8-AD5FB4CCBF0F}" type="pres">
      <dgm:prSet presAssocID="{D0AAE2F3-4E06-492D-83E9-D85CAB182A0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A999FA-06E1-40FC-9231-03D3688E282B}" type="pres">
      <dgm:prSet presAssocID="{D0AAE2F3-4E06-492D-83E9-D85CAB182A0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140076-65DB-4077-9737-3AC644C0FC45}" type="pres">
      <dgm:prSet presAssocID="{D0AAE2F3-4E06-492D-83E9-D85CAB182A0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0ECDFA-DDF4-4F9F-A848-D8D5738B63CD}" type="pres">
      <dgm:prSet presAssocID="{D0AAE2F3-4E06-492D-83E9-D85CAB182A0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255C4C-1BCE-45BF-8091-A9C443EB79B3}" type="pres">
      <dgm:prSet presAssocID="{D0AAE2F3-4E06-492D-83E9-D85CAB182A0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015FE2-F269-476C-896C-FA3BE732C61D}" type="pres">
      <dgm:prSet presAssocID="{D0AAE2F3-4E06-492D-83E9-D85CAB182A0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560050-D9F4-430D-BC7B-D427C390B16F}" type="pres">
      <dgm:prSet presAssocID="{D0AAE2F3-4E06-492D-83E9-D85CAB182A0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728EE6-B885-4765-96DF-619BB78D0AB0}" type="pres">
      <dgm:prSet presAssocID="{D0AAE2F3-4E06-492D-83E9-D85CAB182A0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704FD8-1F5D-49D8-80EE-9FE9DA3ABD59}" type="pres">
      <dgm:prSet presAssocID="{D0AAE2F3-4E06-492D-83E9-D85CAB182A0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298099-CAFB-460A-903B-BBD054150932}" type="pres">
      <dgm:prSet presAssocID="{D0AAE2F3-4E06-492D-83E9-D85CAB182A0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775973-665E-413B-AD80-D5AEE9C15116}" type="pres">
      <dgm:prSet presAssocID="{D0AAE2F3-4E06-492D-83E9-D85CAB182A0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268C06-CF4F-41DD-B7D3-64CC810F7E4D}" type="pres">
      <dgm:prSet presAssocID="{D0AAE2F3-4E06-492D-83E9-D85CAB182A0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FDDA93-81FA-44B3-8384-1C555C451F92}" type="pres">
      <dgm:prSet presAssocID="{D0AAE2F3-4E06-492D-83E9-D85CAB182A0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03A5FD-7BCF-4579-8888-056C94912947}" type="pres">
      <dgm:prSet presAssocID="{D0AAE2F3-4E06-492D-83E9-D85CAB182A0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29DDBC-A74D-4F56-9626-31401586E0F1}" type="presOf" srcId="{C812B5B7-CF7D-4E35-B89F-41219F99097B}" destId="{92728EE6-B885-4765-96DF-619BB78D0AB0}" srcOrd="0" destOrd="0" presId="urn:microsoft.com/office/officeart/2005/8/layout/vProcess5"/>
    <dgm:cxn modelId="{3C660C2C-EE55-44D8-8DB6-9157BCFFC774}" srcId="{D0AAE2F3-4E06-492D-83E9-D85CAB182A0F}" destId="{19233C4C-AC22-4903-B256-1A4AC8E18BD5}" srcOrd="4" destOrd="0" parTransId="{98F26FBD-4DEF-4F37-8627-9C19C5BD8BC2}" sibTransId="{621C3ABE-576E-4040-92F6-631FE1B4CAAD}"/>
    <dgm:cxn modelId="{A52965AC-4E76-4057-9F68-B2606E125A93}" srcId="{D0AAE2F3-4E06-492D-83E9-D85CAB182A0F}" destId="{45B9BF8F-2EF1-4CEC-8291-3C14464AD147}" srcOrd="0" destOrd="0" parTransId="{6223E69E-4631-4FF5-8044-E783955AFA80}" sibTransId="{BA7843D5-4AA9-45C5-A886-9F6AB2D9BA63}"/>
    <dgm:cxn modelId="{731FC921-E94B-4E81-9356-D993B03EA9D1}" type="presOf" srcId="{D9551934-F199-4DEF-901A-A503989E9CCA}" destId="{D9268C06-CF4F-41DD-B7D3-64CC810F7E4D}" srcOrd="1" destOrd="0" presId="urn:microsoft.com/office/officeart/2005/8/layout/vProcess5"/>
    <dgm:cxn modelId="{713F244C-7175-42FD-B404-0D5A220DCDB0}" type="presOf" srcId="{563FA309-A063-437E-9F83-2F36DE67A890}" destId="{30A999FA-06E1-40FC-9231-03D3688E282B}" srcOrd="0" destOrd="0" presId="urn:microsoft.com/office/officeart/2005/8/layout/vProcess5"/>
    <dgm:cxn modelId="{72A873A8-602A-4C72-A093-CCFA3CC91A34}" type="presOf" srcId="{5059670A-4DC3-4DDB-A3A9-6B6486A1B2DB}" destId="{83FDDA93-81FA-44B3-8384-1C555C451F92}" srcOrd="1" destOrd="0" presId="urn:microsoft.com/office/officeart/2005/8/layout/vProcess5"/>
    <dgm:cxn modelId="{12477DEA-EC7A-4391-8844-DB41745E2237}" srcId="{D0AAE2F3-4E06-492D-83E9-D85CAB182A0F}" destId="{563FA309-A063-437E-9F83-2F36DE67A890}" srcOrd="1" destOrd="0" parTransId="{7CF422A3-4379-4470-95E1-BE0373350C18}" sibTransId="{1FE2138C-C758-4C8B-8ADB-BDC7B5972731}"/>
    <dgm:cxn modelId="{955CD73C-9ED5-4252-9BCB-071A7DDE554D}" srcId="{D0AAE2F3-4E06-492D-83E9-D85CAB182A0F}" destId="{D9551934-F199-4DEF-901A-A503989E9CCA}" srcOrd="2" destOrd="0" parTransId="{4A2B9A79-3C15-430F-AFD7-95E1FA1BC103}" sibTransId="{C812B5B7-CF7D-4E35-B89F-41219F99097B}"/>
    <dgm:cxn modelId="{55BFADD7-2CD2-4547-B5A7-0E708A5961D1}" type="presOf" srcId="{5059670A-4DC3-4DDB-A3A9-6B6486A1B2DB}" destId="{060ECDFA-DDF4-4F9F-A848-D8D5738B63CD}" srcOrd="0" destOrd="0" presId="urn:microsoft.com/office/officeart/2005/8/layout/vProcess5"/>
    <dgm:cxn modelId="{60877BEB-ABAC-4CB8-92F2-2D6FCC15DBF8}" type="presOf" srcId="{45B9BF8F-2EF1-4CEC-8291-3C14464AD147}" destId="{5A1AA517-89C1-4912-82E8-AD5FB4CCBF0F}" srcOrd="0" destOrd="0" presId="urn:microsoft.com/office/officeart/2005/8/layout/vProcess5"/>
    <dgm:cxn modelId="{EEDE907C-95F0-4DAC-940D-722DC4BAF2D5}" type="presOf" srcId="{BA7843D5-4AA9-45C5-A886-9F6AB2D9BA63}" destId="{09015FE2-F269-476C-896C-FA3BE732C61D}" srcOrd="0" destOrd="0" presId="urn:microsoft.com/office/officeart/2005/8/layout/vProcess5"/>
    <dgm:cxn modelId="{2E58C763-65D3-4C86-BCCB-1C7421828FF4}" type="presOf" srcId="{D9551934-F199-4DEF-901A-A503989E9CCA}" destId="{FD140076-65DB-4077-9737-3AC644C0FC45}" srcOrd="0" destOrd="0" presId="urn:microsoft.com/office/officeart/2005/8/layout/vProcess5"/>
    <dgm:cxn modelId="{6C228F18-A279-4EF4-9A6F-3E4BEDF09A78}" type="presOf" srcId="{CF0262FC-3E67-4EAF-988E-1D1F69F16892}" destId="{76704FD8-1F5D-49D8-80EE-9FE9DA3ABD59}" srcOrd="0" destOrd="0" presId="urn:microsoft.com/office/officeart/2005/8/layout/vProcess5"/>
    <dgm:cxn modelId="{A73C9C7E-FE5D-451C-A546-FE6DA7C3801B}" type="presOf" srcId="{19233C4C-AC22-4903-B256-1A4AC8E18BD5}" destId="{38255C4C-1BCE-45BF-8091-A9C443EB79B3}" srcOrd="0" destOrd="0" presId="urn:microsoft.com/office/officeart/2005/8/layout/vProcess5"/>
    <dgm:cxn modelId="{528058F9-B4D7-4A3E-812B-4769808E63C3}" type="presOf" srcId="{D0AAE2F3-4E06-492D-83E9-D85CAB182A0F}" destId="{E12CBC1A-057C-489C-84DA-0154F32A5AF8}" srcOrd="0" destOrd="0" presId="urn:microsoft.com/office/officeart/2005/8/layout/vProcess5"/>
    <dgm:cxn modelId="{81DED52A-607A-461D-92DA-6204239387A0}" type="presOf" srcId="{1FE2138C-C758-4C8B-8ADB-BDC7B5972731}" destId="{C7560050-D9F4-430D-BC7B-D427C390B16F}" srcOrd="0" destOrd="0" presId="urn:microsoft.com/office/officeart/2005/8/layout/vProcess5"/>
    <dgm:cxn modelId="{DEFA286D-70AB-4A2C-A1F7-E6175C7541E2}" type="presOf" srcId="{563FA309-A063-437E-9F83-2F36DE67A890}" destId="{B3775973-665E-413B-AD80-D5AEE9C15116}" srcOrd="1" destOrd="0" presId="urn:microsoft.com/office/officeart/2005/8/layout/vProcess5"/>
    <dgm:cxn modelId="{0E2727EB-08A1-45B2-B118-6980167214EE}" srcId="{D0AAE2F3-4E06-492D-83E9-D85CAB182A0F}" destId="{5059670A-4DC3-4DDB-A3A9-6B6486A1B2DB}" srcOrd="3" destOrd="0" parTransId="{E261E0CF-C5A6-4A4F-A6FF-D5A5942DBA1E}" sibTransId="{CF0262FC-3E67-4EAF-988E-1D1F69F16892}"/>
    <dgm:cxn modelId="{E1786D9C-3AD7-42D8-A085-A9901B698AF9}" type="presOf" srcId="{19233C4C-AC22-4903-B256-1A4AC8E18BD5}" destId="{E503A5FD-7BCF-4579-8888-056C94912947}" srcOrd="1" destOrd="0" presId="urn:microsoft.com/office/officeart/2005/8/layout/vProcess5"/>
    <dgm:cxn modelId="{8E0234F4-4738-45DF-BBBE-568D36838ADE}" type="presOf" srcId="{45B9BF8F-2EF1-4CEC-8291-3C14464AD147}" destId="{E1298099-CAFB-460A-903B-BBD054150932}" srcOrd="1" destOrd="0" presId="urn:microsoft.com/office/officeart/2005/8/layout/vProcess5"/>
    <dgm:cxn modelId="{D4542286-93CF-4DF6-B531-CFD3E27A20D0}" type="presParOf" srcId="{E12CBC1A-057C-489C-84DA-0154F32A5AF8}" destId="{2659DB6F-EFF8-4A25-8B2D-FEB3B42FEFFF}" srcOrd="0" destOrd="0" presId="urn:microsoft.com/office/officeart/2005/8/layout/vProcess5"/>
    <dgm:cxn modelId="{D14DD564-C49C-4525-8C63-88DECD82D37D}" type="presParOf" srcId="{E12CBC1A-057C-489C-84DA-0154F32A5AF8}" destId="{5A1AA517-89C1-4912-82E8-AD5FB4CCBF0F}" srcOrd="1" destOrd="0" presId="urn:microsoft.com/office/officeart/2005/8/layout/vProcess5"/>
    <dgm:cxn modelId="{4AD24FF2-FF41-4EF0-8A1E-128C2A344908}" type="presParOf" srcId="{E12CBC1A-057C-489C-84DA-0154F32A5AF8}" destId="{30A999FA-06E1-40FC-9231-03D3688E282B}" srcOrd="2" destOrd="0" presId="urn:microsoft.com/office/officeart/2005/8/layout/vProcess5"/>
    <dgm:cxn modelId="{9D631159-8B58-412F-97BD-87B8447357FC}" type="presParOf" srcId="{E12CBC1A-057C-489C-84DA-0154F32A5AF8}" destId="{FD140076-65DB-4077-9737-3AC644C0FC45}" srcOrd="3" destOrd="0" presId="urn:microsoft.com/office/officeart/2005/8/layout/vProcess5"/>
    <dgm:cxn modelId="{5E2AAED4-FA30-4D2B-9B25-C5A39FD14A6B}" type="presParOf" srcId="{E12CBC1A-057C-489C-84DA-0154F32A5AF8}" destId="{060ECDFA-DDF4-4F9F-A848-D8D5738B63CD}" srcOrd="4" destOrd="0" presId="urn:microsoft.com/office/officeart/2005/8/layout/vProcess5"/>
    <dgm:cxn modelId="{92FECCFC-B04D-455A-96B0-DBD85E0DE18B}" type="presParOf" srcId="{E12CBC1A-057C-489C-84DA-0154F32A5AF8}" destId="{38255C4C-1BCE-45BF-8091-A9C443EB79B3}" srcOrd="5" destOrd="0" presId="urn:microsoft.com/office/officeart/2005/8/layout/vProcess5"/>
    <dgm:cxn modelId="{A5E66AA4-7E9B-4D87-8CFC-DBD937C04686}" type="presParOf" srcId="{E12CBC1A-057C-489C-84DA-0154F32A5AF8}" destId="{09015FE2-F269-476C-896C-FA3BE732C61D}" srcOrd="6" destOrd="0" presId="urn:microsoft.com/office/officeart/2005/8/layout/vProcess5"/>
    <dgm:cxn modelId="{D17E9489-C05C-48CB-9A4B-BAA1F455C0A2}" type="presParOf" srcId="{E12CBC1A-057C-489C-84DA-0154F32A5AF8}" destId="{C7560050-D9F4-430D-BC7B-D427C390B16F}" srcOrd="7" destOrd="0" presId="urn:microsoft.com/office/officeart/2005/8/layout/vProcess5"/>
    <dgm:cxn modelId="{25C2AC55-1D7F-4099-9EE2-9BA3E30C75D0}" type="presParOf" srcId="{E12CBC1A-057C-489C-84DA-0154F32A5AF8}" destId="{92728EE6-B885-4765-96DF-619BB78D0AB0}" srcOrd="8" destOrd="0" presId="urn:microsoft.com/office/officeart/2005/8/layout/vProcess5"/>
    <dgm:cxn modelId="{6BAA56C9-EFED-42B4-AA55-D7AA20BB3144}" type="presParOf" srcId="{E12CBC1A-057C-489C-84DA-0154F32A5AF8}" destId="{76704FD8-1F5D-49D8-80EE-9FE9DA3ABD59}" srcOrd="9" destOrd="0" presId="urn:microsoft.com/office/officeart/2005/8/layout/vProcess5"/>
    <dgm:cxn modelId="{BDE974A0-DEF0-4D8A-95D3-3421D82FFCC4}" type="presParOf" srcId="{E12CBC1A-057C-489C-84DA-0154F32A5AF8}" destId="{E1298099-CAFB-460A-903B-BBD054150932}" srcOrd="10" destOrd="0" presId="urn:microsoft.com/office/officeart/2005/8/layout/vProcess5"/>
    <dgm:cxn modelId="{67217DD8-8B76-4A63-9C86-ADE850B99863}" type="presParOf" srcId="{E12CBC1A-057C-489C-84DA-0154F32A5AF8}" destId="{B3775973-665E-413B-AD80-D5AEE9C15116}" srcOrd="11" destOrd="0" presId="urn:microsoft.com/office/officeart/2005/8/layout/vProcess5"/>
    <dgm:cxn modelId="{14289F6B-A820-4F65-A3D0-9B3B7315A87C}" type="presParOf" srcId="{E12CBC1A-057C-489C-84DA-0154F32A5AF8}" destId="{D9268C06-CF4F-41DD-B7D3-64CC810F7E4D}" srcOrd="12" destOrd="0" presId="urn:microsoft.com/office/officeart/2005/8/layout/vProcess5"/>
    <dgm:cxn modelId="{5F94B4B8-2A0F-478A-8BE2-CF55B8B68E23}" type="presParOf" srcId="{E12CBC1A-057C-489C-84DA-0154F32A5AF8}" destId="{83FDDA93-81FA-44B3-8384-1C555C451F92}" srcOrd="13" destOrd="0" presId="urn:microsoft.com/office/officeart/2005/8/layout/vProcess5"/>
    <dgm:cxn modelId="{C4845759-7445-4287-ABFF-38C5C07ED825}" type="presParOf" srcId="{E12CBC1A-057C-489C-84DA-0154F32A5AF8}" destId="{E503A5FD-7BCF-4579-8888-056C94912947}" srcOrd="14" destOrd="0" presId="urn:microsoft.com/office/officeart/2005/8/layout/vProcess5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0DCE19-F07F-4CA0-8CCA-8658F3A4806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5846475-D360-44BB-BE53-F774B82CF8BD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 Sectores artesanales</a:t>
          </a:r>
          <a:endParaRPr lang="es-EC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E1521B-E767-42E3-A305-DEEEB078A9AE}" type="parTrans" cxnId="{DCCBF19E-0D8B-47FB-B01F-D90449F3671A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45F9C5-1E52-4F92-98BA-AAB13F71A361}" type="sibTrans" cxnId="{DCCBF19E-0D8B-47FB-B01F-D90449F3671A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5DD007-DE1F-4EE3-9D8A-B04DC75F3B2C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Alimenticio y Conexos</a:t>
          </a:r>
          <a:endParaRPr lang="es-EC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27EE0-3332-48D1-B7C6-54F2D68CF0C9}" type="parTrans" cxnId="{74F06960-EC6C-4A0D-85F1-5E5AB486BEEB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CEB215-206D-4603-BBB5-243C95E3C648}" type="sibTrans" cxnId="{74F06960-EC6C-4A0D-85F1-5E5AB486BEEB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78649-5480-4300-AEBC-0DC1D35624B9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CAP</a:t>
          </a:r>
          <a:endParaRPr lang="es-EC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8B6718-7304-4349-B83C-B631527FEDE0}" type="parTrans" cxnId="{F651F7E0-D355-43D5-AFC1-F21AF94FE5A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98FDDD-B580-48EA-9B8A-2D208C09FF8C}" type="sibTrans" cxnId="{F651F7E0-D355-43D5-AFC1-F21AF94FE5A5}">
      <dgm:prSet custT="1"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38172E-410E-44B3-BE37-CA5FD5693778}" type="pres">
      <dgm:prSet presAssocID="{7A0DCE19-F07F-4CA0-8CCA-8658F3A48068}" presName="Name0" presStyleCnt="0">
        <dgm:presLayoutVars>
          <dgm:dir/>
          <dgm:resizeHandles val="exact"/>
        </dgm:presLayoutVars>
      </dgm:prSet>
      <dgm:spPr/>
    </dgm:pt>
    <dgm:pt modelId="{9C0AAA87-0DF9-48C6-81F2-2569CC7810E3}" type="pres">
      <dgm:prSet presAssocID="{42F78649-5480-4300-AEBC-0DC1D35624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1F23AB-4D39-4934-BC63-5B18BF1BD0BA}" type="pres">
      <dgm:prSet presAssocID="{2D98FDDD-B580-48EA-9B8A-2D208C09FF8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DBAA586-55C6-4408-A751-5497870AB994}" type="pres">
      <dgm:prSet presAssocID="{2D98FDDD-B580-48EA-9B8A-2D208C09FF8C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5491A03A-68C0-4243-BBF1-97A43011C874}" type="pres">
      <dgm:prSet presAssocID="{15846475-D360-44BB-BE53-F774B82CF8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FACFC1-E25F-4A26-A9CC-75836F86E274}" type="pres">
      <dgm:prSet presAssocID="{8045F9C5-1E52-4F92-98BA-AAB13F71A36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C44E5BA-522A-4387-8DDF-083A043204A1}" type="pres">
      <dgm:prSet presAssocID="{8045F9C5-1E52-4F92-98BA-AAB13F71A36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A9E36C7-2441-4014-A4E5-7426B648AF1B}" type="pres">
      <dgm:prSet presAssocID="{995DD007-DE1F-4EE3-9D8A-B04DC75F3B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CBF19E-0D8B-47FB-B01F-D90449F3671A}" srcId="{7A0DCE19-F07F-4CA0-8CCA-8658F3A48068}" destId="{15846475-D360-44BB-BE53-F774B82CF8BD}" srcOrd="1" destOrd="0" parTransId="{10E1521B-E767-42E3-A305-DEEEB078A9AE}" sibTransId="{8045F9C5-1E52-4F92-98BA-AAB13F71A361}"/>
    <dgm:cxn modelId="{0CF62080-AAF5-4DA5-8409-214F1A70244A}" type="presOf" srcId="{995DD007-DE1F-4EE3-9D8A-B04DC75F3B2C}" destId="{BA9E36C7-2441-4014-A4E5-7426B648AF1B}" srcOrd="0" destOrd="0" presId="urn:microsoft.com/office/officeart/2005/8/layout/process1"/>
    <dgm:cxn modelId="{AD1FE62D-9246-4ED1-B31C-9B7F2183DD53}" type="presOf" srcId="{2D98FDDD-B580-48EA-9B8A-2D208C09FF8C}" destId="{E41F23AB-4D39-4934-BC63-5B18BF1BD0BA}" srcOrd="0" destOrd="0" presId="urn:microsoft.com/office/officeart/2005/8/layout/process1"/>
    <dgm:cxn modelId="{3D86DB53-938F-4AD6-8CE3-8098AFD51DAE}" type="presOf" srcId="{8045F9C5-1E52-4F92-98BA-AAB13F71A361}" destId="{6C44E5BA-522A-4387-8DDF-083A043204A1}" srcOrd="1" destOrd="0" presId="urn:microsoft.com/office/officeart/2005/8/layout/process1"/>
    <dgm:cxn modelId="{F651F7E0-D355-43D5-AFC1-F21AF94FE5A5}" srcId="{7A0DCE19-F07F-4CA0-8CCA-8658F3A48068}" destId="{42F78649-5480-4300-AEBC-0DC1D35624B9}" srcOrd="0" destOrd="0" parTransId="{998B6718-7304-4349-B83C-B631527FEDE0}" sibTransId="{2D98FDDD-B580-48EA-9B8A-2D208C09FF8C}"/>
    <dgm:cxn modelId="{450AFC56-1B1D-4AB0-8BD5-5383BA9076B3}" type="presOf" srcId="{8045F9C5-1E52-4F92-98BA-AAB13F71A361}" destId="{54FACFC1-E25F-4A26-A9CC-75836F86E274}" srcOrd="0" destOrd="0" presId="urn:microsoft.com/office/officeart/2005/8/layout/process1"/>
    <dgm:cxn modelId="{B68AF66F-2A24-4C98-ACD0-5F5260198E57}" type="presOf" srcId="{7A0DCE19-F07F-4CA0-8CCA-8658F3A48068}" destId="{6338172E-410E-44B3-BE37-CA5FD5693778}" srcOrd="0" destOrd="0" presId="urn:microsoft.com/office/officeart/2005/8/layout/process1"/>
    <dgm:cxn modelId="{ED33284B-447C-4F1B-8144-566E4EDA0381}" type="presOf" srcId="{15846475-D360-44BB-BE53-F774B82CF8BD}" destId="{5491A03A-68C0-4243-BBF1-97A43011C874}" srcOrd="0" destOrd="0" presId="urn:microsoft.com/office/officeart/2005/8/layout/process1"/>
    <dgm:cxn modelId="{DC687C24-B253-4ECF-8B5C-4A3785BB351A}" type="presOf" srcId="{2D98FDDD-B580-48EA-9B8A-2D208C09FF8C}" destId="{5DBAA586-55C6-4408-A751-5497870AB994}" srcOrd="1" destOrd="0" presId="urn:microsoft.com/office/officeart/2005/8/layout/process1"/>
    <dgm:cxn modelId="{5C6FFAB2-FCF4-4C8C-8E88-24EAA8E734CA}" type="presOf" srcId="{42F78649-5480-4300-AEBC-0DC1D35624B9}" destId="{9C0AAA87-0DF9-48C6-81F2-2569CC7810E3}" srcOrd="0" destOrd="0" presId="urn:microsoft.com/office/officeart/2005/8/layout/process1"/>
    <dgm:cxn modelId="{74F06960-EC6C-4A0D-85F1-5E5AB486BEEB}" srcId="{7A0DCE19-F07F-4CA0-8CCA-8658F3A48068}" destId="{995DD007-DE1F-4EE3-9D8A-B04DC75F3B2C}" srcOrd="2" destOrd="0" parTransId="{CD927EE0-3332-48D1-B7C6-54F2D68CF0C9}" sibTransId="{12CEB215-206D-4603-BBB5-243C95E3C648}"/>
    <dgm:cxn modelId="{012EE476-09B9-4C2B-B66B-45695258D6C2}" type="presParOf" srcId="{6338172E-410E-44B3-BE37-CA5FD5693778}" destId="{9C0AAA87-0DF9-48C6-81F2-2569CC7810E3}" srcOrd="0" destOrd="0" presId="urn:microsoft.com/office/officeart/2005/8/layout/process1"/>
    <dgm:cxn modelId="{DAC52A26-85E1-4F72-A8DB-D52774ACC4D1}" type="presParOf" srcId="{6338172E-410E-44B3-BE37-CA5FD5693778}" destId="{E41F23AB-4D39-4934-BC63-5B18BF1BD0BA}" srcOrd="1" destOrd="0" presId="urn:microsoft.com/office/officeart/2005/8/layout/process1"/>
    <dgm:cxn modelId="{6BF78F42-F06D-4900-B357-2486539960CB}" type="presParOf" srcId="{E41F23AB-4D39-4934-BC63-5B18BF1BD0BA}" destId="{5DBAA586-55C6-4408-A751-5497870AB994}" srcOrd="0" destOrd="0" presId="urn:microsoft.com/office/officeart/2005/8/layout/process1"/>
    <dgm:cxn modelId="{D172B4C3-4270-42DF-BAD5-37281C90144D}" type="presParOf" srcId="{6338172E-410E-44B3-BE37-CA5FD5693778}" destId="{5491A03A-68C0-4243-BBF1-97A43011C874}" srcOrd="2" destOrd="0" presId="urn:microsoft.com/office/officeart/2005/8/layout/process1"/>
    <dgm:cxn modelId="{0918CC7B-7726-4388-B094-3D5FCD59B938}" type="presParOf" srcId="{6338172E-410E-44B3-BE37-CA5FD5693778}" destId="{54FACFC1-E25F-4A26-A9CC-75836F86E274}" srcOrd="3" destOrd="0" presId="urn:microsoft.com/office/officeart/2005/8/layout/process1"/>
    <dgm:cxn modelId="{866C1DED-0AE0-4C99-B260-78FE01EAE65F}" type="presParOf" srcId="{54FACFC1-E25F-4A26-A9CC-75836F86E274}" destId="{6C44E5BA-522A-4387-8DDF-083A043204A1}" srcOrd="0" destOrd="0" presId="urn:microsoft.com/office/officeart/2005/8/layout/process1"/>
    <dgm:cxn modelId="{1FBADDBB-E5CD-4965-AC79-495B1870B796}" type="presParOf" srcId="{6338172E-410E-44B3-BE37-CA5FD5693778}" destId="{BA9E36C7-2441-4014-A4E5-7426B648AF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9601A6-EEBA-4304-A2CB-DCE8E9BEF7F0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D609501-7118-41CD-9707-BBC9183EC059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Muestreo no probabilístico</a:t>
          </a:r>
          <a:b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conveniencia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78DE3-6D69-4F85-8BCA-F563186687A2}" type="parTrans" cxnId="{032C6AF5-264D-4A5E-9AC6-BBA9205BB687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83789-B1C1-4354-8EC9-5DF230649A41}" type="sibTrans" cxnId="{032C6AF5-264D-4A5E-9AC6-BBA9205BB687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4E7CC-C912-4219-9CAF-065521D34E9D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Chef de partida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47E6E0-90DD-445B-BD6F-091A1D1CDA41}" type="parTrans" cxnId="{36D4D450-899C-4405-B510-4BD48C90F2F6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40982-2A19-4631-A805-A0292F5F65C2}" type="sibTrans" cxnId="{36D4D450-899C-4405-B510-4BD48C90F2F6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868DC-910D-4FAC-A137-A11B7F7AE33B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Alimentos, proceso de alimentos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FACF3-DE86-4BD5-BFE3-C95CF0E0D1F1}" type="parTrans" cxnId="{9C612E61-0F83-4824-AB43-CC664C9DF433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0E349-3DEE-49A3-895E-696B18C12B07}" type="sibTrans" cxnId="{9C612E61-0F83-4824-AB43-CC664C9DF433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1630B-9F8F-4CD4-9C67-722A44CF2F1D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Panadería y pastelería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22AA1-4450-4114-92F7-23AB33FCCF92}" type="parTrans" cxnId="{62FAB95E-E3EE-4680-BD20-D17060622588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C57EE-D0D9-4170-8564-3DC02DEF1FAF}" type="sibTrans" cxnId="{62FAB95E-E3EE-4680-BD20-D17060622588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3E0A9-02CA-40D3-B54D-061E2F09C630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Coctelería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1C81B-BB09-45CC-BC19-AADC06A4A98E}" type="parTrans" cxnId="{920419BF-2B0E-45D3-B2DC-8D543C223D68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02507-ECC4-4CDC-9D96-00968925FF27}" type="sibTrans" cxnId="{920419BF-2B0E-45D3-B2DC-8D543C223D68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97787-896E-4270-8063-ABB78B4BD85E}" type="pres">
      <dgm:prSet presAssocID="{779601A6-EEBA-4304-A2CB-DCE8E9BEF7F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1BFD3E-EB7B-4C71-8435-F24467005299}" type="pres">
      <dgm:prSet presAssocID="{779601A6-EEBA-4304-A2CB-DCE8E9BEF7F0}" presName="matrix" presStyleCnt="0"/>
      <dgm:spPr/>
    </dgm:pt>
    <dgm:pt modelId="{D2AF3D23-E41A-4EBE-B0AD-F5120E54AF41}" type="pres">
      <dgm:prSet presAssocID="{779601A6-EEBA-4304-A2CB-DCE8E9BEF7F0}" presName="tile1" presStyleLbl="node1" presStyleIdx="0" presStyleCnt="4"/>
      <dgm:spPr/>
      <dgm:t>
        <a:bodyPr/>
        <a:lstStyle/>
        <a:p>
          <a:endParaRPr lang="es-EC"/>
        </a:p>
      </dgm:t>
    </dgm:pt>
    <dgm:pt modelId="{50CDF9EA-3CF1-4CE8-A9F1-A043A4CCA17F}" type="pres">
      <dgm:prSet presAssocID="{779601A6-EEBA-4304-A2CB-DCE8E9BEF7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0496C2-4693-4CBB-83E5-159655B288A1}" type="pres">
      <dgm:prSet presAssocID="{779601A6-EEBA-4304-A2CB-DCE8E9BEF7F0}" presName="tile2" presStyleLbl="node1" presStyleIdx="1" presStyleCnt="4" custLinFactNeighborY="-805"/>
      <dgm:spPr/>
      <dgm:t>
        <a:bodyPr/>
        <a:lstStyle/>
        <a:p>
          <a:endParaRPr lang="es-EC"/>
        </a:p>
      </dgm:t>
    </dgm:pt>
    <dgm:pt modelId="{FE504005-960B-442E-84C5-A8249A943C14}" type="pres">
      <dgm:prSet presAssocID="{779601A6-EEBA-4304-A2CB-DCE8E9BEF7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02BFE-BFAC-44D4-8E0E-8659D27B88A5}" type="pres">
      <dgm:prSet presAssocID="{779601A6-EEBA-4304-A2CB-DCE8E9BEF7F0}" presName="tile3" presStyleLbl="node1" presStyleIdx="2" presStyleCnt="4"/>
      <dgm:spPr/>
      <dgm:t>
        <a:bodyPr/>
        <a:lstStyle/>
        <a:p>
          <a:endParaRPr lang="es-EC"/>
        </a:p>
      </dgm:t>
    </dgm:pt>
    <dgm:pt modelId="{1A86BCA5-72A9-48B4-9CAE-E5CD6A0E51DC}" type="pres">
      <dgm:prSet presAssocID="{779601A6-EEBA-4304-A2CB-DCE8E9BEF7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2C0803-9730-43FB-ACCD-442CEDB69BF8}" type="pres">
      <dgm:prSet presAssocID="{779601A6-EEBA-4304-A2CB-DCE8E9BEF7F0}" presName="tile4" presStyleLbl="node1" presStyleIdx="3" presStyleCnt="4"/>
      <dgm:spPr/>
      <dgm:t>
        <a:bodyPr/>
        <a:lstStyle/>
        <a:p>
          <a:endParaRPr lang="es-EC"/>
        </a:p>
      </dgm:t>
    </dgm:pt>
    <dgm:pt modelId="{A711FED5-8064-4E0A-A4C5-6A81A83294AA}" type="pres">
      <dgm:prSet presAssocID="{779601A6-EEBA-4304-A2CB-DCE8E9BEF7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BB693D-0916-49AB-AB85-C30B2CFEDC6A}" type="pres">
      <dgm:prSet presAssocID="{779601A6-EEBA-4304-A2CB-DCE8E9BEF7F0}" presName="centerTile" presStyleLbl="fgShp" presStyleIdx="0" presStyleCnt="1" custScaleX="149701" custScaleY="14472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26CF2E65-E007-4FD6-BDAC-F7614EC7593F}" type="presOf" srcId="{9DA868DC-910D-4FAC-A137-A11B7F7AE33B}" destId="{1B0496C2-4693-4CBB-83E5-159655B288A1}" srcOrd="0" destOrd="0" presId="urn:microsoft.com/office/officeart/2005/8/layout/matrix1"/>
    <dgm:cxn modelId="{62FAB95E-E3EE-4680-BD20-D17060622588}" srcId="{9D609501-7118-41CD-9707-BBC9183EC059}" destId="{4671630B-9F8F-4CD4-9C67-722A44CF2F1D}" srcOrd="2" destOrd="0" parTransId="{CB922AA1-4450-4114-92F7-23AB33FCCF92}" sibTransId="{E4AC57EE-D0D9-4170-8564-3DC02DEF1FAF}"/>
    <dgm:cxn modelId="{290B05BB-C6E8-43BE-BA9B-4E963B3D8FC5}" type="presOf" srcId="{779601A6-EEBA-4304-A2CB-DCE8E9BEF7F0}" destId="{D3197787-896E-4270-8063-ABB78B4BD85E}" srcOrd="0" destOrd="0" presId="urn:microsoft.com/office/officeart/2005/8/layout/matrix1"/>
    <dgm:cxn modelId="{032C6AF5-264D-4A5E-9AC6-BBA9205BB687}" srcId="{779601A6-EEBA-4304-A2CB-DCE8E9BEF7F0}" destId="{9D609501-7118-41CD-9707-BBC9183EC059}" srcOrd="0" destOrd="0" parTransId="{69A78DE3-6D69-4F85-8BCA-F563186687A2}" sibTransId="{56083789-B1C1-4354-8EC9-5DF230649A41}"/>
    <dgm:cxn modelId="{84E3CCCC-0852-4CBB-B709-EAB36AC31137}" type="presOf" srcId="{7A43E0A9-02CA-40D3-B54D-061E2F09C630}" destId="{AD2C0803-9730-43FB-ACCD-442CEDB69BF8}" srcOrd="0" destOrd="0" presId="urn:microsoft.com/office/officeart/2005/8/layout/matrix1"/>
    <dgm:cxn modelId="{9C612E61-0F83-4824-AB43-CC664C9DF433}" srcId="{9D609501-7118-41CD-9707-BBC9183EC059}" destId="{9DA868DC-910D-4FAC-A137-A11B7F7AE33B}" srcOrd="1" destOrd="0" parTransId="{C8AFACF3-DE86-4BD5-BFE3-C95CF0E0D1F1}" sibTransId="{8DD0E349-3DEE-49A3-895E-696B18C12B07}"/>
    <dgm:cxn modelId="{32BD97B9-2E0E-4E75-A99D-A65B0C1D80E6}" type="presOf" srcId="{4671630B-9F8F-4CD4-9C67-722A44CF2F1D}" destId="{1A86BCA5-72A9-48B4-9CAE-E5CD6A0E51DC}" srcOrd="1" destOrd="0" presId="urn:microsoft.com/office/officeart/2005/8/layout/matrix1"/>
    <dgm:cxn modelId="{0AD59235-3A01-4E35-97BD-D31DAB8DAF7C}" type="presOf" srcId="{7A43E0A9-02CA-40D3-B54D-061E2F09C630}" destId="{A711FED5-8064-4E0A-A4C5-6A81A83294AA}" srcOrd="1" destOrd="0" presId="urn:microsoft.com/office/officeart/2005/8/layout/matrix1"/>
    <dgm:cxn modelId="{36D4D450-899C-4405-B510-4BD48C90F2F6}" srcId="{9D609501-7118-41CD-9707-BBC9183EC059}" destId="{40C4E7CC-C912-4219-9CAF-065521D34E9D}" srcOrd="0" destOrd="0" parTransId="{C847E6E0-90DD-445B-BD6F-091A1D1CDA41}" sibTransId="{D2D40982-2A19-4631-A805-A0292F5F65C2}"/>
    <dgm:cxn modelId="{F3D3CCE8-024D-4999-A990-2E945A864341}" type="presOf" srcId="{40C4E7CC-C912-4219-9CAF-065521D34E9D}" destId="{D2AF3D23-E41A-4EBE-B0AD-F5120E54AF41}" srcOrd="0" destOrd="0" presId="urn:microsoft.com/office/officeart/2005/8/layout/matrix1"/>
    <dgm:cxn modelId="{920419BF-2B0E-45D3-B2DC-8D543C223D68}" srcId="{9D609501-7118-41CD-9707-BBC9183EC059}" destId="{7A43E0A9-02CA-40D3-B54D-061E2F09C630}" srcOrd="3" destOrd="0" parTransId="{29C1C81B-BB09-45CC-BC19-AADC06A4A98E}" sibTransId="{2AF02507-ECC4-4CDC-9D96-00968925FF27}"/>
    <dgm:cxn modelId="{DBD8D7B5-05D2-48A7-8467-BE9DDA83FB69}" type="presOf" srcId="{4671630B-9F8F-4CD4-9C67-722A44CF2F1D}" destId="{3AF02BFE-BFAC-44D4-8E0E-8659D27B88A5}" srcOrd="0" destOrd="0" presId="urn:microsoft.com/office/officeart/2005/8/layout/matrix1"/>
    <dgm:cxn modelId="{FFFF66D3-91A6-423B-B0F0-7FB7806810C8}" type="presOf" srcId="{9DA868DC-910D-4FAC-A137-A11B7F7AE33B}" destId="{FE504005-960B-442E-84C5-A8249A943C14}" srcOrd="1" destOrd="0" presId="urn:microsoft.com/office/officeart/2005/8/layout/matrix1"/>
    <dgm:cxn modelId="{D676B2BD-94CD-4FD8-B619-0C1CB7951A6D}" type="presOf" srcId="{9D609501-7118-41CD-9707-BBC9183EC059}" destId="{50BB693D-0916-49AB-AB85-C30B2CFEDC6A}" srcOrd="0" destOrd="0" presId="urn:microsoft.com/office/officeart/2005/8/layout/matrix1"/>
    <dgm:cxn modelId="{D6FB8A7E-317A-479E-857A-8041C6C52816}" type="presOf" srcId="{40C4E7CC-C912-4219-9CAF-065521D34E9D}" destId="{50CDF9EA-3CF1-4CE8-A9F1-A043A4CCA17F}" srcOrd="1" destOrd="0" presId="urn:microsoft.com/office/officeart/2005/8/layout/matrix1"/>
    <dgm:cxn modelId="{714EA503-FBD3-47F1-A43E-5141DE93C849}" type="presParOf" srcId="{D3197787-896E-4270-8063-ABB78B4BD85E}" destId="{3A1BFD3E-EB7B-4C71-8435-F24467005299}" srcOrd="0" destOrd="0" presId="urn:microsoft.com/office/officeart/2005/8/layout/matrix1"/>
    <dgm:cxn modelId="{6697ED68-D3EE-472D-A377-5042D9CF04BB}" type="presParOf" srcId="{3A1BFD3E-EB7B-4C71-8435-F24467005299}" destId="{D2AF3D23-E41A-4EBE-B0AD-F5120E54AF41}" srcOrd="0" destOrd="0" presId="urn:microsoft.com/office/officeart/2005/8/layout/matrix1"/>
    <dgm:cxn modelId="{FA2C2A6E-1B1F-469E-A441-24E13C6371DF}" type="presParOf" srcId="{3A1BFD3E-EB7B-4C71-8435-F24467005299}" destId="{50CDF9EA-3CF1-4CE8-A9F1-A043A4CCA17F}" srcOrd="1" destOrd="0" presId="urn:microsoft.com/office/officeart/2005/8/layout/matrix1"/>
    <dgm:cxn modelId="{9F9EA2B7-BD7F-49C3-B6EF-0096E69E942C}" type="presParOf" srcId="{3A1BFD3E-EB7B-4C71-8435-F24467005299}" destId="{1B0496C2-4693-4CBB-83E5-159655B288A1}" srcOrd="2" destOrd="0" presId="urn:microsoft.com/office/officeart/2005/8/layout/matrix1"/>
    <dgm:cxn modelId="{BDFA2E07-A117-4E7A-8607-4379D4054279}" type="presParOf" srcId="{3A1BFD3E-EB7B-4C71-8435-F24467005299}" destId="{FE504005-960B-442E-84C5-A8249A943C14}" srcOrd="3" destOrd="0" presId="urn:microsoft.com/office/officeart/2005/8/layout/matrix1"/>
    <dgm:cxn modelId="{BD5B9F62-77FD-423D-871E-F00A967691E4}" type="presParOf" srcId="{3A1BFD3E-EB7B-4C71-8435-F24467005299}" destId="{3AF02BFE-BFAC-44D4-8E0E-8659D27B88A5}" srcOrd="4" destOrd="0" presId="urn:microsoft.com/office/officeart/2005/8/layout/matrix1"/>
    <dgm:cxn modelId="{85CDDBCA-4921-4B30-AC0C-A218921BBB83}" type="presParOf" srcId="{3A1BFD3E-EB7B-4C71-8435-F24467005299}" destId="{1A86BCA5-72A9-48B4-9CAE-E5CD6A0E51DC}" srcOrd="5" destOrd="0" presId="urn:microsoft.com/office/officeart/2005/8/layout/matrix1"/>
    <dgm:cxn modelId="{22DEC1F8-64F4-40CB-A476-DD5FECEDB5EC}" type="presParOf" srcId="{3A1BFD3E-EB7B-4C71-8435-F24467005299}" destId="{AD2C0803-9730-43FB-ACCD-442CEDB69BF8}" srcOrd="6" destOrd="0" presId="urn:microsoft.com/office/officeart/2005/8/layout/matrix1"/>
    <dgm:cxn modelId="{F6B11F12-9612-4FB4-B7AC-B84B18E4AD71}" type="presParOf" srcId="{3A1BFD3E-EB7B-4C71-8435-F24467005299}" destId="{A711FED5-8064-4E0A-A4C5-6A81A83294AA}" srcOrd="7" destOrd="0" presId="urn:microsoft.com/office/officeart/2005/8/layout/matrix1"/>
    <dgm:cxn modelId="{FD3A867D-9B66-4890-85EE-BC3C9696F960}" type="presParOf" srcId="{D3197787-896E-4270-8063-ABB78B4BD85E}" destId="{50BB693D-0916-49AB-AB85-C30B2CFEDC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6F0FF8-1C7A-402D-959B-C23102FFC440}" type="doc">
      <dgm:prSet loTypeId="urn:microsoft.com/office/officeart/2005/8/layout/hierarchy2" loCatId="hierarchy" qsTypeId="urn:microsoft.com/office/officeart/2005/8/quickstyle/3d2" qsCatId="3D" csTypeId="urn:microsoft.com/office/officeart/2005/8/colors/colorful1#8" csCatId="colorful" phldr="1"/>
      <dgm:spPr/>
      <dgm:t>
        <a:bodyPr/>
        <a:lstStyle/>
        <a:p>
          <a:endParaRPr lang="es-ES"/>
        </a:p>
      </dgm:t>
    </dgm:pt>
    <dgm:pt modelId="{46554282-63F6-4412-9331-5BF3C3C30237}">
      <dgm:prSet phldrT="[Texto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</a:p>
      </dgm:t>
    </dgm:pt>
    <dgm:pt modelId="{3371216B-7A67-4976-8185-931542DB8A32}" type="parTrans" cxnId="{FB932F8A-2293-435A-8F32-8163195AE42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C8AB9-0F52-4583-A0E9-F7A1D4D02450}" type="sibTrans" cxnId="{FB932F8A-2293-435A-8F32-8163195AE42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CA649-8BDC-4958-A231-2804D5D3C9F6}">
      <dgm:prSet phldrT="[Texto]"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Estructura</a:t>
          </a:r>
        </a:p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(40 ítems)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CCA47-F585-428D-97ED-0A2A2B416028}" type="parTrans" cxnId="{E3A67CAB-DF06-4904-BC93-4BF72F69CAB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75277-FC85-4853-BCF0-9F53C3D3A918}" type="sibTrans" cxnId="{E3A67CAB-DF06-4904-BC93-4BF72F69CAB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4AFC9-5321-46F3-9DD0-D7D82DB3BC57}" type="asst">
      <dgm:prSet phldrT="[Texto]"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 primaria</a:t>
          </a:r>
        </a:p>
      </dgm:t>
    </dgm:pt>
    <dgm:pt modelId="{4EACDD71-0F8A-4CDD-B110-333EB374102C}" type="parTrans" cxnId="{4A54704B-5F64-4227-B2F1-01AB117B662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1F4AB-D446-4E00-930F-947B2CE6A38C}" type="sibTrans" cxnId="{4A54704B-5F64-4227-B2F1-01AB117B662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C4DF9-EA59-47B5-83DB-B57F04049331}">
      <dgm:prSet phldrT="[Texto]" custT="1"/>
      <dgm:spPr>
        <a:noFill/>
        <a:ln>
          <a:solidFill>
            <a:srgbClr val="CC6600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Sección I: Negocio Artesanal (3 ítems)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628E6-E6AD-4BAF-907B-F2105E1BD076}" type="parTrans" cxnId="{EA856D85-AA6A-4094-918B-9448D46765D5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E1129-1575-48B3-AE66-7AA1DAE47198}" type="sibTrans" cxnId="{EA856D85-AA6A-4094-918B-9448D46765D5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07B9C-A447-4F13-8627-6CA7133566A7}">
      <dgm:prSet phldrT="[Texto]" custT="1"/>
      <dgm:spPr>
        <a:noFill/>
        <a:ln>
          <a:solidFill>
            <a:srgbClr val="CC6600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Sección II: Perfil del artesano (4 ítems)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9C781-63C3-45A5-A86A-CC49B9BF42FF}" type="parTrans" cxnId="{E903444B-D975-4BB0-9B7C-9FA778EFF68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4DEF9-7382-44C1-9E06-86C1BB4FA236}" type="sibTrans" cxnId="{E903444B-D975-4BB0-9B7C-9FA778EFF68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95D4C-07C6-4436-BE92-9C341244AAE2}">
      <dgm:prSet phldrT="[Texto]" custT="1"/>
      <dgm:spPr>
        <a:noFill/>
        <a:ln>
          <a:solidFill>
            <a:srgbClr val="CC6600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Sección III: Actividad Innovadora (8 ítems)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8BEA0-7200-4FAE-ABE3-DAF73CDBDE3B}" type="sibTrans" cxnId="{4C51A31E-8C59-4ACC-9C82-8DD9959A927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22D42-CAC9-4AD5-A095-0D758A604251}" type="parTrans" cxnId="{4C51A31E-8C59-4ACC-9C82-8DD9959A927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679E7-B6D8-4BAA-8CFC-B3AB180DABF0}">
      <dgm:prSet phldrT="[Texto]" custT="1"/>
      <dgm:spPr>
        <a:noFill/>
        <a:ln>
          <a:solidFill>
            <a:srgbClr val="CC6600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Sección IV: Innovación (25 ítems)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76602-2997-48B3-BCAA-AC12922422C3}" type="parTrans" cxnId="{7E9EFC6F-D291-42EA-B364-4EBF30645548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5A479-B3F8-469A-B6F1-C3275658B1C7}" type="sibTrans" cxnId="{7E9EFC6F-D291-42EA-B364-4EBF30645548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E641F-B923-4D07-A5D9-3E4957E323A3}" type="pres">
      <dgm:prSet presAssocID="{CE6F0FF8-1C7A-402D-959B-C23102FFC4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93CB782-C774-45BA-8C7D-80A22353BD9F}" type="pres">
      <dgm:prSet presAssocID="{46554282-63F6-4412-9331-5BF3C3C30237}" presName="root1" presStyleCnt="0"/>
      <dgm:spPr/>
    </dgm:pt>
    <dgm:pt modelId="{AFECDC78-A256-41F8-A59C-3D3DB874940E}" type="pres">
      <dgm:prSet presAssocID="{46554282-63F6-4412-9331-5BF3C3C30237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9C8047-6B97-402B-96C0-B3B619E4D451}" type="pres">
      <dgm:prSet presAssocID="{46554282-63F6-4412-9331-5BF3C3C30237}" presName="level2hierChild" presStyleCnt="0"/>
      <dgm:spPr/>
    </dgm:pt>
    <dgm:pt modelId="{E0A03237-8E97-42AC-9B1A-2EEC66FF9B5A}" type="pres">
      <dgm:prSet presAssocID="{4EACDD71-0F8A-4CDD-B110-333EB374102C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09D979F0-28B5-47E2-9C20-0666F529222B}" type="pres">
      <dgm:prSet presAssocID="{4EACDD71-0F8A-4CDD-B110-333EB374102C}" presName="connTx" presStyleLbl="parChTrans1D2" presStyleIdx="0" presStyleCnt="5"/>
      <dgm:spPr/>
      <dgm:t>
        <a:bodyPr/>
        <a:lstStyle/>
        <a:p>
          <a:endParaRPr lang="es-EC"/>
        </a:p>
      </dgm:t>
    </dgm:pt>
    <dgm:pt modelId="{09A25204-7AD5-4A8E-9539-495FBC52478E}" type="pres">
      <dgm:prSet presAssocID="{3684AFC9-5321-46F3-9DD0-D7D82DB3BC57}" presName="root2" presStyleCnt="0"/>
      <dgm:spPr/>
    </dgm:pt>
    <dgm:pt modelId="{E188CFD6-8555-453A-A3F2-38CFCA5A578E}" type="pres">
      <dgm:prSet presAssocID="{3684AFC9-5321-46F3-9DD0-D7D82DB3BC57}" presName="LevelTwoTextNode" presStyleLbl="asst1" presStyleIdx="0" presStyleCnt="1" custScaleX="128392" custLinFactNeighborX="297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9EC275-ED9F-4646-A34C-6B2B92D552B5}" type="pres">
      <dgm:prSet presAssocID="{3684AFC9-5321-46F3-9DD0-D7D82DB3BC57}" presName="level3hierChild" presStyleCnt="0"/>
      <dgm:spPr/>
    </dgm:pt>
    <dgm:pt modelId="{EDC9D308-77F9-45D8-86C5-E9AE17A8ACDA}" type="pres">
      <dgm:prSet presAssocID="{121CA649-8BDC-4958-A231-2804D5D3C9F6}" presName="root1" presStyleCnt="0"/>
      <dgm:spPr/>
    </dgm:pt>
    <dgm:pt modelId="{19D1B0C7-EAC9-4D30-BAA6-BCA1AAE3EBF4}" type="pres">
      <dgm:prSet presAssocID="{121CA649-8BDC-4958-A231-2804D5D3C9F6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F17CFF-1C51-4022-A0D3-454322A744CB}" type="pres">
      <dgm:prSet presAssocID="{121CA649-8BDC-4958-A231-2804D5D3C9F6}" presName="level2hierChild" presStyleCnt="0"/>
      <dgm:spPr/>
    </dgm:pt>
    <dgm:pt modelId="{6BCD793B-9EDA-42F2-B5F8-4EB20AEE3C21}" type="pres">
      <dgm:prSet presAssocID="{7FC628E6-E6AD-4BAF-907B-F2105E1BD076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A988656D-02C1-450D-AB70-2A678D9F488B}" type="pres">
      <dgm:prSet presAssocID="{7FC628E6-E6AD-4BAF-907B-F2105E1BD076}" presName="connTx" presStyleLbl="parChTrans1D2" presStyleIdx="1" presStyleCnt="5"/>
      <dgm:spPr/>
      <dgm:t>
        <a:bodyPr/>
        <a:lstStyle/>
        <a:p>
          <a:endParaRPr lang="es-EC"/>
        </a:p>
      </dgm:t>
    </dgm:pt>
    <dgm:pt modelId="{9AA7C9EE-E00D-4B5A-834B-8AB745682D32}" type="pres">
      <dgm:prSet presAssocID="{084C4DF9-EA59-47B5-83DB-B57F04049331}" presName="root2" presStyleCnt="0"/>
      <dgm:spPr/>
    </dgm:pt>
    <dgm:pt modelId="{EFFEEF48-F3FF-4A2C-BA03-FB99234F9F39}" type="pres">
      <dgm:prSet presAssocID="{084C4DF9-EA59-47B5-83DB-B57F04049331}" presName="LevelTwoTextNode" presStyleLbl="node2" presStyleIdx="0" presStyleCnt="4" custScaleX="128391" custLinFactNeighborX="308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5551A34-6561-412D-BDC5-F04B79313AA9}" type="pres">
      <dgm:prSet presAssocID="{084C4DF9-EA59-47B5-83DB-B57F04049331}" presName="level3hierChild" presStyleCnt="0"/>
      <dgm:spPr/>
    </dgm:pt>
    <dgm:pt modelId="{661F8F3F-F8BE-433C-9954-567BDFA70D7A}" type="pres">
      <dgm:prSet presAssocID="{5779C781-63C3-45A5-A86A-CC49B9BF42FF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6A02D5D2-4CFE-4D8B-AC3F-EDD8DAEA90A0}" type="pres">
      <dgm:prSet presAssocID="{5779C781-63C3-45A5-A86A-CC49B9BF42FF}" presName="connTx" presStyleLbl="parChTrans1D2" presStyleIdx="2" presStyleCnt="5"/>
      <dgm:spPr/>
      <dgm:t>
        <a:bodyPr/>
        <a:lstStyle/>
        <a:p>
          <a:endParaRPr lang="es-EC"/>
        </a:p>
      </dgm:t>
    </dgm:pt>
    <dgm:pt modelId="{E2D33EEB-0DCD-44D8-9FB6-BDEA67EE6BDC}" type="pres">
      <dgm:prSet presAssocID="{A2207B9C-A447-4F13-8627-6CA7133566A7}" presName="root2" presStyleCnt="0"/>
      <dgm:spPr/>
    </dgm:pt>
    <dgm:pt modelId="{6D00B8B5-BC5E-4177-BA69-A640940D8D8A}" type="pres">
      <dgm:prSet presAssocID="{A2207B9C-A447-4F13-8627-6CA7133566A7}" presName="LevelTwoTextNode" presStyleLbl="node2" presStyleIdx="1" presStyleCnt="4" custScaleX="128391" custLinFactNeighborX="308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6ED0C5-2A3F-44D7-B2CE-2FA36A505132}" type="pres">
      <dgm:prSet presAssocID="{A2207B9C-A447-4F13-8627-6CA7133566A7}" presName="level3hierChild" presStyleCnt="0"/>
      <dgm:spPr/>
    </dgm:pt>
    <dgm:pt modelId="{7E60F6BE-FF07-4760-932F-EE389E565C7A}" type="pres">
      <dgm:prSet presAssocID="{1DF22D42-CAC9-4AD5-A095-0D758A604251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A730B664-360D-4F27-9483-895CD0E274AC}" type="pres">
      <dgm:prSet presAssocID="{1DF22D42-CAC9-4AD5-A095-0D758A604251}" presName="connTx" presStyleLbl="parChTrans1D2" presStyleIdx="3" presStyleCnt="5"/>
      <dgm:spPr/>
      <dgm:t>
        <a:bodyPr/>
        <a:lstStyle/>
        <a:p>
          <a:endParaRPr lang="es-EC"/>
        </a:p>
      </dgm:t>
    </dgm:pt>
    <dgm:pt modelId="{07C75DEA-C5BF-4F91-BB04-B0CEF033057E}" type="pres">
      <dgm:prSet presAssocID="{4A695D4C-07C6-4436-BE92-9C341244AAE2}" presName="root2" presStyleCnt="0"/>
      <dgm:spPr/>
    </dgm:pt>
    <dgm:pt modelId="{2C1B68E6-D6BB-449C-A056-51E32678EAF2}" type="pres">
      <dgm:prSet presAssocID="{4A695D4C-07C6-4436-BE92-9C341244AAE2}" presName="LevelTwoTextNode" presStyleLbl="node2" presStyleIdx="2" presStyleCnt="4" custScaleX="128391" custLinFactNeighborX="308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BB4E2F-5F16-4296-AA72-ADEEC77763DC}" type="pres">
      <dgm:prSet presAssocID="{4A695D4C-07C6-4436-BE92-9C341244AAE2}" presName="level3hierChild" presStyleCnt="0"/>
      <dgm:spPr/>
    </dgm:pt>
    <dgm:pt modelId="{74104E7C-C360-4CAE-A335-BEC2A372D1A5}" type="pres">
      <dgm:prSet presAssocID="{95976602-2997-48B3-BCAA-AC12922422C3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BB7E8E96-453C-40E3-95C5-A078068E4223}" type="pres">
      <dgm:prSet presAssocID="{95976602-2997-48B3-BCAA-AC12922422C3}" presName="connTx" presStyleLbl="parChTrans1D2" presStyleIdx="4" presStyleCnt="5"/>
      <dgm:spPr/>
      <dgm:t>
        <a:bodyPr/>
        <a:lstStyle/>
        <a:p>
          <a:endParaRPr lang="es-EC"/>
        </a:p>
      </dgm:t>
    </dgm:pt>
    <dgm:pt modelId="{95068708-547D-43A9-8314-33A9A94B61F8}" type="pres">
      <dgm:prSet presAssocID="{8B7679E7-B6D8-4BAA-8CFC-B3AB180DABF0}" presName="root2" presStyleCnt="0"/>
      <dgm:spPr/>
    </dgm:pt>
    <dgm:pt modelId="{C2B5AC78-3F3D-4F83-AC61-58A731BBFF70}" type="pres">
      <dgm:prSet presAssocID="{8B7679E7-B6D8-4BAA-8CFC-B3AB180DABF0}" presName="LevelTwoTextNode" presStyleLbl="node2" presStyleIdx="3" presStyleCnt="4" custScaleX="128391" custLinFactNeighborX="308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2CDC30-BB75-43EC-900D-5BC07D1AA61D}" type="pres">
      <dgm:prSet presAssocID="{8B7679E7-B6D8-4BAA-8CFC-B3AB180DABF0}" presName="level3hierChild" presStyleCnt="0"/>
      <dgm:spPr/>
    </dgm:pt>
  </dgm:ptLst>
  <dgm:cxnLst>
    <dgm:cxn modelId="{4B24935F-176A-4394-9133-3C8467AEBB40}" type="presOf" srcId="{7FC628E6-E6AD-4BAF-907B-F2105E1BD076}" destId="{A988656D-02C1-450D-AB70-2A678D9F488B}" srcOrd="1" destOrd="0" presId="urn:microsoft.com/office/officeart/2005/8/layout/hierarchy2"/>
    <dgm:cxn modelId="{4C51A31E-8C59-4ACC-9C82-8DD9959A927B}" srcId="{121CA649-8BDC-4958-A231-2804D5D3C9F6}" destId="{4A695D4C-07C6-4436-BE92-9C341244AAE2}" srcOrd="2" destOrd="0" parTransId="{1DF22D42-CAC9-4AD5-A095-0D758A604251}" sibTransId="{B458BEA0-7200-4FAE-ABE3-DAF73CDBDE3B}"/>
    <dgm:cxn modelId="{75CF7085-56E9-431E-AEDF-475AE1795570}" type="presOf" srcId="{5779C781-63C3-45A5-A86A-CC49B9BF42FF}" destId="{6A02D5D2-4CFE-4D8B-AC3F-EDD8DAEA90A0}" srcOrd="1" destOrd="0" presId="urn:microsoft.com/office/officeart/2005/8/layout/hierarchy2"/>
    <dgm:cxn modelId="{E3A67CAB-DF06-4904-BC93-4BF72F69CABE}" srcId="{CE6F0FF8-1C7A-402D-959B-C23102FFC440}" destId="{121CA649-8BDC-4958-A231-2804D5D3C9F6}" srcOrd="1" destOrd="0" parTransId="{DA0CCA47-F585-428D-97ED-0A2A2B416028}" sibTransId="{D4B75277-FC85-4853-BCF0-9F53C3D3A918}"/>
    <dgm:cxn modelId="{5016AC07-1015-4B4C-AF76-082EEEAED767}" type="presOf" srcId="{95976602-2997-48B3-BCAA-AC12922422C3}" destId="{BB7E8E96-453C-40E3-95C5-A078068E4223}" srcOrd="1" destOrd="0" presId="urn:microsoft.com/office/officeart/2005/8/layout/hierarchy2"/>
    <dgm:cxn modelId="{4D62E07F-545D-4EDC-9A50-251AB8FA80CD}" type="presOf" srcId="{5779C781-63C3-45A5-A86A-CC49B9BF42FF}" destId="{661F8F3F-F8BE-433C-9954-567BDFA70D7A}" srcOrd="0" destOrd="0" presId="urn:microsoft.com/office/officeart/2005/8/layout/hierarchy2"/>
    <dgm:cxn modelId="{71A66DDE-5C17-4D07-820B-869AA39D5930}" type="presOf" srcId="{7FC628E6-E6AD-4BAF-907B-F2105E1BD076}" destId="{6BCD793B-9EDA-42F2-B5F8-4EB20AEE3C21}" srcOrd="0" destOrd="0" presId="urn:microsoft.com/office/officeart/2005/8/layout/hierarchy2"/>
    <dgm:cxn modelId="{5E5DC4D0-AB6B-4FFE-8796-F7B0556A06DF}" type="presOf" srcId="{4A695D4C-07C6-4436-BE92-9C341244AAE2}" destId="{2C1B68E6-D6BB-449C-A056-51E32678EAF2}" srcOrd="0" destOrd="0" presId="urn:microsoft.com/office/officeart/2005/8/layout/hierarchy2"/>
    <dgm:cxn modelId="{7E9EFC6F-D291-42EA-B364-4EBF30645548}" srcId="{121CA649-8BDC-4958-A231-2804D5D3C9F6}" destId="{8B7679E7-B6D8-4BAA-8CFC-B3AB180DABF0}" srcOrd="3" destOrd="0" parTransId="{95976602-2997-48B3-BCAA-AC12922422C3}" sibTransId="{B665A479-B3F8-469A-B6F1-C3275658B1C7}"/>
    <dgm:cxn modelId="{D13A13D5-875D-449C-A440-515810423993}" type="presOf" srcId="{4EACDD71-0F8A-4CDD-B110-333EB374102C}" destId="{E0A03237-8E97-42AC-9B1A-2EEC66FF9B5A}" srcOrd="0" destOrd="0" presId="urn:microsoft.com/office/officeart/2005/8/layout/hierarchy2"/>
    <dgm:cxn modelId="{6C4EFDDB-4412-4DC9-AD7D-19CFF04E0913}" type="presOf" srcId="{A2207B9C-A447-4F13-8627-6CA7133566A7}" destId="{6D00B8B5-BC5E-4177-BA69-A640940D8D8A}" srcOrd="0" destOrd="0" presId="urn:microsoft.com/office/officeart/2005/8/layout/hierarchy2"/>
    <dgm:cxn modelId="{CF2C0B24-3C08-4891-A277-B1C6A8A2AD10}" type="presOf" srcId="{4EACDD71-0F8A-4CDD-B110-333EB374102C}" destId="{09D979F0-28B5-47E2-9C20-0666F529222B}" srcOrd="1" destOrd="0" presId="urn:microsoft.com/office/officeart/2005/8/layout/hierarchy2"/>
    <dgm:cxn modelId="{F0F4D7EC-8587-44AD-A107-1F583707290A}" type="presOf" srcId="{95976602-2997-48B3-BCAA-AC12922422C3}" destId="{74104E7C-C360-4CAE-A335-BEC2A372D1A5}" srcOrd="0" destOrd="0" presId="urn:microsoft.com/office/officeart/2005/8/layout/hierarchy2"/>
    <dgm:cxn modelId="{3D93996D-E661-4B07-8649-14FFD66DE0EC}" type="presOf" srcId="{CE6F0FF8-1C7A-402D-959B-C23102FFC440}" destId="{78FE641F-B923-4D07-A5D9-3E4957E323A3}" srcOrd="0" destOrd="0" presId="urn:microsoft.com/office/officeart/2005/8/layout/hierarchy2"/>
    <dgm:cxn modelId="{000A8313-6FCF-43DF-8558-8C1EA5F935B2}" type="presOf" srcId="{8B7679E7-B6D8-4BAA-8CFC-B3AB180DABF0}" destId="{C2B5AC78-3F3D-4F83-AC61-58A731BBFF70}" srcOrd="0" destOrd="0" presId="urn:microsoft.com/office/officeart/2005/8/layout/hierarchy2"/>
    <dgm:cxn modelId="{B246585E-3771-4527-9419-D1E5AA7B298A}" type="presOf" srcId="{46554282-63F6-4412-9331-5BF3C3C30237}" destId="{AFECDC78-A256-41F8-A59C-3D3DB874940E}" srcOrd="0" destOrd="0" presId="urn:microsoft.com/office/officeart/2005/8/layout/hierarchy2"/>
    <dgm:cxn modelId="{4A54704B-5F64-4227-B2F1-01AB117B6621}" srcId="{46554282-63F6-4412-9331-5BF3C3C30237}" destId="{3684AFC9-5321-46F3-9DD0-D7D82DB3BC57}" srcOrd="0" destOrd="0" parTransId="{4EACDD71-0F8A-4CDD-B110-333EB374102C}" sibTransId="{0C91F4AB-D446-4E00-930F-947B2CE6A38C}"/>
    <dgm:cxn modelId="{4455EADC-63BB-40D6-B715-1E454EFFD9B6}" type="presOf" srcId="{1DF22D42-CAC9-4AD5-A095-0D758A604251}" destId="{7E60F6BE-FF07-4760-932F-EE389E565C7A}" srcOrd="0" destOrd="0" presId="urn:microsoft.com/office/officeart/2005/8/layout/hierarchy2"/>
    <dgm:cxn modelId="{747C3A5C-4DFD-47DA-8DCF-2E23284B3085}" type="presOf" srcId="{3684AFC9-5321-46F3-9DD0-D7D82DB3BC57}" destId="{E188CFD6-8555-453A-A3F2-38CFCA5A578E}" srcOrd="0" destOrd="0" presId="urn:microsoft.com/office/officeart/2005/8/layout/hierarchy2"/>
    <dgm:cxn modelId="{EA856D85-AA6A-4094-918B-9448D46765D5}" srcId="{121CA649-8BDC-4958-A231-2804D5D3C9F6}" destId="{084C4DF9-EA59-47B5-83DB-B57F04049331}" srcOrd="0" destOrd="0" parTransId="{7FC628E6-E6AD-4BAF-907B-F2105E1BD076}" sibTransId="{8F5E1129-1575-48B3-AE66-7AA1DAE47198}"/>
    <dgm:cxn modelId="{FB932F8A-2293-435A-8F32-8163195AE42F}" srcId="{CE6F0FF8-1C7A-402D-959B-C23102FFC440}" destId="{46554282-63F6-4412-9331-5BF3C3C30237}" srcOrd="0" destOrd="0" parTransId="{3371216B-7A67-4976-8185-931542DB8A32}" sibTransId="{864C8AB9-0F52-4583-A0E9-F7A1D4D02450}"/>
    <dgm:cxn modelId="{E903444B-D975-4BB0-9B7C-9FA778EFF68B}" srcId="{121CA649-8BDC-4958-A231-2804D5D3C9F6}" destId="{A2207B9C-A447-4F13-8627-6CA7133566A7}" srcOrd="1" destOrd="0" parTransId="{5779C781-63C3-45A5-A86A-CC49B9BF42FF}" sibTransId="{8D04DEF9-7382-44C1-9E06-86C1BB4FA236}"/>
    <dgm:cxn modelId="{B74B518E-0FBE-4C8E-A22F-56411E6C3199}" type="presOf" srcId="{1DF22D42-CAC9-4AD5-A095-0D758A604251}" destId="{A730B664-360D-4F27-9483-895CD0E274AC}" srcOrd="1" destOrd="0" presId="urn:microsoft.com/office/officeart/2005/8/layout/hierarchy2"/>
    <dgm:cxn modelId="{4E5B89FD-A455-4B16-A71E-EC14C5917601}" type="presOf" srcId="{121CA649-8BDC-4958-A231-2804D5D3C9F6}" destId="{19D1B0C7-EAC9-4D30-BAA6-BCA1AAE3EBF4}" srcOrd="0" destOrd="0" presId="urn:microsoft.com/office/officeart/2005/8/layout/hierarchy2"/>
    <dgm:cxn modelId="{220000E1-F2D9-4229-8E4B-DAD0DF19D241}" type="presOf" srcId="{084C4DF9-EA59-47B5-83DB-B57F04049331}" destId="{EFFEEF48-F3FF-4A2C-BA03-FB99234F9F39}" srcOrd="0" destOrd="0" presId="urn:microsoft.com/office/officeart/2005/8/layout/hierarchy2"/>
    <dgm:cxn modelId="{C559E6DC-ABB0-4F28-B201-E119E838C0CD}" type="presParOf" srcId="{78FE641F-B923-4D07-A5D9-3E4957E323A3}" destId="{793CB782-C774-45BA-8C7D-80A22353BD9F}" srcOrd="0" destOrd="0" presId="urn:microsoft.com/office/officeart/2005/8/layout/hierarchy2"/>
    <dgm:cxn modelId="{64430768-D8E9-4AC3-9033-3B29250BE2D0}" type="presParOf" srcId="{793CB782-C774-45BA-8C7D-80A22353BD9F}" destId="{AFECDC78-A256-41F8-A59C-3D3DB874940E}" srcOrd="0" destOrd="0" presId="urn:microsoft.com/office/officeart/2005/8/layout/hierarchy2"/>
    <dgm:cxn modelId="{654E36F8-9FF6-4C14-AFCF-395BAC36F7A6}" type="presParOf" srcId="{793CB782-C774-45BA-8C7D-80A22353BD9F}" destId="{4F9C8047-6B97-402B-96C0-B3B619E4D451}" srcOrd="1" destOrd="0" presId="urn:microsoft.com/office/officeart/2005/8/layout/hierarchy2"/>
    <dgm:cxn modelId="{1DDFA200-5DAF-47AD-B030-607977C34886}" type="presParOf" srcId="{4F9C8047-6B97-402B-96C0-B3B619E4D451}" destId="{E0A03237-8E97-42AC-9B1A-2EEC66FF9B5A}" srcOrd="0" destOrd="0" presId="urn:microsoft.com/office/officeart/2005/8/layout/hierarchy2"/>
    <dgm:cxn modelId="{5628A3F6-A3BC-45A3-8EA0-F7C7E6C91A09}" type="presParOf" srcId="{E0A03237-8E97-42AC-9B1A-2EEC66FF9B5A}" destId="{09D979F0-28B5-47E2-9C20-0666F529222B}" srcOrd="0" destOrd="0" presId="urn:microsoft.com/office/officeart/2005/8/layout/hierarchy2"/>
    <dgm:cxn modelId="{11FB64EA-1AC8-41DE-8763-0B14167A8D5E}" type="presParOf" srcId="{4F9C8047-6B97-402B-96C0-B3B619E4D451}" destId="{09A25204-7AD5-4A8E-9539-495FBC52478E}" srcOrd="1" destOrd="0" presId="urn:microsoft.com/office/officeart/2005/8/layout/hierarchy2"/>
    <dgm:cxn modelId="{5C8F09B3-0546-4FA8-A83F-12F868621CFD}" type="presParOf" srcId="{09A25204-7AD5-4A8E-9539-495FBC52478E}" destId="{E188CFD6-8555-453A-A3F2-38CFCA5A578E}" srcOrd="0" destOrd="0" presId="urn:microsoft.com/office/officeart/2005/8/layout/hierarchy2"/>
    <dgm:cxn modelId="{EDD4DA8B-9696-49E4-AFD1-045306B51BB1}" type="presParOf" srcId="{09A25204-7AD5-4A8E-9539-495FBC52478E}" destId="{909EC275-ED9F-4646-A34C-6B2B92D552B5}" srcOrd="1" destOrd="0" presId="urn:microsoft.com/office/officeart/2005/8/layout/hierarchy2"/>
    <dgm:cxn modelId="{51AFD323-FC55-4F49-85DF-64A12499DCBE}" type="presParOf" srcId="{78FE641F-B923-4D07-A5D9-3E4957E323A3}" destId="{EDC9D308-77F9-45D8-86C5-E9AE17A8ACDA}" srcOrd="1" destOrd="0" presId="urn:microsoft.com/office/officeart/2005/8/layout/hierarchy2"/>
    <dgm:cxn modelId="{598BEAAA-AC07-4D09-8CD7-98EF3945784E}" type="presParOf" srcId="{EDC9D308-77F9-45D8-86C5-E9AE17A8ACDA}" destId="{19D1B0C7-EAC9-4D30-BAA6-BCA1AAE3EBF4}" srcOrd="0" destOrd="0" presId="urn:microsoft.com/office/officeart/2005/8/layout/hierarchy2"/>
    <dgm:cxn modelId="{D519B8D5-07BF-4F1B-AF83-4526421C43D2}" type="presParOf" srcId="{EDC9D308-77F9-45D8-86C5-E9AE17A8ACDA}" destId="{AEF17CFF-1C51-4022-A0D3-454322A744CB}" srcOrd="1" destOrd="0" presId="urn:microsoft.com/office/officeart/2005/8/layout/hierarchy2"/>
    <dgm:cxn modelId="{FC2895B9-CBCA-4D5B-8004-8C66002E0C20}" type="presParOf" srcId="{AEF17CFF-1C51-4022-A0D3-454322A744CB}" destId="{6BCD793B-9EDA-42F2-B5F8-4EB20AEE3C21}" srcOrd="0" destOrd="0" presId="urn:microsoft.com/office/officeart/2005/8/layout/hierarchy2"/>
    <dgm:cxn modelId="{69E45A14-1B2F-49D7-96F0-D577B8B547CD}" type="presParOf" srcId="{6BCD793B-9EDA-42F2-B5F8-4EB20AEE3C21}" destId="{A988656D-02C1-450D-AB70-2A678D9F488B}" srcOrd="0" destOrd="0" presId="urn:microsoft.com/office/officeart/2005/8/layout/hierarchy2"/>
    <dgm:cxn modelId="{B800C248-02E7-4C15-8608-796C641C3A05}" type="presParOf" srcId="{AEF17CFF-1C51-4022-A0D3-454322A744CB}" destId="{9AA7C9EE-E00D-4B5A-834B-8AB745682D32}" srcOrd="1" destOrd="0" presId="urn:microsoft.com/office/officeart/2005/8/layout/hierarchy2"/>
    <dgm:cxn modelId="{0A174E52-EDA0-4004-BB18-8CD2BA8EE23D}" type="presParOf" srcId="{9AA7C9EE-E00D-4B5A-834B-8AB745682D32}" destId="{EFFEEF48-F3FF-4A2C-BA03-FB99234F9F39}" srcOrd="0" destOrd="0" presId="urn:microsoft.com/office/officeart/2005/8/layout/hierarchy2"/>
    <dgm:cxn modelId="{8F5A645C-DB55-40C8-9E12-CCB81298899E}" type="presParOf" srcId="{9AA7C9EE-E00D-4B5A-834B-8AB745682D32}" destId="{95551A34-6561-412D-BDC5-F04B79313AA9}" srcOrd="1" destOrd="0" presId="urn:microsoft.com/office/officeart/2005/8/layout/hierarchy2"/>
    <dgm:cxn modelId="{E924B256-F17A-4175-B9A7-BAA69F0F6C00}" type="presParOf" srcId="{AEF17CFF-1C51-4022-A0D3-454322A744CB}" destId="{661F8F3F-F8BE-433C-9954-567BDFA70D7A}" srcOrd="2" destOrd="0" presId="urn:microsoft.com/office/officeart/2005/8/layout/hierarchy2"/>
    <dgm:cxn modelId="{FE212C86-6FA2-4E9F-930B-B1CB88CD7BF9}" type="presParOf" srcId="{661F8F3F-F8BE-433C-9954-567BDFA70D7A}" destId="{6A02D5D2-4CFE-4D8B-AC3F-EDD8DAEA90A0}" srcOrd="0" destOrd="0" presId="urn:microsoft.com/office/officeart/2005/8/layout/hierarchy2"/>
    <dgm:cxn modelId="{5E29CDCB-020B-4BA8-8936-2CABB4ACAF79}" type="presParOf" srcId="{AEF17CFF-1C51-4022-A0D3-454322A744CB}" destId="{E2D33EEB-0DCD-44D8-9FB6-BDEA67EE6BDC}" srcOrd="3" destOrd="0" presId="urn:microsoft.com/office/officeart/2005/8/layout/hierarchy2"/>
    <dgm:cxn modelId="{1152E757-3B84-4E37-9C1A-895EE8D7BA8B}" type="presParOf" srcId="{E2D33EEB-0DCD-44D8-9FB6-BDEA67EE6BDC}" destId="{6D00B8B5-BC5E-4177-BA69-A640940D8D8A}" srcOrd="0" destOrd="0" presId="urn:microsoft.com/office/officeart/2005/8/layout/hierarchy2"/>
    <dgm:cxn modelId="{EBF312EB-8A57-4845-8F1C-360CB9A0CB86}" type="presParOf" srcId="{E2D33EEB-0DCD-44D8-9FB6-BDEA67EE6BDC}" destId="{CC6ED0C5-2A3F-44D7-B2CE-2FA36A505132}" srcOrd="1" destOrd="0" presId="urn:microsoft.com/office/officeart/2005/8/layout/hierarchy2"/>
    <dgm:cxn modelId="{1BF4DB20-95AB-42EE-9C45-C92BE1B40A5D}" type="presParOf" srcId="{AEF17CFF-1C51-4022-A0D3-454322A744CB}" destId="{7E60F6BE-FF07-4760-932F-EE389E565C7A}" srcOrd="4" destOrd="0" presId="urn:microsoft.com/office/officeart/2005/8/layout/hierarchy2"/>
    <dgm:cxn modelId="{25FC9CD0-40EB-455F-A9C2-B63A73420974}" type="presParOf" srcId="{7E60F6BE-FF07-4760-932F-EE389E565C7A}" destId="{A730B664-360D-4F27-9483-895CD0E274AC}" srcOrd="0" destOrd="0" presId="urn:microsoft.com/office/officeart/2005/8/layout/hierarchy2"/>
    <dgm:cxn modelId="{9BFDD2E5-320F-42D2-8517-6709CD969B91}" type="presParOf" srcId="{AEF17CFF-1C51-4022-A0D3-454322A744CB}" destId="{07C75DEA-C5BF-4F91-BB04-B0CEF033057E}" srcOrd="5" destOrd="0" presId="urn:microsoft.com/office/officeart/2005/8/layout/hierarchy2"/>
    <dgm:cxn modelId="{8C07FF2F-88BA-4987-85A0-282BC88482AE}" type="presParOf" srcId="{07C75DEA-C5BF-4F91-BB04-B0CEF033057E}" destId="{2C1B68E6-D6BB-449C-A056-51E32678EAF2}" srcOrd="0" destOrd="0" presId="urn:microsoft.com/office/officeart/2005/8/layout/hierarchy2"/>
    <dgm:cxn modelId="{E98E249A-D411-47C1-9BF8-63EEB4C36E2D}" type="presParOf" srcId="{07C75DEA-C5BF-4F91-BB04-B0CEF033057E}" destId="{68BB4E2F-5F16-4296-AA72-ADEEC77763DC}" srcOrd="1" destOrd="0" presId="urn:microsoft.com/office/officeart/2005/8/layout/hierarchy2"/>
    <dgm:cxn modelId="{3338BC81-30F6-415A-8B5F-724E06BD04CF}" type="presParOf" srcId="{AEF17CFF-1C51-4022-A0D3-454322A744CB}" destId="{74104E7C-C360-4CAE-A335-BEC2A372D1A5}" srcOrd="6" destOrd="0" presId="urn:microsoft.com/office/officeart/2005/8/layout/hierarchy2"/>
    <dgm:cxn modelId="{7E7FB8A7-D4F0-423E-B5A9-DE49A61D4794}" type="presParOf" srcId="{74104E7C-C360-4CAE-A335-BEC2A372D1A5}" destId="{BB7E8E96-453C-40E3-95C5-A078068E4223}" srcOrd="0" destOrd="0" presId="urn:microsoft.com/office/officeart/2005/8/layout/hierarchy2"/>
    <dgm:cxn modelId="{601EC3B1-06CA-4205-95E2-9EE9A553A3FA}" type="presParOf" srcId="{AEF17CFF-1C51-4022-A0D3-454322A744CB}" destId="{95068708-547D-43A9-8314-33A9A94B61F8}" srcOrd="7" destOrd="0" presId="urn:microsoft.com/office/officeart/2005/8/layout/hierarchy2"/>
    <dgm:cxn modelId="{169F8CB5-A259-4A36-9F32-43DF3D7AF981}" type="presParOf" srcId="{95068708-547D-43A9-8314-33A9A94B61F8}" destId="{C2B5AC78-3F3D-4F83-AC61-58A731BBFF70}" srcOrd="0" destOrd="0" presId="urn:microsoft.com/office/officeart/2005/8/layout/hierarchy2"/>
    <dgm:cxn modelId="{C193D601-2E1B-4C90-9437-B302D84972DE}" type="presParOf" srcId="{95068708-547D-43A9-8314-33A9A94B61F8}" destId="{BE2CDC30-BB75-43EC-900D-5BC07D1AA6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9A603B-0DB5-4F01-82BD-B91CD2483A2B}" type="doc">
      <dgm:prSet loTypeId="urn:microsoft.com/office/officeart/2005/8/layout/vList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0D5917E4-D143-4F1E-BBA5-3E4A30DE8887}">
      <dgm:prSet phldrT="[Texto]" custT="1"/>
      <dgm:spPr/>
      <dgm:t>
        <a:bodyPr/>
        <a:lstStyle/>
        <a:p>
          <a:r>
            <a:rPr lang="es-EC" sz="4400" b="1" dirty="0" smtClean="0">
              <a:latin typeface="Times New Roman" pitchFamily="18" charset="0"/>
              <a:cs typeface="Times New Roman" pitchFamily="18" charset="0"/>
            </a:rPr>
            <a:t>Factores externos</a:t>
          </a:r>
          <a:endParaRPr lang="es-EC" sz="4400" dirty="0">
            <a:latin typeface="Times New Roman" pitchFamily="18" charset="0"/>
            <a:cs typeface="Times New Roman" pitchFamily="18" charset="0"/>
          </a:endParaRPr>
        </a:p>
      </dgm:t>
    </dgm:pt>
    <dgm:pt modelId="{A41753D5-4DAF-4E96-A2EE-5A02BB28D664}" type="parTrans" cxnId="{736566AE-EA4E-41E2-B60F-A43EE01AF536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A7C16D15-1A90-481B-84F0-E6AFD682769A}" type="sibTrans" cxnId="{736566AE-EA4E-41E2-B60F-A43EE01AF536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DB72B951-13E5-432E-8402-115E1821F45A}">
      <dgm:prSet phldrT="[Texto]" custT="1"/>
      <dgm:spPr/>
      <dgm:t>
        <a:bodyPr/>
        <a:lstStyle/>
        <a:p>
          <a:r>
            <a:rPr lang="es-EC" sz="2400" b="1" dirty="0" smtClean="0">
              <a:latin typeface="Times New Roman" pitchFamily="18" charset="0"/>
              <a:cs typeface="Times New Roman" pitchFamily="18" charset="0"/>
            </a:rPr>
            <a:t>Entorno e instituciones de apoyo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89E07B8D-927A-4367-A519-84585A06E67E}" type="parTrans" cxnId="{C39B381C-EF58-4178-B4B3-65BAFC1C675D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84119DFB-081B-4BC5-97A3-88B63B1F18C4}" type="sibTrans" cxnId="{C39B381C-EF58-4178-B4B3-65BAFC1C675D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F2E22D42-1DE3-428C-B777-69360D8E16D8}">
      <dgm:prSet phldrT="[Texto]" custT="1"/>
      <dgm:spPr/>
      <dgm:t>
        <a:bodyPr/>
        <a:lstStyle/>
        <a:p>
          <a:r>
            <a:rPr lang="es-EC" sz="2400" b="1" dirty="0" smtClean="0">
              <a:latin typeface="Times New Roman" pitchFamily="18" charset="0"/>
              <a:cs typeface="Times New Roman" pitchFamily="18" charset="0"/>
            </a:rPr>
            <a:t>Conocimiento tradicional y recursos</a:t>
          </a:r>
          <a:endParaRPr lang="es-EC" sz="2400" dirty="0">
            <a:latin typeface="Times New Roman" pitchFamily="18" charset="0"/>
            <a:cs typeface="Times New Roman" pitchFamily="18" charset="0"/>
          </a:endParaRPr>
        </a:p>
      </dgm:t>
    </dgm:pt>
    <dgm:pt modelId="{67E15303-2A71-4DD9-98BF-A4BE1275A481}" type="parTrans" cxnId="{8C43EAA7-5571-42A1-903B-26B53FE4BE49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AF47D270-848B-46C9-9601-FB01BFE8EFED}" type="sibTrans" cxnId="{8C43EAA7-5571-42A1-903B-26B53FE4BE49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6A568CE8-F6BB-4D65-93CF-8F3AF51DBBC4}">
      <dgm:prSet phldrT="[Texto]" custT="1"/>
      <dgm:spPr/>
      <dgm:t>
        <a:bodyPr/>
        <a:lstStyle/>
        <a:p>
          <a:r>
            <a:rPr lang="es-EC" sz="4400" b="1" dirty="0" smtClean="0">
              <a:latin typeface="Times New Roman" pitchFamily="18" charset="0"/>
              <a:cs typeface="Times New Roman" pitchFamily="18" charset="0"/>
            </a:rPr>
            <a:t>Factores internos</a:t>
          </a:r>
          <a:endParaRPr lang="es-EC" sz="4400" dirty="0">
            <a:latin typeface="Times New Roman" pitchFamily="18" charset="0"/>
            <a:cs typeface="Times New Roman" pitchFamily="18" charset="0"/>
          </a:endParaRPr>
        </a:p>
      </dgm:t>
    </dgm:pt>
    <dgm:pt modelId="{9866E969-94EA-4941-B4BE-2642155C1BCC}" type="parTrans" cxnId="{F612E093-6C9F-43B3-926A-172FD6296C2C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81ED5ED3-24C5-4E72-B75A-6FCE842AA1F3}" type="sibTrans" cxnId="{F612E093-6C9F-43B3-926A-172FD6296C2C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DB299788-154D-4A7A-A4C5-521FA10C5FD9}">
      <dgm:prSet phldrT="[Texto]" custT="1"/>
      <dgm:spPr/>
      <dgm:t>
        <a:bodyPr/>
        <a:lstStyle/>
        <a:p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Investigación preliminar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84457C7E-104C-4E68-BC18-34DFB841531D}" type="parTrans" cxnId="{0304E660-6E2E-4B17-82A7-9FDCD9926D65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33D3FA86-6892-4ED6-B823-7F72F0C08CC2}" type="sibTrans" cxnId="{0304E660-6E2E-4B17-82A7-9FDCD9926D65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A2620EB0-E9FF-4A05-9BB1-5F1BAA8291CE}">
      <dgm:prSet phldrT="[Texto]" custT="1"/>
      <dgm:spPr/>
      <dgm:t>
        <a:bodyPr/>
        <a:lstStyle/>
        <a:p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Idea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EE7C495D-D90E-4D24-AE4B-33B7B03D9C01}" type="parTrans" cxnId="{9C4AEF3D-A40C-4A47-A534-E4D66A88D6BA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93642D2C-B84E-437A-90BD-468B0339A109}" type="sibTrans" cxnId="{9C4AEF3D-A40C-4A47-A534-E4D66A88D6BA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28420AE2-6C96-45EA-9740-C02A3BF9C597}">
      <dgm:prSet phldrT="[Texto]" custT="1"/>
      <dgm:spPr/>
      <dgm:t>
        <a:bodyPr/>
        <a:lstStyle/>
        <a:p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Elaboración y producción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5480BD95-9DBA-4F7D-A409-0C8A3964C8EE}" type="parTrans" cxnId="{2276FB87-5575-4B5F-A220-4E6320E5C5C6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9D05D4E7-258A-4835-81E0-CE418D525045}" type="sibTrans" cxnId="{2276FB87-5575-4B5F-A220-4E6320E5C5C6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28557CF0-A254-4816-9793-87FA3D73B389}">
      <dgm:prSet phldrT="[Texto]" custT="1"/>
      <dgm:spPr/>
      <dgm:t>
        <a:bodyPr/>
        <a:lstStyle/>
        <a:p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Prueba piloto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22B2FEDF-D32E-4E53-B91E-79EFA6CAAA07}" type="parTrans" cxnId="{37BCBADE-923B-456E-94D3-6096E5565D0F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B9BBA027-25A1-4423-8A98-AF82A0417218}" type="sibTrans" cxnId="{37BCBADE-923B-456E-94D3-6096E5565D0F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EF9828DE-BE3C-4E65-88BF-3DCBD6B8ABC2}">
      <dgm:prSet phldrT="[Texto]" custT="1"/>
      <dgm:spPr/>
      <dgm:t>
        <a:bodyPr/>
        <a:lstStyle/>
        <a:p>
          <a:r>
            <a:rPr lang="es-EC" sz="2000" b="1" dirty="0" smtClean="0">
              <a:latin typeface="Times New Roman" pitchFamily="18" charset="0"/>
              <a:cs typeface="Times New Roman" pitchFamily="18" charset="0"/>
            </a:rPr>
            <a:t>Rediseño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E5C2DF29-2B80-4017-8D63-FB6AC369F291}" type="parTrans" cxnId="{332A6574-DC7D-46CE-84AB-28A01E2A9789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F16077B6-6AAF-4365-95A3-4856648ACC39}" type="sibTrans" cxnId="{332A6574-DC7D-46CE-84AB-28A01E2A9789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05F60C26-14D2-4B4A-988F-11BD7E60D962}">
      <dgm:prSet phldrT="[Texto]" custT="1"/>
      <dgm:spPr/>
      <dgm:t>
        <a:bodyPr/>
        <a:lstStyle/>
        <a:p>
          <a:r>
            <a:rPr lang="es-EC" sz="2000" b="1" smtClean="0">
              <a:latin typeface="Times New Roman" pitchFamily="18" charset="0"/>
              <a:cs typeface="Times New Roman" pitchFamily="18" charset="0"/>
            </a:rPr>
            <a:t>Comercialización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459E20E1-24AB-44D1-B0D8-2DE1905B67FE}" type="parTrans" cxnId="{9213F17A-A400-4244-BDBF-8D6964CFC67A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D94A6B9F-17F1-48EB-8928-460AE532DEC3}" type="sibTrans" cxnId="{9213F17A-A400-4244-BDBF-8D6964CFC67A}">
      <dgm:prSet/>
      <dgm:spPr/>
      <dgm:t>
        <a:bodyPr/>
        <a:lstStyle/>
        <a:p>
          <a:endParaRPr lang="es-EC" sz="3200">
            <a:latin typeface="Times New Roman" pitchFamily="18" charset="0"/>
            <a:cs typeface="Times New Roman" pitchFamily="18" charset="0"/>
          </a:endParaRPr>
        </a:p>
      </dgm:t>
    </dgm:pt>
    <dgm:pt modelId="{F591DC3F-FD78-4E7E-B1AD-24729C7FBAB4}" type="pres">
      <dgm:prSet presAssocID="{909A603B-0DB5-4F01-82BD-B91CD2483A2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39C3FFB-3BB2-4C43-9E45-49EC76894757}" type="pres">
      <dgm:prSet presAssocID="{0D5917E4-D143-4F1E-BBA5-3E4A30DE8887}" presName="linNode" presStyleCnt="0"/>
      <dgm:spPr/>
    </dgm:pt>
    <dgm:pt modelId="{1563CA90-AAAE-42E7-985A-7E4F080F025B}" type="pres">
      <dgm:prSet presAssocID="{0D5917E4-D143-4F1E-BBA5-3E4A30DE88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508399-2392-4FC0-9FE5-BD4BE708B391}" type="pres">
      <dgm:prSet presAssocID="{0D5917E4-D143-4F1E-BBA5-3E4A30DE88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947FE-7912-4D60-9337-312D8236B1D0}" type="pres">
      <dgm:prSet presAssocID="{A7C16D15-1A90-481B-84F0-E6AFD682769A}" presName="spacing" presStyleCnt="0"/>
      <dgm:spPr/>
    </dgm:pt>
    <dgm:pt modelId="{BFA3CFEF-1FD7-42D3-9C9F-CB1F694B2E91}" type="pres">
      <dgm:prSet presAssocID="{6A568CE8-F6BB-4D65-93CF-8F3AF51DBBC4}" presName="linNode" presStyleCnt="0"/>
      <dgm:spPr/>
    </dgm:pt>
    <dgm:pt modelId="{46D1332C-C711-4368-94BA-91B29E8EEEF8}" type="pres">
      <dgm:prSet presAssocID="{6A568CE8-F6BB-4D65-93CF-8F3AF51DBBC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8FBC32-B4BA-4137-8C8A-4FA75128CA50}" type="pres">
      <dgm:prSet presAssocID="{6A568CE8-F6BB-4D65-93CF-8F3AF51DBBC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13F17A-A400-4244-BDBF-8D6964CFC67A}" srcId="{6A568CE8-F6BB-4D65-93CF-8F3AF51DBBC4}" destId="{05F60C26-14D2-4B4A-988F-11BD7E60D962}" srcOrd="5" destOrd="0" parTransId="{459E20E1-24AB-44D1-B0D8-2DE1905B67FE}" sibTransId="{D94A6B9F-17F1-48EB-8928-460AE532DEC3}"/>
    <dgm:cxn modelId="{F612E093-6C9F-43B3-926A-172FD6296C2C}" srcId="{909A603B-0DB5-4F01-82BD-B91CD2483A2B}" destId="{6A568CE8-F6BB-4D65-93CF-8F3AF51DBBC4}" srcOrd="1" destOrd="0" parTransId="{9866E969-94EA-4941-B4BE-2642155C1BCC}" sibTransId="{81ED5ED3-24C5-4E72-B75A-6FCE842AA1F3}"/>
    <dgm:cxn modelId="{9C4AEF3D-A40C-4A47-A534-E4D66A88D6BA}" srcId="{6A568CE8-F6BB-4D65-93CF-8F3AF51DBBC4}" destId="{A2620EB0-E9FF-4A05-9BB1-5F1BAA8291CE}" srcOrd="1" destOrd="0" parTransId="{EE7C495D-D90E-4D24-AE4B-33B7B03D9C01}" sibTransId="{93642D2C-B84E-437A-90BD-468B0339A109}"/>
    <dgm:cxn modelId="{16F8E5F0-B08A-427B-B51C-540B54E8B432}" type="presOf" srcId="{EF9828DE-BE3C-4E65-88BF-3DCBD6B8ABC2}" destId="{8C8FBC32-B4BA-4137-8C8A-4FA75128CA50}" srcOrd="0" destOrd="4" presId="urn:microsoft.com/office/officeart/2005/8/layout/vList6"/>
    <dgm:cxn modelId="{8C43EAA7-5571-42A1-903B-26B53FE4BE49}" srcId="{0D5917E4-D143-4F1E-BBA5-3E4A30DE8887}" destId="{F2E22D42-1DE3-428C-B777-69360D8E16D8}" srcOrd="1" destOrd="0" parTransId="{67E15303-2A71-4DD9-98BF-A4BE1275A481}" sibTransId="{AF47D270-848B-46C9-9601-FB01BFE8EFED}"/>
    <dgm:cxn modelId="{B530BA84-9A51-4EF9-B3D8-74727C5C63D7}" type="presOf" srcId="{DB299788-154D-4A7A-A4C5-521FA10C5FD9}" destId="{8C8FBC32-B4BA-4137-8C8A-4FA75128CA50}" srcOrd="0" destOrd="0" presId="urn:microsoft.com/office/officeart/2005/8/layout/vList6"/>
    <dgm:cxn modelId="{736566AE-EA4E-41E2-B60F-A43EE01AF536}" srcId="{909A603B-0DB5-4F01-82BD-B91CD2483A2B}" destId="{0D5917E4-D143-4F1E-BBA5-3E4A30DE8887}" srcOrd="0" destOrd="0" parTransId="{A41753D5-4DAF-4E96-A2EE-5A02BB28D664}" sibTransId="{A7C16D15-1A90-481B-84F0-E6AFD682769A}"/>
    <dgm:cxn modelId="{0304E660-6E2E-4B17-82A7-9FDCD9926D65}" srcId="{6A568CE8-F6BB-4D65-93CF-8F3AF51DBBC4}" destId="{DB299788-154D-4A7A-A4C5-521FA10C5FD9}" srcOrd="0" destOrd="0" parTransId="{84457C7E-104C-4E68-BC18-34DFB841531D}" sibTransId="{33D3FA86-6892-4ED6-B823-7F72F0C08CC2}"/>
    <dgm:cxn modelId="{DE252F54-9AED-4FDD-8E95-454365489E5B}" type="presOf" srcId="{05F60C26-14D2-4B4A-988F-11BD7E60D962}" destId="{8C8FBC32-B4BA-4137-8C8A-4FA75128CA50}" srcOrd="0" destOrd="5" presId="urn:microsoft.com/office/officeart/2005/8/layout/vList6"/>
    <dgm:cxn modelId="{B96C4D01-64B7-4B89-8D9D-10DF22A773C3}" type="presOf" srcId="{F2E22D42-1DE3-428C-B777-69360D8E16D8}" destId="{3E508399-2392-4FC0-9FE5-BD4BE708B391}" srcOrd="0" destOrd="1" presId="urn:microsoft.com/office/officeart/2005/8/layout/vList6"/>
    <dgm:cxn modelId="{B9C9D40D-5878-4215-8930-AF3D762A500F}" type="presOf" srcId="{A2620EB0-E9FF-4A05-9BB1-5F1BAA8291CE}" destId="{8C8FBC32-B4BA-4137-8C8A-4FA75128CA50}" srcOrd="0" destOrd="1" presId="urn:microsoft.com/office/officeart/2005/8/layout/vList6"/>
    <dgm:cxn modelId="{C39B381C-EF58-4178-B4B3-65BAFC1C675D}" srcId="{0D5917E4-D143-4F1E-BBA5-3E4A30DE8887}" destId="{DB72B951-13E5-432E-8402-115E1821F45A}" srcOrd="0" destOrd="0" parTransId="{89E07B8D-927A-4367-A519-84585A06E67E}" sibTransId="{84119DFB-081B-4BC5-97A3-88B63B1F18C4}"/>
    <dgm:cxn modelId="{2276FB87-5575-4B5F-A220-4E6320E5C5C6}" srcId="{6A568CE8-F6BB-4D65-93CF-8F3AF51DBBC4}" destId="{28420AE2-6C96-45EA-9740-C02A3BF9C597}" srcOrd="2" destOrd="0" parTransId="{5480BD95-9DBA-4F7D-A409-0C8A3964C8EE}" sibTransId="{9D05D4E7-258A-4835-81E0-CE418D525045}"/>
    <dgm:cxn modelId="{29967600-3F9C-41AE-AFFD-9A0A0C3F82A4}" type="presOf" srcId="{909A603B-0DB5-4F01-82BD-B91CD2483A2B}" destId="{F591DC3F-FD78-4E7E-B1AD-24729C7FBAB4}" srcOrd="0" destOrd="0" presId="urn:microsoft.com/office/officeart/2005/8/layout/vList6"/>
    <dgm:cxn modelId="{4D67E115-B5D8-4D19-AD29-A2FF02C32824}" type="presOf" srcId="{0D5917E4-D143-4F1E-BBA5-3E4A30DE8887}" destId="{1563CA90-AAAE-42E7-985A-7E4F080F025B}" srcOrd="0" destOrd="0" presId="urn:microsoft.com/office/officeart/2005/8/layout/vList6"/>
    <dgm:cxn modelId="{37BCBADE-923B-456E-94D3-6096E5565D0F}" srcId="{6A568CE8-F6BB-4D65-93CF-8F3AF51DBBC4}" destId="{28557CF0-A254-4816-9793-87FA3D73B389}" srcOrd="3" destOrd="0" parTransId="{22B2FEDF-D32E-4E53-B91E-79EFA6CAAA07}" sibTransId="{B9BBA027-25A1-4423-8A98-AF82A0417218}"/>
    <dgm:cxn modelId="{B8CF8076-2495-4E30-9B55-7FA4C935628E}" type="presOf" srcId="{28557CF0-A254-4816-9793-87FA3D73B389}" destId="{8C8FBC32-B4BA-4137-8C8A-4FA75128CA50}" srcOrd="0" destOrd="3" presId="urn:microsoft.com/office/officeart/2005/8/layout/vList6"/>
    <dgm:cxn modelId="{BFF9D500-9E3D-48C1-BE62-54CD73A5093D}" type="presOf" srcId="{28420AE2-6C96-45EA-9740-C02A3BF9C597}" destId="{8C8FBC32-B4BA-4137-8C8A-4FA75128CA50}" srcOrd="0" destOrd="2" presId="urn:microsoft.com/office/officeart/2005/8/layout/vList6"/>
    <dgm:cxn modelId="{332A6574-DC7D-46CE-84AB-28A01E2A9789}" srcId="{6A568CE8-F6BB-4D65-93CF-8F3AF51DBBC4}" destId="{EF9828DE-BE3C-4E65-88BF-3DCBD6B8ABC2}" srcOrd="4" destOrd="0" parTransId="{E5C2DF29-2B80-4017-8D63-FB6AC369F291}" sibTransId="{F16077B6-6AAF-4365-95A3-4856648ACC39}"/>
    <dgm:cxn modelId="{5E1D8009-3BA8-4452-B961-ED8585746EB9}" type="presOf" srcId="{DB72B951-13E5-432E-8402-115E1821F45A}" destId="{3E508399-2392-4FC0-9FE5-BD4BE708B391}" srcOrd="0" destOrd="0" presId="urn:microsoft.com/office/officeart/2005/8/layout/vList6"/>
    <dgm:cxn modelId="{B264DDBF-17C7-4880-AE0F-6B5F3BD18E61}" type="presOf" srcId="{6A568CE8-F6BB-4D65-93CF-8F3AF51DBBC4}" destId="{46D1332C-C711-4368-94BA-91B29E8EEEF8}" srcOrd="0" destOrd="0" presId="urn:microsoft.com/office/officeart/2005/8/layout/vList6"/>
    <dgm:cxn modelId="{CD55C929-A5EF-4387-8BD3-1B17CF7304A6}" type="presParOf" srcId="{F591DC3F-FD78-4E7E-B1AD-24729C7FBAB4}" destId="{F39C3FFB-3BB2-4C43-9E45-49EC76894757}" srcOrd="0" destOrd="0" presId="urn:microsoft.com/office/officeart/2005/8/layout/vList6"/>
    <dgm:cxn modelId="{8A893D27-74E0-44F4-B128-FE73364FBB6E}" type="presParOf" srcId="{F39C3FFB-3BB2-4C43-9E45-49EC76894757}" destId="{1563CA90-AAAE-42E7-985A-7E4F080F025B}" srcOrd="0" destOrd="0" presId="urn:microsoft.com/office/officeart/2005/8/layout/vList6"/>
    <dgm:cxn modelId="{252B7DF2-3EB1-47A5-BCAF-494F1257A3E5}" type="presParOf" srcId="{F39C3FFB-3BB2-4C43-9E45-49EC76894757}" destId="{3E508399-2392-4FC0-9FE5-BD4BE708B391}" srcOrd="1" destOrd="0" presId="urn:microsoft.com/office/officeart/2005/8/layout/vList6"/>
    <dgm:cxn modelId="{C73F5B66-1C69-43E2-8D62-DC3ED840A940}" type="presParOf" srcId="{F591DC3F-FD78-4E7E-B1AD-24729C7FBAB4}" destId="{894947FE-7912-4D60-9337-312D8236B1D0}" srcOrd="1" destOrd="0" presId="urn:microsoft.com/office/officeart/2005/8/layout/vList6"/>
    <dgm:cxn modelId="{5D91CE75-3717-4D2C-9171-182CC7F7E072}" type="presParOf" srcId="{F591DC3F-FD78-4E7E-B1AD-24729C7FBAB4}" destId="{BFA3CFEF-1FD7-42D3-9C9F-CB1F694B2E91}" srcOrd="2" destOrd="0" presId="urn:microsoft.com/office/officeart/2005/8/layout/vList6"/>
    <dgm:cxn modelId="{265BFD8E-D166-4111-859E-FC6218D4AB64}" type="presParOf" srcId="{BFA3CFEF-1FD7-42D3-9C9F-CB1F694B2E91}" destId="{46D1332C-C711-4368-94BA-91B29E8EEEF8}" srcOrd="0" destOrd="0" presId="urn:microsoft.com/office/officeart/2005/8/layout/vList6"/>
    <dgm:cxn modelId="{720FFC58-A2B5-4F45-B232-479AD0884774}" type="presParOf" srcId="{BFA3CFEF-1FD7-42D3-9C9F-CB1F694B2E91}" destId="{8C8FBC32-B4BA-4137-8C8A-4FA75128CA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53E6F9-EE01-4165-A552-744B8A044EE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76ADD1E-5F66-4316-BBA8-78F977B7E224}">
      <dgm:prSet phldrT="[Texto]"/>
      <dgm:spPr/>
      <dgm:t>
        <a:bodyPr/>
        <a:lstStyle/>
        <a:p>
          <a:r>
            <a:rPr lang="es-EC" b="1" dirty="0" smtClean="0">
              <a:latin typeface="Times New Roman" pitchFamily="18" charset="0"/>
              <a:cs typeface="Times New Roman" pitchFamily="18" charset="0"/>
            </a:rPr>
            <a:t>Innovación de producto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F9A4C7DC-F3F2-434D-BDF4-AD3ED5C128C9}" type="parTrans" cxnId="{2CD212E0-C89B-477A-ADDC-1FBAC8AE401B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A441A9B2-2728-4701-8BC0-F95C46CD8718}" type="sibTrans" cxnId="{2CD212E0-C89B-477A-ADDC-1FBAC8AE401B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15903FC1-41C6-46ED-A679-4CFEF87F74C6}">
      <dgm:prSet/>
      <dgm:spPr/>
      <dgm:t>
        <a:bodyPr/>
        <a:lstStyle/>
        <a:p>
          <a:r>
            <a:rPr lang="es-EC" b="1" dirty="0" smtClean="0">
              <a:latin typeface="Times New Roman" pitchFamily="18" charset="0"/>
              <a:cs typeface="Times New Roman" pitchFamily="18" charset="0"/>
            </a:rPr>
            <a:t>Innovación de proceso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F849AE49-7AB2-47FB-8343-3F41E1C79C50}" type="parTrans" cxnId="{4C311E9C-A537-425B-BED2-2D11BAFD821F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F4E584B3-82B1-4714-9C6D-527434081A01}" type="sibTrans" cxnId="{4C311E9C-A537-425B-BED2-2D11BAFD821F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DBAEDCFC-53EE-4A0A-BDAA-B999692EA2D5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Innovación de organización</a:t>
          </a:r>
          <a:endParaRPr lang="es-EC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D0B8E3-449B-49A9-9C16-91BA21FE7C3F}" type="parTrans" cxnId="{39FD68F2-5A08-4F00-AED8-CE8909959B1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C619B4E8-71A2-4CEA-9145-6F6166B55A9B}" type="sibTrans" cxnId="{39FD68F2-5A08-4F00-AED8-CE8909959B13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6FF84BA6-02AB-441D-8771-06DE49E9425A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Innovación de mercadotecnia</a:t>
          </a:r>
          <a:endParaRPr lang="es-EC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1975C5-F9EE-4966-B1CE-8555C1A0F904}" type="parTrans" cxnId="{443458F9-6959-46F6-9ECC-452CB3368CDD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DF1A6283-E18D-4FE0-9E0A-E9C46A04D3E6}" type="sibTrans" cxnId="{443458F9-6959-46F6-9ECC-452CB3368CDD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261264B9-2F67-4931-A303-5CB850D6E6E3}" type="pres">
      <dgm:prSet presAssocID="{1E53E6F9-EE01-4165-A552-744B8A044E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906BDB-8ACA-4F0B-ABAA-F5DCB71D3984}" type="pres">
      <dgm:prSet presAssocID="{A76ADD1E-5F66-4316-BBA8-78F977B7E224}" presName="parentLin" presStyleCnt="0"/>
      <dgm:spPr/>
    </dgm:pt>
    <dgm:pt modelId="{83C8D307-B565-4F43-B1D6-0E967650AB33}" type="pres">
      <dgm:prSet presAssocID="{A76ADD1E-5F66-4316-BBA8-78F977B7E224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46DD969E-5273-4C09-ADC1-F79BD68BAE69}" type="pres">
      <dgm:prSet presAssocID="{A76ADD1E-5F66-4316-BBA8-78F977B7E2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04A7AF-FDCE-45B2-B3E7-219A576D991F}" type="pres">
      <dgm:prSet presAssocID="{A76ADD1E-5F66-4316-BBA8-78F977B7E224}" presName="negativeSpace" presStyleCnt="0"/>
      <dgm:spPr/>
    </dgm:pt>
    <dgm:pt modelId="{F939B057-1D49-44B7-9D9E-54B9EF0826D8}" type="pres">
      <dgm:prSet presAssocID="{A76ADD1E-5F66-4316-BBA8-78F977B7E22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EE9D28-E89E-4545-98EA-C1C97F5AD967}" type="pres">
      <dgm:prSet presAssocID="{A441A9B2-2728-4701-8BC0-F95C46CD8718}" presName="spaceBetweenRectangles" presStyleCnt="0"/>
      <dgm:spPr/>
    </dgm:pt>
    <dgm:pt modelId="{7BEE792A-1D7D-435D-8C50-AE026B63818A}" type="pres">
      <dgm:prSet presAssocID="{15903FC1-41C6-46ED-A679-4CFEF87F74C6}" presName="parentLin" presStyleCnt="0"/>
      <dgm:spPr/>
    </dgm:pt>
    <dgm:pt modelId="{737512D9-9614-40A5-86E3-CA964F5F1A58}" type="pres">
      <dgm:prSet presAssocID="{15903FC1-41C6-46ED-A679-4CFEF87F74C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8A5B326C-E8C8-4EBF-AB0B-FF2EFB99C2EE}" type="pres">
      <dgm:prSet presAssocID="{15903FC1-41C6-46ED-A679-4CFEF87F74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AE2B52-3D44-4B83-B2B5-DD4CD75357AB}" type="pres">
      <dgm:prSet presAssocID="{15903FC1-41C6-46ED-A679-4CFEF87F74C6}" presName="negativeSpace" presStyleCnt="0"/>
      <dgm:spPr/>
    </dgm:pt>
    <dgm:pt modelId="{352DC643-E551-455E-95D9-247AC8BB346F}" type="pres">
      <dgm:prSet presAssocID="{15903FC1-41C6-46ED-A679-4CFEF87F74C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DD0B7B-E614-4ED5-9D40-0F6D9506DF77}" type="pres">
      <dgm:prSet presAssocID="{F4E584B3-82B1-4714-9C6D-527434081A01}" presName="spaceBetweenRectangles" presStyleCnt="0"/>
      <dgm:spPr/>
    </dgm:pt>
    <dgm:pt modelId="{63327155-17A4-482A-B0AA-EEF16CDCBEC9}" type="pres">
      <dgm:prSet presAssocID="{DBAEDCFC-53EE-4A0A-BDAA-B999692EA2D5}" presName="parentLin" presStyleCnt="0"/>
      <dgm:spPr/>
    </dgm:pt>
    <dgm:pt modelId="{075189D0-2396-498C-A03C-758A912A0561}" type="pres">
      <dgm:prSet presAssocID="{DBAEDCFC-53EE-4A0A-BDAA-B999692EA2D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E612B67A-E4B1-4ACF-A2C5-948A84350B9E}" type="pres">
      <dgm:prSet presAssocID="{DBAEDCFC-53EE-4A0A-BDAA-B999692EA2D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DC59EC-2FC5-4D51-ABFA-EB3BC2142A02}" type="pres">
      <dgm:prSet presAssocID="{DBAEDCFC-53EE-4A0A-BDAA-B999692EA2D5}" presName="negativeSpace" presStyleCnt="0"/>
      <dgm:spPr/>
    </dgm:pt>
    <dgm:pt modelId="{47BA1C84-4220-43B9-A069-18BA6960B690}" type="pres">
      <dgm:prSet presAssocID="{DBAEDCFC-53EE-4A0A-BDAA-B999692EA2D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F5B5E0-4339-44D9-8A68-711BC7E5833E}" type="pres">
      <dgm:prSet presAssocID="{C619B4E8-71A2-4CEA-9145-6F6166B55A9B}" presName="spaceBetweenRectangles" presStyleCnt="0"/>
      <dgm:spPr/>
    </dgm:pt>
    <dgm:pt modelId="{BEB95F27-EE0E-4DDC-8032-86674D6C00D2}" type="pres">
      <dgm:prSet presAssocID="{6FF84BA6-02AB-441D-8771-06DE49E9425A}" presName="parentLin" presStyleCnt="0"/>
      <dgm:spPr/>
    </dgm:pt>
    <dgm:pt modelId="{4D6F16A9-543E-435B-B73E-08A6883CA15F}" type="pres">
      <dgm:prSet presAssocID="{6FF84BA6-02AB-441D-8771-06DE49E9425A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998A5898-7719-4952-B3F9-4B0F05C21E40}" type="pres">
      <dgm:prSet presAssocID="{6FF84BA6-02AB-441D-8771-06DE49E942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C1994-B29D-49A5-A8C9-F9A5D8C24DE1}" type="pres">
      <dgm:prSet presAssocID="{6FF84BA6-02AB-441D-8771-06DE49E9425A}" presName="negativeSpace" presStyleCnt="0"/>
      <dgm:spPr/>
    </dgm:pt>
    <dgm:pt modelId="{375015A3-21D1-4731-9B2A-71A8C99A80C1}" type="pres">
      <dgm:prSet presAssocID="{6FF84BA6-02AB-441D-8771-06DE49E9425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CD212E0-C89B-477A-ADDC-1FBAC8AE401B}" srcId="{1E53E6F9-EE01-4165-A552-744B8A044EEB}" destId="{A76ADD1E-5F66-4316-BBA8-78F977B7E224}" srcOrd="0" destOrd="0" parTransId="{F9A4C7DC-F3F2-434D-BDF4-AD3ED5C128C9}" sibTransId="{A441A9B2-2728-4701-8BC0-F95C46CD8718}"/>
    <dgm:cxn modelId="{7376DE10-4F5C-4068-AF27-4CAAEA8C1D8B}" type="presOf" srcId="{15903FC1-41C6-46ED-A679-4CFEF87F74C6}" destId="{8A5B326C-E8C8-4EBF-AB0B-FF2EFB99C2EE}" srcOrd="1" destOrd="0" presId="urn:microsoft.com/office/officeart/2005/8/layout/list1"/>
    <dgm:cxn modelId="{F9EFA294-3767-4E3B-AEAE-6172AD6E0DC0}" type="presOf" srcId="{DBAEDCFC-53EE-4A0A-BDAA-B999692EA2D5}" destId="{E612B67A-E4B1-4ACF-A2C5-948A84350B9E}" srcOrd="1" destOrd="0" presId="urn:microsoft.com/office/officeart/2005/8/layout/list1"/>
    <dgm:cxn modelId="{4C311E9C-A537-425B-BED2-2D11BAFD821F}" srcId="{1E53E6F9-EE01-4165-A552-744B8A044EEB}" destId="{15903FC1-41C6-46ED-A679-4CFEF87F74C6}" srcOrd="1" destOrd="0" parTransId="{F849AE49-7AB2-47FB-8343-3F41E1C79C50}" sibTransId="{F4E584B3-82B1-4714-9C6D-527434081A01}"/>
    <dgm:cxn modelId="{934DAA76-17EA-4017-A2DF-1F27AE197648}" type="presOf" srcId="{6FF84BA6-02AB-441D-8771-06DE49E9425A}" destId="{4D6F16A9-543E-435B-B73E-08A6883CA15F}" srcOrd="0" destOrd="0" presId="urn:microsoft.com/office/officeart/2005/8/layout/list1"/>
    <dgm:cxn modelId="{C30F3F3C-7777-481A-A62E-83D0595091F7}" type="presOf" srcId="{DBAEDCFC-53EE-4A0A-BDAA-B999692EA2D5}" destId="{075189D0-2396-498C-A03C-758A912A0561}" srcOrd="0" destOrd="0" presId="urn:microsoft.com/office/officeart/2005/8/layout/list1"/>
    <dgm:cxn modelId="{39FD68F2-5A08-4F00-AED8-CE8909959B13}" srcId="{1E53E6F9-EE01-4165-A552-744B8A044EEB}" destId="{DBAEDCFC-53EE-4A0A-BDAA-B999692EA2D5}" srcOrd="2" destOrd="0" parTransId="{3DD0B8E3-449B-49A9-9C16-91BA21FE7C3F}" sibTransId="{C619B4E8-71A2-4CEA-9145-6F6166B55A9B}"/>
    <dgm:cxn modelId="{420900F3-B728-4FD0-9713-7F241A932237}" type="presOf" srcId="{15903FC1-41C6-46ED-A679-4CFEF87F74C6}" destId="{737512D9-9614-40A5-86E3-CA964F5F1A58}" srcOrd="0" destOrd="0" presId="urn:microsoft.com/office/officeart/2005/8/layout/list1"/>
    <dgm:cxn modelId="{A305913C-6664-48A3-97FB-0EDFD2BC72BA}" type="presOf" srcId="{1E53E6F9-EE01-4165-A552-744B8A044EEB}" destId="{261264B9-2F67-4931-A303-5CB850D6E6E3}" srcOrd="0" destOrd="0" presId="urn:microsoft.com/office/officeart/2005/8/layout/list1"/>
    <dgm:cxn modelId="{6CC163C1-1669-45ED-9189-8916B105864F}" type="presOf" srcId="{A76ADD1E-5F66-4316-BBA8-78F977B7E224}" destId="{83C8D307-B565-4F43-B1D6-0E967650AB33}" srcOrd="0" destOrd="0" presId="urn:microsoft.com/office/officeart/2005/8/layout/list1"/>
    <dgm:cxn modelId="{E29BCB01-1F3A-4A30-A330-FEBF53032EFC}" type="presOf" srcId="{6FF84BA6-02AB-441D-8771-06DE49E9425A}" destId="{998A5898-7719-4952-B3F9-4B0F05C21E40}" srcOrd="1" destOrd="0" presId="urn:microsoft.com/office/officeart/2005/8/layout/list1"/>
    <dgm:cxn modelId="{443458F9-6959-46F6-9ECC-452CB3368CDD}" srcId="{1E53E6F9-EE01-4165-A552-744B8A044EEB}" destId="{6FF84BA6-02AB-441D-8771-06DE49E9425A}" srcOrd="3" destOrd="0" parTransId="{B51975C5-F9EE-4966-B1CE-8555C1A0F904}" sibTransId="{DF1A6283-E18D-4FE0-9E0A-E9C46A04D3E6}"/>
    <dgm:cxn modelId="{C64C8339-F2C7-4EF1-9290-63A4373E4ADE}" type="presOf" srcId="{A76ADD1E-5F66-4316-BBA8-78F977B7E224}" destId="{46DD969E-5273-4C09-ADC1-F79BD68BAE69}" srcOrd="1" destOrd="0" presId="urn:microsoft.com/office/officeart/2005/8/layout/list1"/>
    <dgm:cxn modelId="{37492F34-FCEC-478B-9047-DA76364CDCBB}" type="presParOf" srcId="{261264B9-2F67-4931-A303-5CB850D6E6E3}" destId="{46906BDB-8ACA-4F0B-ABAA-F5DCB71D3984}" srcOrd="0" destOrd="0" presId="urn:microsoft.com/office/officeart/2005/8/layout/list1"/>
    <dgm:cxn modelId="{77246034-781C-43AB-9312-AD70551BED57}" type="presParOf" srcId="{46906BDB-8ACA-4F0B-ABAA-F5DCB71D3984}" destId="{83C8D307-B565-4F43-B1D6-0E967650AB33}" srcOrd="0" destOrd="0" presId="urn:microsoft.com/office/officeart/2005/8/layout/list1"/>
    <dgm:cxn modelId="{9D81FE61-F12B-431F-BF57-CB2A5417552D}" type="presParOf" srcId="{46906BDB-8ACA-4F0B-ABAA-F5DCB71D3984}" destId="{46DD969E-5273-4C09-ADC1-F79BD68BAE69}" srcOrd="1" destOrd="0" presId="urn:microsoft.com/office/officeart/2005/8/layout/list1"/>
    <dgm:cxn modelId="{3FFBB232-4C43-4615-88EC-D0BDF45DB90A}" type="presParOf" srcId="{261264B9-2F67-4931-A303-5CB850D6E6E3}" destId="{6C04A7AF-FDCE-45B2-B3E7-219A576D991F}" srcOrd="1" destOrd="0" presId="urn:microsoft.com/office/officeart/2005/8/layout/list1"/>
    <dgm:cxn modelId="{7D6ABB85-6330-43C3-B36C-1233B8EBEA85}" type="presParOf" srcId="{261264B9-2F67-4931-A303-5CB850D6E6E3}" destId="{F939B057-1D49-44B7-9D9E-54B9EF0826D8}" srcOrd="2" destOrd="0" presId="urn:microsoft.com/office/officeart/2005/8/layout/list1"/>
    <dgm:cxn modelId="{38D9CDB3-4F2B-4762-BF61-61445B266995}" type="presParOf" srcId="{261264B9-2F67-4931-A303-5CB850D6E6E3}" destId="{41EE9D28-E89E-4545-98EA-C1C97F5AD967}" srcOrd="3" destOrd="0" presId="urn:microsoft.com/office/officeart/2005/8/layout/list1"/>
    <dgm:cxn modelId="{E26F94F1-BC31-49EE-AF4F-284C5C5C665C}" type="presParOf" srcId="{261264B9-2F67-4931-A303-5CB850D6E6E3}" destId="{7BEE792A-1D7D-435D-8C50-AE026B63818A}" srcOrd="4" destOrd="0" presId="urn:microsoft.com/office/officeart/2005/8/layout/list1"/>
    <dgm:cxn modelId="{5F66E32B-2A41-4A8F-9057-2732ACAF3370}" type="presParOf" srcId="{7BEE792A-1D7D-435D-8C50-AE026B63818A}" destId="{737512D9-9614-40A5-86E3-CA964F5F1A58}" srcOrd="0" destOrd="0" presId="urn:microsoft.com/office/officeart/2005/8/layout/list1"/>
    <dgm:cxn modelId="{0FAD5026-8538-4E3C-9398-EB36274F0391}" type="presParOf" srcId="{7BEE792A-1D7D-435D-8C50-AE026B63818A}" destId="{8A5B326C-E8C8-4EBF-AB0B-FF2EFB99C2EE}" srcOrd="1" destOrd="0" presId="urn:microsoft.com/office/officeart/2005/8/layout/list1"/>
    <dgm:cxn modelId="{8D265C96-2DFB-4EE8-B2AC-A105DC21B498}" type="presParOf" srcId="{261264B9-2F67-4931-A303-5CB850D6E6E3}" destId="{E6AE2B52-3D44-4B83-B2B5-DD4CD75357AB}" srcOrd="5" destOrd="0" presId="urn:microsoft.com/office/officeart/2005/8/layout/list1"/>
    <dgm:cxn modelId="{69461323-0B99-4157-A988-0A6A7C74EF4F}" type="presParOf" srcId="{261264B9-2F67-4931-A303-5CB850D6E6E3}" destId="{352DC643-E551-455E-95D9-247AC8BB346F}" srcOrd="6" destOrd="0" presId="urn:microsoft.com/office/officeart/2005/8/layout/list1"/>
    <dgm:cxn modelId="{FDABC649-F1E3-4029-BEDA-185F56040576}" type="presParOf" srcId="{261264B9-2F67-4931-A303-5CB850D6E6E3}" destId="{CDDD0B7B-E614-4ED5-9D40-0F6D9506DF77}" srcOrd="7" destOrd="0" presId="urn:microsoft.com/office/officeart/2005/8/layout/list1"/>
    <dgm:cxn modelId="{8050C4AD-E26E-4F0B-8B65-8B6950592277}" type="presParOf" srcId="{261264B9-2F67-4931-A303-5CB850D6E6E3}" destId="{63327155-17A4-482A-B0AA-EEF16CDCBEC9}" srcOrd="8" destOrd="0" presId="urn:microsoft.com/office/officeart/2005/8/layout/list1"/>
    <dgm:cxn modelId="{4E67E61D-89C7-4FF7-BBD6-34BA8FD1E87F}" type="presParOf" srcId="{63327155-17A4-482A-B0AA-EEF16CDCBEC9}" destId="{075189D0-2396-498C-A03C-758A912A0561}" srcOrd="0" destOrd="0" presId="urn:microsoft.com/office/officeart/2005/8/layout/list1"/>
    <dgm:cxn modelId="{752F1B07-2EC6-431F-89A6-5EE490D8D500}" type="presParOf" srcId="{63327155-17A4-482A-B0AA-EEF16CDCBEC9}" destId="{E612B67A-E4B1-4ACF-A2C5-948A84350B9E}" srcOrd="1" destOrd="0" presId="urn:microsoft.com/office/officeart/2005/8/layout/list1"/>
    <dgm:cxn modelId="{60343F42-4C39-48E7-AF4E-202854B28EB7}" type="presParOf" srcId="{261264B9-2F67-4931-A303-5CB850D6E6E3}" destId="{5FDC59EC-2FC5-4D51-ABFA-EB3BC2142A02}" srcOrd="9" destOrd="0" presId="urn:microsoft.com/office/officeart/2005/8/layout/list1"/>
    <dgm:cxn modelId="{AC5568CC-A0EC-40A6-95AD-D2313F6A24E0}" type="presParOf" srcId="{261264B9-2F67-4931-A303-5CB850D6E6E3}" destId="{47BA1C84-4220-43B9-A069-18BA6960B690}" srcOrd="10" destOrd="0" presId="urn:microsoft.com/office/officeart/2005/8/layout/list1"/>
    <dgm:cxn modelId="{213C33C5-5369-4D52-A04A-0F541613CF3E}" type="presParOf" srcId="{261264B9-2F67-4931-A303-5CB850D6E6E3}" destId="{A7F5B5E0-4339-44D9-8A68-711BC7E5833E}" srcOrd="11" destOrd="0" presId="urn:microsoft.com/office/officeart/2005/8/layout/list1"/>
    <dgm:cxn modelId="{65BD1D2B-F344-4C09-9AED-68FA207A2465}" type="presParOf" srcId="{261264B9-2F67-4931-A303-5CB850D6E6E3}" destId="{BEB95F27-EE0E-4DDC-8032-86674D6C00D2}" srcOrd="12" destOrd="0" presId="urn:microsoft.com/office/officeart/2005/8/layout/list1"/>
    <dgm:cxn modelId="{16ACA8C8-A2BB-4F22-94CE-862AEA348016}" type="presParOf" srcId="{BEB95F27-EE0E-4DDC-8032-86674D6C00D2}" destId="{4D6F16A9-543E-435B-B73E-08A6883CA15F}" srcOrd="0" destOrd="0" presId="urn:microsoft.com/office/officeart/2005/8/layout/list1"/>
    <dgm:cxn modelId="{E43DE272-E2E6-4963-8345-02C2F34C4C7E}" type="presParOf" srcId="{BEB95F27-EE0E-4DDC-8032-86674D6C00D2}" destId="{998A5898-7719-4952-B3F9-4B0F05C21E40}" srcOrd="1" destOrd="0" presId="urn:microsoft.com/office/officeart/2005/8/layout/list1"/>
    <dgm:cxn modelId="{4DE87F70-F9D9-4C39-92EA-37C8C21F23CF}" type="presParOf" srcId="{261264B9-2F67-4931-A303-5CB850D6E6E3}" destId="{787C1994-B29D-49A5-A8C9-F9A5D8C24DE1}" srcOrd="13" destOrd="0" presId="urn:microsoft.com/office/officeart/2005/8/layout/list1"/>
    <dgm:cxn modelId="{7E140CDB-1AA1-4374-B48C-FED56654AED6}" type="presParOf" srcId="{261264B9-2F67-4931-A303-5CB850D6E6E3}" destId="{375015A3-21D1-4731-9B2A-71A8C99A80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32F70D-5F58-433C-BA71-0EBE9765BAD8}" type="doc">
      <dgm:prSet loTypeId="urn:microsoft.com/office/officeart/2005/8/layout/default#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5E1443-0AB1-4921-87FE-965701863F4F}">
      <dgm:prSet phldrT="[Texto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Nuestro país a nivel mundial se encuentra por debajo de las expectativas correspondientes al nivel de desarrollo de acuerdo a la Organización Mundial de Propiedad Intelectual, hasta el año 2019 el Ecuador se ubicó en el puesto 99, resaltando como principal problema la falta de apoyo fiscal e inversión.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96A31-5C68-4E6C-AE70-A5CEDA626E41}" type="parTrans" cxnId="{5ED38939-D027-4035-A74B-46AFF331F1D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D5F0D-2410-4D8F-BD0F-02F5A55CA910}" type="sibTrans" cxnId="{5ED38939-D027-4035-A74B-46AFF331F1D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65F06-92BF-4539-B9A2-739D05D318DB}">
      <dgm:prSet custT="1"/>
      <dgm:spPr>
        <a:solidFill>
          <a:schemeClr val="bg1"/>
        </a:solidFill>
        <a:ln>
          <a:solidFill>
            <a:srgbClr val="CC6600"/>
          </a:solidFill>
        </a:ln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artesanos buscan manejar sus talleres artesanales de una manera más organizada, sin embargo solo un 19,65% de los artesanos tiene una formación de tercer nivel y tan solo un 1,45% tienen una formación de cuarto nivel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16AFC-C03C-470A-8D4E-7648A331749A}" type="parTrans" cxnId="{42D89DD6-A094-434C-8CFD-11B7FAF4400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B5491-5AAE-4F85-89A4-CAD34261795C}" type="sibTrans" cxnId="{42D89DD6-A094-434C-8CFD-11B7FAF4400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1306C-9742-4C8C-B601-41AF7CB5C8FF}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resalta que la rama de Chef de partida innova más en su producto con un porcentaje de 97,2%, la rama de Alimentos, proceso de alimentos innova más en sus productos y organización con un porcentaje de 96,7%, la rama de Panadería y pastelería innova más en su organización con un 92,4% y la rama de Coctelería innova en su organización y mercadotecnia con un 100%. 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06288-F207-4064-8C6E-7C94968599FA}" type="parTrans" cxnId="{69A1F91D-1EC0-43CB-A278-06E2E38D0FA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D4F6F-C924-455A-BD50-295286E6AEC6}" type="sibTrans" cxnId="{69A1F91D-1EC0-43CB-A278-06E2E38D0FAF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F39BE-E2F9-47F7-A346-E94CB75C054B}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artesanos son aquellos que con sus manos elaboran arte, son representantes de una cultura e identidad de un país. Los artesanos en sus diferentes ramas artesanales muestran diferencias en cuanto a innovar se trata, pero en esta investigación tuvo una percepción muy positiva en innovación.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435C8-B7CC-4310-ACC2-9507610243D7}" type="sibTrans" cxnId="{3413F128-06E2-40B3-96F4-94B1C35E93C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15DB6-F030-4A66-BBC3-B7AB216206AD}" type="parTrans" cxnId="{3413F128-06E2-40B3-96F4-94B1C35E93CF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A718B-4834-4612-B550-E8DFBA693485}" type="pres">
      <dgm:prSet presAssocID="{1532F70D-5F58-433C-BA71-0EBE9765BA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454478-A912-441F-AD8E-914FE59D5671}" type="pres">
      <dgm:prSet presAssocID="{9C5E1443-0AB1-4921-87FE-965701863F4F}" presName="node" presStyleLbl="node1" presStyleIdx="0" presStyleCnt="4" custScaleX="174993" custScaleY="115453" custLinFactNeighborX="-2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893C58-0018-426F-AFD9-18CE97D1A852}" type="pres">
      <dgm:prSet presAssocID="{EA0D5F0D-2410-4D8F-BD0F-02F5A55CA910}" presName="sibTrans" presStyleCnt="0"/>
      <dgm:spPr/>
      <dgm:t>
        <a:bodyPr/>
        <a:lstStyle/>
        <a:p>
          <a:endParaRPr lang="es-EC"/>
        </a:p>
      </dgm:t>
    </dgm:pt>
    <dgm:pt modelId="{B97CE0CC-E5CF-4D5D-8E07-D8524DF0CC88}" type="pres">
      <dgm:prSet presAssocID="{BCCF39BE-E2F9-47F7-A346-E94CB75C054B}" presName="node" presStyleLbl="node1" presStyleIdx="1" presStyleCnt="4" custScaleX="169068" custScaleY="1154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E74CD6-0D67-4303-A702-417F7D6691BA}" type="pres">
      <dgm:prSet presAssocID="{2DE435C8-B7CC-4310-ACC2-9507610243D7}" presName="sibTrans" presStyleCnt="0"/>
      <dgm:spPr/>
      <dgm:t>
        <a:bodyPr/>
        <a:lstStyle/>
        <a:p>
          <a:endParaRPr lang="es-EC"/>
        </a:p>
      </dgm:t>
    </dgm:pt>
    <dgm:pt modelId="{F8C301D7-5F0B-4E60-B4B7-AE149F1FAEED}" type="pres">
      <dgm:prSet presAssocID="{D741306C-9742-4C8C-B601-41AF7CB5C8FF}" presName="node" presStyleLbl="node1" presStyleIdx="2" presStyleCnt="4" custScaleX="174982" custScaleY="1260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809C5F-2900-480F-8372-B395C88200C8}" type="pres">
      <dgm:prSet presAssocID="{F72D4F6F-C924-455A-BD50-295286E6AEC6}" presName="sibTrans" presStyleCnt="0"/>
      <dgm:spPr/>
      <dgm:t>
        <a:bodyPr/>
        <a:lstStyle/>
        <a:p>
          <a:endParaRPr lang="es-EC"/>
        </a:p>
      </dgm:t>
    </dgm:pt>
    <dgm:pt modelId="{E7A705B2-DA8D-401F-BF4B-87EEB13C2DEE}" type="pres">
      <dgm:prSet presAssocID="{B1065F06-92BF-4539-B9A2-739D05D318DB}" presName="node" presStyleLbl="node1" presStyleIdx="3" presStyleCnt="4" custScaleX="167541" custScaleY="1260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A1F91D-1EC0-43CB-A278-06E2E38D0FAF}" srcId="{1532F70D-5F58-433C-BA71-0EBE9765BAD8}" destId="{D741306C-9742-4C8C-B601-41AF7CB5C8FF}" srcOrd="2" destOrd="0" parTransId="{B8E06288-F207-4064-8C6E-7C94968599FA}" sibTransId="{F72D4F6F-C924-455A-BD50-295286E6AEC6}"/>
    <dgm:cxn modelId="{5ED38939-D027-4035-A74B-46AFF331F1D1}" srcId="{1532F70D-5F58-433C-BA71-0EBE9765BAD8}" destId="{9C5E1443-0AB1-4921-87FE-965701863F4F}" srcOrd="0" destOrd="0" parTransId="{61B96A31-5C68-4E6C-AE70-A5CEDA626E41}" sibTransId="{EA0D5F0D-2410-4D8F-BD0F-02F5A55CA910}"/>
    <dgm:cxn modelId="{ABC13B63-7F1B-450F-83ED-7EE5CD96C500}" type="presOf" srcId="{BCCF39BE-E2F9-47F7-A346-E94CB75C054B}" destId="{B97CE0CC-E5CF-4D5D-8E07-D8524DF0CC88}" srcOrd="0" destOrd="0" presId="urn:microsoft.com/office/officeart/2005/8/layout/default#3"/>
    <dgm:cxn modelId="{A53B9C76-C91B-41B2-9671-C616E54C35C4}" type="presOf" srcId="{1532F70D-5F58-433C-BA71-0EBE9765BAD8}" destId="{5F8A718B-4834-4612-B550-E8DFBA693485}" srcOrd="0" destOrd="0" presId="urn:microsoft.com/office/officeart/2005/8/layout/default#3"/>
    <dgm:cxn modelId="{D6F09753-7234-4E11-AAD6-5569207994E6}" type="presOf" srcId="{9C5E1443-0AB1-4921-87FE-965701863F4F}" destId="{F9454478-A912-441F-AD8E-914FE59D5671}" srcOrd="0" destOrd="0" presId="urn:microsoft.com/office/officeart/2005/8/layout/default#3"/>
    <dgm:cxn modelId="{3413F128-06E2-40B3-96F4-94B1C35E93CF}" srcId="{1532F70D-5F58-433C-BA71-0EBE9765BAD8}" destId="{BCCF39BE-E2F9-47F7-A346-E94CB75C054B}" srcOrd="1" destOrd="0" parTransId="{02515DB6-F030-4A66-BBC3-B7AB216206AD}" sibTransId="{2DE435C8-B7CC-4310-ACC2-9507610243D7}"/>
    <dgm:cxn modelId="{36F970A6-800B-40DD-A13D-DD354E3BD643}" type="presOf" srcId="{D741306C-9742-4C8C-B601-41AF7CB5C8FF}" destId="{F8C301D7-5F0B-4E60-B4B7-AE149F1FAEED}" srcOrd="0" destOrd="0" presId="urn:microsoft.com/office/officeart/2005/8/layout/default#3"/>
    <dgm:cxn modelId="{42D89DD6-A094-434C-8CFD-11B7FAF4400B}" srcId="{1532F70D-5F58-433C-BA71-0EBE9765BAD8}" destId="{B1065F06-92BF-4539-B9A2-739D05D318DB}" srcOrd="3" destOrd="0" parTransId="{7A216AFC-C03C-470A-8D4E-7648A331749A}" sibTransId="{3ACB5491-5AAE-4F85-89A4-CAD34261795C}"/>
    <dgm:cxn modelId="{0DBCA6F0-39F4-43C1-B3B7-DA89F9C4E0FA}" type="presOf" srcId="{B1065F06-92BF-4539-B9A2-739D05D318DB}" destId="{E7A705B2-DA8D-401F-BF4B-87EEB13C2DEE}" srcOrd="0" destOrd="0" presId="urn:microsoft.com/office/officeart/2005/8/layout/default#3"/>
    <dgm:cxn modelId="{03F69E82-78FE-4C8F-AC25-DD608A2C9BD3}" type="presParOf" srcId="{5F8A718B-4834-4612-B550-E8DFBA693485}" destId="{F9454478-A912-441F-AD8E-914FE59D5671}" srcOrd="0" destOrd="0" presId="urn:microsoft.com/office/officeart/2005/8/layout/default#3"/>
    <dgm:cxn modelId="{638F0AA7-C626-4709-B234-97555164DC96}" type="presParOf" srcId="{5F8A718B-4834-4612-B550-E8DFBA693485}" destId="{5F893C58-0018-426F-AFD9-18CE97D1A852}" srcOrd="1" destOrd="0" presId="urn:microsoft.com/office/officeart/2005/8/layout/default#3"/>
    <dgm:cxn modelId="{BD492299-CF3D-402D-90BD-FF60D811AE47}" type="presParOf" srcId="{5F8A718B-4834-4612-B550-E8DFBA693485}" destId="{B97CE0CC-E5CF-4D5D-8E07-D8524DF0CC88}" srcOrd="2" destOrd="0" presId="urn:microsoft.com/office/officeart/2005/8/layout/default#3"/>
    <dgm:cxn modelId="{AA356C61-73F9-4D6E-B22D-CBA9A4CC93B3}" type="presParOf" srcId="{5F8A718B-4834-4612-B550-E8DFBA693485}" destId="{6DE74CD6-0D67-4303-A702-417F7D6691BA}" srcOrd="3" destOrd="0" presId="urn:microsoft.com/office/officeart/2005/8/layout/default#3"/>
    <dgm:cxn modelId="{FEEB015F-DDA9-4650-82A3-BB1B8ABE0106}" type="presParOf" srcId="{5F8A718B-4834-4612-B550-E8DFBA693485}" destId="{F8C301D7-5F0B-4E60-B4B7-AE149F1FAEED}" srcOrd="4" destOrd="0" presId="urn:microsoft.com/office/officeart/2005/8/layout/default#3"/>
    <dgm:cxn modelId="{7A83DDF7-83C4-4520-8916-BB4C418D9ACF}" type="presParOf" srcId="{5F8A718B-4834-4612-B550-E8DFBA693485}" destId="{B6809C5F-2900-480F-8372-B395C88200C8}" srcOrd="5" destOrd="0" presId="urn:microsoft.com/office/officeart/2005/8/layout/default#3"/>
    <dgm:cxn modelId="{41AC69A5-DD64-4402-ABF8-3731F8B997D4}" type="presParOf" srcId="{5F8A718B-4834-4612-B550-E8DFBA693485}" destId="{E7A705B2-DA8D-401F-BF4B-87EEB13C2DEE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A26C94-F088-4B1C-9E25-960D4EBD5389}" type="doc">
      <dgm:prSet loTypeId="urn:microsoft.com/office/officeart/2005/8/layout/default#4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37E2658-03CA-4A11-998E-CE79B6048E01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sector artesanal requiere de gran apoyo y apertura por parte de entidades gubernamentales creando alianzas estratégicas con el fin de generar posicionamiento en el mercado y a futuro llegar a ser competitivo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D6FC7-5622-4FDD-8F92-2054433CEDF0}" type="parTrans" cxnId="{7AAC6176-1D29-411A-86CA-A6C2B57F720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6D590-AE17-4496-B056-5B66C813C56C}" type="sibTrans" cxnId="{7AAC6176-1D29-411A-86CA-A6C2B57F720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5D965-2357-4A80-8D7F-1BABEA349952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entidades gubernamentales deberían dar reconocimientos a emprendimientos que busquen un toque innovador y diferenciador en el sector artesanal, un premio al negocio innovador generaría una mayor imagen, creando oportunidades y crecimiento en el mercado.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01CCD-A3E1-4F42-8939-DD6C25620F0F}" type="parTrans" cxnId="{B70A6A7E-4A3F-42DD-8B36-44ED7A17343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58E4D-77E9-448F-8874-9BF0BCBED1A2}" type="sibTrans" cxnId="{B70A6A7E-4A3F-42DD-8B36-44ED7A17343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16E15-4EF4-404D-B1B5-A6C9280F5C9B}">
      <dgm:prSet custT="1"/>
      <dgm:spPr>
        <a:ln>
          <a:solidFill>
            <a:srgbClr val="CC6600"/>
          </a:solidFill>
        </a:ln>
      </dgm:spPr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requiere un censo nacional en nuestro país de los artesanos existentes para poder obtener un muestreo probabilístico y con esto se pueda realizar estudios con mayor exactitud.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06BE7-7E4A-4B39-A41B-C010C461BFD7}" type="parTrans" cxnId="{E61EB06F-4F3E-4618-8A64-B65DD01BFE2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6A3D9-960E-4CD5-8A17-52095A9E53E5}" type="sibTrans" cxnId="{E61EB06F-4F3E-4618-8A64-B65DD01BFE2B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4E6AB-F063-40DD-A300-A3D35D09B1C6}">
      <dgm:prSet custT="1"/>
      <dgm:spPr>
        <a:ln>
          <a:solidFill>
            <a:srgbClr val="CC6600"/>
          </a:solidFill>
        </a:ln>
      </dgm:spPr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relevante de esta investigación que existe un 67,34% de los artesanos que se han preparado hasta la secundaria, por ello se debería brindar certificaciones por competencias laborales para dar mayor relevancia a su taller artesanal con un valor agregado.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55823-1A6E-465A-A754-62C28D3A1028}" type="parTrans" cxnId="{F2054C7D-10DB-47D7-82F8-95189EE1BDCC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32938-34BE-4503-A404-B17278F6F0CC}" type="sibTrans" cxnId="{F2054C7D-10DB-47D7-82F8-95189EE1BDCC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CF791-83AF-431F-B551-759A6285B523}" type="pres">
      <dgm:prSet presAssocID="{D3A26C94-F088-4B1C-9E25-960D4EBD53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4ECDF2-4215-48E6-B914-331EC239B388}" type="pres">
      <dgm:prSet presAssocID="{937E2658-03CA-4A11-998E-CE79B6048E01}" presName="node" presStyleLbl="node1" presStyleIdx="0" presStyleCnt="4" custScaleX="1459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6E0B2A-4E8D-409D-833D-3E599893EF11}" type="pres">
      <dgm:prSet presAssocID="{DE76D590-AE17-4496-B056-5B66C813C56C}" presName="sibTrans" presStyleCnt="0"/>
      <dgm:spPr/>
    </dgm:pt>
    <dgm:pt modelId="{0E4ACD01-0072-400F-8735-11CC508515A0}" type="pres">
      <dgm:prSet presAssocID="{C4A5D965-2357-4A80-8D7F-1BABEA349952}" presName="node" presStyleLbl="node1" presStyleIdx="1" presStyleCnt="4" custScaleX="1459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CE6E0C-4ACC-4ABC-ABB6-4620468D8087}" type="pres">
      <dgm:prSet presAssocID="{CE258E4D-77E9-448F-8874-9BF0BCBED1A2}" presName="sibTrans" presStyleCnt="0"/>
      <dgm:spPr/>
    </dgm:pt>
    <dgm:pt modelId="{6DC7C744-DA7A-4952-A04C-625C9FEEFD18}" type="pres">
      <dgm:prSet presAssocID="{60C16E15-4EF4-404D-B1B5-A6C9280F5C9B}" presName="node" presStyleLbl="node1" presStyleIdx="2" presStyleCnt="4" custScaleX="1459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2F4F78-D507-42F8-8836-880B42026417}" type="pres">
      <dgm:prSet presAssocID="{3B26A3D9-960E-4CD5-8A17-52095A9E53E5}" presName="sibTrans" presStyleCnt="0"/>
      <dgm:spPr/>
    </dgm:pt>
    <dgm:pt modelId="{015149D0-74DA-4D39-9D3A-833FDA96DA3B}" type="pres">
      <dgm:prSet presAssocID="{7524E6AB-F063-40DD-A300-A3D35D09B1C6}" presName="node" presStyleLbl="node1" presStyleIdx="3" presStyleCnt="4" custScaleX="1459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0A6A7E-4A3F-42DD-8B36-44ED7A17343F}" srcId="{D3A26C94-F088-4B1C-9E25-960D4EBD5389}" destId="{C4A5D965-2357-4A80-8D7F-1BABEA349952}" srcOrd="1" destOrd="0" parTransId="{F8901CCD-A3E1-4F42-8939-DD6C25620F0F}" sibTransId="{CE258E4D-77E9-448F-8874-9BF0BCBED1A2}"/>
    <dgm:cxn modelId="{C86912CE-B856-45C9-A8FE-C729923A1A1E}" type="presOf" srcId="{60C16E15-4EF4-404D-B1B5-A6C9280F5C9B}" destId="{6DC7C744-DA7A-4952-A04C-625C9FEEFD18}" srcOrd="0" destOrd="0" presId="urn:microsoft.com/office/officeart/2005/8/layout/default#4"/>
    <dgm:cxn modelId="{7AAC6176-1D29-411A-86CA-A6C2B57F7209}" srcId="{D3A26C94-F088-4B1C-9E25-960D4EBD5389}" destId="{937E2658-03CA-4A11-998E-CE79B6048E01}" srcOrd="0" destOrd="0" parTransId="{9B3D6FC7-5622-4FDD-8F92-2054433CEDF0}" sibTransId="{DE76D590-AE17-4496-B056-5B66C813C56C}"/>
    <dgm:cxn modelId="{38D9BA22-ED57-4ACA-A0D3-ADA66D7F714A}" type="presOf" srcId="{C4A5D965-2357-4A80-8D7F-1BABEA349952}" destId="{0E4ACD01-0072-400F-8735-11CC508515A0}" srcOrd="0" destOrd="0" presId="urn:microsoft.com/office/officeart/2005/8/layout/default#4"/>
    <dgm:cxn modelId="{F2054C7D-10DB-47D7-82F8-95189EE1BDCC}" srcId="{D3A26C94-F088-4B1C-9E25-960D4EBD5389}" destId="{7524E6AB-F063-40DD-A300-A3D35D09B1C6}" srcOrd="3" destOrd="0" parTransId="{1AA55823-1A6E-465A-A754-62C28D3A1028}" sibTransId="{CF732938-34BE-4503-A404-B17278F6F0CC}"/>
    <dgm:cxn modelId="{E61EB06F-4F3E-4618-8A64-B65DD01BFE2B}" srcId="{D3A26C94-F088-4B1C-9E25-960D4EBD5389}" destId="{60C16E15-4EF4-404D-B1B5-A6C9280F5C9B}" srcOrd="2" destOrd="0" parTransId="{4BA06BE7-7E4A-4B39-A41B-C010C461BFD7}" sibTransId="{3B26A3D9-960E-4CD5-8A17-52095A9E53E5}"/>
    <dgm:cxn modelId="{C6098FA0-4A5E-4743-8C56-E1CF4D881DC7}" type="presOf" srcId="{D3A26C94-F088-4B1C-9E25-960D4EBD5389}" destId="{6A5CF791-83AF-431F-B551-759A6285B523}" srcOrd="0" destOrd="0" presId="urn:microsoft.com/office/officeart/2005/8/layout/default#4"/>
    <dgm:cxn modelId="{D226CB9A-17AC-4C42-ACBE-760A33DD30D1}" type="presOf" srcId="{7524E6AB-F063-40DD-A300-A3D35D09B1C6}" destId="{015149D0-74DA-4D39-9D3A-833FDA96DA3B}" srcOrd="0" destOrd="0" presId="urn:microsoft.com/office/officeart/2005/8/layout/default#4"/>
    <dgm:cxn modelId="{E62C6889-D9D3-4BEA-81FA-FFE2A4AAA7CF}" type="presOf" srcId="{937E2658-03CA-4A11-998E-CE79B6048E01}" destId="{D24ECDF2-4215-48E6-B914-331EC239B388}" srcOrd="0" destOrd="0" presId="urn:microsoft.com/office/officeart/2005/8/layout/default#4"/>
    <dgm:cxn modelId="{5A26007D-4CA6-4A58-9EF0-7A77BCF871E0}" type="presParOf" srcId="{6A5CF791-83AF-431F-B551-759A6285B523}" destId="{D24ECDF2-4215-48E6-B914-331EC239B388}" srcOrd="0" destOrd="0" presId="urn:microsoft.com/office/officeart/2005/8/layout/default#4"/>
    <dgm:cxn modelId="{ECD0AE33-8686-4B2C-B876-A2172A6923B0}" type="presParOf" srcId="{6A5CF791-83AF-431F-B551-759A6285B523}" destId="{B76E0B2A-4E8D-409D-833D-3E599893EF11}" srcOrd="1" destOrd="0" presId="urn:microsoft.com/office/officeart/2005/8/layout/default#4"/>
    <dgm:cxn modelId="{6941FD53-4D2D-40AC-B959-2F08693CF006}" type="presParOf" srcId="{6A5CF791-83AF-431F-B551-759A6285B523}" destId="{0E4ACD01-0072-400F-8735-11CC508515A0}" srcOrd="2" destOrd="0" presId="urn:microsoft.com/office/officeart/2005/8/layout/default#4"/>
    <dgm:cxn modelId="{E1A9D155-8B98-4D80-AA6C-E3A74D9807FF}" type="presParOf" srcId="{6A5CF791-83AF-431F-B551-759A6285B523}" destId="{FFCE6E0C-4ACC-4ABC-ABB6-4620468D8087}" srcOrd="3" destOrd="0" presId="urn:microsoft.com/office/officeart/2005/8/layout/default#4"/>
    <dgm:cxn modelId="{25259194-CD14-4A61-9567-8A739F0D468D}" type="presParOf" srcId="{6A5CF791-83AF-431F-B551-759A6285B523}" destId="{6DC7C744-DA7A-4952-A04C-625C9FEEFD18}" srcOrd="4" destOrd="0" presId="urn:microsoft.com/office/officeart/2005/8/layout/default#4"/>
    <dgm:cxn modelId="{73F1F385-D5AA-402B-BDED-9BFEF6E562DD}" type="presParOf" srcId="{6A5CF791-83AF-431F-B551-759A6285B523}" destId="{7D2F4F78-D507-42F8-8836-880B42026417}" srcOrd="5" destOrd="0" presId="urn:microsoft.com/office/officeart/2005/8/layout/default#4"/>
    <dgm:cxn modelId="{A3F171DB-F5CB-47E0-AE9C-D8EC91B480D8}" type="presParOf" srcId="{6A5CF791-83AF-431F-B551-759A6285B523}" destId="{015149D0-74DA-4D39-9D3A-833FDA96DA3B}" srcOrd="6" destOrd="0" presId="urn:microsoft.com/office/officeart/2005/8/layout/default#4"/>
  </dgm:cxnLst>
  <dgm:bg/>
  <dgm:whole>
    <a:ln w="3810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CFC31-A68C-4299-B773-8C7E21DDDA0D}" type="doc">
      <dgm:prSet loTypeId="urn:microsoft.com/office/officeart/2005/8/layout/hProcess11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846FE7DE-8EC7-4B9C-AE4E-7E403638CABE}">
      <dgm:prSet phldrT="[Texto]" custT="1"/>
      <dgm:spPr/>
      <dgm:t>
        <a:bodyPr/>
        <a:lstStyle/>
        <a:p>
          <a:r>
            <a:rPr lang="es-EC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Aporte</a:t>
          </a:r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2FF23-2BDF-42BC-A4BF-115D36B06E9F}" type="parTrans" cxnId="{C97C5A74-0022-426A-8CFA-F46492A0F7E3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A96BD-E7EF-4D84-A16C-1CCC98A55967}" type="sibTrans" cxnId="{C97C5A74-0022-426A-8CFA-F46492A0F7E3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1A5DD-91C8-4E6D-89BA-81B87000A8A5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Ecuador la innovación en el sector artesanal se ve opacada, el gobierno y estudios no brindan la importancia debida.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6A2D4-FD70-4D2E-84C3-1C753FC2981E}" type="parTrans" cxnId="{5B0E68FE-38E2-4491-84A7-44AC379095ED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D31A2-6A8A-4128-9305-1D1611AE845F}" type="sibTrans" cxnId="{5B0E68FE-38E2-4491-84A7-44AC379095ED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D6417-F045-4F7D-BB33-1E3550D818C4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necesidades y manera de innovación en su taller artesanal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1797E-DBBC-4AA3-8FA9-60C7F7ACE992}" type="parTrans" cxnId="{9C14402A-B8CE-4B48-B651-FC15C4246CF8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BFAEB-97F0-4CDD-9273-72EC1AA98668}" type="sibTrans" cxnId="{9C14402A-B8CE-4B48-B651-FC15C4246CF8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9802E-EA8F-4859-A02C-5B978A4784D5}">
      <dgm:prSet phldrT="[Texto]" custT="1"/>
      <dgm:spPr/>
      <dgm:t>
        <a:bodyPr/>
        <a:lstStyle/>
        <a:p>
          <a:r>
            <a:rPr lang="es-EC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¿Para qué?</a:t>
          </a:r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D7DA6-0168-43A6-BF0D-B7C6566AC108}" type="parTrans" cxnId="{4A8F5A2B-02B1-46D6-9CCD-CFE8CCA2EE5F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49ED2-4B9B-493B-89BC-966772315AEF}" type="sibTrans" cxnId="{4A8F5A2B-02B1-46D6-9CCD-CFE8CCA2EE5F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8E724-E5A5-4DD8-ADC4-336D1D59FB63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Constituirá como un estudio preliminar 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CDB00-983A-43E3-9429-AEB6FE1774F0}" type="parTrans" cxnId="{B63D46AB-D0A8-41B8-9E55-EC9D0140BE94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89CC2-6C93-4439-95F3-BB71A4C243B0}" type="sibTrans" cxnId="{B63D46AB-D0A8-41B8-9E55-EC9D0140BE94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A4623-7E68-45B9-9C3D-F3DF688EAE1D}">
      <dgm:prSet phldrT="[Texto]" custT="1"/>
      <dgm:spPr/>
      <dgm:t>
        <a:bodyPr/>
        <a:lstStyle/>
        <a:p>
          <a:r>
            <a:rPr lang="es-EC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¿Porqué?</a:t>
          </a:r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52491-CFAA-4F2C-B8C0-734085469BE2}" type="sibTrans" cxnId="{6B35612B-7E82-4138-A412-EA551A83BF9A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5C0A4-838E-453F-A5B4-A730D325ACB2}" type="parTrans" cxnId="{6B35612B-7E82-4138-A412-EA551A83BF9A}">
      <dgm:prSet/>
      <dgm:spPr/>
      <dgm:t>
        <a:bodyPr/>
        <a:lstStyle/>
        <a:p>
          <a:endParaRPr lang="es-EC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6B1D9-FAE5-41E9-A995-55DC135E4FAF}" type="pres">
      <dgm:prSet presAssocID="{A8DCFC31-A68C-4299-B773-8C7E21DDDA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2AA39E-915E-475E-BD8C-574543A6F353}" type="pres">
      <dgm:prSet presAssocID="{A8DCFC31-A68C-4299-B773-8C7E21DDDA0D}" presName="arrow" presStyleLbl="bgShp" presStyleIdx="0" presStyleCnt="1"/>
      <dgm:spPr/>
      <dgm:t>
        <a:bodyPr/>
        <a:lstStyle/>
        <a:p>
          <a:endParaRPr lang="es-EC"/>
        </a:p>
      </dgm:t>
    </dgm:pt>
    <dgm:pt modelId="{ADD337B9-64EF-47E0-890F-0BFC39FA639A}" type="pres">
      <dgm:prSet presAssocID="{A8DCFC31-A68C-4299-B773-8C7E21DDDA0D}" presName="points" presStyleCnt="0"/>
      <dgm:spPr/>
      <dgm:t>
        <a:bodyPr/>
        <a:lstStyle/>
        <a:p>
          <a:endParaRPr lang="es-EC"/>
        </a:p>
      </dgm:t>
    </dgm:pt>
    <dgm:pt modelId="{15D2053D-802E-4883-A753-49AE40114AD5}" type="pres">
      <dgm:prSet presAssocID="{846FE7DE-8EC7-4B9C-AE4E-7E403638CABE}" presName="compositeA" presStyleCnt="0"/>
      <dgm:spPr/>
      <dgm:t>
        <a:bodyPr/>
        <a:lstStyle/>
        <a:p>
          <a:endParaRPr lang="es-EC"/>
        </a:p>
      </dgm:t>
    </dgm:pt>
    <dgm:pt modelId="{72C3C723-D109-404A-8D76-76CFD839111F}" type="pres">
      <dgm:prSet presAssocID="{846FE7DE-8EC7-4B9C-AE4E-7E403638CABE}" presName="textA" presStyleLbl="revTx" presStyleIdx="0" presStyleCnt="3" custScaleX="2330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D23F4E-90ED-4C3B-9F39-AC0084641A3C}" type="pres">
      <dgm:prSet presAssocID="{846FE7DE-8EC7-4B9C-AE4E-7E403638CABE}" presName="circleA" presStyleLbl="node1" presStyleIdx="0" presStyleCnt="3"/>
      <dgm:spPr/>
      <dgm:t>
        <a:bodyPr/>
        <a:lstStyle/>
        <a:p>
          <a:endParaRPr lang="es-EC"/>
        </a:p>
      </dgm:t>
    </dgm:pt>
    <dgm:pt modelId="{182FD16B-0069-4F5C-9AFB-43FF289178DF}" type="pres">
      <dgm:prSet presAssocID="{846FE7DE-8EC7-4B9C-AE4E-7E403638CABE}" presName="spaceA" presStyleCnt="0"/>
      <dgm:spPr/>
      <dgm:t>
        <a:bodyPr/>
        <a:lstStyle/>
        <a:p>
          <a:endParaRPr lang="es-EC"/>
        </a:p>
      </dgm:t>
    </dgm:pt>
    <dgm:pt modelId="{464523D1-93E7-4160-B1FD-620B4F2E6F6E}" type="pres">
      <dgm:prSet presAssocID="{0A2A96BD-E7EF-4D84-A16C-1CCC98A55967}" presName="space" presStyleCnt="0"/>
      <dgm:spPr/>
      <dgm:t>
        <a:bodyPr/>
        <a:lstStyle/>
        <a:p>
          <a:endParaRPr lang="es-EC"/>
        </a:p>
      </dgm:t>
    </dgm:pt>
    <dgm:pt modelId="{A6D0C420-1306-4193-A542-30ACCD38F1A7}" type="pres">
      <dgm:prSet presAssocID="{69FA4623-7E68-45B9-9C3D-F3DF688EAE1D}" presName="compositeB" presStyleCnt="0"/>
      <dgm:spPr/>
      <dgm:t>
        <a:bodyPr/>
        <a:lstStyle/>
        <a:p>
          <a:endParaRPr lang="es-EC"/>
        </a:p>
      </dgm:t>
    </dgm:pt>
    <dgm:pt modelId="{BCECBE4F-8B9A-4850-A6DD-A6A70922042B}" type="pres">
      <dgm:prSet presAssocID="{69FA4623-7E68-45B9-9C3D-F3DF688EAE1D}" presName="textB" presStyleLbl="revTx" presStyleIdx="1" presStyleCnt="3" custScaleX="2056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DD917E-3EF2-4C9E-B200-E27F9DC021DD}" type="pres">
      <dgm:prSet presAssocID="{69FA4623-7E68-45B9-9C3D-F3DF688EAE1D}" presName="circleB" presStyleLbl="node1" presStyleIdx="1" presStyleCnt="3"/>
      <dgm:spPr/>
      <dgm:t>
        <a:bodyPr/>
        <a:lstStyle/>
        <a:p>
          <a:endParaRPr lang="es-EC"/>
        </a:p>
      </dgm:t>
    </dgm:pt>
    <dgm:pt modelId="{536C61A6-6228-458D-9E4C-DA109D42195E}" type="pres">
      <dgm:prSet presAssocID="{69FA4623-7E68-45B9-9C3D-F3DF688EAE1D}" presName="spaceB" presStyleCnt="0"/>
      <dgm:spPr/>
      <dgm:t>
        <a:bodyPr/>
        <a:lstStyle/>
        <a:p>
          <a:endParaRPr lang="es-EC"/>
        </a:p>
      </dgm:t>
    </dgm:pt>
    <dgm:pt modelId="{2E7F12A6-8A0E-46A5-812C-F92397BC12EC}" type="pres">
      <dgm:prSet presAssocID="{EEE52491-CFAA-4F2C-B8C0-734085469BE2}" presName="space" presStyleCnt="0"/>
      <dgm:spPr/>
      <dgm:t>
        <a:bodyPr/>
        <a:lstStyle/>
        <a:p>
          <a:endParaRPr lang="es-EC"/>
        </a:p>
      </dgm:t>
    </dgm:pt>
    <dgm:pt modelId="{40C69048-534A-47D4-94F5-9C534BD2967A}" type="pres">
      <dgm:prSet presAssocID="{0949802E-EA8F-4859-A02C-5B978A4784D5}" presName="compositeA" presStyleCnt="0"/>
      <dgm:spPr/>
      <dgm:t>
        <a:bodyPr/>
        <a:lstStyle/>
        <a:p>
          <a:endParaRPr lang="es-EC"/>
        </a:p>
      </dgm:t>
    </dgm:pt>
    <dgm:pt modelId="{F1B78E51-9C30-4268-89E6-959841011DE4}" type="pres">
      <dgm:prSet presAssocID="{0949802E-EA8F-4859-A02C-5B978A4784D5}" presName="textA" presStyleLbl="revTx" presStyleIdx="2" presStyleCnt="3" custScaleX="1593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3FC19B-BB84-4AF0-AEFF-ECDA1DC90EA2}" type="pres">
      <dgm:prSet presAssocID="{0949802E-EA8F-4859-A02C-5B978A4784D5}" presName="circleA" presStyleLbl="node1" presStyleIdx="2" presStyleCnt="3"/>
      <dgm:spPr/>
      <dgm:t>
        <a:bodyPr/>
        <a:lstStyle/>
        <a:p>
          <a:endParaRPr lang="es-EC"/>
        </a:p>
      </dgm:t>
    </dgm:pt>
    <dgm:pt modelId="{A7632E8E-02CD-44A6-B0EB-CABB16B5AF99}" type="pres">
      <dgm:prSet presAssocID="{0949802E-EA8F-4859-A02C-5B978A4784D5}" presName="spaceA" presStyleCnt="0"/>
      <dgm:spPr/>
      <dgm:t>
        <a:bodyPr/>
        <a:lstStyle/>
        <a:p>
          <a:endParaRPr lang="es-EC"/>
        </a:p>
      </dgm:t>
    </dgm:pt>
  </dgm:ptLst>
  <dgm:cxnLst>
    <dgm:cxn modelId="{2DB90790-6628-405C-A1D4-57D8E48528D2}" type="presOf" srcId="{846FE7DE-8EC7-4B9C-AE4E-7E403638CABE}" destId="{72C3C723-D109-404A-8D76-76CFD839111F}" srcOrd="0" destOrd="0" presId="urn:microsoft.com/office/officeart/2005/8/layout/hProcess11"/>
    <dgm:cxn modelId="{90D41CCA-3F1F-4157-973C-642FB8747B07}" type="presOf" srcId="{1668E724-E5A5-4DD8-ADC4-336D1D59FB63}" destId="{F1B78E51-9C30-4268-89E6-959841011DE4}" srcOrd="0" destOrd="1" presId="urn:microsoft.com/office/officeart/2005/8/layout/hProcess11"/>
    <dgm:cxn modelId="{B63D46AB-D0A8-41B8-9E55-EC9D0140BE94}" srcId="{0949802E-EA8F-4859-A02C-5B978A4784D5}" destId="{1668E724-E5A5-4DD8-ADC4-336D1D59FB63}" srcOrd="0" destOrd="0" parTransId="{55CCDB00-983A-43E3-9429-AEB6FE1774F0}" sibTransId="{4BF89CC2-6C93-4439-95F3-BB71A4C243B0}"/>
    <dgm:cxn modelId="{5B0E68FE-38E2-4491-84A7-44AC379095ED}" srcId="{846FE7DE-8EC7-4B9C-AE4E-7E403638CABE}" destId="{3F81A5DD-91C8-4E6D-89BA-81B87000A8A5}" srcOrd="0" destOrd="0" parTransId="{C556A2D4-FD70-4D2E-84C3-1C753FC2981E}" sibTransId="{844D31A2-6A8A-4128-9305-1D1611AE845F}"/>
    <dgm:cxn modelId="{9C14402A-B8CE-4B48-B651-FC15C4246CF8}" srcId="{69FA4623-7E68-45B9-9C3D-F3DF688EAE1D}" destId="{6E8D6417-F045-4F7D-BB33-1E3550D818C4}" srcOrd="0" destOrd="0" parTransId="{07E1797E-DBBC-4AA3-8FA9-60C7F7ACE992}" sibTransId="{756BFAEB-97F0-4CDD-9273-72EC1AA98668}"/>
    <dgm:cxn modelId="{43700AC8-471A-4FFC-8776-2CEE0EFD6782}" type="presOf" srcId="{6E8D6417-F045-4F7D-BB33-1E3550D818C4}" destId="{BCECBE4F-8B9A-4850-A6DD-A6A70922042B}" srcOrd="0" destOrd="1" presId="urn:microsoft.com/office/officeart/2005/8/layout/hProcess11"/>
    <dgm:cxn modelId="{C97C5A74-0022-426A-8CFA-F46492A0F7E3}" srcId="{A8DCFC31-A68C-4299-B773-8C7E21DDDA0D}" destId="{846FE7DE-8EC7-4B9C-AE4E-7E403638CABE}" srcOrd="0" destOrd="0" parTransId="{3492FF23-2BDF-42BC-A4BF-115D36B06E9F}" sibTransId="{0A2A96BD-E7EF-4D84-A16C-1CCC98A55967}"/>
    <dgm:cxn modelId="{4A8F5A2B-02B1-46D6-9CCD-CFE8CCA2EE5F}" srcId="{A8DCFC31-A68C-4299-B773-8C7E21DDDA0D}" destId="{0949802E-EA8F-4859-A02C-5B978A4784D5}" srcOrd="2" destOrd="0" parTransId="{7CED7DA6-0168-43A6-BF0D-B7C6566AC108}" sibTransId="{2DA49ED2-4B9B-493B-89BC-966772315AEF}"/>
    <dgm:cxn modelId="{6B35612B-7E82-4138-A412-EA551A83BF9A}" srcId="{A8DCFC31-A68C-4299-B773-8C7E21DDDA0D}" destId="{69FA4623-7E68-45B9-9C3D-F3DF688EAE1D}" srcOrd="1" destOrd="0" parTransId="{BB15C0A4-838E-453F-A5B4-A730D325ACB2}" sibTransId="{EEE52491-CFAA-4F2C-B8C0-734085469BE2}"/>
    <dgm:cxn modelId="{FCBF232F-137C-4BD0-8910-CF34DC4B3AEA}" type="presOf" srcId="{3F81A5DD-91C8-4E6D-89BA-81B87000A8A5}" destId="{72C3C723-D109-404A-8D76-76CFD839111F}" srcOrd="0" destOrd="1" presId="urn:microsoft.com/office/officeart/2005/8/layout/hProcess11"/>
    <dgm:cxn modelId="{8B3EA746-52C4-4B5C-8431-58ED019449BF}" type="presOf" srcId="{0949802E-EA8F-4859-A02C-5B978A4784D5}" destId="{F1B78E51-9C30-4268-89E6-959841011DE4}" srcOrd="0" destOrd="0" presId="urn:microsoft.com/office/officeart/2005/8/layout/hProcess11"/>
    <dgm:cxn modelId="{7F29A223-EACC-4CF2-89CA-3AA12FD51FAE}" type="presOf" srcId="{A8DCFC31-A68C-4299-B773-8C7E21DDDA0D}" destId="{AE86B1D9-FAE5-41E9-A995-55DC135E4FAF}" srcOrd="0" destOrd="0" presId="urn:microsoft.com/office/officeart/2005/8/layout/hProcess11"/>
    <dgm:cxn modelId="{DF626ACE-AAC1-41B4-9F97-F16FE33C1F3A}" type="presOf" srcId="{69FA4623-7E68-45B9-9C3D-F3DF688EAE1D}" destId="{BCECBE4F-8B9A-4850-A6DD-A6A70922042B}" srcOrd="0" destOrd="0" presId="urn:microsoft.com/office/officeart/2005/8/layout/hProcess11"/>
    <dgm:cxn modelId="{66CA3C93-3355-4D76-A673-60C9E9B20E4B}" type="presParOf" srcId="{AE86B1D9-FAE5-41E9-A995-55DC135E4FAF}" destId="{0A2AA39E-915E-475E-BD8C-574543A6F353}" srcOrd="0" destOrd="0" presId="urn:microsoft.com/office/officeart/2005/8/layout/hProcess11"/>
    <dgm:cxn modelId="{1C314786-B35D-4A48-8EDE-4EAB92ED4E3C}" type="presParOf" srcId="{AE86B1D9-FAE5-41E9-A995-55DC135E4FAF}" destId="{ADD337B9-64EF-47E0-890F-0BFC39FA639A}" srcOrd="1" destOrd="0" presId="urn:microsoft.com/office/officeart/2005/8/layout/hProcess11"/>
    <dgm:cxn modelId="{C4C9B0F8-B90D-45D9-9DE4-D1B0DE3A8FEC}" type="presParOf" srcId="{ADD337B9-64EF-47E0-890F-0BFC39FA639A}" destId="{15D2053D-802E-4883-A753-49AE40114AD5}" srcOrd="0" destOrd="0" presId="urn:microsoft.com/office/officeart/2005/8/layout/hProcess11"/>
    <dgm:cxn modelId="{AF16F6AD-0115-4F36-8B1B-3FF44B9E0E9A}" type="presParOf" srcId="{15D2053D-802E-4883-A753-49AE40114AD5}" destId="{72C3C723-D109-404A-8D76-76CFD839111F}" srcOrd="0" destOrd="0" presId="urn:microsoft.com/office/officeart/2005/8/layout/hProcess11"/>
    <dgm:cxn modelId="{B62C47BE-2599-412B-86BF-FF01F18B4CAB}" type="presParOf" srcId="{15D2053D-802E-4883-A753-49AE40114AD5}" destId="{BED23F4E-90ED-4C3B-9F39-AC0084641A3C}" srcOrd="1" destOrd="0" presId="urn:microsoft.com/office/officeart/2005/8/layout/hProcess11"/>
    <dgm:cxn modelId="{2DA8ED60-81A1-421E-9F0E-A9138C54C006}" type="presParOf" srcId="{15D2053D-802E-4883-A753-49AE40114AD5}" destId="{182FD16B-0069-4F5C-9AFB-43FF289178DF}" srcOrd="2" destOrd="0" presId="urn:microsoft.com/office/officeart/2005/8/layout/hProcess11"/>
    <dgm:cxn modelId="{B03B5709-C254-4543-BA41-DF45BC4D2712}" type="presParOf" srcId="{ADD337B9-64EF-47E0-890F-0BFC39FA639A}" destId="{464523D1-93E7-4160-B1FD-620B4F2E6F6E}" srcOrd="1" destOrd="0" presId="urn:microsoft.com/office/officeart/2005/8/layout/hProcess11"/>
    <dgm:cxn modelId="{2EDEF3A4-380C-4841-869D-1764DF51CCE9}" type="presParOf" srcId="{ADD337B9-64EF-47E0-890F-0BFC39FA639A}" destId="{A6D0C420-1306-4193-A542-30ACCD38F1A7}" srcOrd="2" destOrd="0" presId="urn:microsoft.com/office/officeart/2005/8/layout/hProcess11"/>
    <dgm:cxn modelId="{60BF7BBF-3D97-406F-98AB-EFE2FFDDCE1F}" type="presParOf" srcId="{A6D0C420-1306-4193-A542-30ACCD38F1A7}" destId="{BCECBE4F-8B9A-4850-A6DD-A6A70922042B}" srcOrd="0" destOrd="0" presId="urn:microsoft.com/office/officeart/2005/8/layout/hProcess11"/>
    <dgm:cxn modelId="{54CB8363-1039-49AC-BABD-8E1C641122C0}" type="presParOf" srcId="{A6D0C420-1306-4193-A542-30ACCD38F1A7}" destId="{AEDD917E-3EF2-4C9E-B200-E27F9DC021DD}" srcOrd="1" destOrd="0" presId="urn:microsoft.com/office/officeart/2005/8/layout/hProcess11"/>
    <dgm:cxn modelId="{7A5E4594-57AE-4C84-9A4C-7DF5B3E2A017}" type="presParOf" srcId="{A6D0C420-1306-4193-A542-30ACCD38F1A7}" destId="{536C61A6-6228-458D-9E4C-DA109D42195E}" srcOrd="2" destOrd="0" presId="urn:microsoft.com/office/officeart/2005/8/layout/hProcess11"/>
    <dgm:cxn modelId="{E5F683EB-C3A1-4ED1-A562-8354E676E837}" type="presParOf" srcId="{ADD337B9-64EF-47E0-890F-0BFC39FA639A}" destId="{2E7F12A6-8A0E-46A5-812C-F92397BC12EC}" srcOrd="3" destOrd="0" presId="urn:microsoft.com/office/officeart/2005/8/layout/hProcess11"/>
    <dgm:cxn modelId="{A5B02450-348C-4B65-8909-688D7DCD45DE}" type="presParOf" srcId="{ADD337B9-64EF-47E0-890F-0BFC39FA639A}" destId="{40C69048-534A-47D4-94F5-9C534BD2967A}" srcOrd="4" destOrd="0" presId="urn:microsoft.com/office/officeart/2005/8/layout/hProcess11"/>
    <dgm:cxn modelId="{F52F3836-B72B-4ABA-AF9C-9657528AF5CB}" type="presParOf" srcId="{40C69048-534A-47D4-94F5-9C534BD2967A}" destId="{F1B78E51-9C30-4268-89E6-959841011DE4}" srcOrd="0" destOrd="0" presId="urn:microsoft.com/office/officeart/2005/8/layout/hProcess11"/>
    <dgm:cxn modelId="{C9087C73-A125-4687-B4A3-BB41E264A907}" type="presParOf" srcId="{40C69048-534A-47D4-94F5-9C534BD2967A}" destId="{243FC19B-BB84-4AF0-AEFF-ECDA1DC90EA2}" srcOrd="1" destOrd="0" presId="urn:microsoft.com/office/officeart/2005/8/layout/hProcess11"/>
    <dgm:cxn modelId="{46844B1A-3CC0-41F5-8A33-15DD40771A3A}" type="presParOf" srcId="{40C69048-534A-47D4-94F5-9C534BD2967A}" destId="{A7632E8E-02CD-44A6-B0EB-CABB16B5AF9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7B4F8-C9CE-47C8-A3D0-A48605F1B5CD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59B4DA5-B658-408A-BC49-122E6F0F72AB}">
      <dgm:prSet phldrT="[Texto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s-EC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                       </a:t>
          </a:r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la innovación en el sector Alimenticio y Conexos de la provincia de Pichincha, a través de un estudio cuantitativo, no experimental de tipo transversal descriptivo y correlacional con la finalidad de conocer si existe innovación de producto, proceso, organización y mercadotecnia en el desarrollo de los talleres de los artesanos afiliados a la Cámara Artesanal de Pichincha.</a:t>
          </a:r>
          <a:endParaRPr lang="es-E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14EA1-898D-4966-9B1C-16D19CB855D4}" type="parTrans" cxnId="{C1F01419-F34B-4623-9F2A-D590FC7CACA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A9A2AFB-3DA2-48A0-BD07-9698E907E102}" type="sibTrans" cxnId="{C1F01419-F34B-4623-9F2A-D590FC7CACA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723734D-6FA2-41F2-B818-3541C178D413}" type="pres">
      <dgm:prSet presAssocID="{4507B4F8-C9CE-47C8-A3D0-A48605F1B5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4A4ECEC-F802-4B3A-A21D-72932841F3F9}" type="pres">
      <dgm:prSet presAssocID="{259B4DA5-B658-408A-BC49-122E6F0F72AB}" presName="vertOne" presStyleCnt="0"/>
      <dgm:spPr/>
    </dgm:pt>
    <dgm:pt modelId="{4F938557-AC87-45F1-BC12-CB2C5336F55E}" type="pres">
      <dgm:prSet presAssocID="{259B4DA5-B658-408A-BC49-122E6F0F72AB}" presName="txOne" presStyleLbl="node0" presStyleIdx="0" presStyleCnt="1" custScaleY="699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F092E9-8A9B-4326-ABC9-B41A18125D1B}" type="pres">
      <dgm:prSet presAssocID="{259B4DA5-B658-408A-BC49-122E6F0F72AB}" presName="horzOne" presStyleCnt="0"/>
      <dgm:spPr/>
    </dgm:pt>
  </dgm:ptLst>
  <dgm:cxnLst>
    <dgm:cxn modelId="{C1F01419-F34B-4623-9F2A-D590FC7CACAA}" srcId="{4507B4F8-C9CE-47C8-A3D0-A48605F1B5CD}" destId="{259B4DA5-B658-408A-BC49-122E6F0F72AB}" srcOrd="0" destOrd="0" parTransId="{C8D14EA1-898D-4966-9B1C-16D19CB855D4}" sibTransId="{BA9A2AFB-3DA2-48A0-BD07-9698E907E102}"/>
    <dgm:cxn modelId="{DD64262D-B1AE-4989-9CAA-06A36994D783}" type="presOf" srcId="{259B4DA5-B658-408A-BC49-122E6F0F72AB}" destId="{4F938557-AC87-45F1-BC12-CB2C5336F55E}" srcOrd="0" destOrd="0" presId="urn:microsoft.com/office/officeart/2005/8/layout/hierarchy4"/>
    <dgm:cxn modelId="{23F11904-FB5B-49C7-8113-BFEA6E5ECD77}" type="presOf" srcId="{4507B4F8-C9CE-47C8-A3D0-A48605F1B5CD}" destId="{1723734D-6FA2-41F2-B818-3541C178D413}" srcOrd="0" destOrd="0" presId="urn:microsoft.com/office/officeart/2005/8/layout/hierarchy4"/>
    <dgm:cxn modelId="{2497E8F4-621F-44EA-8F9D-0A58DACFB280}" type="presParOf" srcId="{1723734D-6FA2-41F2-B818-3541C178D413}" destId="{E4A4ECEC-F802-4B3A-A21D-72932841F3F9}" srcOrd="0" destOrd="0" presId="urn:microsoft.com/office/officeart/2005/8/layout/hierarchy4"/>
    <dgm:cxn modelId="{B56890A5-A841-4538-957D-AA6328EF4DA7}" type="presParOf" srcId="{E4A4ECEC-F802-4B3A-A21D-72932841F3F9}" destId="{4F938557-AC87-45F1-BC12-CB2C5336F55E}" srcOrd="0" destOrd="0" presId="urn:microsoft.com/office/officeart/2005/8/layout/hierarchy4"/>
    <dgm:cxn modelId="{87B6434B-9600-4A08-A244-0E149E8413BD}" type="presParOf" srcId="{E4A4ECEC-F802-4B3A-A21D-72932841F3F9}" destId="{6AF092E9-8A9B-4326-ABC9-B41A18125D1B}" srcOrd="1" destOrd="0" presId="urn:microsoft.com/office/officeart/2005/8/layout/hierarchy4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7B4F8-C9CE-47C8-A3D0-A48605F1B5CD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A43A7D8-B293-4020-B062-084F747D395B}">
      <dgm:prSet phldrT="[Texto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Indagar sobre las principales fuentes teóricas relacionadas con la innovación y el sector artesanal.</a:t>
          </a:r>
          <a:endParaRPr lang="es-E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F1B27-2BFC-4BAA-99C3-265E6950B8F2}" type="parTrans" cxnId="{BBE7919F-6931-4DC5-AEEE-6148499034A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BF7E5-9286-413C-82E4-380DA77C56D1}" type="sibTrans" cxnId="{BBE7919F-6931-4DC5-AEEE-6148499034AA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76C4F-AC77-4DE6-A6DF-71146FA8D71A}">
      <dgm:prSet phldrT="[Texto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innovación en producto, proceso, organización y mercadotecnia en el sector artesanal de Alimenticio y Conexos de la provincia de Pichincha mediante la aplicación de un estudio no experimental de tipo transversal descriptivo y correlacional, en base al Manual de Oslo.</a:t>
          </a:r>
          <a:endParaRPr lang="es-E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BC780-4A7A-41A4-B0BC-41B8DF15E79A}" type="parTrans" cxnId="{2AB833E1-A805-46E2-8CE1-3137116BC5C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9454E-55A0-4A72-8530-AA70AC735369}" type="sibTrans" cxnId="{2AB833E1-A805-46E2-8CE1-3137116BC5C0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F9EC5-472E-4D13-857C-10C1E91F99D3}">
      <dgm:prSet phldrT="[Texto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la relación entre las ramas artesanales en el sector Alimenticio y Conexos de la provincia de Pichincha con la innovación de producto, proceso, organización y mercadotecnia.</a:t>
          </a:r>
          <a:endParaRPr lang="es-E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278F4-EFD8-4220-A453-EA4A79F94F6E}" type="parTrans" cxnId="{79EDE0E6-6C7E-4B81-AC34-E714BBAF00E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DA1C5-E517-422E-BAD3-48E3482719CC}" type="sibTrans" cxnId="{79EDE0E6-6C7E-4B81-AC34-E714BBAF00E3}">
      <dgm:prSet/>
      <dgm:spPr/>
      <dgm:t>
        <a:bodyPr/>
        <a:lstStyle/>
        <a:p>
          <a:endParaRPr lang="es-EC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F2780-DDFE-4A76-9BDF-2287D7B612D3}" type="pres">
      <dgm:prSet presAssocID="{4507B4F8-C9CE-47C8-A3D0-A48605F1B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B03840-64C6-4BFF-AFB2-D2CD4F63A041}" type="pres">
      <dgm:prSet presAssocID="{EA43A7D8-B293-4020-B062-084F747D39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CC8A39-5175-42C3-AD64-305F372BF42B}" type="pres">
      <dgm:prSet presAssocID="{DB6BF7E5-9286-413C-82E4-380DA77C56D1}" presName="spacer" presStyleCnt="0"/>
      <dgm:spPr/>
    </dgm:pt>
    <dgm:pt modelId="{A5EFFC8B-8AE6-4AB9-BCC3-6DA379BAC570}" type="pres">
      <dgm:prSet presAssocID="{34176C4F-AC77-4DE6-A6DF-71146FA8D7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9A142D-D0AE-4432-BF75-F701A0816F76}" type="pres">
      <dgm:prSet presAssocID="{D159454E-55A0-4A72-8530-AA70AC735369}" presName="spacer" presStyleCnt="0"/>
      <dgm:spPr/>
    </dgm:pt>
    <dgm:pt modelId="{21F8ED7C-7F39-4B3B-BC14-C781920597FB}" type="pres">
      <dgm:prSet presAssocID="{3FDF9EC5-472E-4D13-857C-10C1E91F99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EDE0E6-6C7E-4B81-AC34-E714BBAF00E3}" srcId="{4507B4F8-C9CE-47C8-A3D0-A48605F1B5CD}" destId="{3FDF9EC5-472E-4D13-857C-10C1E91F99D3}" srcOrd="2" destOrd="0" parTransId="{2D3278F4-EFD8-4220-A453-EA4A79F94F6E}" sibTransId="{045DA1C5-E517-422E-BAD3-48E3482719CC}"/>
    <dgm:cxn modelId="{7DE693BC-62B7-4E82-871A-F71BA2177E65}" type="presOf" srcId="{3FDF9EC5-472E-4D13-857C-10C1E91F99D3}" destId="{21F8ED7C-7F39-4B3B-BC14-C781920597FB}" srcOrd="0" destOrd="0" presId="urn:microsoft.com/office/officeart/2005/8/layout/vList2"/>
    <dgm:cxn modelId="{DB253897-6CE5-4AD1-8364-2B7757A8168D}" type="presOf" srcId="{EA43A7D8-B293-4020-B062-084F747D395B}" destId="{18B03840-64C6-4BFF-AFB2-D2CD4F63A041}" srcOrd="0" destOrd="0" presId="urn:microsoft.com/office/officeart/2005/8/layout/vList2"/>
    <dgm:cxn modelId="{23AC7BD1-3CC9-4465-A11F-60B99ECA220C}" type="presOf" srcId="{4507B4F8-C9CE-47C8-A3D0-A48605F1B5CD}" destId="{8D4F2780-DDFE-4A76-9BDF-2287D7B612D3}" srcOrd="0" destOrd="0" presId="urn:microsoft.com/office/officeart/2005/8/layout/vList2"/>
    <dgm:cxn modelId="{BBE7919F-6931-4DC5-AEEE-6148499034AA}" srcId="{4507B4F8-C9CE-47C8-A3D0-A48605F1B5CD}" destId="{EA43A7D8-B293-4020-B062-084F747D395B}" srcOrd="0" destOrd="0" parTransId="{29FF1B27-2BFC-4BAA-99C3-265E6950B8F2}" sibTransId="{DB6BF7E5-9286-413C-82E4-380DA77C56D1}"/>
    <dgm:cxn modelId="{2AB833E1-A805-46E2-8CE1-3137116BC5C0}" srcId="{4507B4F8-C9CE-47C8-A3D0-A48605F1B5CD}" destId="{34176C4F-AC77-4DE6-A6DF-71146FA8D71A}" srcOrd="1" destOrd="0" parTransId="{26ABC780-4A7A-41A4-B0BC-41B8DF15E79A}" sibTransId="{D159454E-55A0-4A72-8530-AA70AC735369}"/>
    <dgm:cxn modelId="{9C33588F-3933-44E7-9EAD-9D2C74046937}" type="presOf" srcId="{34176C4F-AC77-4DE6-A6DF-71146FA8D71A}" destId="{A5EFFC8B-8AE6-4AB9-BCC3-6DA379BAC570}" srcOrd="0" destOrd="0" presId="urn:microsoft.com/office/officeart/2005/8/layout/vList2"/>
    <dgm:cxn modelId="{08F1B968-6A4D-486D-89D1-EDE83E930B61}" type="presParOf" srcId="{8D4F2780-DDFE-4A76-9BDF-2287D7B612D3}" destId="{18B03840-64C6-4BFF-AFB2-D2CD4F63A041}" srcOrd="0" destOrd="0" presId="urn:microsoft.com/office/officeart/2005/8/layout/vList2"/>
    <dgm:cxn modelId="{3C0270FE-A3D0-40FE-BF48-B01D5F4CB471}" type="presParOf" srcId="{8D4F2780-DDFE-4A76-9BDF-2287D7B612D3}" destId="{5CCC8A39-5175-42C3-AD64-305F372BF42B}" srcOrd="1" destOrd="0" presId="urn:microsoft.com/office/officeart/2005/8/layout/vList2"/>
    <dgm:cxn modelId="{784FF523-4470-4BBD-8670-C07CAE4A8957}" type="presParOf" srcId="{8D4F2780-DDFE-4A76-9BDF-2287D7B612D3}" destId="{A5EFFC8B-8AE6-4AB9-BCC3-6DA379BAC570}" srcOrd="2" destOrd="0" presId="urn:microsoft.com/office/officeart/2005/8/layout/vList2"/>
    <dgm:cxn modelId="{E460E11C-537F-4896-A427-67A206E67810}" type="presParOf" srcId="{8D4F2780-DDFE-4A76-9BDF-2287D7B612D3}" destId="{239A142D-D0AE-4432-BF75-F701A0816F76}" srcOrd="3" destOrd="0" presId="urn:microsoft.com/office/officeart/2005/8/layout/vList2"/>
    <dgm:cxn modelId="{2725A171-FE86-430A-9C7B-4C1892B3EF53}" type="presParOf" srcId="{8D4F2780-DDFE-4A76-9BDF-2287D7B612D3}" destId="{21F8ED7C-7F39-4B3B-BC14-C781920597FB}" srcOrd="4" destOrd="0" presId="urn:microsoft.com/office/officeart/2005/8/layout/vList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6CED2-43C7-47AD-A097-BA71CE120C80}" type="doc">
      <dgm:prSet loTypeId="urn:microsoft.com/office/officeart/2005/8/layout/hList9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BFE2CB83-2B09-4ADA-A184-02FE6EDD7BF1}">
      <dgm:prSet phldrT="[Texto]" custT="1"/>
      <dgm:spPr/>
      <dgm:t>
        <a:bodyPr/>
        <a:lstStyle/>
        <a:p>
          <a:r>
            <a:rPr lang="es-EC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el Manual de Oslo</a:t>
          </a:r>
          <a:endParaRPr lang="es-EC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9F3F4-E3D1-4744-86D7-E594689F9820}" type="parTrans" cxnId="{23929837-68BB-4503-912F-65A3E67EEFA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12E77-23BF-4F72-B5CC-80676033F6CF}" type="sibTrans" cxnId="{23929837-68BB-4503-912F-65A3E67EEFA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3730B-225D-4F38-AFAE-D0C6A541AC9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Una innovación es la introducción de un nuevo o significativamente mejorado, producto (bien o servicio), de un proceso, de un nuevo método de comercialización o de un nuevo método organizativo, en las prácticas internas de la empresa, la organización del lugar de trabajo o las relaciones exteriores.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36682-BD1A-4516-AB56-14463EE599FE}" type="parTrans" cxnId="{772DE872-569C-44C9-980B-7681AD8D778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DF33C-516A-4BFD-A7AB-718499097F8D}" type="sibTrans" cxnId="{772DE872-569C-44C9-980B-7681AD8D778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0B9C0-BFDD-4B2E-B27C-08859929E13B}" type="pres">
      <dgm:prSet presAssocID="{89A6CED2-43C7-47AD-A097-BA71CE120C8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5F9290F-2382-4BDE-8064-61320F3AC62E}" type="pres">
      <dgm:prSet presAssocID="{BFE2CB83-2B09-4ADA-A184-02FE6EDD7BF1}" presName="posSpace" presStyleCnt="0"/>
      <dgm:spPr/>
    </dgm:pt>
    <dgm:pt modelId="{5C5333B2-7882-4460-9813-385AA45491E4}" type="pres">
      <dgm:prSet presAssocID="{BFE2CB83-2B09-4ADA-A184-02FE6EDD7BF1}" presName="vertFlow" presStyleCnt="0"/>
      <dgm:spPr/>
    </dgm:pt>
    <dgm:pt modelId="{2E0C7BD8-61F9-4E7F-AA9B-202696CEFFF8}" type="pres">
      <dgm:prSet presAssocID="{BFE2CB83-2B09-4ADA-A184-02FE6EDD7BF1}" presName="topSpace" presStyleCnt="0"/>
      <dgm:spPr/>
    </dgm:pt>
    <dgm:pt modelId="{F4F04924-FA0E-47DE-A7A1-CD1F4FEA320D}" type="pres">
      <dgm:prSet presAssocID="{BFE2CB83-2B09-4ADA-A184-02FE6EDD7BF1}" presName="firstComp" presStyleCnt="0"/>
      <dgm:spPr/>
    </dgm:pt>
    <dgm:pt modelId="{7E529608-5129-4437-AC88-B91DAA9CE541}" type="pres">
      <dgm:prSet presAssocID="{BFE2CB83-2B09-4ADA-A184-02FE6EDD7BF1}" presName="firstChild" presStyleLbl="bgAccFollowNode1" presStyleIdx="0" presStyleCnt="1" custScaleX="127553" custScaleY="115153" custLinFactNeighborY="1117"/>
      <dgm:spPr/>
      <dgm:t>
        <a:bodyPr/>
        <a:lstStyle/>
        <a:p>
          <a:endParaRPr lang="es-EC"/>
        </a:p>
      </dgm:t>
    </dgm:pt>
    <dgm:pt modelId="{57832EB3-A8FA-4229-B22C-2BA2CB0A5E79}" type="pres">
      <dgm:prSet presAssocID="{BFE2CB83-2B09-4ADA-A184-02FE6EDD7BF1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3361A9-6F82-4494-9878-3A1F37CE00C6}" type="pres">
      <dgm:prSet presAssocID="{BFE2CB83-2B09-4ADA-A184-02FE6EDD7BF1}" presName="negSpace" presStyleCnt="0"/>
      <dgm:spPr/>
    </dgm:pt>
    <dgm:pt modelId="{12440F98-E74A-4896-81AE-7B194583663F}" type="pres">
      <dgm:prSet presAssocID="{BFE2CB83-2B09-4ADA-A184-02FE6EDD7BF1}" presName="circle" presStyleLbl="node1" presStyleIdx="0" presStyleCnt="1" custScaleX="105683" custScaleY="74639" custLinFactNeighborX="-37269" custLinFactNeighborY="9358"/>
      <dgm:spPr/>
      <dgm:t>
        <a:bodyPr/>
        <a:lstStyle/>
        <a:p>
          <a:endParaRPr lang="es-EC"/>
        </a:p>
      </dgm:t>
    </dgm:pt>
  </dgm:ptLst>
  <dgm:cxnLst>
    <dgm:cxn modelId="{BD7F2A5C-08D4-40C4-B49E-A43C82BBE013}" type="presOf" srcId="{5663730B-225D-4F38-AFAE-D0C6A541AC9B}" destId="{57832EB3-A8FA-4229-B22C-2BA2CB0A5E79}" srcOrd="1" destOrd="0" presId="urn:microsoft.com/office/officeart/2005/8/layout/hList9"/>
    <dgm:cxn modelId="{356A2F4D-505E-4D10-984A-CE9D99FDCACC}" type="presOf" srcId="{BFE2CB83-2B09-4ADA-A184-02FE6EDD7BF1}" destId="{12440F98-E74A-4896-81AE-7B194583663F}" srcOrd="0" destOrd="0" presId="urn:microsoft.com/office/officeart/2005/8/layout/hList9"/>
    <dgm:cxn modelId="{622F0F9D-7927-4C9A-AE07-CE7A94A201EC}" type="presOf" srcId="{89A6CED2-43C7-47AD-A097-BA71CE120C80}" destId="{4D40B9C0-BFDD-4B2E-B27C-08859929E13B}" srcOrd="0" destOrd="0" presId="urn:microsoft.com/office/officeart/2005/8/layout/hList9"/>
    <dgm:cxn modelId="{D445B7DB-AC25-4FF2-AA77-C785291AA49C}" type="presOf" srcId="{5663730B-225D-4F38-AFAE-D0C6A541AC9B}" destId="{7E529608-5129-4437-AC88-B91DAA9CE541}" srcOrd="0" destOrd="0" presId="urn:microsoft.com/office/officeart/2005/8/layout/hList9"/>
    <dgm:cxn modelId="{23929837-68BB-4503-912F-65A3E67EEFAA}" srcId="{89A6CED2-43C7-47AD-A097-BA71CE120C80}" destId="{BFE2CB83-2B09-4ADA-A184-02FE6EDD7BF1}" srcOrd="0" destOrd="0" parTransId="{B5C9F3F4-E3D1-4744-86D7-E594689F9820}" sibTransId="{F4E12E77-23BF-4F72-B5CC-80676033F6CF}"/>
    <dgm:cxn modelId="{772DE872-569C-44C9-980B-7681AD8D778C}" srcId="{BFE2CB83-2B09-4ADA-A184-02FE6EDD7BF1}" destId="{5663730B-225D-4F38-AFAE-D0C6A541AC9B}" srcOrd="0" destOrd="0" parTransId="{5DE36682-BD1A-4516-AB56-14463EE599FE}" sibTransId="{E0DDF33C-516A-4BFD-A7AB-718499097F8D}"/>
    <dgm:cxn modelId="{3E2D5E9C-6CDE-4596-ADAE-753B391DEA30}" type="presParOf" srcId="{4D40B9C0-BFDD-4B2E-B27C-08859929E13B}" destId="{55F9290F-2382-4BDE-8064-61320F3AC62E}" srcOrd="0" destOrd="0" presId="urn:microsoft.com/office/officeart/2005/8/layout/hList9"/>
    <dgm:cxn modelId="{97FDBB7E-78FE-49A9-AB16-7D01F45CB787}" type="presParOf" srcId="{4D40B9C0-BFDD-4B2E-B27C-08859929E13B}" destId="{5C5333B2-7882-4460-9813-385AA45491E4}" srcOrd="1" destOrd="0" presId="urn:microsoft.com/office/officeart/2005/8/layout/hList9"/>
    <dgm:cxn modelId="{652A4867-3C2E-4AB4-A341-D38F7A17FEC3}" type="presParOf" srcId="{5C5333B2-7882-4460-9813-385AA45491E4}" destId="{2E0C7BD8-61F9-4E7F-AA9B-202696CEFFF8}" srcOrd="0" destOrd="0" presId="urn:microsoft.com/office/officeart/2005/8/layout/hList9"/>
    <dgm:cxn modelId="{EAD1AE50-2785-4C2F-8E6E-AEC87B19CCAA}" type="presParOf" srcId="{5C5333B2-7882-4460-9813-385AA45491E4}" destId="{F4F04924-FA0E-47DE-A7A1-CD1F4FEA320D}" srcOrd="1" destOrd="0" presId="urn:microsoft.com/office/officeart/2005/8/layout/hList9"/>
    <dgm:cxn modelId="{FEB99F21-5D76-49A8-B2DE-5B3C22BBA909}" type="presParOf" srcId="{F4F04924-FA0E-47DE-A7A1-CD1F4FEA320D}" destId="{7E529608-5129-4437-AC88-B91DAA9CE541}" srcOrd="0" destOrd="0" presId="urn:microsoft.com/office/officeart/2005/8/layout/hList9"/>
    <dgm:cxn modelId="{AB3D521A-4057-4242-8D9D-21F68CAB2D89}" type="presParOf" srcId="{F4F04924-FA0E-47DE-A7A1-CD1F4FEA320D}" destId="{57832EB3-A8FA-4229-B22C-2BA2CB0A5E79}" srcOrd="1" destOrd="0" presId="urn:microsoft.com/office/officeart/2005/8/layout/hList9"/>
    <dgm:cxn modelId="{2A3C9ABA-E7EE-403C-BDB2-CFE206A30050}" type="presParOf" srcId="{4D40B9C0-BFDD-4B2E-B27C-08859929E13B}" destId="{F63361A9-6F82-4494-9878-3A1F37CE00C6}" srcOrd="2" destOrd="0" presId="urn:microsoft.com/office/officeart/2005/8/layout/hList9"/>
    <dgm:cxn modelId="{9DE1CE5C-3F87-46D1-A500-D3BC540F0B81}" type="presParOf" srcId="{4D40B9C0-BFDD-4B2E-B27C-08859929E13B}" destId="{12440F98-E74A-4896-81AE-7B194583663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D72F79-C113-4F65-B4D9-CB6F534606F7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FD1D1996-F7B2-4F45-891A-92A7CFB6E27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Innovación en producto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D6A1C-E393-47A9-AD15-4C2AADE85119}" type="parTrans" cxnId="{561936F4-E0F8-461B-AA17-8C9DDC47562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A586C-17D0-4E2E-A8E7-52BCA785684E}" type="sibTrans" cxnId="{561936F4-E0F8-461B-AA17-8C9DDC47562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E4FA3-1114-4945-B396-8C124B2E37B3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 significativa del proceso de producción o distribución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89BA8-8970-408B-8A80-10038F897DC3}" type="parTrans" cxnId="{DDC6DAED-BE2A-4833-BE05-01A65A8A671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32AF0-F0C9-4DD5-9FFB-349F8C464638}" type="sibTrans" cxnId="{DDC6DAED-BE2A-4833-BE05-01A65A8A671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FC6DA-C698-4B61-BB36-2C586682350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Innovación de organización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709E6-43C9-41BE-B540-DC4FF62F1459}" type="parTrans" cxnId="{62723BDC-BAB4-48F9-B0F7-637A430F496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919F9-9212-4081-85DF-8CD75143ABFE}" type="sibTrans" cxnId="{62723BDC-BAB4-48F9-B0F7-637A430F496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622D1-6167-4B12-A676-5D75EA8AF89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que permita una mejora en las relaciones internas como externas a la empresa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A8C39-0BEC-4580-83C2-F592DEEF5862}" type="parTrans" cxnId="{1A5339F9-6E40-4214-A373-A923B873398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C59AD-E61A-4FB5-8FF0-AC43D8D9379A}" type="sibTrans" cxnId="{1A5339F9-6E40-4214-A373-A923B873398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C7820-5EBF-46C4-8E27-1D39CA0B18EE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Innovación de proceso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D71A1-0EDE-490F-97F3-77314B348F0E}" type="parTrans" cxnId="{7A9E0324-22CF-4102-872E-10E7158B150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808B9-495C-4F11-93F2-A52F337E55FA}" type="sibTrans" cxnId="{7A9E0324-22CF-4102-872E-10E7158B150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E6ECF-0C63-4C14-B598-1CADC68DCD0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Combinación de conocimiento y tecnología para introducir al mercado un bien o servicio mejorado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B0B08-7521-43D2-9535-7E181526F8BD}" type="parTrans" cxnId="{4D54A95C-1E1F-41CE-B366-DA7CDA22B52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35E3C-BAF3-4E91-9046-09A38CDC9AAA}" type="sibTrans" cxnId="{4D54A95C-1E1F-41CE-B366-DA7CDA22B52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0B5A3-12C0-4E97-861F-E21D7F137156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 en características y funcionalidades, mejorar su rendimiento y facilidad de uso.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0AE05-D24A-4DA8-BF17-CFDB49882029}" type="parTrans" cxnId="{34C21323-6190-4A57-98B7-F8D506E8E19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6B478-CF39-4BF9-BEEE-5377964119BC}" type="sibTrans" cxnId="{34C21323-6190-4A57-98B7-F8D506E8E19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FFBB4-64A4-42CD-947B-EBB6A06D4245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Implantación de nuevas técnicas y equipos con programas automatizada, optimizar.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C5F64-00B1-4CAC-A730-9EF7B709B61D}" type="parTrans" cxnId="{085B3A51-DFD0-4374-A30B-C789B2533E7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374CE-1C7A-4907-A8D5-C3B95FD8B284}" type="sibTrans" cxnId="{085B3A51-DFD0-4374-A30B-C789B2533E7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897A5-5488-4091-8EE5-6355629DF2E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Optimizando la satisfacción en el trabajo, prácticas habituales, gestión del trabajo, mediante estrategias y adopción de nuevos métodos.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6F169-F3DB-4C5F-AD63-7C8E20B9FEE6}" type="parTrans" cxnId="{2885B421-0B07-4F4C-8286-D52A4930DD1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2BD7B-7691-4B3A-92A1-38A589A295B4}" type="sibTrans" cxnId="{2885B421-0B07-4F4C-8286-D52A4930DD1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DF364-9CB9-48E1-961A-F198A46977DF}">
      <dgm:prSet phldrT="[Texto]"/>
      <dgm:spPr/>
      <dgm:t>
        <a:bodyPr/>
        <a:lstStyle/>
        <a:p>
          <a:r>
            <a:rPr lang="es-EC" smtClean="0">
              <a:latin typeface="Times New Roman" panose="02020603050405020304" pitchFamily="18" charset="0"/>
              <a:cs typeface="Times New Roman" panose="02020603050405020304" pitchFamily="18" charset="0"/>
            </a:rPr>
            <a:t>Innovación de mercadotecnia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521C9-0E81-42BC-9366-0793EED9F08C}" type="parTrans" cxnId="{9B831D6B-DBDE-4F5A-8018-D7EA04307325}">
      <dgm:prSet/>
      <dgm:spPr/>
    </dgm:pt>
    <dgm:pt modelId="{0E32F464-32A7-4792-9A95-35467974FADA}" type="sibTrans" cxnId="{9B831D6B-DBDE-4F5A-8018-D7EA04307325}">
      <dgm:prSet/>
      <dgm:spPr/>
    </dgm:pt>
    <dgm:pt modelId="{9616D823-E26B-46DF-BBE9-A8EB75175040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Alta satisfacción del cliente a través de nuevos métodos de promoción, nuevos canales, mejora de la imagen de la marca, etc.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319D3-836F-4C62-9DFE-34094AEB9421}" type="parTrans" cxnId="{4F935E4D-1413-4E86-8A63-044936C30F9F}">
      <dgm:prSet/>
      <dgm:spPr/>
      <dgm:t>
        <a:bodyPr/>
        <a:lstStyle/>
        <a:p>
          <a:endParaRPr lang="es-EC"/>
        </a:p>
      </dgm:t>
    </dgm:pt>
    <dgm:pt modelId="{602DD284-B7D7-4F93-A8C4-DE2762073259}" type="sibTrans" cxnId="{4F935E4D-1413-4E86-8A63-044936C30F9F}">
      <dgm:prSet/>
      <dgm:spPr/>
      <dgm:t>
        <a:bodyPr/>
        <a:lstStyle/>
        <a:p>
          <a:endParaRPr lang="es-EC"/>
        </a:p>
      </dgm:t>
    </dgm:pt>
    <dgm:pt modelId="{5484BB57-E5EB-41CD-997F-F56D974444E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 de la comercialización de productos nuevos o </a:t>
          </a:r>
          <a:r>
            <a:rPr lang="es-EC" smtClean="0">
              <a:latin typeface="Times New Roman" panose="02020603050405020304" pitchFamily="18" charset="0"/>
              <a:cs typeface="Times New Roman" panose="02020603050405020304" pitchFamily="18" charset="0"/>
            </a:rPr>
            <a:t>existentes.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AC0F2-07A7-4777-9BCF-FC52FE592774}" type="parTrans" cxnId="{78074A80-4425-411F-B2FC-1B70B4BECF5F}">
      <dgm:prSet/>
      <dgm:spPr/>
      <dgm:t>
        <a:bodyPr/>
        <a:lstStyle/>
        <a:p>
          <a:endParaRPr lang="es-EC"/>
        </a:p>
      </dgm:t>
    </dgm:pt>
    <dgm:pt modelId="{4BB039DF-F843-4A12-8046-3F96CB3F9111}" type="sibTrans" cxnId="{78074A80-4425-411F-B2FC-1B70B4BECF5F}">
      <dgm:prSet/>
      <dgm:spPr/>
      <dgm:t>
        <a:bodyPr/>
        <a:lstStyle/>
        <a:p>
          <a:endParaRPr lang="es-EC"/>
        </a:p>
      </dgm:t>
    </dgm:pt>
    <dgm:pt modelId="{98EA9315-7AEA-4F5A-9A8E-36F30F5870FF}" type="pres">
      <dgm:prSet presAssocID="{0BD72F79-C113-4F65-B4D9-CB6F53460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151F35-7EC0-4BE0-9B57-D1C809B60A51}" type="pres">
      <dgm:prSet presAssocID="{FD1D1996-F7B2-4F45-891A-92A7CFB6E279}" presName="composite" presStyleCnt="0"/>
      <dgm:spPr/>
    </dgm:pt>
    <dgm:pt modelId="{CCD7E349-EF22-4AB4-BB84-03C9A78E8368}" type="pres">
      <dgm:prSet presAssocID="{FD1D1996-F7B2-4F45-891A-92A7CFB6E279}" presName="parTx" presStyleLbl="alignNode1" presStyleIdx="0" presStyleCnt="4" custLinFactNeighborX="-1651" custLinFactNeighborY="-1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48F946-BC4E-4F7F-90D0-B3896FD4B1C0}" type="pres">
      <dgm:prSet presAssocID="{FD1D1996-F7B2-4F45-891A-92A7CFB6E27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03D21-F89F-45D0-B4C9-7CAD9E59D6FB}" type="pres">
      <dgm:prSet presAssocID="{EB9A586C-17D0-4E2E-A8E7-52BCA785684E}" presName="space" presStyleCnt="0"/>
      <dgm:spPr/>
    </dgm:pt>
    <dgm:pt modelId="{7837B964-45BB-4FAB-9820-FB9099B939B5}" type="pres">
      <dgm:prSet presAssocID="{F6DC7820-5EBF-46C4-8E27-1D39CA0B18EE}" presName="composite" presStyleCnt="0"/>
      <dgm:spPr/>
    </dgm:pt>
    <dgm:pt modelId="{D6283800-4BE5-4B9F-BCFC-8A47981445BA}" type="pres">
      <dgm:prSet presAssocID="{F6DC7820-5EBF-46C4-8E27-1D39CA0B18E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802C05-99F2-4145-A337-A2D384D854E5}" type="pres">
      <dgm:prSet presAssocID="{F6DC7820-5EBF-46C4-8E27-1D39CA0B18E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930525-178F-4069-9395-74B1F8C9DE25}" type="pres">
      <dgm:prSet presAssocID="{3F7808B9-495C-4F11-93F2-A52F337E55FA}" presName="space" presStyleCnt="0"/>
      <dgm:spPr/>
    </dgm:pt>
    <dgm:pt modelId="{5367BCFC-25C3-4706-969C-931FC79094CA}" type="pres">
      <dgm:prSet presAssocID="{3BFFC6DA-C698-4B61-BB36-2C586682350B}" presName="composite" presStyleCnt="0"/>
      <dgm:spPr/>
    </dgm:pt>
    <dgm:pt modelId="{BAB6DC34-6878-4438-BDA4-73DABAB591F8}" type="pres">
      <dgm:prSet presAssocID="{3BFFC6DA-C698-4B61-BB36-2C586682350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03C3E7-BA08-4349-9DAC-CDB5A6A93538}" type="pres">
      <dgm:prSet presAssocID="{3BFFC6DA-C698-4B61-BB36-2C586682350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448757-BA56-4B8B-93B9-EB5916591489}" type="pres">
      <dgm:prSet presAssocID="{010919F9-9212-4081-85DF-8CD75143ABFE}" presName="space" presStyleCnt="0"/>
      <dgm:spPr/>
    </dgm:pt>
    <dgm:pt modelId="{8E88F236-6536-4238-A04E-8FE6F37CFD74}" type="pres">
      <dgm:prSet presAssocID="{7BCDF364-9CB9-48E1-961A-F198A46977DF}" presName="composite" presStyleCnt="0"/>
      <dgm:spPr/>
    </dgm:pt>
    <dgm:pt modelId="{A622CFE3-BFC9-4856-BFDA-9109F07E6118}" type="pres">
      <dgm:prSet presAssocID="{7BCDF364-9CB9-48E1-961A-F198A46977D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55B61F-162C-4C78-A4A6-861E6B4BA74D}" type="pres">
      <dgm:prSet presAssocID="{7BCDF364-9CB9-48E1-961A-F198A46977D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723BDC-BAB4-48F9-B0F7-637A430F4960}" srcId="{0BD72F79-C113-4F65-B4D9-CB6F534606F7}" destId="{3BFFC6DA-C698-4B61-BB36-2C586682350B}" srcOrd="2" destOrd="0" parTransId="{A5D709E6-43C9-41BE-B540-DC4FF62F1459}" sibTransId="{010919F9-9212-4081-85DF-8CD75143ABFE}"/>
    <dgm:cxn modelId="{AC90C4F3-C62F-4CAD-8191-B9D75AA8468A}" type="presOf" srcId="{55EFFBB4-64A4-42CD-947B-EBB6A06D4245}" destId="{84802C05-99F2-4145-A337-A2D384D854E5}" srcOrd="0" destOrd="1" presId="urn:microsoft.com/office/officeart/2005/8/layout/hList1"/>
    <dgm:cxn modelId="{78074A80-4425-411F-B2FC-1B70B4BECF5F}" srcId="{7BCDF364-9CB9-48E1-961A-F198A46977DF}" destId="{5484BB57-E5EB-41CD-997F-F56D974444EC}" srcOrd="1" destOrd="0" parTransId="{5C4AC0F2-07A7-4777-9BCF-FC52FE592774}" sibTransId="{4BB039DF-F843-4A12-8046-3F96CB3F9111}"/>
    <dgm:cxn modelId="{C21FCF35-BDAD-479A-9337-E7A5DE425238}" type="presOf" srcId="{9616D823-E26B-46DF-BBE9-A8EB75175040}" destId="{1C55B61F-162C-4C78-A4A6-861E6B4BA74D}" srcOrd="0" destOrd="0" presId="urn:microsoft.com/office/officeart/2005/8/layout/hList1"/>
    <dgm:cxn modelId="{DDC6DAED-BE2A-4833-BE05-01A65A8A6714}" srcId="{F6DC7820-5EBF-46C4-8E27-1D39CA0B18EE}" destId="{5A3E4FA3-1114-4945-B396-8C124B2E37B3}" srcOrd="0" destOrd="0" parTransId="{A9089BA8-8970-408B-8A80-10038F897DC3}" sibTransId="{25E32AF0-F0C9-4DD5-9FFB-349F8C464638}"/>
    <dgm:cxn modelId="{E5575575-1CAA-49D9-B194-E901628BEA23}" type="presOf" srcId="{3BFFC6DA-C698-4B61-BB36-2C586682350B}" destId="{BAB6DC34-6878-4438-BDA4-73DABAB591F8}" srcOrd="0" destOrd="0" presId="urn:microsoft.com/office/officeart/2005/8/layout/hList1"/>
    <dgm:cxn modelId="{BD3A4274-9B57-49DB-A104-E9CF3D9B98CC}" type="presOf" srcId="{77E0B5A3-12C0-4E97-861F-E21D7F137156}" destId="{D048F946-BC4E-4F7F-90D0-B3896FD4B1C0}" srcOrd="0" destOrd="1" presId="urn:microsoft.com/office/officeart/2005/8/layout/hList1"/>
    <dgm:cxn modelId="{4F935E4D-1413-4E86-8A63-044936C30F9F}" srcId="{7BCDF364-9CB9-48E1-961A-F198A46977DF}" destId="{9616D823-E26B-46DF-BBE9-A8EB75175040}" srcOrd="0" destOrd="0" parTransId="{060319D3-836F-4C62-9DFE-34094AEB9421}" sibTransId="{602DD284-B7D7-4F93-A8C4-DE2762073259}"/>
    <dgm:cxn modelId="{085B3A51-DFD0-4374-A30B-C789B2533E79}" srcId="{F6DC7820-5EBF-46C4-8E27-1D39CA0B18EE}" destId="{55EFFBB4-64A4-42CD-947B-EBB6A06D4245}" srcOrd="1" destOrd="0" parTransId="{D81C5F64-00B1-4CAC-A730-9EF7B709B61D}" sibTransId="{2CB374CE-1C7A-4907-A8D5-C3B95FD8B284}"/>
    <dgm:cxn modelId="{4D54A95C-1E1F-41CE-B366-DA7CDA22B521}" srcId="{FD1D1996-F7B2-4F45-891A-92A7CFB6E279}" destId="{2FDE6ECF-0C63-4C14-B598-1CADC68DCD08}" srcOrd="0" destOrd="0" parTransId="{2A3B0B08-7521-43D2-9535-7E181526F8BD}" sibTransId="{E4C35E3C-BAF3-4E91-9046-09A38CDC9AAA}"/>
    <dgm:cxn modelId="{F7E048AE-0255-4EAB-B714-60D5B53E3C8B}" type="presOf" srcId="{2FF622D1-6167-4B12-A676-5D75EA8AF891}" destId="{4C03C3E7-BA08-4349-9DAC-CDB5A6A93538}" srcOrd="0" destOrd="0" presId="urn:microsoft.com/office/officeart/2005/8/layout/hList1"/>
    <dgm:cxn modelId="{1A5339F9-6E40-4214-A373-A923B8733983}" srcId="{3BFFC6DA-C698-4B61-BB36-2C586682350B}" destId="{2FF622D1-6167-4B12-A676-5D75EA8AF891}" srcOrd="0" destOrd="0" parTransId="{489A8C39-0BEC-4580-83C2-F592DEEF5862}" sibTransId="{BC4C59AD-E61A-4FB5-8FF0-AC43D8D9379A}"/>
    <dgm:cxn modelId="{7A9E0324-22CF-4102-872E-10E7158B1502}" srcId="{0BD72F79-C113-4F65-B4D9-CB6F534606F7}" destId="{F6DC7820-5EBF-46C4-8E27-1D39CA0B18EE}" srcOrd="1" destOrd="0" parTransId="{99ED71A1-0EDE-490F-97F3-77314B348F0E}" sibTransId="{3F7808B9-495C-4F11-93F2-A52F337E55FA}"/>
    <dgm:cxn modelId="{6AA0BE96-53E9-42DB-81AB-7BED6418AE06}" type="presOf" srcId="{F6DC7820-5EBF-46C4-8E27-1D39CA0B18EE}" destId="{D6283800-4BE5-4B9F-BCFC-8A47981445BA}" srcOrd="0" destOrd="0" presId="urn:microsoft.com/office/officeart/2005/8/layout/hList1"/>
    <dgm:cxn modelId="{561936F4-E0F8-461B-AA17-8C9DDC47562E}" srcId="{0BD72F79-C113-4F65-B4D9-CB6F534606F7}" destId="{FD1D1996-F7B2-4F45-891A-92A7CFB6E279}" srcOrd="0" destOrd="0" parTransId="{3E3D6A1C-E393-47A9-AD15-4C2AADE85119}" sibTransId="{EB9A586C-17D0-4E2E-A8E7-52BCA785684E}"/>
    <dgm:cxn modelId="{1ECD515A-6865-4A0C-941F-D42F8CCB2174}" type="presOf" srcId="{FD1D1996-F7B2-4F45-891A-92A7CFB6E279}" destId="{CCD7E349-EF22-4AB4-BB84-03C9A78E8368}" srcOrd="0" destOrd="0" presId="urn:microsoft.com/office/officeart/2005/8/layout/hList1"/>
    <dgm:cxn modelId="{635E4431-B3CB-478F-B3EA-2AB5931EEADF}" type="presOf" srcId="{2FDE6ECF-0C63-4C14-B598-1CADC68DCD08}" destId="{D048F946-BC4E-4F7F-90D0-B3896FD4B1C0}" srcOrd="0" destOrd="0" presId="urn:microsoft.com/office/officeart/2005/8/layout/hList1"/>
    <dgm:cxn modelId="{9B831D6B-DBDE-4F5A-8018-D7EA04307325}" srcId="{0BD72F79-C113-4F65-B4D9-CB6F534606F7}" destId="{7BCDF364-9CB9-48E1-961A-F198A46977DF}" srcOrd="3" destOrd="0" parTransId="{EEB521C9-0E81-42BC-9366-0793EED9F08C}" sibTransId="{0E32F464-32A7-4792-9A95-35467974FADA}"/>
    <dgm:cxn modelId="{2885B421-0B07-4F4C-8286-D52A4930DD16}" srcId="{3BFFC6DA-C698-4B61-BB36-2C586682350B}" destId="{B5E897A5-5488-4091-8EE5-6355629DF2E1}" srcOrd="1" destOrd="0" parTransId="{0676F169-F3DB-4C5F-AD63-7C8E20B9FEE6}" sibTransId="{0532BD7B-7691-4B3A-92A1-38A589A295B4}"/>
    <dgm:cxn modelId="{EC8FBAE1-19B2-4F72-AC55-CF51CF449DD6}" type="presOf" srcId="{0BD72F79-C113-4F65-B4D9-CB6F534606F7}" destId="{98EA9315-7AEA-4F5A-9A8E-36F30F5870FF}" srcOrd="0" destOrd="0" presId="urn:microsoft.com/office/officeart/2005/8/layout/hList1"/>
    <dgm:cxn modelId="{8638CEE6-6967-4613-A22E-01ADA6E74D95}" type="presOf" srcId="{5484BB57-E5EB-41CD-997F-F56D974444EC}" destId="{1C55B61F-162C-4C78-A4A6-861E6B4BA74D}" srcOrd="0" destOrd="1" presId="urn:microsoft.com/office/officeart/2005/8/layout/hList1"/>
    <dgm:cxn modelId="{F72F8AD3-9CA0-46CD-9976-E572E0AA2F41}" type="presOf" srcId="{7BCDF364-9CB9-48E1-961A-F198A46977DF}" destId="{A622CFE3-BFC9-4856-BFDA-9109F07E6118}" srcOrd="0" destOrd="0" presId="urn:microsoft.com/office/officeart/2005/8/layout/hList1"/>
    <dgm:cxn modelId="{056A0397-8477-4050-8BDD-D626742B8D49}" type="presOf" srcId="{B5E897A5-5488-4091-8EE5-6355629DF2E1}" destId="{4C03C3E7-BA08-4349-9DAC-CDB5A6A93538}" srcOrd="0" destOrd="1" presId="urn:microsoft.com/office/officeart/2005/8/layout/hList1"/>
    <dgm:cxn modelId="{34C21323-6190-4A57-98B7-F8D506E8E19E}" srcId="{FD1D1996-F7B2-4F45-891A-92A7CFB6E279}" destId="{77E0B5A3-12C0-4E97-861F-E21D7F137156}" srcOrd="1" destOrd="0" parTransId="{AAA0AE05-D24A-4DA8-BF17-CFDB49882029}" sibTransId="{72F6B478-CF39-4BF9-BEEE-5377964119BC}"/>
    <dgm:cxn modelId="{A577B8B7-F41B-41A9-A8CE-EA3A61FA8251}" type="presOf" srcId="{5A3E4FA3-1114-4945-B396-8C124B2E37B3}" destId="{84802C05-99F2-4145-A337-A2D384D854E5}" srcOrd="0" destOrd="0" presId="urn:microsoft.com/office/officeart/2005/8/layout/hList1"/>
    <dgm:cxn modelId="{ADB008B9-2DFF-42CD-B3DF-0B137264CD20}" type="presParOf" srcId="{98EA9315-7AEA-4F5A-9A8E-36F30F5870FF}" destId="{3C151F35-7EC0-4BE0-9B57-D1C809B60A51}" srcOrd="0" destOrd="0" presId="urn:microsoft.com/office/officeart/2005/8/layout/hList1"/>
    <dgm:cxn modelId="{C7734AF3-6FF7-48DE-A1E2-DDF4A0E881C8}" type="presParOf" srcId="{3C151F35-7EC0-4BE0-9B57-D1C809B60A51}" destId="{CCD7E349-EF22-4AB4-BB84-03C9A78E8368}" srcOrd="0" destOrd="0" presId="urn:microsoft.com/office/officeart/2005/8/layout/hList1"/>
    <dgm:cxn modelId="{6758B875-4701-4D0C-B04A-C959775083CE}" type="presParOf" srcId="{3C151F35-7EC0-4BE0-9B57-D1C809B60A51}" destId="{D048F946-BC4E-4F7F-90D0-B3896FD4B1C0}" srcOrd="1" destOrd="0" presId="urn:microsoft.com/office/officeart/2005/8/layout/hList1"/>
    <dgm:cxn modelId="{F48C076E-CF71-463B-A473-C139FCF0353C}" type="presParOf" srcId="{98EA9315-7AEA-4F5A-9A8E-36F30F5870FF}" destId="{F8003D21-F89F-45D0-B4C9-7CAD9E59D6FB}" srcOrd="1" destOrd="0" presId="urn:microsoft.com/office/officeart/2005/8/layout/hList1"/>
    <dgm:cxn modelId="{E53692A1-CC75-4130-A5B6-3ACA4C7A2671}" type="presParOf" srcId="{98EA9315-7AEA-4F5A-9A8E-36F30F5870FF}" destId="{7837B964-45BB-4FAB-9820-FB9099B939B5}" srcOrd="2" destOrd="0" presId="urn:microsoft.com/office/officeart/2005/8/layout/hList1"/>
    <dgm:cxn modelId="{A52C18DA-7EF3-44D6-A3FD-E9856F8E5768}" type="presParOf" srcId="{7837B964-45BB-4FAB-9820-FB9099B939B5}" destId="{D6283800-4BE5-4B9F-BCFC-8A47981445BA}" srcOrd="0" destOrd="0" presId="urn:microsoft.com/office/officeart/2005/8/layout/hList1"/>
    <dgm:cxn modelId="{59A739F8-16CD-45AF-88E4-9A63FD3848DD}" type="presParOf" srcId="{7837B964-45BB-4FAB-9820-FB9099B939B5}" destId="{84802C05-99F2-4145-A337-A2D384D854E5}" srcOrd="1" destOrd="0" presId="urn:microsoft.com/office/officeart/2005/8/layout/hList1"/>
    <dgm:cxn modelId="{68B41FF7-6BB1-4B2A-A3B5-DA41A34AE6CF}" type="presParOf" srcId="{98EA9315-7AEA-4F5A-9A8E-36F30F5870FF}" destId="{F6930525-178F-4069-9395-74B1F8C9DE25}" srcOrd="3" destOrd="0" presId="urn:microsoft.com/office/officeart/2005/8/layout/hList1"/>
    <dgm:cxn modelId="{8B421C5E-A664-4573-8A60-4001CA622406}" type="presParOf" srcId="{98EA9315-7AEA-4F5A-9A8E-36F30F5870FF}" destId="{5367BCFC-25C3-4706-969C-931FC79094CA}" srcOrd="4" destOrd="0" presId="urn:microsoft.com/office/officeart/2005/8/layout/hList1"/>
    <dgm:cxn modelId="{181B4DF9-D9C9-422B-8652-7654748B5BA9}" type="presParOf" srcId="{5367BCFC-25C3-4706-969C-931FC79094CA}" destId="{BAB6DC34-6878-4438-BDA4-73DABAB591F8}" srcOrd="0" destOrd="0" presId="urn:microsoft.com/office/officeart/2005/8/layout/hList1"/>
    <dgm:cxn modelId="{A4787A5C-994C-4CBE-8DEC-30FC4FD8B317}" type="presParOf" srcId="{5367BCFC-25C3-4706-969C-931FC79094CA}" destId="{4C03C3E7-BA08-4349-9DAC-CDB5A6A93538}" srcOrd="1" destOrd="0" presId="urn:microsoft.com/office/officeart/2005/8/layout/hList1"/>
    <dgm:cxn modelId="{1D7AF50B-AFAA-4B42-AA4F-DC556EADFB48}" type="presParOf" srcId="{98EA9315-7AEA-4F5A-9A8E-36F30F5870FF}" destId="{0A448757-BA56-4B8B-93B9-EB5916591489}" srcOrd="5" destOrd="0" presId="urn:microsoft.com/office/officeart/2005/8/layout/hList1"/>
    <dgm:cxn modelId="{BD19DC80-226F-43B8-BE53-650D8EEBBC25}" type="presParOf" srcId="{98EA9315-7AEA-4F5A-9A8E-36F30F5870FF}" destId="{8E88F236-6536-4238-A04E-8FE6F37CFD74}" srcOrd="6" destOrd="0" presId="urn:microsoft.com/office/officeart/2005/8/layout/hList1"/>
    <dgm:cxn modelId="{0CCBE5ED-4DD7-4EA1-B052-9CAD7C7286EC}" type="presParOf" srcId="{8E88F236-6536-4238-A04E-8FE6F37CFD74}" destId="{A622CFE3-BFC9-4856-BFDA-9109F07E6118}" srcOrd="0" destOrd="0" presId="urn:microsoft.com/office/officeart/2005/8/layout/hList1"/>
    <dgm:cxn modelId="{867A9117-11DD-4CE8-A20C-095196A66F9F}" type="presParOf" srcId="{8E88F236-6536-4238-A04E-8FE6F37CFD74}" destId="{1C55B61F-162C-4C78-A4A6-861E6B4BA7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92CE0B-3177-419F-9CA5-581BFFBC629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B5B2200-B8D9-4AEB-A92C-58C7CC3E9A41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Ecuador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AD5DC-91FD-4FD3-9245-5FFD8E7DE93C}" type="parTrans" cxnId="{D6908ADF-6C93-45DF-BDCF-D09B15D545E0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02039-3748-42E7-B2B7-BA0D33792C8E}" type="sibTrans" cxnId="{D6908ADF-6C93-45DF-BDCF-D09B15D545E0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21579-7D60-47BE-93E5-B8A78C0DAA6E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debajo de las expectativas correspondientes al nivel de desarrollo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00D19-31CF-42F9-8709-88A38DD7D767}" type="parTrans" cxnId="{E301DA6A-623D-400D-AADF-34992883D269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681D9-B9B1-4B8F-84C6-07D808F9403D}" type="sibTrans" cxnId="{E301DA6A-623D-400D-AADF-34992883D269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62259-AAD3-4F69-A708-E2411B9C84C1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ea typeface="Calibri" panose="020F0502020204030204" pitchFamily="34" charset="0"/>
            </a:rPr>
            <a:t>Para el año 2019 descendió dos posiciones ubicándose en puesto 99 en el Índice Global de Innovación 26.56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BA4FA-D189-45FC-ACA0-919E22C9B455}" type="parTrans" cxnId="{5CA92DE7-AFF3-491A-89BF-5C40670F0C67}">
      <dgm:prSet/>
      <dgm:spPr/>
      <dgm:t>
        <a:bodyPr/>
        <a:lstStyle/>
        <a:p>
          <a:endParaRPr lang="es-EC" sz="2400"/>
        </a:p>
      </dgm:t>
    </dgm:pt>
    <dgm:pt modelId="{3424B0CD-5186-45C5-8AE2-C4BF4AEBAA9D}" type="sibTrans" cxnId="{5CA92DE7-AFF3-491A-89BF-5C40670F0C67}">
      <dgm:prSet/>
      <dgm:spPr/>
      <dgm:t>
        <a:bodyPr/>
        <a:lstStyle/>
        <a:p>
          <a:endParaRPr lang="es-EC" sz="2400"/>
        </a:p>
      </dgm:t>
    </dgm:pt>
    <dgm:pt modelId="{3D39FD94-54D7-4D90-8051-E4A984C61015}" type="pres">
      <dgm:prSet presAssocID="{1492CE0B-3177-419F-9CA5-581BFFBC629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F755DFA-08C6-4083-BBDD-A1955C0A7381}" type="pres">
      <dgm:prSet presAssocID="{CB5B2200-B8D9-4AEB-A92C-58C7CC3E9A41}" presName="chaos" presStyleCnt="0"/>
      <dgm:spPr/>
    </dgm:pt>
    <dgm:pt modelId="{1DBD540A-0CFF-4F62-93A5-92E5F6AC0623}" type="pres">
      <dgm:prSet presAssocID="{CB5B2200-B8D9-4AEB-A92C-58C7CC3E9A41}" presName="parTx1" presStyleLbl="revTx" presStyleIdx="0" presStyleCnt="2"/>
      <dgm:spPr/>
      <dgm:t>
        <a:bodyPr/>
        <a:lstStyle/>
        <a:p>
          <a:endParaRPr lang="es-EC"/>
        </a:p>
      </dgm:t>
    </dgm:pt>
    <dgm:pt modelId="{B1D00ED3-0452-4F3F-9DA0-08C7A176BFBB}" type="pres">
      <dgm:prSet presAssocID="{CB5B2200-B8D9-4AEB-A92C-58C7CC3E9A41}" presName="c1" presStyleLbl="node1" presStyleIdx="0" presStyleCnt="19"/>
      <dgm:spPr/>
    </dgm:pt>
    <dgm:pt modelId="{1D757E01-1A64-4752-BFEE-F0BB900BE73F}" type="pres">
      <dgm:prSet presAssocID="{CB5B2200-B8D9-4AEB-A92C-58C7CC3E9A41}" presName="c2" presStyleLbl="node1" presStyleIdx="1" presStyleCnt="19"/>
      <dgm:spPr/>
    </dgm:pt>
    <dgm:pt modelId="{226F2DBF-54A1-4037-B306-553A28356C0A}" type="pres">
      <dgm:prSet presAssocID="{CB5B2200-B8D9-4AEB-A92C-58C7CC3E9A41}" presName="c3" presStyleLbl="node1" presStyleIdx="2" presStyleCnt="19"/>
      <dgm:spPr/>
    </dgm:pt>
    <dgm:pt modelId="{9A0E5E00-446B-44C4-8549-425738496E99}" type="pres">
      <dgm:prSet presAssocID="{CB5B2200-B8D9-4AEB-A92C-58C7CC3E9A41}" presName="c4" presStyleLbl="node1" presStyleIdx="3" presStyleCnt="19"/>
      <dgm:spPr/>
    </dgm:pt>
    <dgm:pt modelId="{89D3507E-DB3A-4B2A-915B-85D557BA1A90}" type="pres">
      <dgm:prSet presAssocID="{CB5B2200-B8D9-4AEB-A92C-58C7CC3E9A41}" presName="c5" presStyleLbl="node1" presStyleIdx="4" presStyleCnt="19"/>
      <dgm:spPr/>
    </dgm:pt>
    <dgm:pt modelId="{962EE589-6738-4B72-9CF3-498185DD5A75}" type="pres">
      <dgm:prSet presAssocID="{CB5B2200-B8D9-4AEB-A92C-58C7CC3E9A41}" presName="c6" presStyleLbl="node1" presStyleIdx="5" presStyleCnt="19"/>
      <dgm:spPr/>
    </dgm:pt>
    <dgm:pt modelId="{A5D9F7DF-6558-444C-829B-5686A44345F5}" type="pres">
      <dgm:prSet presAssocID="{CB5B2200-B8D9-4AEB-A92C-58C7CC3E9A41}" presName="c7" presStyleLbl="node1" presStyleIdx="6" presStyleCnt="19"/>
      <dgm:spPr/>
    </dgm:pt>
    <dgm:pt modelId="{1FD9F71F-6C62-47D3-A920-645276BA7914}" type="pres">
      <dgm:prSet presAssocID="{CB5B2200-B8D9-4AEB-A92C-58C7CC3E9A41}" presName="c8" presStyleLbl="node1" presStyleIdx="7" presStyleCnt="19"/>
      <dgm:spPr/>
    </dgm:pt>
    <dgm:pt modelId="{632C15DA-C15C-47E8-9A70-CA2E5AEDAFF4}" type="pres">
      <dgm:prSet presAssocID="{CB5B2200-B8D9-4AEB-A92C-58C7CC3E9A41}" presName="c9" presStyleLbl="node1" presStyleIdx="8" presStyleCnt="19"/>
      <dgm:spPr/>
    </dgm:pt>
    <dgm:pt modelId="{0CA77F79-226D-4AAB-886C-6BD8384E1DDA}" type="pres">
      <dgm:prSet presAssocID="{CB5B2200-B8D9-4AEB-A92C-58C7CC3E9A41}" presName="c10" presStyleLbl="node1" presStyleIdx="9" presStyleCnt="19"/>
      <dgm:spPr/>
    </dgm:pt>
    <dgm:pt modelId="{3A1E46DE-7B5B-455E-A603-5BDD0B99F71E}" type="pres">
      <dgm:prSet presAssocID="{CB5B2200-B8D9-4AEB-A92C-58C7CC3E9A41}" presName="c11" presStyleLbl="node1" presStyleIdx="10" presStyleCnt="19"/>
      <dgm:spPr/>
    </dgm:pt>
    <dgm:pt modelId="{6FDBAA1B-A969-4E31-8C13-62D4AB159573}" type="pres">
      <dgm:prSet presAssocID="{CB5B2200-B8D9-4AEB-A92C-58C7CC3E9A41}" presName="c12" presStyleLbl="node1" presStyleIdx="11" presStyleCnt="19"/>
      <dgm:spPr/>
    </dgm:pt>
    <dgm:pt modelId="{5F33D060-6E1E-4386-B267-1C1AB48A5079}" type="pres">
      <dgm:prSet presAssocID="{CB5B2200-B8D9-4AEB-A92C-58C7CC3E9A41}" presName="c13" presStyleLbl="node1" presStyleIdx="12" presStyleCnt="19"/>
      <dgm:spPr/>
    </dgm:pt>
    <dgm:pt modelId="{71C4922C-6D9F-450B-A159-D91DB09A7D7C}" type="pres">
      <dgm:prSet presAssocID="{CB5B2200-B8D9-4AEB-A92C-58C7CC3E9A41}" presName="c14" presStyleLbl="node1" presStyleIdx="13" presStyleCnt="19"/>
      <dgm:spPr/>
    </dgm:pt>
    <dgm:pt modelId="{4FC305BE-1A3A-4C33-82AC-4633A353BCC9}" type="pres">
      <dgm:prSet presAssocID="{CB5B2200-B8D9-4AEB-A92C-58C7CC3E9A41}" presName="c15" presStyleLbl="node1" presStyleIdx="14" presStyleCnt="19"/>
      <dgm:spPr/>
    </dgm:pt>
    <dgm:pt modelId="{5C376AAC-5A3E-4FC9-BC76-A85CE4596353}" type="pres">
      <dgm:prSet presAssocID="{CB5B2200-B8D9-4AEB-A92C-58C7CC3E9A41}" presName="c16" presStyleLbl="node1" presStyleIdx="15" presStyleCnt="19"/>
      <dgm:spPr/>
    </dgm:pt>
    <dgm:pt modelId="{B062BAC7-DDE4-462F-B538-9148314137B0}" type="pres">
      <dgm:prSet presAssocID="{CB5B2200-B8D9-4AEB-A92C-58C7CC3E9A41}" presName="c17" presStyleLbl="node1" presStyleIdx="16" presStyleCnt="19"/>
      <dgm:spPr/>
    </dgm:pt>
    <dgm:pt modelId="{F17A08F0-7B1C-457D-AA1E-2CC3768F20B1}" type="pres">
      <dgm:prSet presAssocID="{CB5B2200-B8D9-4AEB-A92C-58C7CC3E9A41}" presName="c18" presStyleLbl="node1" presStyleIdx="17" presStyleCnt="19"/>
      <dgm:spPr/>
    </dgm:pt>
    <dgm:pt modelId="{1ACAD42F-6226-4F43-AE12-EC71476BCB09}" type="pres">
      <dgm:prSet presAssocID="{BD502039-3748-42E7-B2B7-BA0D33792C8E}" presName="chevronComposite1" presStyleCnt="0"/>
      <dgm:spPr/>
    </dgm:pt>
    <dgm:pt modelId="{3A295358-F5C5-4A4D-95CB-2B1ACDF3D8F7}" type="pres">
      <dgm:prSet presAssocID="{BD502039-3748-42E7-B2B7-BA0D33792C8E}" presName="chevron1" presStyleLbl="sibTrans2D1" presStyleIdx="0" presStyleCnt="2"/>
      <dgm:spPr/>
    </dgm:pt>
    <dgm:pt modelId="{3601CB69-1C68-4D6D-81C6-B3097C322841}" type="pres">
      <dgm:prSet presAssocID="{BD502039-3748-42E7-B2B7-BA0D33792C8E}" presName="spChevron1" presStyleCnt="0"/>
      <dgm:spPr/>
    </dgm:pt>
    <dgm:pt modelId="{3F74D2B7-094F-4203-A475-CA852F928814}" type="pres">
      <dgm:prSet presAssocID="{4F421579-7D60-47BE-93E5-B8A78C0DAA6E}" presName="middle" presStyleCnt="0"/>
      <dgm:spPr/>
    </dgm:pt>
    <dgm:pt modelId="{C9CA073D-2BAB-42CA-8162-BDFA330AD0F4}" type="pres">
      <dgm:prSet presAssocID="{4F421579-7D60-47BE-93E5-B8A78C0DAA6E}" presName="parTxMid" presStyleLbl="revTx" presStyleIdx="1" presStyleCnt="2"/>
      <dgm:spPr/>
      <dgm:t>
        <a:bodyPr/>
        <a:lstStyle/>
        <a:p>
          <a:endParaRPr lang="es-EC"/>
        </a:p>
      </dgm:t>
    </dgm:pt>
    <dgm:pt modelId="{4D05A803-026B-42B5-9164-E6D162AC5CE6}" type="pres">
      <dgm:prSet presAssocID="{4F421579-7D60-47BE-93E5-B8A78C0DAA6E}" presName="spMid" presStyleCnt="0"/>
      <dgm:spPr/>
    </dgm:pt>
    <dgm:pt modelId="{4ADE703A-F807-43BC-8F1C-4AD4F42F1B76}" type="pres">
      <dgm:prSet presAssocID="{716681D9-B9B1-4B8F-84C6-07D808F9403D}" presName="chevronComposite1" presStyleCnt="0"/>
      <dgm:spPr/>
    </dgm:pt>
    <dgm:pt modelId="{E91B692A-FEFF-4D18-AB6E-B1D1B0295EFE}" type="pres">
      <dgm:prSet presAssocID="{716681D9-B9B1-4B8F-84C6-07D808F9403D}" presName="chevron1" presStyleLbl="sibTrans2D1" presStyleIdx="1" presStyleCnt="2"/>
      <dgm:spPr/>
    </dgm:pt>
    <dgm:pt modelId="{D4E98D19-6FF6-481F-A268-971E2DAFF0A2}" type="pres">
      <dgm:prSet presAssocID="{716681D9-B9B1-4B8F-84C6-07D808F9403D}" presName="spChevron1" presStyleCnt="0"/>
      <dgm:spPr/>
    </dgm:pt>
    <dgm:pt modelId="{1FE3F373-D596-4341-B371-0E1D9B0CCD8B}" type="pres">
      <dgm:prSet presAssocID="{98662259-AAD3-4F69-A708-E2411B9C84C1}" presName="last" presStyleCnt="0"/>
      <dgm:spPr/>
    </dgm:pt>
    <dgm:pt modelId="{26BE3280-16BA-47DE-A061-6ED1B9F85D3C}" type="pres">
      <dgm:prSet presAssocID="{98662259-AAD3-4F69-A708-E2411B9C84C1}" presName="circleTx" presStyleLbl="node1" presStyleIdx="18" presStyleCnt="19" custScaleX="166345"/>
      <dgm:spPr/>
      <dgm:t>
        <a:bodyPr/>
        <a:lstStyle/>
        <a:p>
          <a:endParaRPr lang="es-EC"/>
        </a:p>
      </dgm:t>
    </dgm:pt>
    <dgm:pt modelId="{60C1BEE1-86E6-47F6-821F-BBED1228B079}" type="pres">
      <dgm:prSet presAssocID="{98662259-AAD3-4F69-A708-E2411B9C84C1}" presName="spN" presStyleCnt="0"/>
      <dgm:spPr/>
    </dgm:pt>
  </dgm:ptLst>
  <dgm:cxnLst>
    <dgm:cxn modelId="{71343C3D-F18C-4053-AA64-586C2FACF7EF}" type="presOf" srcId="{1492CE0B-3177-419F-9CA5-581BFFBC6291}" destId="{3D39FD94-54D7-4D90-8051-E4A984C61015}" srcOrd="0" destOrd="0" presId="urn:microsoft.com/office/officeart/2009/3/layout/RandomtoResultProcess"/>
    <dgm:cxn modelId="{1247E553-0462-4798-A069-12511C9D0863}" type="presOf" srcId="{4F421579-7D60-47BE-93E5-B8A78C0DAA6E}" destId="{C9CA073D-2BAB-42CA-8162-BDFA330AD0F4}" srcOrd="0" destOrd="0" presId="urn:microsoft.com/office/officeart/2009/3/layout/RandomtoResultProcess"/>
    <dgm:cxn modelId="{FED5AC7D-A6B7-4325-B9B3-35BF2524919D}" type="presOf" srcId="{CB5B2200-B8D9-4AEB-A92C-58C7CC3E9A41}" destId="{1DBD540A-0CFF-4F62-93A5-92E5F6AC0623}" srcOrd="0" destOrd="0" presId="urn:microsoft.com/office/officeart/2009/3/layout/RandomtoResultProcess"/>
    <dgm:cxn modelId="{5CA92DE7-AFF3-491A-89BF-5C40670F0C67}" srcId="{1492CE0B-3177-419F-9CA5-581BFFBC6291}" destId="{98662259-AAD3-4F69-A708-E2411B9C84C1}" srcOrd="2" destOrd="0" parTransId="{AF5BA4FA-D189-45FC-ACA0-919E22C9B455}" sibTransId="{3424B0CD-5186-45C5-8AE2-C4BF4AEBAA9D}"/>
    <dgm:cxn modelId="{E301DA6A-623D-400D-AADF-34992883D269}" srcId="{1492CE0B-3177-419F-9CA5-581BFFBC6291}" destId="{4F421579-7D60-47BE-93E5-B8A78C0DAA6E}" srcOrd="1" destOrd="0" parTransId="{A4D00D19-31CF-42F9-8709-88A38DD7D767}" sibTransId="{716681D9-B9B1-4B8F-84C6-07D808F9403D}"/>
    <dgm:cxn modelId="{096C6E2C-465A-4348-81CE-402671BBF891}" type="presOf" srcId="{98662259-AAD3-4F69-A708-E2411B9C84C1}" destId="{26BE3280-16BA-47DE-A061-6ED1B9F85D3C}" srcOrd="0" destOrd="0" presId="urn:microsoft.com/office/officeart/2009/3/layout/RandomtoResultProcess"/>
    <dgm:cxn modelId="{D6908ADF-6C93-45DF-BDCF-D09B15D545E0}" srcId="{1492CE0B-3177-419F-9CA5-581BFFBC6291}" destId="{CB5B2200-B8D9-4AEB-A92C-58C7CC3E9A41}" srcOrd="0" destOrd="0" parTransId="{743AD5DC-91FD-4FD3-9245-5FFD8E7DE93C}" sibTransId="{BD502039-3748-42E7-B2B7-BA0D33792C8E}"/>
    <dgm:cxn modelId="{C0C88645-B487-4983-AA07-E5A483E0D080}" type="presParOf" srcId="{3D39FD94-54D7-4D90-8051-E4A984C61015}" destId="{3F755DFA-08C6-4083-BBDD-A1955C0A7381}" srcOrd="0" destOrd="0" presId="urn:microsoft.com/office/officeart/2009/3/layout/RandomtoResultProcess"/>
    <dgm:cxn modelId="{592C58C5-0C3C-449A-A48C-D87CBFEDFDFF}" type="presParOf" srcId="{3F755DFA-08C6-4083-BBDD-A1955C0A7381}" destId="{1DBD540A-0CFF-4F62-93A5-92E5F6AC0623}" srcOrd="0" destOrd="0" presId="urn:microsoft.com/office/officeart/2009/3/layout/RandomtoResultProcess"/>
    <dgm:cxn modelId="{AAA67F4F-B4E6-429A-A64A-34AAFF022E4F}" type="presParOf" srcId="{3F755DFA-08C6-4083-BBDD-A1955C0A7381}" destId="{B1D00ED3-0452-4F3F-9DA0-08C7A176BFBB}" srcOrd="1" destOrd="0" presId="urn:microsoft.com/office/officeart/2009/3/layout/RandomtoResultProcess"/>
    <dgm:cxn modelId="{BB7F270C-6211-4BE6-A7BA-FCFD074A775C}" type="presParOf" srcId="{3F755DFA-08C6-4083-BBDD-A1955C0A7381}" destId="{1D757E01-1A64-4752-BFEE-F0BB900BE73F}" srcOrd="2" destOrd="0" presId="urn:microsoft.com/office/officeart/2009/3/layout/RandomtoResultProcess"/>
    <dgm:cxn modelId="{2187D2C9-0AE2-4EDB-86A7-56A7654B354C}" type="presParOf" srcId="{3F755DFA-08C6-4083-BBDD-A1955C0A7381}" destId="{226F2DBF-54A1-4037-B306-553A28356C0A}" srcOrd="3" destOrd="0" presId="urn:microsoft.com/office/officeart/2009/3/layout/RandomtoResultProcess"/>
    <dgm:cxn modelId="{E8F60228-76D8-4798-88B1-90C16F7F3A7E}" type="presParOf" srcId="{3F755DFA-08C6-4083-BBDD-A1955C0A7381}" destId="{9A0E5E00-446B-44C4-8549-425738496E99}" srcOrd="4" destOrd="0" presId="urn:microsoft.com/office/officeart/2009/3/layout/RandomtoResultProcess"/>
    <dgm:cxn modelId="{F6180C82-1EBC-4271-9B58-DD8709FD10A2}" type="presParOf" srcId="{3F755DFA-08C6-4083-BBDD-A1955C0A7381}" destId="{89D3507E-DB3A-4B2A-915B-85D557BA1A90}" srcOrd="5" destOrd="0" presId="urn:microsoft.com/office/officeart/2009/3/layout/RandomtoResultProcess"/>
    <dgm:cxn modelId="{93315C7B-68EE-44FE-8991-29511CE3E044}" type="presParOf" srcId="{3F755DFA-08C6-4083-BBDD-A1955C0A7381}" destId="{962EE589-6738-4B72-9CF3-498185DD5A75}" srcOrd="6" destOrd="0" presId="urn:microsoft.com/office/officeart/2009/3/layout/RandomtoResultProcess"/>
    <dgm:cxn modelId="{361B4FCC-54CC-495F-806F-629DE05B47FF}" type="presParOf" srcId="{3F755DFA-08C6-4083-BBDD-A1955C0A7381}" destId="{A5D9F7DF-6558-444C-829B-5686A44345F5}" srcOrd="7" destOrd="0" presId="urn:microsoft.com/office/officeart/2009/3/layout/RandomtoResultProcess"/>
    <dgm:cxn modelId="{2CB1F922-73C6-41C9-8BAA-599B9C2184F6}" type="presParOf" srcId="{3F755DFA-08C6-4083-BBDD-A1955C0A7381}" destId="{1FD9F71F-6C62-47D3-A920-645276BA7914}" srcOrd="8" destOrd="0" presId="urn:microsoft.com/office/officeart/2009/3/layout/RandomtoResultProcess"/>
    <dgm:cxn modelId="{2D0BC74F-48FC-4412-8826-A4E6536BA051}" type="presParOf" srcId="{3F755DFA-08C6-4083-BBDD-A1955C0A7381}" destId="{632C15DA-C15C-47E8-9A70-CA2E5AEDAFF4}" srcOrd="9" destOrd="0" presId="urn:microsoft.com/office/officeart/2009/3/layout/RandomtoResultProcess"/>
    <dgm:cxn modelId="{1F8C6A92-4E7A-497C-BA8E-3B52F39AEBB6}" type="presParOf" srcId="{3F755DFA-08C6-4083-BBDD-A1955C0A7381}" destId="{0CA77F79-226D-4AAB-886C-6BD8384E1DDA}" srcOrd="10" destOrd="0" presId="urn:microsoft.com/office/officeart/2009/3/layout/RandomtoResultProcess"/>
    <dgm:cxn modelId="{25CAA397-8347-4AFA-B431-76686812F249}" type="presParOf" srcId="{3F755DFA-08C6-4083-BBDD-A1955C0A7381}" destId="{3A1E46DE-7B5B-455E-A603-5BDD0B99F71E}" srcOrd="11" destOrd="0" presId="urn:microsoft.com/office/officeart/2009/3/layout/RandomtoResultProcess"/>
    <dgm:cxn modelId="{AE65C003-32FD-4D58-BA78-CB94116EEC8A}" type="presParOf" srcId="{3F755DFA-08C6-4083-BBDD-A1955C0A7381}" destId="{6FDBAA1B-A969-4E31-8C13-62D4AB159573}" srcOrd="12" destOrd="0" presId="urn:microsoft.com/office/officeart/2009/3/layout/RandomtoResultProcess"/>
    <dgm:cxn modelId="{2D81A0EE-B3C8-4037-9526-3AAA175E4843}" type="presParOf" srcId="{3F755DFA-08C6-4083-BBDD-A1955C0A7381}" destId="{5F33D060-6E1E-4386-B267-1C1AB48A5079}" srcOrd="13" destOrd="0" presId="urn:microsoft.com/office/officeart/2009/3/layout/RandomtoResultProcess"/>
    <dgm:cxn modelId="{133B7539-0F20-4B5C-86F4-E9C1DACCB85B}" type="presParOf" srcId="{3F755DFA-08C6-4083-BBDD-A1955C0A7381}" destId="{71C4922C-6D9F-450B-A159-D91DB09A7D7C}" srcOrd="14" destOrd="0" presId="urn:microsoft.com/office/officeart/2009/3/layout/RandomtoResultProcess"/>
    <dgm:cxn modelId="{399CE12E-6AC5-4FB6-AA8F-4C4E1132D02C}" type="presParOf" srcId="{3F755DFA-08C6-4083-BBDD-A1955C0A7381}" destId="{4FC305BE-1A3A-4C33-82AC-4633A353BCC9}" srcOrd="15" destOrd="0" presId="urn:microsoft.com/office/officeart/2009/3/layout/RandomtoResultProcess"/>
    <dgm:cxn modelId="{1EEFD758-1F54-49E7-AD49-A003D1C081E4}" type="presParOf" srcId="{3F755DFA-08C6-4083-BBDD-A1955C0A7381}" destId="{5C376AAC-5A3E-4FC9-BC76-A85CE4596353}" srcOrd="16" destOrd="0" presId="urn:microsoft.com/office/officeart/2009/3/layout/RandomtoResultProcess"/>
    <dgm:cxn modelId="{4FF43802-E333-4402-BABC-6DC31C9A8C1A}" type="presParOf" srcId="{3F755DFA-08C6-4083-BBDD-A1955C0A7381}" destId="{B062BAC7-DDE4-462F-B538-9148314137B0}" srcOrd="17" destOrd="0" presId="urn:microsoft.com/office/officeart/2009/3/layout/RandomtoResultProcess"/>
    <dgm:cxn modelId="{333F152C-848B-4DA8-BA93-5ADA2AEF1210}" type="presParOf" srcId="{3F755DFA-08C6-4083-BBDD-A1955C0A7381}" destId="{F17A08F0-7B1C-457D-AA1E-2CC3768F20B1}" srcOrd="18" destOrd="0" presId="urn:microsoft.com/office/officeart/2009/3/layout/RandomtoResultProcess"/>
    <dgm:cxn modelId="{F1097F91-F04B-4163-A47E-B29AAF4042A4}" type="presParOf" srcId="{3D39FD94-54D7-4D90-8051-E4A984C61015}" destId="{1ACAD42F-6226-4F43-AE12-EC71476BCB09}" srcOrd="1" destOrd="0" presId="urn:microsoft.com/office/officeart/2009/3/layout/RandomtoResultProcess"/>
    <dgm:cxn modelId="{A4D8B233-BDEB-4EE4-9EBC-A9DB08B53122}" type="presParOf" srcId="{1ACAD42F-6226-4F43-AE12-EC71476BCB09}" destId="{3A295358-F5C5-4A4D-95CB-2B1ACDF3D8F7}" srcOrd="0" destOrd="0" presId="urn:microsoft.com/office/officeart/2009/3/layout/RandomtoResultProcess"/>
    <dgm:cxn modelId="{2BCC93BD-72AD-4442-88DF-9E0A376663EA}" type="presParOf" srcId="{1ACAD42F-6226-4F43-AE12-EC71476BCB09}" destId="{3601CB69-1C68-4D6D-81C6-B3097C322841}" srcOrd="1" destOrd="0" presId="urn:microsoft.com/office/officeart/2009/3/layout/RandomtoResultProcess"/>
    <dgm:cxn modelId="{67A2FE06-079F-4D3E-8068-C0E5A8377C92}" type="presParOf" srcId="{3D39FD94-54D7-4D90-8051-E4A984C61015}" destId="{3F74D2B7-094F-4203-A475-CA852F928814}" srcOrd="2" destOrd="0" presId="urn:microsoft.com/office/officeart/2009/3/layout/RandomtoResultProcess"/>
    <dgm:cxn modelId="{CA8DDB8F-B2A4-42D4-A0A7-DDA0747B3B6B}" type="presParOf" srcId="{3F74D2B7-094F-4203-A475-CA852F928814}" destId="{C9CA073D-2BAB-42CA-8162-BDFA330AD0F4}" srcOrd="0" destOrd="0" presId="urn:microsoft.com/office/officeart/2009/3/layout/RandomtoResultProcess"/>
    <dgm:cxn modelId="{B064CEF0-07DB-47A6-A1AE-03EF77527BCD}" type="presParOf" srcId="{3F74D2B7-094F-4203-A475-CA852F928814}" destId="{4D05A803-026B-42B5-9164-E6D162AC5CE6}" srcOrd="1" destOrd="0" presId="urn:microsoft.com/office/officeart/2009/3/layout/RandomtoResultProcess"/>
    <dgm:cxn modelId="{6A3D9F5C-6B07-46CE-BEE4-50D5E3B71269}" type="presParOf" srcId="{3D39FD94-54D7-4D90-8051-E4A984C61015}" destId="{4ADE703A-F807-43BC-8F1C-4AD4F42F1B76}" srcOrd="3" destOrd="0" presId="urn:microsoft.com/office/officeart/2009/3/layout/RandomtoResultProcess"/>
    <dgm:cxn modelId="{5FB1B34F-2608-4513-B7D0-41A0D540911B}" type="presParOf" srcId="{4ADE703A-F807-43BC-8F1C-4AD4F42F1B76}" destId="{E91B692A-FEFF-4D18-AB6E-B1D1B0295EFE}" srcOrd="0" destOrd="0" presId="urn:microsoft.com/office/officeart/2009/3/layout/RandomtoResultProcess"/>
    <dgm:cxn modelId="{3BD5BD23-6926-4809-94E8-AD7A90D58707}" type="presParOf" srcId="{4ADE703A-F807-43BC-8F1C-4AD4F42F1B76}" destId="{D4E98D19-6FF6-481F-A268-971E2DAFF0A2}" srcOrd="1" destOrd="0" presId="urn:microsoft.com/office/officeart/2009/3/layout/RandomtoResultProcess"/>
    <dgm:cxn modelId="{C597DD22-2151-4EAD-BB1A-AD67E2CE7496}" type="presParOf" srcId="{3D39FD94-54D7-4D90-8051-E4A984C61015}" destId="{1FE3F373-D596-4341-B371-0E1D9B0CCD8B}" srcOrd="4" destOrd="0" presId="urn:microsoft.com/office/officeart/2009/3/layout/RandomtoResultProcess"/>
    <dgm:cxn modelId="{6541EBC2-9E17-4DDA-9A04-717F3AC21D63}" type="presParOf" srcId="{1FE3F373-D596-4341-B371-0E1D9B0CCD8B}" destId="{26BE3280-16BA-47DE-A061-6ED1B9F85D3C}" srcOrd="0" destOrd="0" presId="urn:microsoft.com/office/officeart/2009/3/layout/RandomtoResultProcess"/>
    <dgm:cxn modelId="{6E7491D9-0150-433B-AE68-FEF0E70E3EF3}" type="presParOf" srcId="{1FE3F373-D596-4341-B371-0E1D9B0CCD8B}" destId="{60C1BEE1-86E6-47F6-821F-BBED1228B07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502ED-5DC3-41A8-80FE-40B50DD1FC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s-EC"/>
        </a:p>
      </dgm:t>
    </dgm:pt>
    <dgm:pt modelId="{2A53EA88-F651-4631-9FAA-36AFC47846E5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innovación es considerada como un productor de innovaciones no tan renombrado, ya que los artesanos tratan de preservar sus técnicas ancestrales y de su cultura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E1100-7513-49E3-9B38-B57C9F81BCCB}" type="parTrans" cxnId="{14915A54-0EA4-471C-A9F1-E0B5D7385C9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9FA88-E402-4249-B945-F32592F0E93D}" type="sibTrans" cxnId="{14915A54-0EA4-471C-A9F1-E0B5D7385C9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973A0-DB78-4B9F-A7DF-AA0C7889CF09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Como consecuencia se tiene que la innovación va más lenta y  asincrónica con los cambios que las industrias realizan 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5F895-1D88-4355-BA31-2E0AD47F00C3}" type="parTrans" cxnId="{A83D5E07-9807-47D9-B6F6-0F37A0492C3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FAB85-A6A6-4AC2-B917-6FF4625F1C66}" type="sibTrans" cxnId="{A83D5E07-9807-47D9-B6F6-0F37A0492C3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25A94-0A6F-4C0A-A8BB-F98C330FDCAF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actividad artesanal ha sido considerada importante debido a la gran contribución que realiza al país, conformado por una estimación de 4,5 millones de ecuatorianos, representa un 32,7% de la PEA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73818-ED8A-40FA-A97A-469538DDC49A}" type="parTrans" cxnId="{ADF0724E-B8AB-4AA9-A345-73400A52EDA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D2F25-DC4B-4AB1-AA8B-3CBD55F824F2}" type="sibTrans" cxnId="{ADF0724E-B8AB-4AA9-A345-73400A52EDA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F6875-4F7B-4BC0-B312-5F32D3532CE5}" type="pres">
      <dgm:prSet presAssocID="{BD3502ED-5DC3-41A8-80FE-40B50DD1FC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A2F2A9F-F145-4EBC-A6F2-473F9933F843}" type="pres">
      <dgm:prSet presAssocID="{2A53EA88-F651-4631-9FAA-36AFC47846E5}" presName="composite" presStyleCnt="0"/>
      <dgm:spPr/>
    </dgm:pt>
    <dgm:pt modelId="{EA42EBE8-FA62-4A14-8D09-CF2387FFCA98}" type="pres">
      <dgm:prSet presAssocID="{2A53EA88-F651-4631-9FAA-36AFC47846E5}" presName="LShape" presStyleLbl="alignNode1" presStyleIdx="0" presStyleCnt="5"/>
      <dgm:spPr/>
    </dgm:pt>
    <dgm:pt modelId="{3AB35E03-0701-4812-89A0-5B4FA06A5BBF}" type="pres">
      <dgm:prSet presAssocID="{2A53EA88-F651-4631-9FAA-36AFC47846E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95380C-4E6B-4FEA-89AC-AD478D5902D3}" type="pres">
      <dgm:prSet presAssocID="{2A53EA88-F651-4631-9FAA-36AFC47846E5}" presName="Triangle" presStyleLbl="alignNode1" presStyleIdx="1" presStyleCnt="5"/>
      <dgm:spPr/>
    </dgm:pt>
    <dgm:pt modelId="{98F9010B-CA51-4DBC-9908-3A6E40F615CE}" type="pres">
      <dgm:prSet presAssocID="{C789FA88-E402-4249-B945-F32592F0E93D}" presName="sibTrans" presStyleCnt="0"/>
      <dgm:spPr/>
    </dgm:pt>
    <dgm:pt modelId="{D3A13A7D-6CDC-4A67-986F-83763C0A6E5A}" type="pres">
      <dgm:prSet presAssocID="{C789FA88-E402-4249-B945-F32592F0E93D}" presName="space" presStyleCnt="0"/>
      <dgm:spPr/>
    </dgm:pt>
    <dgm:pt modelId="{79C5179A-27A1-4ABD-961D-1A431E0BBD81}" type="pres">
      <dgm:prSet presAssocID="{081973A0-DB78-4B9F-A7DF-AA0C7889CF09}" presName="composite" presStyleCnt="0"/>
      <dgm:spPr/>
    </dgm:pt>
    <dgm:pt modelId="{0D607293-6416-4C77-8447-DE44A5552389}" type="pres">
      <dgm:prSet presAssocID="{081973A0-DB78-4B9F-A7DF-AA0C7889CF09}" presName="LShape" presStyleLbl="alignNode1" presStyleIdx="2" presStyleCnt="5"/>
      <dgm:spPr/>
    </dgm:pt>
    <dgm:pt modelId="{6B478D90-276A-4B20-B533-E9020EF881DA}" type="pres">
      <dgm:prSet presAssocID="{081973A0-DB78-4B9F-A7DF-AA0C7889CF0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5BAFBA-2EE4-4853-A4BB-9BA23845EC43}" type="pres">
      <dgm:prSet presAssocID="{081973A0-DB78-4B9F-A7DF-AA0C7889CF09}" presName="Triangle" presStyleLbl="alignNode1" presStyleIdx="3" presStyleCnt="5"/>
      <dgm:spPr/>
    </dgm:pt>
    <dgm:pt modelId="{00E363CB-767B-4C1D-A59C-45A988144C3D}" type="pres">
      <dgm:prSet presAssocID="{82AFAB85-A6A6-4AC2-B917-6FF4625F1C66}" presName="sibTrans" presStyleCnt="0"/>
      <dgm:spPr/>
    </dgm:pt>
    <dgm:pt modelId="{CA65D11C-9E0E-414B-A61D-FB334CD4C937}" type="pres">
      <dgm:prSet presAssocID="{82AFAB85-A6A6-4AC2-B917-6FF4625F1C66}" presName="space" presStyleCnt="0"/>
      <dgm:spPr/>
    </dgm:pt>
    <dgm:pt modelId="{3F5DFDAD-556E-4663-BF4B-924688E541F6}" type="pres">
      <dgm:prSet presAssocID="{AE825A94-0A6F-4C0A-A8BB-F98C330FDCAF}" presName="composite" presStyleCnt="0"/>
      <dgm:spPr/>
    </dgm:pt>
    <dgm:pt modelId="{65EBAFCD-38BF-47D6-88F4-D8D770648A86}" type="pres">
      <dgm:prSet presAssocID="{AE825A94-0A6F-4C0A-A8BB-F98C330FDCAF}" presName="LShape" presStyleLbl="alignNode1" presStyleIdx="4" presStyleCnt="5"/>
      <dgm:spPr/>
    </dgm:pt>
    <dgm:pt modelId="{F9D1FE9A-ED5B-47CE-A4BB-EB8E541C1FEE}" type="pres">
      <dgm:prSet presAssocID="{AE825A94-0A6F-4C0A-A8BB-F98C330FDCA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32019E-A366-4387-B7DC-4103C0E4D545}" type="presOf" srcId="{081973A0-DB78-4B9F-A7DF-AA0C7889CF09}" destId="{6B478D90-276A-4B20-B533-E9020EF881DA}" srcOrd="0" destOrd="0" presId="urn:microsoft.com/office/officeart/2009/3/layout/StepUpProcess"/>
    <dgm:cxn modelId="{ADF0724E-B8AB-4AA9-A345-73400A52EDAD}" srcId="{BD3502ED-5DC3-41A8-80FE-40B50DD1FC04}" destId="{AE825A94-0A6F-4C0A-A8BB-F98C330FDCAF}" srcOrd="2" destOrd="0" parTransId="{6C873818-ED8A-40FA-A97A-469538DDC49A}" sibTransId="{011D2F25-DC4B-4AB1-AA8B-3CBD55F824F2}"/>
    <dgm:cxn modelId="{14915A54-0EA4-471C-A9F1-E0B5D7385C94}" srcId="{BD3502ED-5DC3-41A8-80FE-40B50DD1FC04}" destId="{2A53EA88-F651-4631-9FAA-36AFC47846E5}" srcOrd="0" destOrd="0" parTransId="{E88E1100-7513-49E3-9B38-B57C9F81BCCB}" sibTransId="{C789FA88-E402-4249-B945-F32592F0E93D}"/>
    <dgm:cxn modelId="{AD052CF9-65AA-412A-8247-5B789C0AF062}" type="presOf" srcId="{AE825A94-0A6F-4C0A-A8BB-F98C330FDCAF}" destId="{F9D1FE9A-ED5B-47CE-A4BB-EB8E541C1FEE}" srcOrd="0" destOrd="0" presId="urn:microsoft.com/office/officeart/2009/3/layout/StepUpProcess"/>
    <dgm:cxn modelId="{A83D5E07-9807-47D9-B6F6-0F37A0492C34}" srcId="{BD3502ED-5DC3-41A8-80FE-40B50DD1FC04}" destId="{081973A0-DB78-4B9F-A7DF-AA0C7889CF09}" srcOrd="1" destOrd="0" parTransId="{F6C5F895-1D88-4355-BA31-2E0AD47F00C3}" sibTransId="{82AFAB85-A6A6-4AC2-B917-6FF4625F1C66}"/>
    <dgm:cxn modelId="{16546B73-61D1-4B2B-84D9-67CCD26D675D}" type="presOf" srcId="{2A53EA88-F651-4631-9FAA-36AFC47846E5}" destId="{3AB35E03-0701-4812-89A0-5B4FA06A5BBF}" srcOrd="0" destOrd="0" presId="urn:microsoft.com/office/officeart/2009/3/layout/StepUpProcess"/>
    <dgm:cxn modelId="{31FC76AB-A082-4C00-8AAA-8F1CF8A86276}" type="presOf" srcId="{BD3502ED-5DC3-41A8-80FE-40B50DD1FC04}" destId="{606F6875-4F7B-4BC0-B312-5F32D3532CE5}" srcOrd="0" destOrd="0" presId="urn:microsoft.com/office/officeart/2009/3/layout/StepUpProcess"/>
    <dgm:cxn modelId="{83C650AE-271E-40B9-99FF-3535A1042F13}" type="presParOf" srcId="{606F6875-4F7B-4BC0-B312-5F32D3532CE5}" destId="{7A2F2A9F-F145-4EBC-A6F2-473F9933F843}" srcOrd="0" destOrd="0" presId="urn:microsoft.com/office/officeart/2009/3/layout/StepUpProcess"/>
    <dgm:cxn modelId="{943C210B-9C40-4B17-B048-B2D64393AEE6}" type="presParOf" srcId="{7A2F2A9F-F145-4EBC-A6F2-473F9933F843}" destId="{EA42EBE8-FA62-4A14-8D09-CF2387FFCA98}" srcOrd="0" destOrd="0" presId="urn:microsoft.com/office/officeart/2009/3/layout/StepUpProcess"/>
    <dgm:cxn modelId="{F545B625-E3D9-4FC4-8D72-BE976485B5BA}" type="presParOf" srcId="{7A2F2A9F-F145-4EBC-A6F2-473F9933F843}" destId="{3AB35E03-0701-4812-89A0-5B4FA06A5BBF}" srcOrd="1" destOrd="0" presId="urn:microsoft.com/office/officeart/2009/3/layout/StepUpProcess"/>
    <dgm:cxn modelId="{16939696-82F4-46C6-9231-BF8D710EB2DF}" type="presParOf" srcId="{7A2F2A9F-F145-4EBC-A6F2-473F9933F843}" destId="{F795380C-4E6B-4FEA-89AC-AD478D5902D3}" srcOrd="2" destOrd="0" presId="urn:microsoft.com/office/officeart/2009/3/layout/StepUpProcess"/>
    <dgm:cxn modelId="{D57B74BA-6921-424D-B199-CC9D8EB9E541}" type="presParOf" srcId="{606F6875-4F7B-4BC0-B312-5F32D3532CE5}" destId="{98F9010B-CA51-4DBC-9908-3A6E40F615CE}" srcOrd="1" destOrd="0" presId="urn:microsoft.com/office/officeart/2009/3/layout/StepUpProcess"/>
    <dgm:cxn modelId="{D8729989-3F05-4675-8B4D-30A0CE7D1778}" type="presParOf" srcId="{98F9010B-CA51-4DBC-9908-3A6E40F615CE}" destId="{D3A13A7D-6CDC-4A67-986F-83763C0A6E5A}" srcOrd="0" destOrd="0" presId="urn:microsoft.com/office/officeart/2009/3/layout/StepUpProcess"/>
    <dgm:cxn modelId="{9DC29D6D-30B9-4402-91DC-09B87E598E7B}" type="presParOf" srcId="{606F6875-4F7B-4BC0-B312-5F32D3532CE5}" destId="{79C5179A-27A1-4ABD-961D-1A431E0BBD81}" srcOrd="2" destOrd="0" presId="urn:microsoft.com/office/officeart/2009/3/layout/StepUpProcess"/>
    <dgm:cxn modelId="{629327EF-41FC-47D0-907A-F230061EA495}" type="presParOf" srcId="{79C5179A-27A1-4ABD-961D-1A431E0BBD81}" destId="{0D607293-6416-4C77-8447-DE44A5552389}" srcOrd="0" destOrd="0" presId="urn:microsoft.com/office/officeart/2009/3/layout/StepUpProcess"/>
    <dgm:cxn modelId="{A32153B1-41D0-4F3F-A112-70D5D86ACB35}" type="presParOf" srcId="{79C5179A-27A1-4ABD-961D-1A431E0BBD81}" destId="{6B478D90-276A-4B20-B533-E9020EF881DA}" srcOrd="1" destOrd="0" presId="urn:microsoft.com/office/officeart/2009/3/layout/StepUpProcess"/>
    <dgm:cxn modelId="{5A9A6A03-E4B2-42E2-AEC3-06F13D21335E}" type="presParOf" srcId="{79C5179A-27A1-4ABD-961D-1A431E0BBD81}" destId="{045BAFBA-2EE4-4853-A4BB-9BA23845EC43}" srcOrd="2" destOrd="0" presId="urn:microsoft.com/office/officeart/2009/3/layout/StepUpProcess"/>
    <dgm:cxn modelId="{86F01756-5462-42AD-BDE3-4A3D26AD1576}" type="presParOf" srcId="{606F6875-4F7B-4BC0-B312-5F32D3532CE5}" destId="{00E363CB-767B-4C1D-A59C-45A988144C3D}" srcOrd="3" destOrd="0" presId="urn:microsoft.com/office/officeart/2009/3/layout/StepUpProcess"/>
    <dgm:cxn modelId="{5CF86C1A-E6B3-4920-A6B8-22C57ABF9BA8}" type="presParOf" srcId="{00E363CB-767B-4C1D-A59C-45A988144C3D}" destId="{CA65D11C-9E0E-414B-A61D-FB334CD4C937}" srcOrd="0" destOrd="0" presId="urn:microsoft.com/office/officeart/2009/3/layout/StepUpProcess"/>
    <dgm:cxn modelId="{D09B739B-A5FF-4004-A7FC-DD88CFD4B2FF}" type="presParOf" srcId="{606F6875-4F7B-4BC0-B312-5F32D3532CE5}" destId="{3F5DFDAD-556E-4663-BF4B-924688E541F6}" srcOrd="4" destOrd="0" presId="urn:microsoft.com/office/officeart/2009/3/layout/StepUpProcess"/>
    <dgm:cxn modelId="{FB137AB2-6407-4715-9760-86104E96CBEC}" type="presParOf" srcId="{3F5DFDAD-556E-4663-BF4B-924688E541F6}" destId="{65EBAFCD-38BF-47D6-88F4-D8D770648A86}" srcOrd="0" destOrd="0" presId="urn:microsoft.com/office/officeart/2009/3/layout/StepUpProcess"/>
    <dgm:cxn modelId="{2AFA627B-F7B5-46BF-AC9B-B39DF782465D}" type="presParOf" srcId="{3F5DFDAD-556E-4663-BF4B-924688E541F6}" destId="{F9D1FE9A-ED5B-47CE-A4BB-EB8E541C1F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78C422-9D01-4066-A384-A4041C3BCB03}" type="doc">
      <dgm:prSet loTypeId="urn:microsoft.com/office/officeart/2008/layout/PictureStrip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50F1499-4453-480A-8FA0-6155B7E1A055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Objeto de estudio</a:t>
          </a:r>
        </a:p>
      </dgm:t>
    </dgm:pt>
    <dgm:pt modelId="{B2BDF76E-6E72-4411-A785-BF2967B0A075}" type="parTrans" cxnId="{71EBA515-9027-42F0-B7B1-D5FD4D3C7DF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62150-BDD4-4181-8C6F-0AC1509F56BA}" type="sibTrans" cxnId="{71EBA515-9027-42F0-B7B1-D5FD4D3C7DF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A2DC4-60D6-42D5-8AFA-A0EF6E0040C2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Artesanos y artesanas afiliados a la Cámara Artesanal de Pichincha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6A5B3-B987-4202-9100-345A751DD568}" type="parTrans" cxnId="{E505FDAE-4F54-4824-A44F-F15FE178FDD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197E4-8402-43BF-861F-F742CFCEB558}" type="sibTrans" cxnId="{E505FDAE-4F54-4824-A44F-F15FE178FDD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DD96D-DA07-4F82-8297-28316EBAFFA3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Enfoque metodológico</a:t>
          </a:r>
        </a:p>
      </dgm:t>
    </dgm:pt>
    <dgm:pt modelId="{808ED2C5-7995-4FF1-BCE7-1E8F09447240}" type="parTrans" cxnId="{28EB5C6F-4A2F-4164-8351-F9F3193643E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BC896-A584-4A8C-8820-9D5703542DA5}" type="sibTrans" cxnId="{28EB5C6F-4A2F-4164-8351-F9F3193643E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CC870-E6A2-40EA-9519-8225530AF803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F8C33-E11E-48F4-9691-86F2DE9D0711}" type="parTrans" cxnId="{B2FB07E1-1A73-4DB3-B0E1-756DD141404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DDD51-D4CB-4F16-BB77-DFCE9D2133BA}" type="sibTrans" cxnId="{B2FB07E1-1A73-4DB3-B0E1-756DD141404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37553-00AD-4C97-BCD1-C3FAAB40B99F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Fundamento estadística</a:t>
          </a:r>
        </a:p>
      </dgm:t>
    </dgm:pt>
    <dgm:pt modelId="{4618F234-7F92-4776-9D79-F2529B7AAC9F}" type="parTrans" cxnId="{C07C40BC-3B36-47A8-BE7B-A60F425E774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D988B-DF20-40CB-89BF-55F5A6BB737F}" type="sibTrans" cxnId="{C07C40BC-3B36-47A8-BE7B-A60F425E774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82EFD-D4F8-4319-A95D-936D75CE9907}">
      <dgm:prSet phldrT="[Texto]" custT="1"/>
      <dgm:spPr/>
      <dgm:t>
        <a:bodyPr/>
        <a:lstStyle/>
        <a:p>
          <a:r>
            <a:rPr lang="es-E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Diseño</a:t>
          </a:r>
        </a:p>
      </dgm:t>
    </dgm:pt>
    <dgm:pt modelId="{9D3679F1-17A9-427E-B76F-034CC35572C9}" type="parTrans" cxnId="{38579947-A1F2-4A1E-A9A1-8105D9E0732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2D3D8-5645-456C-A94A-CA9F8970228B}" type="sibTrans" cxnId="{38579947-A1F2-4A1E-A9A1-8105D9E0732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1A095-FCA6-4B90-86F5-479EB2970796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experimental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82A6C-15A7-422A-AB57-30BE74226152}" type="parTrans" cxnId="{1833DE42-C5FC-42D0-B075-4419888008F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87698-5C1E-4BF6-ABE1-5FF9EEE59716}" type="sibTrans" cxnId="{1833DE42-C5FC-42D0-B075-4419888008F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4F45A-812D-46C1-8AE9-8548F0181B52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Ramas artesanales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C79D9-5660-415D-86AA-F9DFDB506B00}" type="parTrans" cxnId="{B7FE443D-ABFA-479D-98DA-DDCCC3ECA72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EE147-1B48-4507-931D-1812E17422C3}" type="sibTrans" cxnId="{B7FE443D-ABFA-479D-98DA-DDCCC3ECA72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E1873-B0F6-4F74-93FC-74C76DBB9BEE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Correlacional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15E21-EE23-4181-AB32-88FC2135CF7B}" type="parTrans" cxnId="{DBF9D1F5-53C5-4DBC-B320-6F0AEF119AA3}">
      <dgm:prSet/>
      <dgm:spPr/>
      <dgm:t>
        <a:bodyPr/>
        <a:lstStyle/>
        <a:p>
          <a:endParaRPr lang="es-EC"/>
        </a:p>
      </dgm:t>
    </dgm:pt>
    <dgm:pt modelId="{CADDFD16-AE9A-42B8-96D0-ECA3A3DFF5FE}" type="sibTrans" cxnId="{DBF9D1F5-53C5-4DBC-B320-6F0AEF119AA3}">
      <dgm:prSet/>
      <dgm:spPr/>
      <dgm:t>
        <a:bodyPr/>
        <a:lstStyle/>
        <a:p>
          <a:endParaRPr lang="es-EC"/>
        </a:p>
      </dgm:t>
    </dgm:pt>
    <dgm:pt modelId="{D7E4C8F7-D0D5-4F2F-92F1-DE51B6377EFA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Transversal Descriptivo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756D4-47A3-44BA-BDEB-996FB9B4D7BB}" type="parTrans" cxnId="{E2BA65B3-9095-48BC-A18E-5557AD444E82}">
      <dgm:prSet/>
      <dgm:spPr/>
      <dgm:t>
        <a:bodyPr/>
        <a:lstStyle/>
        <a:p>
          <a:endParaRPr lang="es-EC"/>
        </a:p>
      </dgm:t>
    </dgm:pt>
    <dgm:pt modelId="{531327B9-F6C0-4CC0-828C-5B2977EB2832}" type="sibTrans" cxnId="{E2BA65B3-9095-48BC-A18E-5557AD444E82}">
      <dgm:prSet/>
      <dgm:spPr/>
      <dgm:t>
        <a:bodyPr/>
        <a:lstStyle/>
        <a:p>
          <a:endParaRPr lang="es-EC"/>
        </a:p>
      </dgm:t>
    </dgm:pt>
    <dgm:pt modelId="{AF37D06D-2DDE-4D56-B68D-382E39FE72DB}" type="pres">
      <dgm:prSet presAssocID="{4B78C422-9D01-4066-A384-A4041C3BCB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FF4802-1043-42BE-B6AD-AA7F3933CE11}" type="pres">
      <dgm:prSet presAssocID="{A50F1499-4453-480A-8FA0-6155B7E1A055}" presName="composite" presStyleCnt="0"/>
      <dgm:spPr/>
    </dgm:pt>
    <dgm:pt modelId="{6852B9C1-8397-4367-9485-2F8C1293992D}" type="pres">
      <dgm:prSet presAssocID="{A50F1499-4453-480A-8FA0-6155B7E1A05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94B3A4-9C8A-45E9-9F3B-DAA5430BC28D}" type="pres">
      <dgm:prSet presAssocID="{A50F1499-4453-480A-8FA0-6155B7E1A055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2118E52-EB41-46A4-8B9C-DECF491D6F8E}" type="pres">
      <dgm:prSet presAssocID="{0E462150-BDD4-4181-8C6F-0AC1509F56BA}" presName="sibTrans" presStyleCnt="0"/>
      <dgm:spPr/>
    </dgm:pt>
    <dgm:pt modelId="{D5FFA008-06E9-453A-A2A4-D15C40BDFE70}" type="pres">
      <dgm:prSet presAssocID="{E71DD96D-DA07-4F82-8297-28316EBAFFA3}" presName="composite" presStyleCnt="0"/>
      <dgm:spPr/>
    </dgm:pt>
    <dgm:pt modelId="{E04A61EC-65D8-452D-9F75-C6CBCCE5BD53}" type="pres">
      <dgm:prSet presAssocID="{E71DD96D-DA07-4F82-8297-28316EBAFFA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BBDF6D-8AF1-4A9C-A4D8-D4E24A8D520F}" type="pres">
      <dgm:prSet presAssocID="{E71DD96D-DA07-4F82-8297-28316EBAFFA3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2A4517D-F7D4-4CBD-8573-11C7F4A1AA79}" type="pres">
      <dgm:prSet presAssocID="{F5DBC896-A584-4A8C-8820-9D5703542DA5}" presName="sibTrans" presStyleCnt="0"/>
      <dgm:spPr/>
    </dgm:pt>
    <dgm:pt modelId="{5C804CCA-EEEB-4D2F-B17C-A6B0E75C6987}" type="pres">
      <dgm:prSet presAssocID="{E3982EFD-D4F8-4319-A95D-936D75CE9907}" presName="composite" presStyleCnt="0"/>
      <dgm:spPr/>
    </dgm:pt>
    <dgm:pt modelId="{C3741C8F-C312-49F5-A17F-8E09DB1583D4}" type="pres">
      <dgm:prSet presAssocID="{E3982EFD-D4F8-4319-A95D-936D75CE990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C64A5C-5D61-42B1-9613-BAB28B1D1131}" type="pres">
      <dgm:prSet presAssocID="{E3982EFD-D4F8-4319-A95D-936D75CE9907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es-EC"/>
        </a:p>
      </dgm:t>
    </dgm:pt>
  </dgm:ptLst>
  <dgm:cxnLst>
    <dgm:cxn modelId="{B7FE443D-ABFA-479D-98DA-DDCCC3ECA729}" srcId="{A50F1499-4453-480A-8FA0-6155B7E1A055}" destId="{25E4F45A-812D-46C1-8AE9-8548F0181B52}" srcOrd="1" destOrd="0" parTransId="{4A3C79D9-5660-415D-86AA-F9DFDB506B00}" sibTransId="{676EE147-1B48-4507-931D-1812E17422C3}"/>
    <dgm:cxn modelId="{71EBA515-9027-42F0-B7B1-D5FD4D3C7DF4}" srcId="{4B78C422-9D01-4066-A384-A4041C3BCB03}" destId="{A50F1499-4453-480A-8FA0-6155B7E1A055}" srcOrd="0" destOrd="0" parTransId="{B2BDF76E-6E72-4411-A785-BF2967B0A075}" sibTransId="{0E462150-BDD4-4181-8C6F-0AC1509F56BA}"/>
    <dgm:cxn modelId="{3AE03439-ED4D-4C79-B300-276CF04C37CA}" type="presOf" srcId="{5CFCC870-E6A2-40EA-9519-8225530AF803}" destId="{E04A61EC-65D8-452D-9F75-C6CBCCE5BD53}" srcOrd="0" destOrd="1" presId="urn:microsoft.com/office/officeart/2008/layout/PictureStrips"/>
    <dgm:cxn modelId="{38579947-A1F2-4A1E-A9A1-8105D9E07325}" srcId="{4B78C422-9D01-4066-A384-A4041C3BCB03}" destId="{E3982EFD-D4F8-4319-A95D-936D75CE9907}" srcOrd="2" destOrd="0" parTransId="{9D3679F1-17A9-427E-B76F-034CC35572C9}" sibTransId="{D172D3D8-5645-456C-A94A-CA9F8970228B}"/>
    <dgm:cxn modelId="{B8F29921-4436-4C19-A693-7E8C5FC1EF29}" type="presOf" srcId="{D7E4C8F7-D0D5-4F2F-92F1-DE51B6377EFA}" destId="{C3741C8F-C312-49F5-A17F-8E09DB1583D4}" srcOrd="0" destOrd="2" presId="urn:microsoft.com/office/officeart/2008/layout/PictureStrips"/>
    <dgm:cxn modelId="{5EF10A5D-B459-4DAA-AF10-4604ACE9A2EE}" type="presOf" srcId="{E3982EFD-D4F8-4319-A95D-936D75CE9907}" destId="{C3741C8F-C312-49F5-A17F-8E09DB1583D4}" srcOrd="0" destOrd="0" presId="urn:microsoft.com/office/officeart/2008/layout/PictureStrips"/>
    <dgm:cxn modelId="{88CA37A5-4CFF-499A-917B-4332B8ABFB19}" type="presOf" srcId="{A50F1499-4453-480A-8FA0-6155B7E1A055}" destId="{6852B9C1-8397-4367-9485-2F8C1293992D}" srcOrd="0" destOrd="0" presId="urn:microsoft.com/office/officeart/2008/layout/PictureStrips"/>
    <dgm:cxn modelId="{8D2933ED-D6DB-4282-9513-8F02AF8F5CA1}" type="presOf" srcId="{A7437553-00AD-4C97-BCD1-C3FAAB40B99F}" destId="{E04A61EC-65D8-452D-9F75-C6CBCCE5BD53}" srcOrd="0" destOrd="2" presId="urn:microsoft.com/office/officeart/2008/layout/PictureStrips"/>
    <dgm:cxn modelId="{1BF09086-73C5-4496-B394-63846381517E}" type="presOf" srcId="{083A2DC4-60D6-42D5-8AFA-A0EF6E0040C2}" destId="{6852B9C1-8397-4367-9485-2F8C1293992D}" srcOrd="0" destOrd="1" presId="urn:microsoft.com/office/officeart/2008/layout/PictureStrips"/>
    <dgm:cxn modelId="{70B2B373-D4BD-4B71-B074-53E73DA1EE3A}" type="presOf" srcId="{E71DD96D-DA07-4F82-8297-28316EBAFFA3}" destId="{E04A61EC-65D8-452D-9F75-C6CBCCE5BD53}" srcOrd="0" destOrd="0" presId="urn:microsoft.com/office/officeart/2008/layout/PictureStrips"/>
    <dgm:cxn modelId="{C611A848-D469-4B6D-9DC3-70B3859C09A9}" type="presOf" srcId="{AA0E1873-B0F6-4F74-93FC-74C76DBB9BEE}" destId="{C3741C8F-C312-49F5-A17F-8E09DB1583D4}" srcOrd="0" destOrd="3" presId="urn:microsoft.com/office/officeart/2008/layout/PictureStrips"/>
    <dgm:cxn modelId="{FFD784DC-9AA0-4612-B877-4B7CCEB4B28B}" type="presOf" srcId="{C331A095-FCA6-4B90-86F5-479EB2970796}" destId="{C3741C8F-C312-49F5-A17F-8E09DB1583D4}" srcOrd="0" destOrd="1" presId="urn:microsoft.com/office/officeart/2008/layout/PictureStrips"/>
    <dgm:cxn modelId="{E505FDAE-4F54-4824-A44F-F15FE178FDDA}" srcId="{A50F1499-4453-480A-8FA0-6155B7E1A055}" destId="{083A2DC4-60D6-42D5-8AFA-A0EF6E0040C2}" srcOrd="0" destOrd="0" parTransId="{53C6A5B3-B987-4202-9100-345A751DD568}" sibTransId="{B2F197E4-8402-43BF-861F-F742CFCEB558}"/>
    <dgm:cxn modelId="{1833DE42-C5FC-42D0-B075-4419888008FC}" srcId="{E3982EFD-D4F8-4319-A95D-936D75CE9907}" destId="{C331A095-FCA6-4B90-86F5-479EB2970796}" srcOrd="0" destOrd="0" parTransId="{A3782A6C-15A7-422A-AB57-30BE74226152}" sibTransId="{56E87698-5C1E-4BF6-ABE1-5FF9EEE59716}"/>
    <dgm:cxn modelId="{C07C40BC-3B36-47A8-BE7B-A60F425E7749}" srcId="{E71DD96D-DA07-4F82-8297-28316EBAFFA3}" destId="{A7437553-00AD-4C97-BCD1-C3FAAB40B99F}" srcOrd="1" destOrd="0" parTransId="{4618F234-7F92-4776-9D79-F2529B7AAC9F}" sibTransId="{14DD988B-DF20-40CB-89BF-55F5A6BB737F}"/>
    <dgm:cxn modelId="{DBF9D1F5-53C5-4DBC-B320-6F0AEF119AA3}" srcId="{E3982EFD-D4F8-4319-A95D-936D75CE9907}" destId="{AA0E1873-B0F6-4F74-93FC-74C76DBB9BEE}" srcOrd="2" destOrd="0" parTransId="{AA415E21-EE23-4181-AB32-88FC2135CF7B}" sibTransId="{CADDFD16-AE9A-42B8-96D0-ECA3A3DFF5FE}"/>
    <dgm:cxn modelId="{92AF634D-9EBD-40BB-9F14-592FA2538886}" type="presOf" srcId="{25E4F45A-812D-46C1-8AE9-8548F0181B52}" destId="{6852B9C1-8397-4367-9485-2F8C1293992D}" srcOrd="0" destOrd="2" presId="urn:microsoft.com/office/officeart/2008/layout/PictureStrips"/>
    <dgm:cxn modelId="{E2BA65B3-9095-48BC-A18E-5557AD444E82}" srcId="{E3982EFD-D4F8-4319-A95D-936D75CE9907}" destId="{D7E4C8F7-D0D5-4F2F-92F1-DE51B6377EFA}" srcOrd="1" destOrd="0" parTransId="{C87756D4-47A3-44BA-BDEB-996FB9B4D7BB}" sibTransId="{531327B9-F6C0-4CC0-828C-5B2977EB2832}"/>
    <dgm:cxn modelId="{B2FB07E1-1A73-4DB3-B0E1-756DD1414041}" srcId="{E71DD96D-DA07-4F82-8297-28316EBAFFA3}" destId="{5CFCC870-E6A2-40EA-9519-8225530AF803}" srcOrd="0" destOrd="0" parTransId="{DF8F8C33-E11E-48F4-9691-86F2DE9D0711}" sibTransId="{7A3DDD51-D4CB-4F16-BB77-DFCE9D2133BA}"/>
    <dgm:cxn modelId="{13923729-CAEA-481B-B067-E04968E50B32}" type="presOf" srcId="{4B78C422-9D01-4066-A384-A4041C3BCB03}" destId="{AF37D06D-2DDE-4D56-B68D-382E39FE72DB}" srcOrd="0" destOrd="0" presId="urn:microsoft.com/office/officeart/2008/layout/PictureStrips"/>
    <dgm:cxn modelId="{28EB5C6F-4A2F-4164-8351-F9F3193643E5}" srcId="{4B78C422-9D01-4066-A384-A4041C3BCB03}" destId="{E71DD96D-DA07-4F82-8297-28316EBAFFA3}" srcOrd="1" destOrd="0" parTransId="{808ED2C5-7995-4FF1-BCE7-1E8F09447240}" sibTransId="{F5DBC896-A584-4A8C-8820-9D5703542DA5}"/>
    <dgm:cxn modelId="{67793DB5-5085-4A42-B991-FBDF55527305}" type="presParOf" srcId="{AF37D06D-2DDE-4D56-B68D-382E39FE72DB}" destId="{E1FF4802-1043-42BE-B6AD-AA7F3933CE11}" srcOrd="0" destOrd="0" presId="urn:microsoft.com/office/officeart/2008/layout/PictureStrips"/>
    <dgm:cxn modelId="{C2DBC1DE-6578-4316-9811-121E8F93808E}" type="presParOf" srcId="{E1FF4802-1043-42BE-B6AD-AA7F3933CE11}" destId="{6852B9C1-8397-4367-9485-2F8C1293992D}" srcOrd="0" destOrd="0" presId="urn:microsoft.com/office/officeart/2008/layout/PictureStrips"/>
    <dgm:cxn modelId="{A96B0B60-E1AF-478D-92C8-06ADCEA13D49}" type="presParOf" srcId="{E1FF4802-1043-42BE-B6AD-AA7F3933CE11}" destId="{7E94B3A4-9C8A-45E9-9F3B-DAA5430BC28D}" srcOrd="1" destOrd="0" presId="urn:microsoft.com/office/officeart/2008/layout/PictureStrips"/>
    <dgm:cxn modelId="{C240DC34-BE72-4D85-A53A-3A304A68C502}" type="presParOf" srcId="{AF37D06D-2DDE-4D56-B68D-382E39FE72DB}" destId="{32118E52-EB41-46A4-8B9C-DECF491D6F8E}" srcOrd="1" destOrd="0" presId="urn:microsoft.com/office/officeart/2008/layout/PictureStrips"/>
    <dgm:cxn modelId="{A0ECBB3E-1455-4EBE-B908-A1782EBF73B6}" type="presParOf" srcId="{AF37D06D-2DDE-4D56-B68D-382E39FE72DB}" destId="{D5FFA008-06E9-453A-A2A4-D15C40BDFE70}" srcOrd="2" destOrd="0" presId="urn:microsoft.com/office/officeart/2008/layout/PictureStrips"/>
    <dgm:cxn modelId="{2C017C97-1AEF-4A36-BA93-83D1CE4DEAD9}" type="presParOf" srcId="{D5FFA008-06E9-453A-A2A4-D15C40BDFE70}" destId="{E04A61EC-65D8-452D-9F75-C6CBCCE5BD53}" srcOrd="0" destOrd="0" presId="urn:microsoft.com/office/officeart/2008/layout/PictureStrips"/>
    <dgm:cxn modelId="{0E09DF2E-866A-4E08-BC39-2B5C64F07FC8}" type="presParOf" srcId="{D5FFA008-06E9-453A-A2A4-D15C40BDFE70}" destId="{B9BBDF6D-8AF1-4A9C-A4D8-D4E24A8D520F}" srcOrd="1" destOrd="0" presId="urn:microsoft.com/office/officeart/2008/layout/PictureStrips"/>
    <dgm:cxn modelId="{334F9AEC-8456-42AD-BD00-123DFA5082EE}" type="presParOf" srcId="{AF37D06D-2DDE-4D56-B68D-382E39FE72DB}" destId="{E2A4517D-F7D4-4CBD-8573-11C7F4A1AA79}" srcOrd="3" destOrd="0" presId="urn:microsoft.com/office/officeart/2008/layout/PictureStrips"/>
    <dgm:cxn modelId="{2DDF3DDB-CBC1-442F-BA25-6101264881C5}" type="presParOf" srcId="{AF37D06D-2DDE-4D56-B68D-382E39FE72DB}" destId="{5C804CCA-EEEB-4D2F-B17C-A6B0E75C6987}" srcOrd="4" destOrd="0" presId="urn:microsoft.com/office/officeart/2008/layout/PictureStrips"/>
    <dgm:cxn modelId="{0CA79D2A-7156-481D-B4CD-DF392D41E59F}" type="presParOf" srcId="{5C804CCA-EEEB-4D2F-B17C-A6B0E75C6987}" destId="{C3741C8F-C312-49F5-A17F-8E09DB1583D4}" srcOrd="0" destOrd="0" presId="urn:microsoft.com/office/officeart/2008/layout/PictureStrips"/>
    <dgm:cxn modelId="{F06AB92E-D798-4A59-97CD-28702B374C2D}" type="presParOf" srcId="{5C804CCA-EEEB-4D2F-B17C-A6B0E75C6987}" destId="{00C64A5C-5D61-42B1-9613-BAB28B1D113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1AA517-89C1-4912-82E8-AD5FB4CCBF0F}">
      <dsp:nvSpPr>
        <dsp:cNvPr id="0" name=""/>
        <dsp:cNvSpPr/>
      </dsp:nvSpPr>
      <dsp:spPr>
        <a:xfrm>
          <a:off x="0" y="0"/>
          <a:ext cx="8137139" cy="887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Ausencia de estadísticas del sector artesanal en nuestro país</a:t>
          </a:r>
          <a:endParaRPr lang="es-ES" sz="2800" b="1" i="0" u="none" strike="noStrike" kern="1200" cap="none" baseline="0" noProof="0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sp:txBody>
      <dsp:txXfrm>
        <a:off x="0" y="0"/>
        <a:ext cx="7127704" cy="887415"/>
      </dsp:txXfrm>
    </dsp:sp>
    <dsp:sp modelId="{30A999FA-06E1-40FC-9231-03D3688E282B}">
      <dsp:nvSpPr>
        <dsp:cNvPr id="0" name=""/>
        <dsp:cNvSpPr/>
      </dsp:nvSpPr>
      <dsp:spPr>
        <a:xfrm>
          <a:off x="607643" y="1010667"/>
          <a:ext cx="8137139" cy="887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rPr>
            <a:t>Necesidad de un censo nacional</a:t>
          </a:r>
          <a:endParaRPr lang="es-ES" sz="2800" b="1" kern="1200" dirty="0">
            <a:effectLst/>
            <a:latin typeface="Times New Roman" panose="02020603050405020304" pitchFamily="18" charset="0"/>
            <a:ea typeface="Segoe UI Black" panose="020B0A02040204020203" pitchFamily="34" charset="0"/>
            <a:cs typeface="Times New Roman" panose="02020603050405020304" pitchFamily="18" charset="0"/>
          </a:endParaRPr>
        </a:p>
      </dsp:txBody>
      <dsp:txXfrm>
        <a:off x="607643" y="1010667"/>
        <a:ext cx="6952676" cy="887415"/>
      </dsp:txXfrm>
    </dsp:sp>
    <dsp:sp modelId="{FD140076-65DB-4077-9737-3AC644C0FC45}">
      <dsp:nvSpPr>
        <dsp:cNvPr id="0" name=""/>
        <dsp:cNvSpPr/>
      </dsp:nvSpPr>
      <dsp:spPr>
        <a:xfrm>
          <a:off x="1215287" y="2021335"/>
          <a:ext cx="8137139" cy="887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Nivel de escolaridad, técnicas tradicionales, resistencia al cambio</a:t>
          </a:r>
          <a:endParaRPr lang="es-ES" sz="2800" b="1" kern="1200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sp:txBody>
      <dsp:txXfrm>
        <a:off x="1215287" y="2021335"/>
        <a:ext cx="6952676" cy="887415"/>
      </dsp:txXfrm>
    </dsp:sp>
    <dsp:sp modelId="{060ECDFA-DDF4-4F9F-A848-D8D5738B63CD}">
      <dsp:nvSpPr>
        <dsp:cNvPr id="0" name=""/>
        <dsp:cNvSpPr/>
      </dsp:nvSpPr>
      <dsp:spPr>
        <a:xfrm>
          <a:off x="1822930" y="3032002"/>
          <a:ext cx="8137139" cy="887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Desempleo, creación de negocios, necesidad u oportunidad económica</a:t>
          </a:r>
          <a:endParaRPr lang="es-ES" sz="2800" b="1" kern="1200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sp:txBody>
      <dsp:txXfrm>
        <a:off x="1822930" y="3032002"/>
        <a:ext cx="6952676" cy="887415"/>
      </dsp:txXfrm>
    </dsp:sp>
    <dsp:sp modelId="{38255C4C-1BCE-45BF-8091-A9C443EB79B3}">
      <dsp:nvSpPr>
        <dsp:cNvPr id="0" name=""/>
        <dsp:cNvSpPr/>
      </dsp:nvSpPr>
      <dsp:spPr>
        <a:xfrm>
          <a:off x="2430574" y="4042670"/>
          <a:ext cx="8137139" cy="887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effectLst/>
              <a:latin typeface="Times New Roman" panose="02020603050405020304" pitchFamily="18" charset="0"/>
              <a:ea typeface="Segoe UI Black"/>
              <a:cs typeface="Times New Roman" panose="02020603050405020304" pitchFamily="18" charset="0"/>
            </a:rPr>
            <a:t>Bajo reconocimiento al sector artesanal</a:t>
          </a:r>
          <a:endParaRPr lang="es-ES" sz="2800" b="1" kern="1200" dirty="0">
            <a:effectLst/>
            <a:latin typeface="Times New Roman" panose="02020603050405020304" pitchFamily="18" charset="0"/>
            <a:ea typeface="Segoe UI Black"/>
            <a:cs typeface="Times New Roman" panose="02020603050405020304" pitchFamily="18" charset="0"/>
          </a:endParaRPr>
        </a:p>
      </dsp:txBody>
      <dsp:txXfrm>
        <a:off x="2430574" y="4042670"/>
        <a:ext cx="6952676" cy="887415"/>
      </dsp:txXfrm>
    </dsp:sp>
    <dsp:sp modelId="{09015FE2-F269-476C-896C-FA3BE732C61D}">
      <dsp:nvSpPr>
        <dsp:cNvPr id="0" name=""/>
        <dsp:cNvSpPr/>
      </dsp:nvSpPr>
      <dsp:spPr>
        <a:xfrm>
          <a:off x="7560319" y="648306"/>
          <a:ext cx="576820" cy="5768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0319" y="648306"/>
        <a:ext cx="576820" cy="576820"/>
      </dsp:txXfrm>
    </dsp:sp>
    <dsp:sp modelId="{C7560050-D9F4-430D-BC7B-D427C390B16F}">
      <dsp:nvSpPr>
        <dsp:cNvPr id="0" name=""/>
        <dsp:cNvSpPr/>
      </dsp:nvSpPr>
      <dsp:spPr>
        <a:xfrm>
          <a:off x="8167963" y="1658973"/>
          <a:ext cx="576820" cy="5768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7963" y="1658973"/>
        <a:ext cx="576820" cy="576820"/>
      </dsp:txXfrm>
    </dsp:sp>
    <dsp:sp modelId="{92728EE6-B885-4765-96DF-619BB78D0AB0}">
      <dsp:nvSpPr>
        <dsp:cNvPr id="0" name=""/>
        <dsp:cNvSpPr/>
      </dsp:nvSpPr>
      <dsp:spPr>
        <a:xfrm>
          <a:off x="8775606" y="2654851"/>
          <a:ext cx="576820" cy="5768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5606" y="2654851"/>
        <a:ext cx="576820" cy="576820"/>
      </dsp:txXfrm>
    </dsp:sp>
    <dsp:sp modelId="{76704FD8-1F5D-49D8-80EE-9FE9DA3ABD59}">
      <dsp:nvSpPr>
        <dsp:cNvPr id="0" name=""/>
        <dsp:cNvSpPr/>
      </dsp:nvSpPr>
      <dsp:spPr>
        <a:xfrm>
          <a:off x="9383250" y="3675379"/>
          <a:ext cx="576820" cy="5768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83250" y="3675379"/>
        <a:ext cx="576820" cy="5768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2AA39E-915E-475E-BD8C-574543A6F353}">
      <dsp:nvSpPr>
        <dsp:cNvPr id="0" name=""/>
        <dsp:cNvSpPr/>
      </dsp:nvSpPr>
      <dsp:spPr>
        <a:xfrm>
          <a:off x="0" y="1617380"/>
          <a:ext cx="12199100" cy="215650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C723-D109-404A-8D76-76CFD839111F}">
      <dsp:nvSpPr>
        <dsp:cNvPr id="0" name=""/>
        <dsp:cNvSpPr/>
      </dsp:nvSpPr>
      <dsp:spPr>
        <a:xfrm>
          <a:off x="5376" y="0"/>
          <a:ext cx="4204348" cy="215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Aporte</a:t>
          </a: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Ecuador la innovación en el sector artesanal se ve opacada, el gobierno y estudios no brindan la importancia debida.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6" y="0"/>
        <a:ext cx="4204348" cy="2156507"/>
      </dsp:txXfrm>
    </dsp:sp>
    <dsp:sp modelId="{BED23F4E-90ED-4C3B-9F39-AC0084641A3C}">
      <dsp:nvSpPr>
        <dsp:cNvPr id="0" name=""/>
        <dsp:cNvSpPr/>
      </dsp:nvSpPr>
      <dsp:spPr>
        <a:xfrm>
          <a:off x="1837987" y="2426070"/>
          <a:ext cx="539126" cy="5391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CBE4F-8B9A-4850-A6DD-A6A70922042B}">
      <dsp:nvSpPr>
        <dsp:cNvPr id="0" name=""/>
        <dsp:cNvSpPr/>
      </dsp:nvSpPr>
      <dsp:spPr>
        <a:xfrm>
          <a:off x="4299923" y="3234760"/>
          <a:ext cx="3709452" cy="215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¿Porqué?</a:t>
          </a: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necesidades y manera de innovación en su taller artesanal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9923" y="3234760"/>
        <a:ext cx="3709452" cy="2156507"/>
      </dsp:txXfrm>
    </dsp:sp>
    <dsp:sp modelId="{AEDD917E-3EF2-4C9E-B200-E27F9DC021DD}">
      <dsp:nvSpPr>
        <dsp:cNvPr id="0" name=""/>
        <dsp:cNvSpPr/>
      </dsp:nvSpPr>
      <dsp:spPr>
        <a:xfrm>
          <a:off x="5885086" y="2426070"/>
          <a:ext cx="539126" cy="5391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78E51-9C30-4268-89E6-959841011DE4}">
      <dsp:nvSpPr>
        <dsp:cNvPr id="0" name=""/>
        <dsp:cNvSpPr/>
      </dsp:nvSpPr>
      <dsp:spPr>
        <a:xfrm>
          <a:off x="8099573" y="0"/>
          <a:ext cx="2874239" cy="215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¿Para qué?</a:t>
          </a: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Constituirá como un estudio preliminar 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9573" y="0"/>
        <a:ext cx="2874239" cy="2156507"/>
      </dsp:txXfrm>
    </dsp:sp>
    <dsp:sp modelId="{243FC19B-BB84-4AF0-AEFF-ECDA1DC90EA2}">
      <dsp:nvSpPr>
        <dsp:cNvPr id="0" name=""/>
        <dsp:cNvSpPr/>
      </dsp:nvSpPr>
      <dsp:spPr>
        <a:xfrm>
          <a:off x="9267129" y="2426070"/>
          <a:ext cx="539126" cy="5391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38557-AC87-45F1-BC12-CB2C5336F55E}">
      <dsp:nvSpPr>
        <dsp:cNvPr id="0" name=""/>
        <dsp:cNvSpPr/>
      </dsp:nvSpPr>
      <dsp:spPr>
        <a:xfrm>
          <a:off x="0" y="796150"/>
          <a:ext cx="8936700" cy="3715193"/>
        </a:xfrm>
        <a:prstGeom prst="roundRect">
          <a:avLst>
            <a:gd name="adj" fmla="val 10000"/>
          </a:avLst>
        </a:prstGeom>
        <a:noFill/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                       </a:t>
          </a: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la innovación en el sector Alimenticio y Conexos de la provincia de Pichincha, a través de un estudio cuantitativo, no experimental de tipo transversal descriptivo y correlacional con la finalidad de conocer si existe innovación de producto, proceso, organización y mercadotecnia en el desarrollo de los talleres de los artesanos afiliados a la Cámara Artesanal de Pichincha.</a:t>
          </a:r>
          <a:endParaRPr lang="es-E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96150"/>
        <a:ext cx="8936700" cy="37151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03840-64C6-4BFF-AFB2-D2CD4F63A041}">
      <dsp:nvSpPr>
        <dsp:cNvPr id="0" name=""/>
        <dsp:cNvSpPr/>
      </dsp:nvSpPr>
      <dsp:spPr>
        <a:xfrm>
          <a:off x="0" y="2618"/>
          <a:ext cx="11938318" cy="1725457"/>
        </a:xfrm>
        <a:prstGeom prst="roundRect">
          <a:avLst/>
        </a:prstGeom>
        <a:noFill/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Indagar sobre las principales fuentes teóricas relacionadas con la innovación y el sector artesanal.</a:t>
          </a:r>
          <a:endParaRPr lang="es-E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18"/>
        <a:ext cx="11938318" cy="1725457"/>
      </dsp:txXfrm>
    </dsp:sp>
    <dsp:sp modelId="{A5EFFC8B-8AE6-4AB9-BCC3-6DA379BAC570}">
      <dsp:nvSpPr>
        <dsp:cNvPr id="0" name=""/>
        <dsp:cNvSpPr/>
      </dsp:nvSpPr>
      <dsp:spPr>
        <a:xfrm>
          <a:off x="0" y="1741322"/>
          <a:ext cx="11938318" cy="1725457"/>
        </a:xfrm>
        <a:prstGeom prst="roundRect">
          <a:avLst/>
        </a:prstGeom>
        <a:noFill/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la innovación en producto, proceso, organización y mercadotecnia en el sector artesanal de Alimenticio y Conexos de la provincia de Pichincha mediante la aplicación de un estudio no experimental de tipo transversal descriptivo y correlacional, en base al Manual de Oslo.</a:t>
          </a:r>
          <a:endParaRPr lang="es-E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41322"/>
        <a:ext cx="11938318" cy="1725457"/>
      </dsp:txXfrm>
    </dsp:sp>
    <dsp:sp modelId="{21F8ED7C-7F39-4B3B-BC14-C781920597FB}">
      <dsp:nvSpPr>
        <dsp:cNvPr id="0" name=""/>
        <dsp:cNvSpPr/>
      </dsp:nvSpPr>
      <dsp:spPr>
        <a:xfrm>
          <a:off x="0" y="3480026"/>
          <a:ext cx="11938318" cy="1725457"/>
        </a:xfrm>
        <a:prstGeom prst="roundRect">
          <a:avLst/>
        </a:prstGeom>
        <a:noFill/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la relación entre las ramas artesanales en el sector Alimenticio y Conexos de la provincia de Pichincha con la innovación de producto, proceso, organización y mercadotecnia.</a:t>
          </a:r>
          <a:endParaRPr lang="es-E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80026"/>
        <a:ext cx="11938318" cy="17254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445F-3FA6-40A1-B005-1BDEEFA53923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F413C-81CF-42E8-9D1B-597D93C776F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5529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/>
                </a:solidFill>
              </a:rPr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="" xmlns:p14="http://schemas.microsoft.com/office/powerpoint/2010/main" val="1661001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b44f0285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b44f0285_0_832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84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b44f0285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b44f0285_0_832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b44f0285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b44f0285_0_832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62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="" xmlns:p14="http://schemas.microsoft.com/office/powerpoint/2010/main" val="1158010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81561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992351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78190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5039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149051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71348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prstClr val="black"/>
                </a:solidFill>
              </a:rPr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="" xmlns:p14="http://schemas.microsoft.com/office/powerpoint/2010/main" val="974884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61593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10963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50633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675387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b44f0285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b44f0285_0_83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44127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b44f0285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b44f0285_0_842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98441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7b44f0285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7b44f0285_0_847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100770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7b44f0285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7b44f0285_0_822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5438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915af1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915af182_1_0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83228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915af1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915af182_1_0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66725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915af1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915af182_1_0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9315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915af1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915af182_1_0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9014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b44f028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b44f0285_0_64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99366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b44f028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b44f0285_0_64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61870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b44f0285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b44f0285_0_832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73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49194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788000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115616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p:oleObj spid="_x0000_s214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</p:spPr>
      </p:pic>
      <p:sp>
        <p:nvSpPr>
          <p:cNvPr id="10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11" name="12 Imagen" descr="pie de pagina esp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8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4346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p:oleObj spid="_x0000_s1134" name="CorelDRAW" r:id="rId3" imgW="9168480" imgH="5375520" progId="">
              <p:embed/>
            </p:oleObj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srgbClr val="000000"/>
                </a:solidFill>
              </a:rPr>
              <a:t>FECHA ÚLTIMA REVISIÓN: </a:t>
            </a:r>
            <a:r>
              <a:rPr lang="es-EC" dirty="0">
                <a:solidFill>
                  <a:srgbClr val="000000"/>
                </a:solidFill>
              </a:rPr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CÓDIGO: </a:t>
            </a:r>
            <a:r>
              <a:rPr lang="es-EC">
                <a:solidFill>
                  <a:srgbClr val="000000"/>
                </a:solidFill>
              </a:rPr>
              <a:t>SGC.DI.260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srgbClr val="000000"/>
                </a:solidFill>
              </a:rPr>
              <a:t>VERSIÓN: </a:t>
            </a:r>
            <a:r>
              <a:rPr lang="es-EC" dirty="0">
                <a:solidFill>
                  <a:srgbClr val="000000"/>
                </a:solidFill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66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p:oleObj spid="_x0000_s3168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975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307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966389"/>
            <a:ext cx="2976331" cy="684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9665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02147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87121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28415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6671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648038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71498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494338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05118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4135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5713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67F5D-281F-4177-849E-1DFCF0A3D6B0}" type="datetimeFigureOut">
              <a:rPr lang="es-EC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10/9/2020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ED02D2-14E3-4EB1-BD48-D19D9671D024}" type="slidenum">
              <a:rPr lang="es-EC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684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892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57185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885292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952647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719524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512370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938555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65CF-B0DA-4CC4-85FE-6ED6C5A5C66C}" type="datetimeFigureOut">
              <a:rPr lang="es-EC" smtClean="0"/>
              <a:pPr/>
              <a:t>10/9/2020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34A5-7810-4659-9943-6E0EF21C9DA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42213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800">
              <a:solidFill>
                <a:srgbClr val="000000"/>
              </a:solidFill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889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Data" Target="../diagrams/data11.xml"/><Relationship Id="rId5" Type="http://schemas.openxmlformats.org/officeDocument/2006/relationships/image" Target="../media/image24.png"/><Relationship Id="rId10" Type="http://schemas.microsoft.com/office/2007/relationships/diagramDrawing" Target="../diagrams/drawing11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141648" y="2482382"/>
            <a:ext cx="907063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BIENVENIDOS</a:t>
            </a:r>
            <a:endParaRPr lang="en-US" sz="9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808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2;p15"/>
          <p:cNvSpPr txBox="1">
            <a:spLocks/>
          </p:cNvSpPr>
          <p:nvPr/>
        </p:nvSpPr>
        <p:spPr>
          <a:xfrm>
            <a:off x="-24528" y="-79512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3600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5</a:t>
            </a:r>
            <a:r>
              <a:rPr lang="en-US" sz="3600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600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MARCO </a:t>
            </a:r>
            <a:r>
              <a:rPr lang="en-US" sz="3600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TEÓ</a:t>
            </a:r>
            <a:r>
              <a:rPr lang="es-EC" sz="3600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RICO</a:t>
            </a:r>
            <a:r>
              <a:rPr lang="es-EC" sz="3600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lang="es-EC" sz="3600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INNOVACIÓN</a:t>
            </a:r>
            <a:endParaRPr lang="en-US" sz="3600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6871" y="637430"/>
            <a:ext cx="647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Teorías de innovación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614" y="1099094"/>
            <a:ext cx="11679842" cy="4844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86871" y="5943599"/>
            <a:ext cx="647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propia en base al Manual de </a:t>
            </a:r>
            <a:r>
              <a:rPr lang="es-EC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Oslo</a:t>
            </a:r>
            <a:endParaRPr lang="es-EC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189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2;p15"/>
          <p:cNvSpPr txBox="1">
            <a:spLocks/>
          </p:cNvSpPr>
          <p:nvPr/>
        </p:nvSpPr>
        <p:spPr>
          <a:xfrm>
            <a:off x="177958" y="-120962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MARCO REFERENCIAL - Innovación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853606370"/>
              </p:ext>
            </p:extLst>
          </p:nvPr>
        </p:nvGraphicFramePr>
        <p:xfrm>
          <a:off x="393720" y="649146"/>
          <a:ext cx="10928626" cy="490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91765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32710" y="3006053"/>
            <a:ext cx="2375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72;p15"/>
          <p:cNvSpPr txBox="1">
            <a:spLocks/>
          </p:cNvSpPr>
          <p:nvPr/>
        </p:nvSpPr>
        <p:spPr>
          <a:xfrm>
            <a:off x="177958" y="-120962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Innovación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2151517734"/>
              </p:ext>
            </p:extLst>
          </p:nvPr>
        </p:nvGraphicFramePr>
        <p:xfrm>
          <a:off x="217715" y="543233"/>
          <a:ext cx="11669486" cy="5180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177958" y="5589326"/>
            <a:ext cx="6998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Elaboración propia en base al Manual de Oslo 2005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039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2;p15"/>
          <p:cNvSpPr txBox="1">
            <a:spLocks/>
          </p:cNvSpPr>
          <p:nvPr/>
        </p:nvSpPr>
        <p:spPr>
          <a:xfrm>
            <a:off x="177958" y="-120962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Ranking Innovación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2619" y="3691853"/>
            <a:ext cx="8300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s-EC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rincipales inconvenientes: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Falta </a:t>
            </a: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de apoyo fiscal por medio de políticas </a:t>
            </a:r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públicas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alta </a:t>
            </a: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de inversión en la capacidad de habilidades a largo plazo </a:t>
            </a:r>
            <a:endParaRPr lang="es-EC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Falta </a:t>
            </a: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de resultado creativos teniendo como resultado la insuficiencia de </a:t>
            </a:r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patentes </a:t>
            </a:r>
          </a:p>
          <a:p>
            <a:r>
              <a:rPr lang="es-EC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Fuente: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(Rivas, 2019)</a:t>
            </a:r>
            <a:endParaRPr lang="es-EC" sz="1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663696117"/>
              </p:ext>
            </p:extLst>
          </p:nvPr>
        </p:nvGraphicFramePr>
        <p:xfrm>
          <a:off x="177957" y="905106"/>
          <a:ext cx="11731014" cy="256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70261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2;p15"/>
          <p:cNvSpPr txBox="1">
            <a:spLocks/>
          </p:cNvSpPr>
          <p:nvPr/>
        </p:nvSpPr>
        <p:spPr>
          <a:xfrm>
            <a:off x="177958" y="-120962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Innovación Artesanal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011217553"/>
              </p:ext>
            </p:extLst>
          </p:nvPr>
        </p:nvGraphicFramePr>
        <p:xfrm>
          <a:off x="130309" y="799179"/>
          <a:ext cx="11743639" cy="49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5627913" y="5889171"/>
            <a:ext cx="3058885" cy="217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(</a:t>
            </a:r>
            <a:r>
              <a:rPr lang="es-EC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Piñeda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2017; Cárdenas, 2015)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408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898044899"/>
              </p:ext>
            </p:extLst>
          </p:nvPr>
        </p:nvGraphicFramePr>
        <p:xfrm>
          <a:off x="276933" y="644319"/>
          <a:ext cx="11709658" cy="596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72;p15"/>
          <p:cNvSpPr txBox="1">
            <a:spLocks/>
          </p:cNvSpPr>
          <p:nvPr/>
        </p:nvSpPr>
        <p:spPr>
          <a:xfrm>
            <a:off x="19878" y="-119268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6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MARCO METODOLÓGICO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842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68" y="901297"/>
            <a:ext cx="3432732" cy="3677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Google Shape;72;p15"/>
          <p:cNvSpPr txBox="1">
            <a:spLocks/>
          </p:cNvSpPr>
          <p:nvPr/>
        </p:nvSpPr>
        <p:spPr>
          <a:xfrm>
            <a:off x="191323" y="-109604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HIP</a:t>
            </a:r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ÓTESIS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748116" y="653983"/>
            <a:ext cx="2057607" cy="5309499"/>
            <a:chOff x="2226847" y="-2067963"/>
            <a:chExt cx="1308321" cy="2455804"/>
          </a:xfrm>
        </p:grpSpPr>
        <p:sp>
          <p:nvSpPr>
            <p:cNvPr id="20" name="Elipse 19"/>
            <p:cNvSpPr/>
            <p:nvPr/>
          </p:nvSpPr>
          <p:spPr>
            <a:xfrm>
              <a:off x="2226847" y="-2067963"/>
              <a:ext cx="611882" cy="61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H1</a:t>
              </a:r>
              <a:endPara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>
              <a:off x="2923168" y="-1452760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H2</a:t>
              </a:r>
              <a:endPara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Elipse 21"/>
            <p:cNvSpPr/>
            <p:nvPr/>
          </p:nvSpPr>
          <p:spPr>
            <a:xfrm>
              <a:off x="2230215" y="-836159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H3</a:t>
              </a:r>
              <a:endPara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2923168" y="-224159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H4</a:t>
              </a:r>
              <a:endPara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0801" y="1773023"/>
            <a:ext cx="1985848" cy="130395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/>
          <a:srcRect l="5864" b="2015"/>
          <a:stretch/>
        </p:blipFill>
        <p:spPr>
          <a:xfrm>
            <a:off x="9750801" y="3255856"/>
            <a:ext cx="1985848" cy="13232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1689" y="4809118"/>
            <a:ext cx="2003980" cy="164819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0801" y="137728"/>
            <a:ext cx="1994868" cy="1436515"/>
          </a:xfrm>
          <a:prstGeom prst="rect">
            <a:avLst/>
          </a:prstGeom>
        </p:spPr>
      </p:pic>
      <p:sp>
        <p:nvSpPr>
          <p:cNvPr id="37" name="Flecha derecha 36"/>
          <p:cNvSpPr/>
          <p:nvPr/>
        </p:nvSpPr>
        <p:spPr>
          <a:xfrm>
            <a:off x="5926801" y="5111113"/>
            <a:ext cx="3581843" cy="9443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MERCADOTECNIA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5926802" y="3511557"/>
            <a:ext cx="3581843" cy="9443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lecha derecha 38"/>
          <p:cNvSpPr/>
          <p:nvPr/>
        </p:nvSpPr>
        <p:spPr>
          <a:xfrm>
            <a:off x="5926803" y="1954452"/>
            <a:ext cx="3581843" cy="9443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</a:p>
        </p:txBody>
      </p:sp>
      <p:sp>
        <p:nvSpPr>
          <p:cNvPr id="40" name="Flecha derecha 39"/>
          <p:cNvSpPr/>
          <p:nvPr/>
        </p:nvSpPr>
        <p:spPr>
          <a:xfrm>
            <a:off x="5926802" y="592924"/>
            <a:ext cx="3581843" cy="94437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72646" y="4809118"/>
            <a:ext cx="3348154" cy="596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¿EXISTE INNOVACIÓN?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987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2;p15"/>
          <p:cNvSpPr txBox="1">
            <a:spLocks/>
          </p:cNvSpPr>
          <p:nvPr/>
        </p:nvSpPr>
        <p:spPr>
          <a:xfrm>
            <a:off x="-13092" y="-1180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DETERMINACIÓN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 LA MUESTRA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QUIENES SOMOS | CAP Pichinc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13" y="937228"/>
            <a:ext cx="2857500" cy="2162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533799" y="1850624"/>
            <a:ext cx="307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Entidad Colaboradora</a:t>
            </a:r>
            <a:endParaRPr lang="es-EC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820886" y="5900057"/>
            <a:ext cx="3537857" cy="2830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Base de Datos CAP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1509484" y="3174275"/>
          <a:ext cx="8200573" cy="279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22809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uadroTexto 1"/>
              <p:cNvSpPr txBox="1"/>
              <p:nvPr/>
            </p:nvSpPr>
            <p:spPr>
              <a:xfrm>
                <a:off x="7413695" y="3235267"/>
                <a:ext cx="3637068" cy="8338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𝑛</m:t>
                      </m:r>
                      <m:r>
                        <a:rPr lang="es-EC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fPr>
                        <m:num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∗</m:t>
                          </m:r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∗</m:t>
                          </m:r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dPr>
                            <m:e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𝑁</m:t>
                              </m:r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∗</m:t>
                          </m:r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∗</m:t>
                          </m:r>
                          <m:r>
                            <a:rPr lang="es-EC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695" y="3235267"/>
                <a:ext cx="3637068" cy="83385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ángulo 7"/>
              <p:cNvSpPr/>
              <p:nvPr/>
            </p:nvSpPr>
            <p:spPr>
              <a:xfrm>
                <a:off x="6778171" y="4112799"/>
                <a:ext cx="5017047" cy="75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b="0" i="0" smtClean="0">
                              <a:latin typeface="Cambria Math" panose="02040503050406030204" pitchFamily="18" charset="0"/>
                            </a:rPr>
                            <m:t>3500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∗0,5∗0,5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b="0" i="0" smtClean="0">
                                  <a:latin typeface="Cambria Math" panose="02040503050406030204" pitchFamily="18" charset="0"/>
                                </a:rPr>
                                <m:t>3500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∗0,5∗0,5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171" y="4112799"/>
                <a:ext cx="5017047" cy="75341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ángulo 9"/>
              <p:cNvSpPr/>
              <p:nvPr/>
            </p:nvSpPr>
            <p:spPr>
              <a:xfrm>
                <a:off x="6508911" y="5043979"/>
                <a:ext cx="5446635" cy="8224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𝟑𝟒𝟔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𝐭𝐚𝐥𝐥𝐞𝐫𝐞𝐬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b="1" i="0" smtClean="0">
                          <a:latin typeface="Cambria Math" panose="02040503050406030204" pitchFamily="18" charset="0"/>
                        </a:rPr>
                        <m:t>𝐚𝐫𝐭𝐞𝐬𝐚𝐧𝐚𝐥𝐞𝐬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11" y="5043979"/>
                <a:ext cx="5446635" cy="82246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6723704" y="1115427"/>
            <a:ext cx="51259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Es la población</a:t>
            </a:r>
          </a:p>
          <a:p>
            <a:pPr algn="just">
              <a:spcAft>
                <a:spcPts val="80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e: El error muestral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Z: Es el valor crítico de distribución normal estándar, que para este estudio es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1,96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= q =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72;p15"/>
          <p:cNvSpPr txBox="1">
            <a:spLocks/>
          </p:cNvSpPr>
          <p:nvPr/>
        </p:nvSpPr>
        <p:spPr>
          <a:xfrm>
            <a:off x="-13092" y="-1180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DETERMINACIÓN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 LA MUESTRA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2073083981"/>
              </p:ext>
            </p:extLst>
          </p:nvPr>
        </p:nvGraphicFramePr>
        <p:xfrm>
          <a:off x="79514" y="873142"/>
          <a:ext cx="6362700" cy="494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6758293" y="655671"/>
            <a:ext cx="5125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CÁLCULO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95398" y="849086"/>
            <a:ext cx="3929743" cy="4136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Alimenticio y Conexos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095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763060142"/>
              </p:ext>
            </p:extLst>
          </p:nvPr>
        </p:nvGraphicFramePr>
        <p:xfrm>
          <a:off x="4864327" y="923872"/>
          <a:ext cx="6475945" cy="487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72;p15"/>
          <p:cNvSpPr txBox="1">
            <a:spLocks/>
          </p:cNvSpPr>
          <p:nvPr/>
        </p:nvSpPr>
        <p:spPr>
          <a:xfrm>
            <a:off x="-19878" y="-149509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INSTRUMENTO DE INVESTIGACIÓN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96" y="730893"/>
            <a:ext cx="2508664" cy="250866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59636" y="715619"/>
            <a:ext cx="3458816" cy="25841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 validado por expertos:</a:t>
            </a:r>
          </a:p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Docentes con instrucción superior y Directivos CAP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9515" y="3480846"/>
            <a:ext cx="3478695" cy="25820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Guía para la recogida de interpretación de datos sobre innovación.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9957" y="3578089"/>
            <a:ext cx="1817373" cy="2307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910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51162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s-EC" sz="8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“No existe modernidad </a:t>
            </a:r>
          </a:p>
          <a:p>
            <a:pPr marL="0" indent="0">
              <a:buNone/>
            </a:pPr>
            <a:r>
              <a:rPr lang="es-EC" sz="8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sin una buena tradición”</a:t>
            </a:r>
          </a:p>
          <a:p>
            <a:pPr marL="0" indent="0">
              <a:buNone/>
            </a:pPr>
            <a:endParaRPr lang="es-EC" sz="8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es-EC" sz="8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Anónimo</a:t>
            </a:r>
            <a:endParaRPr lang="es-EC" sz="8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832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128009" y="-119268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7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DE RESULTADOS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3460395"/>
              </p:ext>
            </p:extLst>
          </p:nvPr>
        </p:nvGraphicFramePr>
        <p:xfrm>
          <a:off x="4148881" y="1408234"/>
          <a:ext cx="7599170" cy="4276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5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1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19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08436"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 de </a:t>
                      </a:r>
                      <a:r>
                        <a:rPr lang="es-EC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Cronbach</a:t>
                      </a:r>
                      <a:endParaRPr lang="es-EC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es-EC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elementos</a:t>
                      </a:r>
                      <a:endParaRPr lang="es-EC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3702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r>
                        <a:rPr lang="es-EC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Innovadora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,800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702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</a:t>
                      </a:r>
                      <a:r>
                        <a:rPr lang="es-EC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producto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3702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</a:t>
                      </a:r>
                      <a:r>
                        <a:rPr lang="es-EC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proceso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3702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</a:t>
                      </a:r>
                      <a:r>
                        <a:rPr lang="es-EC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organización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,880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3702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Innovación</a:t>
                      </a:r>
                      <a:r>
                        <a:rPr lang="es-EC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mercadotecnia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05215" y="3361934"/>
            <a:ext cx="3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fiabilidad</a:t>
            </a:r>
          </a:p>
        </p:txBody>
      </p:sp>
      <p:sp>
        <p:nvSpPr>
          <p:cNvPr id="4" name="Abrir llave 3"/>
          <p:cNvSpPr/>
          <p:nvPr/>
        </p:nvSpPr>
        <p:spPr>
          <a:xfrm>
            <a:off x="3527125" y="1308844"/>
            <a:ext cx="437493" cy="45678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57488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80455" y="-1700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DESCRIPTIVO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="" xmlns:p14="http://schemas.microsoft.com/office/powerpoint/2010/main" val="917973496"/>
              </p:ext>
            </p:extLst>
          </p:nvPr>
        </p:nvGraphicFramePr>
        <p:xfrm>
          <a:off x="3450772" y="816902"/>
          <a:ext cx="574481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62813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80455" y="-1700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DESCRIPTIVO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2757328987"/>
              </p:ext>
            </p:extLst>
          </p:nvPr>
        </p:nvGraphicFramePr>
        <p:xfrm>
          <a:off x="6163206" y="805542"/>
          <a:ext cx="5744817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3073717155"/>
              </p:ext>
            </p:extLst>
          </p:nvPr>
        </p:nvGraphicFramePr>
        <p:xfrm>
          <a:off x="80455" y="804124"/>
          <a:ext cx="6037316" cy="500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lipse 5"/>
          <p:cNvSpPr/>
          <p:nvPr/>
        </p:nvSpPr>
        <p:spPr>
          <a:xfrm>
            <a:off x="206834" y="957944"/>
            <a:ext cx="1589314" cy="4136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69,07%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1817922" y="1208316"/>
            <a:ext cx="1436914" cy="108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1153893" y="1393374"/>
            <a:ext cx="1001485" cy="331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lecha izquierda 2"/>
          <p:cNvSpPr/>
          <p:nvPr/>
        </p:nvSpPr>
        <p:spPr>
          <a:xfrm>
            <a:off x="11691259" y="3276600"/>
            <a:ext cx="424542" cy="23948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333948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80455" y="-1700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DESCRIPTIVO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94995" y="725186"/>
            <a:ext cx="6380922" cy="57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Innovadora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37514" y="1436159"/>
            <a:ext cx="5832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¿Su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 artesanal ha optado por el uso de la tecnología para mejorar sus productos y/o procesos?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0829" y="1436160"/>
            <a:ext cx="556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¿Sus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productos cumplen con las normas medio ambientales que ayuden a proteger el entorno?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="" xmlns:p14="http://schemas.microsoft.com/office/powerpoint/2010/main" val="3843271921"/>
              </p:ext>
            </p:extLst>
          </p:nvPr>
        </p:nvGraphicFramePr>
        <p:xfrm>
          <a:off x="6248400" y="2712688"/>
          <a:ext cx="5821491" cy="326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="" xmlns:p14="http://schemas.microsoft.com/office/powerpoint/2010/main" val="387520291"/>
              </p:ext>
            </p:extLst>
          </p:nvPr>
        </p:nvGraphicFramePr>
        <p:xfrm>
          <a:off x="330829" y="2722335"/>
          <a:ext cx="5340628" cy="325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04308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80455" y="-1700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DESCRIPTIVO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38538" y="593514"/>
            <a:ext cx="6380922" cy="57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Producto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áfico 9"/>
          <p:cNvGraphicFramePr/>
          <p:nvPr>
            <p:extLst/>
          </p:nvPr>
        </p:nvGraphicFramePr>
        <p:xfrm>
          <a:off x="6412631" y="2636490"/>
          <a:ext cx="5496340" cy="329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6324600" y="1436161"/>
            <a:ext cx="5701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¿En los últimos tres años se ha capacitado al personal para realizar mejoras significativas al producto?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/>
          <p:nvPr>
            <p:extLst/>
          </p:nvPr>
        </p:nvGraphicFramePr>
        <p:xfrm>
          <a:off x="324678" y="2636490"/>
          <a:ext cx="5314122" cy="330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352597" y="1436161"/>
            <a:ext cx="5569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¿Sus productos han sido innovados en el envasado para la conservación del medio ambiente?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050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80455" y="-1700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DESCRIPTIVO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38538" y="593514"/>
            <a:ext cx="6380922" cy="57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Proceso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391559226"/>
              </p:ext>
            </p:extLst>
          </p:nvPr>
        </p:nvGraphicFramePr>
        <p:xfrm>
          <a:off x="6096000" y="2416629"/>
          <a:ext cx="5734878" cy="332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6096000" y="1172817"/>
            <a:ext cx="6096000" cy="11212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¿Ha adquirido maquinaria, software, equipos para innovar en sus procesos en los últimos tres años)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3497080950"/>
              </p:ext>
            </p:extLst>
          </p:nvPr>
        </p:nvGraphicFramePr>
        <p:xfrm>
          <a:off x="348343" y="2893707"/>
          <a:ext cx="5268682" cy="318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250367" y="1139381"/>
            <a:ext cx="5366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¿Su taller artesanal ha logrado mejorar y/o desarrollar nuevos métodos de: logística, producción de bienes y distribución en los últimos tres años?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803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80455" y="-1700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DESCRIPTIVO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38538" y="593514"/>
            <a:ext cx="6380922" cy="57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Organización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903466044"/>
              </p:ext>
            </p:extLst>
          </p:nvPr>
        </p:nvGraphicFramePr>
        <p:xfrm>
          <a:off x="6421623" y="2599753"/>
          <a:ext cx="5509119" cy="309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6313714" y="1172817"/>
            <a:ext cx="5878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¿Usted ha invertido en los últimos tres años para capacitar y comprometer a los empleados con el trabajo?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1767010870"/>
              </p:ext>
            </p:extLst>
          </p:nvPr>
        </p:nvGraphicFramePr>
        <p:xfrm>
          <a:off x="238538" y="2927143"/>
          <a:ext cx="5498234" cy="316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238538" y="1172817"/>
            <a:ext cx="5607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¿En los últimos tres años, la relación con sus proveedores han logrado reducir el tiempo, mejorar la capacidad, calidad, reducir costos, etc.?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452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/>
          <p:cNvSpPr txBox="1">
            <a:spLocks/>
          </p:cNvSpPr>
          <p:nvPr/>
        </p:nvSpPr>
        <p:spPr>
          <a:xfrm>
            <a:off x="80455" y="-1700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ANÁLISIS 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DESCRIPTIVO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38538" y="593514"/>
            <a:ext cx="6380922" cy="5793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Mercadotecnia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3254432566"/>
              </p:ext>
            </p:extLst>
          </p:nvPr>
        </p:nvGraphicFramePr>
        <p:xfrm>
          <a:off x="6139543" y="2651815"/>
          <a:ext cx="5641640" cy="323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5982033" y="1172817"/>
            <a:ext cx="6096000" cy="11212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¿Realiza usted publicidad de sus productos? (mensajes controlados, pagados en los medios de comunicación)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1675776974"/>
              </p:ext>
            </p:extLst>
          </p:nvPr>
        </p:nvGraphicFramePr>
        <p:xfrm>
          <a:off x="238538" y="2927142"/>
          <a:ext cx="5334948" cy="316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62286" y="1172817"/>
            <a:ext cx="5674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¿En los últimos tres años, se han realizado cambios en la imagen del taller artesanal para un buen posicionamiento en el mercado?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933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5"/>
          <p:cNvSpPr txBox="1">
            <a:spLocks/>
          </p:cNvSpPr>
          <p:nvPr/>
        </p:nvSpPr>
        <p:spPr>
          <a:xfrm>
            <a:off x="12639" y="-1349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ANOVA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44569" y="5132010"/>
            <a:ext cx="1046380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Rechazar la hipótesis nula y aceptamos la existencia y relación de la innovación de producto y proceso con las ramas artesanales del sector Alimenticio y Conexos de la Provincia de Pichincha.</a:t>
            </a:r>
            <a:endParaRPr lang="es-EC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77687" y="795130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Producto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712233" y="788506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Proceso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09834" y="1451607"/>
          <a:ext cx="5294134" cy="3446965"/>
        </p:xfrm>
        <a:graphic>
          <a:graphicData uri="http://schemas.openxmlformats.org/drawingml/2006/table">
            <a:tbl>
              <a:tblPr/>
              <a:tblGrid>
                <a:gridCol w="1197942"/>
                <a:gridCol w="1000658"/>
                <a:gridCol w="698292"/>
                <a:gridCol w="1000658"/>
                <a:gridCol w="698292"/>
                <a:gridCol w="698292"/>
              </a:tblGrid>
              <a:tr h="443060">
                <a:tc gridSpan="6"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ANOVA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3060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Innovación Producto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86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Suma de cuadrados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cuadrática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Sig.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3060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Entre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15,607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5,202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17,440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,000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8606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Dentro de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102,019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342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,298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060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117,626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4794068" y="3313560"/>
            <a:ext cx="587829" cy="3645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423251" y="1464670"/>
          <a:ext cx="5424759" cy="3418310"/>
        </p:xfrm>
        <a:graphic>
          <a:graphicData uri="http://schemas.openxmlformats.org/drawingml/2006/table">
            <a:tbl>
              <a:tblPr/>
              <a:tblGrid>
                <a:gridCol w="1227500"/>
                <a:gridCol w="1025348"/>
                <a:gridCol w="715521"/>
                <a:gridCol w="1025348"/>
                <a:gridCol w="715521"/>
                <a:gridCol w="715521"/>
              </a:tblGrid>
              <a:tr h="455101">
                <a:tc gridSpan="6"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ANOVA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5101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Innovación Proceso  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102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Suma de cuadrados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cuadrática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Sig.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101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Entre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21,601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7,200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9,925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,000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101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Dentro de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248,117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342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,725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101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269,718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11025051" y="3378582"/>
            <a:ext cx="613958" cy="35858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01398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5"/>
          <p:cNvSpPr txBox="1">
            <a:spLocks/>
          </p:cNvSpPr>
          <p:nvPr/>
        </p:nvSpPr>
        <p:spPr>
          <a:xfrm>
            <a:off x="12639" y="-1349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ANOVA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44569" y="5132010"/>
            <a:ext cx="1046380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Rechazar la hipótesis nula y aceptamos la existencia y relación de la innovación de organización y mercadotecnia con las ramas artesanales del sector Alimenticio y Conexos de la Provincia de Pichincha.</a:t>
            </a:r>
            <a:endParaRPr lang="es-EC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77687" y="795130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Organización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712233" y="788506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Mercadotecnia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09834" y="1451607"/>
          <a:ext cx="5294134" cy="3446965"/>
        </p:xfrm>
        <a:graphic>
          <a:graphicData uri="http://schemas.openxmlformats.org/drawingml/2006/table">
            <a:tbl>
              <a:tblPr/>
              <a:tblGrid>
                <a:gridCol w="1197942"/>
                <a:gridCol w="1000658"/>
                <a:gridCol w="698292"/>
                <a:gridCol w="1000658"/>
                <a:gridCol w="698292"/>
                <a:gridCol w="698292"/>
              </a:tblGrid>
              <a:tr h="443060">
                <a:tc gridSpan="6"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ANOVA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3060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Innovación Organización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86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Suma de cuadrados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cuadrática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Sig.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3060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Entre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17,337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5,709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14,935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,000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8606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Dentro de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132,336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342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,387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060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149,673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4794068" y="3290114"/>
            <a:ext cx="587829" cy="3645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423251" y="1464670"/>
          <a:ext cx="5424759" cy="3462125"/>
        </p:xfrm>
        <a:graphic>
          <a:graphicData uri="http://schemas.openxmlformats.org/drawingml/2006/table">
            <a:tbl>
              <a:tblPr/>
              <a:tblGrid>
                <a:gridCol w="1227500"/>
                <a:gridCol w="1025348"/>
                <a:gridCol w="715521"/>
                <a:gridCol w="1025348"/>
                <a:gridCol w="715521"/>
                <a:gridCol w="715521"/>
              </a:tblGrid>
              <a:tr h="455101">
                <a:tc gridSpan="6"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ANOVA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5101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Innovación </a:t>
                      </a: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Mercadotecnia  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102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Suma de cuadrados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cuadrática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Sig.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101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Entre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11,933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3,978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5,710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001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101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Dentro de grupos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248,117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342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,697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101"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269,718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11025051" y="3378582"/>
            <a:ext cx="613958" cy="35858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01398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32453" y="1953578"/>
            <a:ext cx="10718878" cy="1354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s-ES_tradn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endParaRPr lang="es-ES_tradnl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s-E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EN EL SECTOR ALIMENTICIO Y CONEXOS DE LA PROVINCIA DE PICHINCHA</a:t>
            </a:r>
            <a:endParaRPr lang="es-ES_tradnl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89035" y="3308108"/>
            <a:ext cx="9581324" cy="256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  <a:endParaRPr lang="es-ES_tradnl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s-ES_tradnl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YOMAIRA DAYANA MÉNDEZ ARÉVALO</a:t>
            </a:r>
            <a:endParaRPr lang="es-ES_trad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s-ES_tradnl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s-ES_tradnl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</a:t>
            </a:r>
          </a:p>
          <a:p>
            <a:pPr algn="ctr" eaLnBrk="0" hangingPunct="0"/>
            <a:r>
              <a:rPr lang="es-ES_tradnl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MGS. GIOMARA DEL CARMEN TROYA SANTILLÁN</a:t>
            </a:r>
            <a:endParaRPr lang="es-ES_tradn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s-ES_tradnl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s-ES_tradnl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algn="ctr" eaLnBrk="0" hangingPunct="0"/>
            <a:r>
              <a:rPr lang="es-ES_tradnl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S_tradnl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73220" y="152840"/>
            <a:ext cx="78187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Y </a:t>
            </a:r>
            <a:r>
              <a:rPr lang="es-E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COMERCIO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03514" y="1112842"/>
            <a:ext cx="99788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DE TITULACIÓN PREVIO A LA OBTENCIÓN DEL TÍTULO DE INGENIERA COMERCIAL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942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5"/>
          <p:cNvSpPr txBox="1">
            <a:spLocks/>
          </p:cNvSpPr>
          <p:nvPr/>
        </p:nvSpPr>
        <p:spPr>
          <a:xfrm>
            <a:off x="12639" y="-1349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PRUEBA CHI CUADRADO DE PEARSON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656556"/>
              </p:ext>
            </p:extLst>
          </p:nvPr>
        </p:nvGraphicFramePr>
        <p:xfrm>
          <a:off x="169357" y="1718509"/>
          <a:ext cx="5460480" cy="2682240"/>
        </p:xfrm>
        <a:graphic>
          <a:graphicData uri="http://schemas.openxmlformats.org/drawingml/2006/table">
            <a:tbl>
              <a:tblPr/>
              <a:tblGrid>
                <a:gridCol w="1365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5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Pruebas de </a:t>
                      </a:r>
                      <a:r>
                        <a:rPr lang="es-EC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-cuadrado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asintótica (2 caras)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 de Pearson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56,014</a:t>
                      </a:r>
                      <a:r>
                        <a:rPr lang="es-EC" sz="1600" baseline="30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ª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Razón de verosimilitud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55,065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Asociación lineal por lineal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,360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de casos válidos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69358" y="4772451"/>
            <a:ext cx="546048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innovación 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sector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Alimenticio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Conexos de la Provincia de Pichincha.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76" y="5448935"/>
            <a:ext cx="648073" cy="586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5006303" y="2503663"/>
            <a:ext cx="784897" cy="3645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8761356"/>
              </p:ext>
            </p:extLst>
          </p:nvPr>
        </p:nvGraphicFramePr>
        <p:xfrm>
          <a:off x="6247428" y="1718507"/>
          <a:ext cx="5741896" cy="2682240"/>
        </p:xfrm>
        <a:graphic>
          <a:graphicData uri="http://schemas.openxmlformats.org/drawingml/2006/table">
            <a:tbl>
              <a:tblPr/>
              <a:tblGrid>
                <a:gridCol w="1435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5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Pruebas de </a:t>
                      </a:r>
                      <a:r>
                        <a:rPr lang="es-EC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-cuadrado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asintótica (2 caras)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 de Pearson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111,848</a:t>
                      </a:r>
                      <a:r>
                        <a:rPr lang="es-EC" sz="16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ª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Razón de verosimilitud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130,228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Asociación lineal por lineal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1,815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,178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de casos válidos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11259671" y="2529497"/>
            <a:ext cx="932329" cy="35858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6400802" y="4752574"/>
            <a:ext cx="550257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innovación de procesos en el sector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Alimenticio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Conexos de la Provincia de Pichincha.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03" y="5448935"/>
            <a:ext cx="648073" cy="586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377687" y="795130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Producto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712233" y="788506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Proceso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98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5"/>
          <p:cNvSpPr txBox="1">
            <a:spLocks/>
          </p:cNvSpPr>
          <p:nvPr/>
        </p:nvSpPr>
        <p:spPr>
          <a:xfrm>
            <a:off x="12639" y="-1349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PRUEBA CHI </a:t>
            </a:r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CUADRADO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6759263"/>
              </p:ext>
            </p:extLst>
          </p:nvPr>
        </p:nvGraphicFramePr>
        <p:xfrm>
          <a:off x="169357" y="1718509"/>
          <a:ext cx="5460480" cy="2682240"/>
        </p:xfrm>
        <a:graphic>
          <a:graphicData uri="http://schemas.openxmlformats.org/drawingml/2006/table">
            <a:tbl>
              <a:tblPr/>
              <a:tblGrid>
                <a:gridCol w="1365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5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Pruebas de </a:t>
                      </a:r>
                      <a:r>
                        <a:rPr lang="es-EC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-cuadrado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asintótica (2 caras)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 de Pearson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36,095</a:t>
                      </a:r>
                      <a:r>
                        <a:rPr lang="es-EC" sz="1600" baseline="30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ª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Razón de verosimilitud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41,462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Asociación lineal por lineal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3,107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,078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de casos válidos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69358" y="4772451"/>
            <a:ext cx="546048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innovación 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sector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Alimenticio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Conexos de la Provincia de Pichincha.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76" y="5448935"/>
            <a:ext cx="648073" cy="586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5006303" y="2503666"/>
            <a:ext cx="784897" cy="3645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0358565"/>
              </p:ext>
            </p:extLst>
          </p:nvPr>
        </p:nvGraphicFramePr>
        <p:xfrm>
          <a:off x="6247428" y="1718507"/>
          <a:ext cx="5741896" cy="2682240"/>
        </p:xfrm>
        <a:graphic>
          <a:graphicData uri="http://schemas.openxmlformats.org/drawingml/2006/table">
            <a:tbl>
              <a:tblPr/>
              <a:tblGrid>
                <a:gridCol w="1435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5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Pruebas de </a:t>
                      </a:r>
                      <a:r>
                        <a:rPr lang="es-EC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-cuadrado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asintótica (2 caras)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Chi-cuadrado de Pearson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34,411</a:t>
                      </a:r>
                      <a:r>
                        <a:rPr lang="es-EC" sz="16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ª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Razón de verosimilitud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47,794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Asociación lineal por lineal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3,563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,059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8100" marR="38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de casos válidos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11259671" y="2509617"/>
            <a:ext cx="932329" cy="35858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6400802" y="4752574"/>
            <a:ext cx="550257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innovación 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mercadotecnia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sector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Alimenticio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Conexos de la Provincia de Pichincha.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03" y="5448935"/>
            <a:ext cx="648073" cy="586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377687" y="795130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Organización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712233" y="788506"/>
            <a:ext cx="4929809" cy="4770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Innovación de Mercadotecnia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449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5"/>
          <p:cNvSpPr txBox="1">
            <a:spLocks/>
          </p:cNvSpPr>
          <p:nvPr/>
        </p:nvSpPr>
        <p:spPr>
          <a:xfrm>
            <a:off x="12639" y="-1349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PROPUESTA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51693" y="1118117"/>
            <a:ext cx="29542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Propuesta de modelo de innovación</a:t>
            </a:r>
            <a:endParaRPr kumimoji="0" lang="es-EC" sz="5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09" name="Imagen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469" y="619649"/>
            <a:ext cx="8769531" cy="518026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09005" y="3100900"/>
            <a:ext cx="29130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 modelo viene conformado por factores internos y externos, que nos permiten identificar una realidad del sector artesanal</a:t>
            </a:r>
          </a:p>
        </p:txBody>
      </p:sp>
    </p:spTree>
    <p:extLst>
      <p:ext uri="{BB962C8B-B14F-4D97-AF65-F5344CB8AC3E}">
        <p14:creationId xmlns="" xmlns:p14="http://schemas.microsoft.com/office/powerpoint/2010/main" val="1951449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75211" y="666207"/>
          <a:ext cx="10685417" cy="525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72;p15"/>
          <p:cNvSpPr txBox="1">
            <a:spLocks/>
          </p:cNvSpPr>
          <p:nvPr/>
        </p:nvSpPr>
        <p:spPr>
          <a:xfrm>
            <a:off x="12639" y="-1349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PROPUESTA – CONTENIDO DEL MODELO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5"/>
          <p:cNvSpPr txBox="1">
            <a:spLocks/>
          </p:cNvSpPr>
          <p:nvPr/>
        </p:nvSpPr>
        <p:spPr>
          <a:xfrm>
            <a:off x="12639" y="-13499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PROPUESTA – ESTRATEGIAS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43877" y="743112"/>
          <a:ext cx="85891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8909539" y="1500554"/>
            <a:ext cx="3282462" cy="3774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Ficha para recogida de datos de innovación para los talleres artesanales</a:t>
            </a:r>
            <a:endParaRPr lang="es-EC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760989020"/>
              </p:ext>
            </p:extLst>
          </p:nvPr>
        </p:nvGraphicFramePr>
        <p:xfrm>
          <a:off x="264160" y="630183"/>
          <a:ext cx="11704320" cy="537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72;p15"/>
          <p:cNvSpPr txBox="1">
            <a:spLocks/>
          </p:cNvSpPr>
          <p:nvPr/>
        </p:nvSpPr>
        <p:spPr>
          <a:xfrm>
            <a:off x="49979" y="-13340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8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CONCLUSIONES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891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505851774"/>
              </p:ext>
            </p:extLst>
          </p:nvPr>
        </p:nvGraphicFramePr>
        <p:xfrm>
          <a:off x="165652" y="854766"/>
          <a:ext cx="11887202" cy="506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72;p15"/>
          <p:cNvSpPr txBox="1">
            <a:spLocks/>
          </p:cNvSpPr>
          <p:nvPr/>
        </p:nvSpPr>
        <p:spPr>
          <a:xfrm>
            <a:off x="38935" y="-130311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9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RECOMENDACIONES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346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4462" y="1868556"/>
            <a:ext cx="8263367" cy="19339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8575">
                  <a:solidFill>
                    <a:srgbClr val="007855"/>
                  </a:solidFill>
                  <a:prstDash val="solid"/>
                </a:ln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GRACIAS</a:t>
            </a:r>
            <a:endParaRPr lang="es-ES" sz="5400" b="1" cap="none" spc="0" dirty="0">
              <a:ln w="28575">
                <a:solidFill>
                  <a:srgbClr val="007855"/>
                </a:solidFill>
                <a:prstDash val="solid"/>
              </a:ln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267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;p15"/>
          <p:cNvSpPr txBox="1">
            <a:spLocks/>
          </p:cNvSpPr>
          <p:nvPr/>
        </p:nvSpPr>
        <p:spPr>
          <a:xfrm>
            <a:off x="-38834" y="-107428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CONTENIDO</a:t>
            </a:r>
            <a:endParaRPr lang="es-EC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3;p15"/>
          <p:cNvSpPr txBox="1">
            <a:spLocks/>
          </p:cNvSpPr>
          <p:nvPr/>
        </p:nvSpPr>
        <p:spPr>
          <a:xfrm>
            <a:off x="278294" y="656158"/>
            <a:ext cx="6619461" cy="520035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Planteamiento del problema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Formulación del problema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Justificación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Marco teórico: Innovación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Marco Metodológico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Análisis de resultados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Propuesta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666746" indent="-514350">
              <a:buClr>
                <a:srgbClr val="000000"/>
              </a:buClr>
              <a:buFont typeface="+mj-lt"/>
              <a:buAutoNum type="arabicPeriod"/>
            </a:pPr>
            <a:r>
              <a:rPr lang="es-EC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Recomendaciones</a:t>
            </a:r>
            <a:endParaRPr lang="es-EC" kern="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esultado de imagen de contenid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47" r="18640"/>
          <a:stretch/>
        </p:blipFill>
        <p:spPr bwMode="auto">
          <a:xfrm>
            <a:off x="7295941" y="932002"/>
            <a:ext cx="4490170" cy="4648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628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316987"/>
            <a:ext cx="2985108" cy="388503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1584529" y="774973"/>
          <a:ext cx="10567714" cy="493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oogle Shape;72;p15"/>
          <p:cNvSpPr txBox="1">
            <a:spLocks/>
          </p:cNvSpPr>
          <p:nvPr/>
        </p:nvSpPr>
        <p:spPr>
          <a:xfrm>
            <a:off x="-38834" y="-107428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1. PLANTEAMIENTO DEL PROBLEMA</a:t>
            </a:r>
            <a:endParaRPr lang="es-EC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792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;p15"/>
          <p:cNvSpPr txBox="1">
            <a:spLocks/>
          </p:cNvSpPr>
          <p:nvPr/>
        </p:nvSpPr>
        <p:spPr>
          <a:xfrm>
            <a:off x="20800" y="-107429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</a:t>
            </a:r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FORMULACIÓN DEL PROBLEMA</a:t>
            </a:r>
            <a:endParaRPr lang="es-EC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6469" y="1212344"/>
            <a:ext cx="11023138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¿Existe innovación de producto, innovación de proceso, innovación de organización e innovación de mercadotecnia en el sector artesanal Alimenticia y Conexos de la Provincia de Pichincha?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¿Hay relación entre la innovación y las ramas artesanales del sector Alimenticia y Conexos de la Provincia de Pichincha?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683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;p15"/>
          <p:cNvSpPr txBox="1">
            <a:spLocks/>
          </p:cNvSpPr>
          <p:nvPr/>
        </p:nvSpPr>
        <p:spPr>
          <a:xfrm>
            <a:off x="20800" y="-107429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3. JUSTIFICACIÓN</a:t>
            </a:r>
            <a:endParaRPr lang="es-EC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356373044"/>
              </p:ext>
            </p:extLst>
          </p:nvPr>
        </p:nvGraphicFramePr>
        <p:xfrm>
          <a:off x="-7100" y="854765"/>
          <a:ext cx="12199100" cy="539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31377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3492022744"/>
              </p:ext>
            </p:extLst>
          </p:nvPr>
        </p:nvGraphicFramePr>
        <p:xfrm>
          <a:off x="88030" y="1212572"/>
          <a:ext cx="8936700" cy="530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72;p15"/>
          <p:cNvSpPr txBox="1">
            <a:spLocks/>
          </p:cNvSpPr>
          <p:nvPr/>
        </p:nvSpPr>
        <p:spPr>
          <a:xfrm>
            <a:off x="326571" y="433373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4</a:t>
            </a:r>
            <a:r>
              <a:rPr lang="en-US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n-US" b="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OBJETIVOS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03026" y="2247279"/>
            <a:ext cx="2888974" cy="3476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151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3987104806"/>
              </p:ext>
            </p:extLst>
          </p:nvPr>
        </p:nvGraphicFramePr>
        <p:xfrm>
          <a:off x="127787" y="715611"/>
          <a:ext cx="11938318" cy="520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72;p15"/>
          <p:cNvSpPr txBox="1">
            <a:spLocks/>
          </p:cNvSpPr>
          <p:nvPr/>
        </p:nvSpPr>
        <p:spPr>
          <a:xfrm>
            <a:off x="0" y="-143097"/>
            <a:ext cx="11360150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609585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219170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828754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438339" algn="r" rtl="0" fontAlgn="base">
              <a:spcBef>
                <a:spcPct val="0"/>
              </a:spcBef>
              <a:spcAft>
                <a:spcPct val="0"/>
              </a:spcAft>
              <a:defRPr sz="4267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b="0" kern="0" dirty="0" smtClean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4.1. OBJETIVOS ESPECÍFICOS</a:t>
            </a:r>
            <a:endParaRPr lang="en-US" b="0" kern="0" dirty="0">
              <a:ln w="19050">
                <a:solidFill>
                  <a:srgbClr val="92D05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280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ES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lantilla ESPE" id="{107ED332-A6BC-48EB-AA45-E2AC2CCF8203}" vid="{532A17F6-7F27-47B7-BEDB-E03A093A9575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ESPE</Template>
  <TotalTime>2219</TotalTime>
  <Words>2111</Words>
  <Application>Microsoft Office PowerPoint</Application>
  <PresentationFormat>Personalizado</PresentationFormat>
  <Paragraphs>402</Paragraphs>
  <Slides>37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Plantilla ESPE</vt:lpstr>
      <vt:lpstr>Diseño predeterminado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Yomaira Méndez</dc:creator>
  <cp:lastModifiedBy>Usuario</cp:lastModifiedBy>
  <cp:revision>129</cp:revision>
  <dcterms:created xsi:type="dcterms:W3CDTF">2020-02-04T04:29:36Z</dcterms:created>
  <dcterms:modified xsi:type="dcterms:W3CDTF">2020-09-10T19:16:20Z</dcterms:modified>
</cp:coreProperties>
</file>