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60" r:id="rId4"/>
    <p:sldId id="315" r:id="rId5"/>
    <p:sldId id="261" r:id="rId6"/>
    <p:sldId id="263" r:id="rId7"/>
    <p:sldId id="264" r:id="rId8"/>
    <p:sldId id="265" r:id="rId9"/>
    <p:sldId id="266" r:id="rId10"/>
    <p:sldId id="267" r:id="rId11"/>
    <p:sldId id="316" r:id="rId12"/>
    <p:sldId id="274" r:id="rId13"/>
    <p:sldId id="272" r:id="rId14"/>
    <p:sldId id="273" r:id="rId15"/>
    <p:sldId id="268" r:id="rId16"/>
    <p:sldId id="275" r:id="rId17"/>
    <p:sldId id="269" r:id="rId18"/>
    <p:sldId id="314" r:id="rId19"/>
    <p:sldId id="270" r:id="rId20"/>
    <p:sldId id="276" r:id="rId21"/>
    <p:sldId id="277" r:id="rId22"/>
    <p:sldId id="278" r:id="rId23"/>
    <p:sldId id="271"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17"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8" r:id="rId61"/>
    <p:sldId id="319" r:id="rId62"/>
    <p:sldId id="321" r:id="rId63"/>
    <p:sldId id="322" r:id="rId64"/>
    <p:sldId id="323" r:id="rId65"/>
    <p:sldId id="324"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3103" autoAdjust="0"/>
  </p:normalViewPr>
  <p:slideViewPr>
    <p:cSldViewPr snapToGrid="0">
      <p:cViewPr varScale="1">
        <p:scale>
          <a:sx n="68" d="100"/>
          <a:sy n="68" d="100"/>
        </p:scale>
        <p:origin x="828" y="66"/>
      </p:cViewPr>
      <p:guideLst/>
    </p:cSldViewPr>
  </p:slideViewPr>
  <p:outlineViewPr>
    <p:cViewPr>
      <p:scale>
        <a:sx n="33" d="100"/>
        <a:sy n="33" d="100"/>
      </p:scale>
      <p:origin x="0" y="-63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iego%20Escobar\Dropbox\Bioloid\Documento\Prueba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iego%20Escobar\Dropbox\Bioloid\Documento\Prueba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iego%20Escobar\Dropbox\Bioloid\Documento\Prueba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iego%20Escobar\Dropbox\Bioloid\Documento\Prueba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iego%20Escobar\Dropbox\Bioloid\Documento\Prueba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iego%20Escobar\Dropbox\Bioloid\Documento\Prueba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Diego%20Escobar\Dropbox\Bioloid\Documento\Prueba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Diego%20Escobar\Dropbox\Bioloid\Documento\Prueba2.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b="0"/>
              <a:t>Robot Humanoide Cuadrante I</a:t>
            </a:r>
          </a:p>
        </c:rich>
      </c:tx>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autoTitleDeleted val="0"/>
    <c:plotArea>
      <c:layout/>
      <c:barChart>
        <c:barDir val="col"/>
        <c:grouping val="clustered"/>
        <c:varyColors val="0"/>
        <c:ser>
          <c:idx val="0"/>
          <c:order val="0"/>
          <c:tx>
            <c:v>Valor calculado</c:v>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SansSerif" panose="00000400000000000000" pitchFamily="2" charset="2"/>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P2_RH_I!$A$2:$A$6</c:f>
              <c:numCache>
                <c:formatCode>General</c:formatCode>
                <c:ptCount val="5"/>
                <c:pt idx="0">
                  <c:v>1</c:v>
                </c:pt>
                <c:pt idx="1">
                  <c:v>2</c:v>
                </c:pt>
                <c:pt idx="2">
                  <c:v>3</c:v>
                </c:pt>
                <c:pt idx="3">
                  <c:v>4</c:v>
                </c:pt>
                <c:pt idx="4">
                  <c:v>5</c:v>
                </c:pt>
              </c:numCache>
            </c:numRef>
          </c:cat>
          <c:val>
            <c:numRef>
              <c:f>P2_RH_I!$B$2:$B$6</c:f>
              <c:numCache>
                <c:formatCode>0.00</c:formatCode>
                <c:ptCount val="5"/>
                <c:pt idx="0">
                  <c:v>28.606452472199997</c:v>
                </c:pt>
                <c:pt idx="1">
                  <c:v>26.880870062400014</c:v>
                </c:pt>
                <c:pt idx="2">
                  <c:v>28.17524023090002</c:v>
                </c:pt>
                <c:pt idx="3">
                  <c:v>26.825672033846665</c:v>
                </c:pt>
                <c:pt idx="4">
                  <c:v>27.793128742886658</c:v>
                </c:pt>
              </c:numCache>
            </c:numRef>
          </c:val>
          <c:extLst>
            <c:ext xmlns:c16="http://schemas.microsoft.com/office/drawing/2014/chart" uri="{C3380CC4-5D6E-409C-BE32-E72D297353CC}">
              <c16:uniqueId val="{00000000-28FF-4A15-87A1-68007FEC779D}"/>
            </c:ext>
          </c:extLst>
        </c:ser>
        <c:dLbls>
          <c:showLegendKey val="0"/>
          <c:showVal val="0"/>
          <c:showCatName val="0"/>
          <c:showSerName val="0"/>
          <c:showPercent val="0"/>
          <c:showBubbleSize val="0"/>
        </c:dLbls>
        <c:gapWidth val="150"/>
        <c:axId val="341677344"/>
        <c:axId val="341671520"/>
      </c:barChart>
      <c:lineChart>
        <c:grouping val="standard"/>
        <c:varyColors val="0"/>
        <c:ser>
          <c:idx val="1"/>
          <c:order val="1"/>
          <c:tx>
            <c:v>Valor real</c:v>
          </c:tx>
          <c:spPr>
            <a:ln w="19050" cap="rnd">
              <a:solidFill>
                <a:srgbClr val="FF0000"/>
              </a:solidFill>
              <a:round/>
            </a:ln>
            <a:effectLst/>
          </c:spPr>
          <c:marker>
            <c:symbol val="none"/>
          </c:marker>
          <c:cat>
            <c:numRef>
              <c:f>P2_RH_I!$A$2:$A$6</c:f>
              <c:numCache>
                <c:formatCode>General</c:formatCode>
                <c:ptCount val="5"/>
                <c:pt idx="0">
                  <c:v>1</c:v>
                </c:pt>
                <c:pt idx="1">
                  <c:v>2</c:v>
                </c:pt>
                <c:pt idx="2">
                  <c:v>3</c:v>
                </c:pt>
                <c:pt idx="3">
                  <c:v>4</c:v>
                </c:pt>
                <c:pt idx="4">
                  <c:v>5</c:v>
                </c:pt>
              </c:numCache>
            </c:numRef>
          </c:cat>
          <c:val>
            <c:numRef>
              <c:f>P2_RH_I!$C$2:$C$6</c:f>
              <c:numCache>
                <c:formatCode>0.00</c:formatCode>
                <c:ptCount val="5"/>
                <c:pt idx="0">
                  <c:v>27</c:v>
                </c:pt>
                <c:pt idx="1">
                  <c:v>27</c:v>
                </c:pt>
                <c:pt idx="2">
                  <c:v>27</c:v>
                </c:pt>
                <c:pt idx="3">
                  <c:v>27</c:v>
                </c:pt>
                <c:pt idx="4">
                  <c:v>27</c:v>
                </c:pt>
              </c:numCache>
            </c:numRef>
          </c:val>
          <c:smooth val="0"/>
          <c:extLst>
            <c:ext xmlns:c16="http://schemas.microsoft.com/office/drawing/2014/chart" uri="{C3380CC4-5D6E-409C-BE32-E72D297353CC}">
              <c16:uniqueId val="{00000001-28FF-4A15-87A1-68007FEC779D}"/>
            </c:ext>
          </c:extLst>
        </c:ser>
        <c:dLbls>
          <c:showLegendKey val="0"/>
          <c:showVal val="0"/>
          <c:showCatName val="0"/>
          <c:showSerName val="0"/>
          <c:showPercent val="0"/>
          <c:showBubbleSize val="0"/>
        </c:dLbls>
        <c:marker val="1"/>
        <c:smooth val="0"/>
        <c:axId val="341671104"/>
        <c:axId val="341681920"/>
      </c:lineChart>
      <c:catAx>
        <c:axId val="34167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a:t>Repeticiones</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1520"/>
        <c:crosses val="autoZero"/>
        <c:auto val="1"/>
        <c:lblAlgn val="ctr"/>
        <c:lblOffset val="100"/>
        <c:noMultiLvlLbl val="0"/>
      </c:catAx>
      <c:valAx>
        <c:axId val="341671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n-US"/>
                  <a:t>Área calculada(cm2)</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7344"/>
        <c:crosses val="autoZero"/>
        <c:crossBetween val="between"/>
        <c:majorUnit val="1"/>
      </c:valAx>
      <c:valAx>
        <c:axId val="341681920"/>
        <c:scaling>
          <c:orientation val="minMax"/>
          <c:max val="51"/>
          <c:min val="44"/>
        </c:scaling>
        <c:delete val="1"/>
        <c:axPos val="r"/>
        <c:numFmt formatCode="0.00" sourceLinked="1"/>
        <c:majorTickMark val="out"/>
        <c:minorTickMark val="none"/>
        <c:tickLblPos val="nextTo"/>
        <c:crossAx val="341671104"/>
        <c:crosses val="max"/>
        <c:crossBetween val="between"/>
      </c:valAx>
      <c:catAx>
        <c:axId val="341671104"/>
        <c:scaling>
          <c:orientation val="minMax"/>
        </c:scaling>
        <c:delete val="1"/>
        <c:axPos val="b"/>
        <c:numFmt formatCode="General" sourceLinked="1"/>
        <c:majorTickMark val="out"/>
        <c:minorTickMark val="none"/>
        <c:tickLblPos val="nextTo"/>
        <c:crossAx val="341681920"/>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SansSerif" panose="00000400000000000000" pitchFamily="2" charset="2"/>
          <a:cs typeface="Times New Roman" panose="02020603050405020304" pitchFamily="18"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b="0"/>
              <a:t>Robot Humanoide Cuadrante II</a:t>
            </a:r>
          </a:p>
        </c:rich>
      </c:tx>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autoTitleDeleted val="0"/>
    <c:plotArea>
      <c:layout/>
      <c:barChart>
        <c:barDir val="col"/>
        <c:grouping val="clustered"/>
        <c:varyColors val="0"/>
        <c:ser>
          <c:idx val="0"/>
          <c:order val="0"/>
          <c:tx>
            <c:v>Valor calculado</c:v>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SansSerif" panose="00000400000000000000" pitchFamily="2" charset="2"/>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P2_RH_II!$A$2:$A$6</c:f>
              <c:numCache>
                <c:formatCode>General</c:formatCode>
                <c:ptCount val="5"/>
                <c:pt idx="0">
                  <c:v>1</c:v>
                </c:pt>
                <c:pt idx="1">
                  <c:v>2</c:v>
                </c:pt>
                <c:pt idx="2">
                  <c:v>3</c:v>
                </c:pt>
                <c:pt idx="3">
                  <c:v>4</c:v>
                </c:pt>
                <c:pt idx="4">
                  <c:v>5</c:v>
                </c:pt>
              </c:numCache>
            </c:numRef>
          </c:cat>
          <c:val>
            <c:numRef>
              <c:f>P2_RH_II!$B$2:$B$6</c:f>
              <c:numCache>
                <c:formatCode>0.00</c:formatCode>
                <c:ptCount val="5"/>
                <c:pt idx="0">
                  <c:v>26.842882144099999</c:v>
                </c:pt>
                <c:pt idx="1">
                  <c:v>25.830585384180008</c:v>
                </c:pt>
                <c:pt idx="2">
                  <c:v>25.462496903416671</c:v>
                </c:pt>
                <c:pt idx="3">
                  <c:v>26.781201882083337</c:v>
                </c:pt>
                <c:pt idx="4">
                  <c:v>27.250052727423345</c:v>
                </c:pt>
              </c:numCache>
            </c:numRef>
          </c:val>
          <c:extLst>
            <c:ext xmlns:c16="http://schemas.microsoft.com/office/drawing/2014/chart" uri="{C3380CC4-5D6E-409C-BE32-E72D297353CC}">
              <c16:uniqueId val="{00000000-A131-4D26-85C0-C3D6EF383FC6}"/>
            </c:ext>
          </c:extLst>
        </c:ser>
        <c:dLbls>
          <c:showLegendKey val="0"/>
          <c:showVal val="0"/>
          <c:showCatName val="0"/>
          <c:showSerName val="0"/>
          <c:showPercent val="0"/>
          <c:showBubbleSize val="0"/>
        </c:dLbls>
        <c:gapWidth val="150"/>
        <c:axId val="341677344"/>
        <c:axId val="341671520"/>
      </c:barChart>
      <c:lineChart>
        <c:grouping val="standard"/>
        <c:varyColors val="0"/>
        <c:ser>
          <c:idx val="1"/>
          <c:order val="1"/>
          <c:tx>
            <c:v>Valor real</c:v>
          </c:tx>
          <c:spPr>
            <a:ln w="19050" cap="rnd">
              <a:solidFill>
                <a:srgbClr val="FF0000"/>
              </a:solidFill>
              <a:round/>
            </a:ln>
            <a:effectLst/>
          </c:spPr>
          <c:marker>
            <c:symbol val="none"/>
          </c:marker>
          <c:cat>
            <c:numRef>
              <c:f>P2_RH_II!$A$2:$A$6</c:f>
              <c:numCache>
                <c:formatCode>General</c:formatCode>
                <c:ptCount val="5"/>
                <c:pt idx="0">
                  <c:v>1</c:v>
                </c:pt>
                <c:pt idx="1">
                  <c:v>2</c:v>
                </c:pt>
                <c:pt idx="2">
                  <c:v>3</c:v>
                </c:pt>
                <c:pt idx="3">
                  <c:v>4</c:v>
                </c:pt>
                <c:pt idx="4">
                  <c:v>5</c:v>
                </c:pt>
              </c:numCache>
            </c:numRef>
          </c:cat>
          <c:val>
            <c:numRef>
              <c:f>P2_RH_II!$C$2:$C$6</c:f>
              <c:numCache>
                <c:formatCode>0.00</c:formatCode>
                <c:ptCount val="5"/>
                <c:pt idx="0">
                  <c:v>27</c:v>
                </c:pt>
                <c:pt idx="1">
                  <c:v>27</c:v>
                </c:pt>
                <c:pt idx="2">
                  <c:v>27</c:v>
                </c:pt>
                <c:pt idx="3">
                  <c:v>27</c:v>
                </c:pt>
                <c:pt idx="4">
                  <c:v>27</c:v>
                </c:pt>
              </c:numCache>
            </c:numRef>
          </c:val>
          <c:smooth val="0"/>
          <c:extLst>
            <c:ext xmlns:c16="http://schemas.microsoft.com/office/drawing/2014/chart" uri="{C3380CC4-5D6E-409C-BE32-E72D297353CC}">
              <c16:uniqueId val="{00000001-A131-4D26-85C0-C3D6EF383FC6}"/>
            </c:ext>
          </c:extLst>
        </c:ser>
        <c:dLbls>
          <c:showLegendKey val="0"/>
          <c:showVal val="0"/>
          <c:showCatName val="0"/>
          <c:showSerName val="0"/>
          <c:showPercent val="0"/>
          <c:showBubbleSize val="0"/>
        </c:dLbls>
        <c:marker val="1"/>
        <c:smooth val="0"/>
        <c:axId val="341671104"/>
        <c:axId val="341681920"/>
      </c:lineChart>
      <c:catAx>
        <c:axId val="34167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a:t>Repeticiones</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1520"/>
        <c:crosses val="autoZero"/>
        <c:auto val="1"/>
        <c:lblAlgn val="ctr"/>
        <c:lblOffset val="100"/>
        <c:noMultiLvlLbl val="0"/>
      </c:catAx>
      <c:valAx>
        <c:axId val="341671520"/>
        <c:scaling>
          <c:orientation val="minMax"/>
          <c:max val="29"/>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n-US"/>
                  <a:t>Área calculada(cm2)</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7344"/>
        <c:crosses val="autoZero"/>
        <c:crossBetween val="between"/>
        <c:majorUnit val="1"/>
      </c:valAx>
      <c:valAx>
        <c:axId val="341681920"/>
        <c:scaling>
          <c:orientation val="minMax"/>
          <c:max val="51"/>
          <c:min val="44"/>
        </c:scaling>
        <c:delete val="1"/>
        <c:axPos val="r"/>
        <c:numFmt formatCode="0.00" sourceLinked="1"/>
        <c:majorTickMark val="out"/>
        <c:minorTickMark val="none"/>
        <c:tickLblPos val="nextTo"/>
        <c:crossAx val="341671104"/>
        <c:crosses val="max"/>
        <c:crossBetween val="between"/>
      </c:valAx>
      <c:catAx>
        <c:axId val="341671104"/>
        <c:scaling>
          <c:orientation val="minMax"/>
        </c:scaling>
        <c:delete val="1"/>
        <c:axPos val="b"/>
        <c:numFmt formatCode="General" sourceLinked="1"/>
        <c:majorTickMark val="out"/>
        <c:minorTickMark val="none"/>
        <c:tickLblPos val="nextTo"/>
        <c:crossAx val="341681920"/>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SansSerif" panose="00000400000000000000" pitchFamily="2" charset="2"/>
          <a:cs typeface="Times New Roman" panose="02020603050405020304" pitchFamily="18"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b="0"/>
              <a:t>Robot Humanoide Cuadrante III</a:t>
            </a:r>
          </a:p>
        </c:rich>
      </c:tx>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autoTitleDeleted val="0"/>
    <c:plotArea>
      <c:layout/>
      <c:barChart>
        <c:barDir val="col"/>
        <c:grouping val="clustered"/>
        <c:varyColors val="0"/>
        <c:ser>
          <c:idx val="0"/>
          <c:order val="0"/>
          <c:tx>
            <c:v>Valor calculado</c:v>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SansSerif" panose="00000400000000000000" pitchFamily="2" charset="2"/>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P2_RH_III!$A$2:$A$6</c:f>
              <c:numCache>
                <c:formatCode>General</c:formatCode>
                <c:ptCount val="5"/>
                <c:pt idx="0">
                  <c:v>1</c:v>
                </c:pt>
                <c:pt idx="1">
                  <c:v>2</c:v>
                </c:pt>
                <c:pt idx="2">
                  <c:v>3</c:v>
                </c:pt>
                <c:pt idx="3">
                  <c:v>4</c:v>
                </c:pt>
                <c:pt idx="4">
                  <c:v>5</c:v>
                </c:pt>
              </c:numCache>
            </c:numRef>
          </c:cat>
          <c:val>
            <c:numRef>
              <c:f>P2_RH_III!$B$2:$B$6</c:f>
              <c:numCache>
                <c:formatCode>0.00</c:formatCode>
                <c:ptCount val="5"/>
                <c:pt idx="0">
                  <c:v>27.246407641036658</c:v>
                </c:pt>
                <c:pt idx="1">
                  <c:v>27.74828377185667</c:v>
                </c:pt>
                <c:pt idx="2">
                  <c:v>28.009929073919999</c:v>
                </c:pt>
                <c:pt idx="3">
                  <c:v>27.696004009196663</c:v>
                </c:pt>
                <c:pt idx="4">
                  <c:v>27.601183943136668</c:v>
                </c:pt>
              </c:numCache>
            </c:numRef>
          </c:val>
          <c:extLst>
            <c:ext xmlns:c16="http://schemas.microsoft.com/office/drawing/2014/chart" uri="{C3380CC4-5D6E-409C-BE32-E72D297353CC}">
              <c16:uniqueId val="{00000000-58FE-4B39-9917-6E1918C587BC}"/>
            </c:ext>
          </c:extLst>
        </c:ser>
        <c:dLbls>
          <c:showLegendKey val="0"/>
          <c:showVal val="0"/>
          <c:showCatName val="0"/>
          <c:showSerName val="0"/>
          <c:showPercent val="0"/>
          <c:showBubbleSize val="0"/>
        </c:dLbls>
        <c:gapWidth val="150"/>
        <c:axId val="341677344"/>
        <c:axId val="341671520"/>
      </c:barChart>
      <c:lineChart>
        <c:grouping val="standard"/>
        <c:varyColors val="0"/>
        <c:ser>
          <c:idx val="1"/>
          <c:order val="1"/>
          <c:tx>
            <c:v>Valor real</c:v>
          </c:tx>
          <c:spPr>
            <a:ln w="19050" cap="rnd">
              <a:solidFill>
                <a:srgbClr val="FF0000"/>
              </a:solidFill>
              <a:round/>
            </a:ln>
            <a:effectLst/>
          </c:spPr>
          <c:marker>
            <c:symbol val="none"/>
          </c:marker>
          <c:cat>
            <c:numRef>
              <c:f>P2_RH_III!$A$2:$A$6</c:f>
              <c:numCache>
                <c:formatCode>General</c:formatCode>
                <c:ptCount val="5"/>
                <c:pt idx="0">
                  <c:v>1</c:v>
                </c:pt>
                <c:pt idx="1">
                  <c:v>2</c:v>
                </c:pt>
                <c:pt idx="2">
                  <c:v>3</c:v>
                </c:pt>
                <c:pt idx="3">
                  <c:v>4</c:v>
                </c:pt>
                <c:pt idx="4">
                  <c:v>5</c:v>
                </c:pt>
              </c:numCache>
            </c:numRef>
          </c:cat>
          <c:val>
            <c:numRef>
              <c:f>P2_RH_III!$C$2:$C$6</c:f>
              <c:numCache>
                <c:formatCode>0.00</c:formatCode>
                <c:ptCount val="5"/>
                <c:pt idx="0">
                  <c:v>27</c:v>
                </c:pt>
                <c:pt idx="1">
                  <c:v>27</c:v>
                </c:pt>
                <c:pt idx="2">
                  <c:v>27</c:v>
                </c:pt>
                <c:pt idx="3">
                  <c:v>27</c:v>
                </c:pt>
                <c:pt idx="4">
                  <c:v>27</c:v>
                </c:pt>
              </c:numCache>
            </c:numRef>
          </c:val>
          <c:smooth val="0"/>
          <c:extLst>
            <c:ext xmlns:c16="http://schemas.microsoft.com/office/drawing/2014/chart" uri="{C3380CC4-5D6E-409C-BE32-E72D297353CC}">
              <c16:uniqueId val="{00000001-58FE-4B39-9917-6E1918C587BC}"/>
            </c:ext>
          </c:extLst>
        </c:ser>
        <c:dLbls>
          <c:showLegendKey val="0"/>
          <c:showVal val="0"/>
          <c:showCatName val="0"/>
          <c:showSerName val="0"/>
          <c:showPercent val="0"/>
          <c:showBubbleSize val="0"/>
        </c:dLbls>
        <c:marker val="1"/>
        <c:smooth val="0"/>
        <c:axId val="341671104"/>
        <c:axId val="341681920"/>
      </c:lineChart>
      <c:catAx>
        <c:axId val="34167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a:t>Repeticiones</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1520"/>
        <c:crosses val="autoZero"/>
        <c:auto val="1"/>
        <c:lblAlgn val="ctr"/>
        <c:lblOffset val="100"/>
        <c:noMultiLvlLbl val="0"/>
      </c:catAx>
      <c:valAx>
        <c:axId val="341671520"/>
        <c:scaling>
          <c:orientation val="minMax"/>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n-US"/>
                  <a:t>Área calculada(cm2)</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7344"/>
        <c:crosses val="autoZero"/>
        <c:crossBetween val="between"/>
        <c:majorUnit val="1"/>
        <c:minorUnit val="0.5"/>
      </c:valAx>
      <c:valAx>
        <c:axId val="341681920"/>
        <c:scaling>
          <c:orientation val="minMax"/>
          <c:max val="51"/>
          <c:min val="44"/>
        </c:scaling>
        <c:delete val="1"/>
        <c:axPos val="r"/>
        <c:numFmt formatCode="0.00" sourceLinked="1"/>
        <c:majorTickMark val="out"/>
        <c:minorTickMark val="none"/>
        <c:tickLblPos val="nextTo"/>
        <c:crossAx val="341671104"/>
        <c:crosses val="max"/>
        <c:crossBetween val="between"/>
      </c:valAx>
      <c:catAx>
        <c:axId val="341671104"/>
        <c:scaling>
          <c:orientation val="minMax"/>
        </c:scaling>
        <c:delete val="1"/>
        <c:axPos val="b"/>
        <c:numFmt formatCode="General" sourceLinked="1"/>
        <c:majorTickMark val="out"/>
        <c:minorTickMark val="none"/>
        <c:tickLblPos val="nextTo"/>
        <c:crossAx val="341681920"/>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SansSerif" panose="00000400000000000000" pitchFamily="2" charset="2"/>
          <a:cs typeface="Times New Roman" panose="02020603050405020304" pitchFamily="18"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b="0"/>
              <a:t>Robot Humanoide Cuadrante IV</a:t>
            </a:r>
          </a:p>
        </c:rich>
      </c:tx>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autoTitleDeleted val="0"/>
    <c:plotArea>
      <c:layout/>
      <c:barChart>
        <c:barDir val="col"/>
        <c:grouping val="clustered"/>
        <c:varyColors val="0"/>
        <c:ser>
          <c:idx val="0"/>
          <c:order val="0"/>
          <c:tx>
            <c:v>Valor calculado</c:v>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SansSerif" panose="00000400000000000000" pitchFamily="2" charset="2"/>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P2_RH_IV!$A$2:$A$6</c:f>
              <c:numCache>
                <c:formatCode>General</c:formatCode>
                <c:ptCount val="5"/>
                <c:pt idx="0">
                  <c:v>1</c:v>
                </c:pt>
                <c:pt idx="1">
                  <c:v>2</c:v>
                </c:pt>
                <c:pt idx="2">
                  <c:v>3</c:v>
                </c:pt>
                <c:pt idx="3">
                  <c:v>4</c:v>
                </c:pt>
                <c:pt idx="4">
                  <c:v>5</c:v>
                </c:pt>
              </c:numCache>
            </c:numRef>
          </c:cat>
          <c:val>
            <c:numRef>
              <c:f>P2_RH_IV!$B$2:$B$6</c:f>
              <c:numCache>
                <c:formatCode>0.00</c:formatCode>
                <c:ptCount val="5"/>
                <c:pt idx="0">
                  <c:v>26.62488423913334</c:v>
                </c:pt>
                <c:pt idx="1">
                  <c:v>27.428299438743341</c:v>
                </c:pt>
                <c:pt idx="2">
                  <c:v>27.090888347233332</c:v>
                </c:pt>
                <c:pt idx="3">
                  <c:v>26.341570115470006</c:v>
                </c:pt>
                <c:pt idx="4">
                  <c:v>25.966183611439998</c:v>
                </c:pt>
              </c:numCache>
            </c:numRef>
          </c:val>
          <c:extLst>
            <c:ext xmlns:c16="http://schemas.microsoft.com/office/drawing/2014/chart" uri="{C3380CC4-5D6E-409C-BE32-E72D297353CC}">
              <c16:uniqueId val="{00000000-5425-4DE3-B3D0-17988EB7D278}"/>
            </c:ext>
          </c:extLst>
        </c:ser>
        <c:dLbls>
          <c:showLegendKey val="0"/>
          <c:showVal val="0"/>
          <c:showCatName val="0"/>
          <c:showSerName val="0"/>
          <c:showPercent val="0"/>
          <c:showBubbleSize val="0"/>
        </c:dLbls>
        <c:gapWidth val="150"/>
        <c:axId val="341677344"/>
        <c:axId val="341671520"/>
      </c:barChart>
      <c:lineChart>
        <c:grouping val="standard"/>
        <c:varyColors val="0"/>
        <c:ser>
          <c:idx val="1"/>
          <c:order val="1"/>
          <c:tx>
            <c:v>Valor real</c:v>
          </c:tx>
          <c:spPr>
            <a:ln w="19050" cap="rnd">
              <a:solidFill>
                <a:srgbClr val="FF0000"/>
              </a:solidFill>
              <a:round/>
            </a:ln>
            <a:effectLst/>
          </c:spPr>
          <c:marker>
            <c:symbol val="none"/>
          </c:marker>
          <c:cat>
            <c:numRef>
              <c:f>P2_RH_IV!$A$2:$A$6</c:f>
              <c:numCache>
                <c:formatCode>General</c:formatCode>
                <c:ptCount val="5"/>
                <c:pt idx="0">
                  <c:v>1</c:v>
                </c:pt>
                <c:pt idx="1">
                  <c:v>2</c:v>
                </c:pt>
                <c:pt idx="2">
                  <c:v>3</c:v>
                </c:pt>
                <c:pt idx="3">
                  <c:v>4</c:v>
                </c:pt>
                <c:pt idx="4">
                  <c:v>5</c:v>
                </c:pt>
              </c:numCache>
            </c:numRef>
          </c:cat>
          <c:val>
            <c:numRef>
              <c:f>P2_RH_IV!$C$2:$C$6</c:f>
              <c:numCache>
                <c:formatCode>0.00</c:formatCode>
                <c:ptCount val="5"/>
                <c:pt idx="0">
                  <c:v>27</c:v>
                </c:pt>
                <c:pt idx="1">
                  <c:v>27</c:v>
                </c:pt>
                <c:pt idx="2">
                  <c:v>27</c:v>
                </c:pt>
                <c:pt idx="3">
                  <c:v>27</c:v>
                </c:pt>
                <c:pt idx="4">
                  <c:v>27</c:v>
                </c:pt>
              </c:numCache>
            </c:numRef>
          </c:val>
          <c:smooth val="0"/>
          <c:extLst>
            <c:ext xmlns:c16="http://schemas.microsoft.com/office/drawing/2014/chart" uri="{C3380CC4-5D6E-409C-BE32-E72D297353CC}">
              <c16:uniqueId val="{00000001-5425-4DE3-B3D0-17988EB7D278}"/>
            </c:ext>
          </c:extLst>
        </c:ser>
        <c:dLbls>
          <c:showLegendKey val="0"/>
          <c:showVal val="0"/>
          <c:showCatName val="0"/>
          <c:showSerName val="0"/>
          <c:showPercent val="0"/>
          <c:showBubbleSize val="0"/>
        </c:dLbls>
        <c:marker val="1"/>
        <c:smooth val="0"/>
        <c:axId val="341671104"/>
        <c:axId val="341681920"/>
      </c:lineChart>
      <c:catAx>
        <c:axId val="34167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a:t>Repeticiones</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1520"/>
        <c:crosses val="autoZero"/>
        <c:auto val="1"/>
        <c:lblAlgn val="ctr"/>
        <c:lblOffset val="100"/>
        <c:noMultiLvlLbl val="0"/>
      </c:catAx>
      <c:valAx>
        <c:axId val="341671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n-US"/>
                  <a:t>Área calculada(cm2)</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7344"/>
        <c:crosses val="autoZero"/>
        <c:crossBetween val="between"/>
        <c:majorUnit val="1"/>
      </c:valAx>
      <c:valAx>
        <c:axId val="341681920"/>
        <c:scaling>
          <c:orientation val="minMax"/>
          <c:max val="51"/>
          <c:min val="44"/>
        </c:scaling>
        <c:delete val="1"/>
        <c:axPos val="r"/>
        <c:numFmt formatCode="0.00" sourceLinked="1"/>
        <c:majorTickMark val="out"/>
        <c:minorTickMark val="none"/>
        <c:tickLblPos val="nextTo"/>
        <c:crossAx val="341671104"/>
        <c:crosses val="max"/>
        <c:crossBetween val="between"/>
      </c:valAx>
      <c:catAx>
        <c:axId val="341671104"/>
        <c:scaling>
          <c:orientation val="minMax"/>
        </c:scaling>
        <c:delete val="1"/>
        <c:axPos val="b"/>
        <c:numFmt formatCode="General" sourceLinked="1"/>
        <c:majorTickMark val="out"/>
        <c:minorTickMark val="none"/>
        <c:tickLblPos val="nextTo"/>
        <c:crossAx val="341681920"/>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SansSerif" panose="00000400000000000000" pitchFamily="2" charset="2"/>
          <a:cs typeface="Times New Roman" panose="02020603050405020304" pitchFamily="18" charset="0"/>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Tahoma" panose="020B0604030504040204" pitchFamily="34" charset="0"/>
                <a:cs typeface="Times New Roman" panose="02020603050405020304" pitchFamily="18" charset="0"/>
              </a:defRPr>
            </a:pPr>
            <a:r>
              <a:rPr lang="es-EC" b="0"/>
              <a:t>Robot Móvil Cuadrante I</a:t>
            </a:r>
          </a:p>
        </c:rich>
      </c:tx>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Tahoma" panose="020B0604030504040204" pitchFamily="34" charset="0"/>
              <a:cs typeface="Times New Roman" panose="02020603050405020304" pitchFamily="18" charset="0"/>
            </a:defRPr>
          </a:pPr>
          <a:endParaRPr lang="es-EC"/>
        </a:p>
      </c:txPr>
    </c:title>
    <c:autoTitleDeleted val="0"/>
    <c:plotArea>
      <c:layout/>
      <c:barChart>
        <c:barDir val="col"/>
        <c:grouping val="clustered"/>
        <c:varyColors val="0"/>
        <c:ser>
          <c:idx val="0"/>
          <c:order val="0"/>
          <c:tx>
            <c:v>Valor calculado</c:v>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SansSerif" panose="00000400000000000000" pitchFamily="2" charset="2"/>
                    <a:ea typeface="Tahoma" panose="020B0604030504040204" pitchFamily="34" charset="0"/>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P2_RM_I!$A$2:$A$6</c:f>
              <c:numCache>
                <c:formatCode>General</c:formatCode>
                <c:ptCount val="5"/>
                <c:pt idx="0">
                  <c:v>1</c:v>
                </c:pt>
                <c:pt idx="1">
                  <c:v>2</c:v>
                </c:pt>
                <c:pt idx="2">
                  <c:v>3</c:v>
                </c:pt>
                <c:pt idx="3">
                  <c:v>4</c:v>
                </c:pt>
                <c:pt idx="4">
                  <c:v>5</c:v>
                </c:pt>
              </c:numCache>
            </c:numRef>
          </c:cat>
          <c:val>
            <c:numRef>
              <c:f>P2_RM_I!$B$2:$B$6</c:f>
              <c:numCache>
                <c:formatCode>0.00</c:formatCode>
                <c:ptCount val="5"/>
                <c:pt idx="0">
                  <c:v>46.95820401501669</c:v>
                </c:pt>
                <c:pt idx="1">
                  <c:v>45.324393317073344</c:v>
                </c:pt>
                <c:pt idx="2">
                  <c:v>44.386613194449971</c:v>
                </c:pt>
                <c:pt idx="3">
                  <c:v>45.109948976559998</c:v>
                </c:pt>
                <c:pt idx="4">
                  <c:v>44.782019680120008</c:v>
                </c:pt>
              </c:numCache>
            </c:numRef>
          </c:val>
          <c:extLst>
            <c:ext xmlns:c16="http://schemas.microsoft.com/office/drawing/2014/chart" uri="{C3380CC4-5D6E-409C-BE32-E72D297353CC}">
              <c16:uniqueId val="{00000000-4461-4675-AEB5-08C42C945C5F}"/>
            </c:ext>
          </c:extLst>
        </c:ser>
        <c:dLbls>
          <c:showLegendKey val="0"/>
          <c:showVal val="0"/>
          <c:showCatName val="0"/>
          <c:showSerName val="0"/>
          <c:showPercent val="0"/>
          <c:showBubbleSize val="0"/>
        </c:dLbls>
        <c:gapWidth val="150"/>
        <c:axId val="341677344"/>
        <c:axId val="341671520"/>
      </c:barChart>
      <c:lineChart>
        <c:grouping val="standard"/>
        <c:varyColors val="0"/>
        <c:ser>
          <c:idx val="1"/>
          <c:order val="1"/>
          <c:tx>
            <c:v>Valor real</c:v>
          </c:tx>
          <c:spPr>
            <a:ln w="19050" cap="rnd">
              <a:solidFill>
                <a:srgbClr val="FF0000"/>
              </a:solidFill>
              <a:round/>
            </a:ln>
            <a:effectLst/>
          </c:spPr>
          <c:marker>
            <c:symbol val="none"/>
          </c:marker>
          <c:cat>
            <c:numRef>
              <c:f>P2_RM_I!$A$2:$A$6</c:f>
              <c:numCache>
                <c:formatCode>General</c:formatCode>
                <c:ptCount val="5"/>
                <c:pt idx="0">
                  <c:v>1</c:v>
                </c:pt>
                <c:pt idx="1">
                  <c:v>2</c:v>
                </c:pt>
                <c:pt idx="2">
                  <c:v>3</c:v>
                </c:pt>
                <c:pt idx="3">
                  <c:v>4</c:v>
                </c:pt>
                <c:pt idx="4">
                  <c:v>5</c:v>
                </c:pt>
              </c:numCache>
            </c:numRef>
          </c:cat>
          <c:val>
            <c:numRef>
              <c:f>P2_RM_I!$C$2:$C$6</c:f>
              <c:numCache>
                <c:formatCode>0.00</c:formatCode>
                <c:ptCount val="5"/>
                <c:pt idx="0">
                  <c:v>45</c:v>
                </c:pt>
                <c:pt idx="1">
                  <c:v>45</c:v>
                </c:pt>
                <c:pt idx="2">
                  <c:v>45</c:v>
                </c:pt>
                <c:pt idx="3">
                  <c:v>45</c:v>
                </c:pt>
                <c:pt idx="4">
                  <c:v>45</c:v>
                </c:pt>
              </c:numCache>
            </c:numRef>
          </c:val>
          <c:smooth val="0"/>
          <c:extLst>
            <c:ext xmlns:c16="http://schemas.microsoft.com/office/drawing/2014/chart" uri="{C3380CC4-5D6E-409C-BE32-E72D297353CC}">
              <c16:uniqueId val="{00000001-4461-4675-AEB5-08C42C945C5F}"/>
            </c:ext>
          </c:extLst>
        </c:ser>
        <c:dLbls>
          <c:showLegendKey val="0"/>
          <c:showVal val="0"/>
          <c:showCatName val="0"/>
          <c:showSerName val="0"/>
          <c:showPercent val="0"/>
          <c:showBubbleSize val="0"/>
        </c:dLbls>
        <c:marker val="1"/>
        <c:smooth val="0"/>
        <c:axId val="341671104"/>
        <c:axId val="341681920"/>
      </c:lineChart>
      <c:catAx>
        <c:axId val="34167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Tahoma" panose="020B0604030504040204" pitchFamily="34" charset="0"/>
                    <a:cs typeface="Times New Roman" panose="02020603050405020304" pitchFamily="18" charset="0"/>
                  </a:defRPr>
                </a:pPr>
                <a:r>
                  <a:rPr lang="es-EC"/>
                  <a:t>Repeticiones</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Tahoma" panose="020B0604030504040204" pitchFamily="34" charset="0"/>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Tahoma" panose="020B0604030504040204" pitchFamily="34" charset="0"/>
                <a:cs typeface="Times New Roman" panose="02020603050405020304" pitchFamily="18" charset="0"/>
              </a:defRPr>
            </a:pPr>
            <a:endParaRPr lang="es-EC"/>
          </a:p>
        </c:txPr>
        <c:crossAx val="341671520"/>
        <c:crosses val="autoZero"/>
        <c:auto val="1"/>
        <c:lblAlgn val="ctr"/>
        <c:lblOffset val="100"/>
        <c:noMultiLvlLbl val="0"/>
      </c:catAx>
      <c:valAx>
        <c:axId val="341671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Tahoma" panose="020B0604030504040204" pitchFamily="34" charset="0"/>
                    <a:cs typeface="Times New Roman" panose="02020603050405020304" pitchFamily="18" charset="0"/>
                  </a:defRPr>
                </a:pPr>
                <a:r>
                  <a:rPr lang="en-US"/>
                  <a:t>Área calculada(cm2)</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Tahoma" panose="020B0604030504040204" pitchFamily="34" charset="0"/>
                  <a:cs typeface="Times New Roman" panose="02020603050405020304" pitchFamily="18" charset="0"/>
                </a:defRPr>
              </a:pPr>
              <a:endParaRPr lang="es-EC"/>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Tahoma" panose="020B0604030504040204" pitchFamily="34" charset="0"/>
                <a:cs typeface="Times New Roman" panose="02020603050405020304" pitchFamily="18" charset="0"/>
              </a:defRPr>
            </a:pPr>
            <a:endParaRPr lang="es-EC"/>
          </a:p>
        </c:txPr>
        <c:crossAx val="341677344"/>
        <c:crosses val="autoZero"/>
        <c:crossBetween val="between"/>
        <c:majorUnit val="1"/>
      </c:valAx>
      <c:valAx>
        <c:axId val="341681920"/>
        <c:scaling>
          <c:orientation val="minMax"/>
          <c:max val="51"/>
          <c:min val="44"/>
        </c:scaling>
        <c:delete val="1"/>
        <c:axPos val="r"/>
        <c:numFmt formatCode="0.00" sourceLinked="1"/>
        <c:majorTickMark val="out"/>
        <c:minorTickMark val="none"/>
        <c:tickLblPos val="nextTo"/>
        <c:crossAx val="341671104"/>
        <c:crosses val="max"/>
        <c:crossBetween val="between"/>
      </c:valAx>
      <c:catAx>
        <c:axId val="341671104"/>
        <c:scaling>
          <c:orientation val="minMax"/>
        </c:scaling>
        <c:delete val="1"/>
        <c:axPos val="b"/>
        <c:numFmt formatCode="General" sourceLinked="1"/>
        <c:majorTickMark val="out"/>
        <c:minorTickMark val="none"/>
        <c:tickLblPos val="nextTo"/>
        <c:crossAx val="341681920"/>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Tahoma" panose="020B0604030504040204" pitchFamily="34" charset="0"/>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SansSerif" panose="00000400000000000000" pitchFamily="2" charset="2"/>
          <a:ea typeface="Tahoma" panose="020B0604030504040204" pitchFamily="34" charset="0"/>
          <a:cs typeface="Times New Roman" panose="02020603050405020304" pitchFamily="18" charset="0"/>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b="0"/>
              <a:t>Robot Móvil Cuadrante II</a:t>
            </a:r>
          </a:p>
        </c:rich>
      </c:tx>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autoTitleDeleted val="0"/>
    <c:plotArea>
      <c:layout/>
      <c:barChart>
        <c:barDir val="col"/>
        <c:grouping val="clustered"/>
        <c:varyColors val="0"/>
        <c:ser>
          <c:idx val="0"/>
          <c:order val="0"/>
          <c:tx>
            <c:v>Valor calculado</c:v>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SansSerif" panose="00000400000000000000" pitchFamily="2" charset="2"/>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P2_RM_II!$A$2:$A$6</c:f>
              <c:numCache>
                <c:formatCode>General</c:formatCode>
                <c:ptCount val="5"/>
                <c:pt idx="0">
                  <c:v>1</c:v>
                </c:pt>
                <c:pt idx="1">
                  <c:v>2</c:v>
                </c:pt>
                <c:pt idx="2">
                  <c:v>3</c:v>
                </c:pt>
                <c:pt idx="3">
                  <c:v>4</c:v>
                </c:pt>
                <c:pt idx="4">
                  <c:v>5</c:v>
                </c:pt>
              </c:numCache>
            </c:numRef>
          </c:cat>
          <c:val>
            <c:numRef>
              <c:f>P2_RM_II!$B$2:$B$6</c:f>
              <c:numCache>
                <c:formatCode>0.00</c:formatCode>
                <c:ptCount val="5"/>
                <c:pt idx="0">
                  <c:v>46.525656667066649</c:v>
                </c:pt>
                <c:pt idx="1">
                  <c:v>46.409139514483329</c:v>
                </c:pt>
                <c:pt idx="2">
                  <c:v>48.111189538696657</c:v>
                </c:pt>
                <c:pt idx="3">
                  <c:v>45.813174179153329</c:v>
                </c:pt>
                <c:pt idx="4">
                  <c:v>44.843283579259989</c:v>
                </c:pt>
              </c:numCache>
            </c:numRef>
          </c:val>
          <c:extLst>
            <c:ext xmlns:c16="http://schemas.microsoft.com/office/drawing/2014/chart" uri="{C3380CC4-5D6E-409C-BE32-E72D297353CC}">
              <c16:uniqueId val="{00000000-59BF-4DC3-ABCB-D28BE42EA8FC}"/>
            </c:ext>
          </c:extLst>
        </c:ser>
        <c:dLbls>
          <c:showLegendKey val="0"/>
          <c:showVal val="0"/>
          <c:showCatName val="0"/>
          <c:showSerName val="0"/>
          <c:showPercent val="0"/>
          <c:showBubbleSize val="0"/>
        </c:dLbls>
        <c:gapWidth val="150"/>
        <c:axId val="341677344"/>
        <c:axId val="341671520"/>
      </c:barChart>
      <c:lineChart>
        <c:grouping val="standard"/>
        <c:varyColors val="0"/>
        <c:ser>
          <c:idx val="1"/>
          <c:order val="1"/>
          <c:tx>
            <c:v>Valor real</c:v>
          </c:tx>
          <c:spPr>
            <a:ln w="19050" cap="rnd">
              <a:solidFill>
                <a:srgbClr val="FF0000"/>
              </a:solidFill>
              <a:round/>
            </a:ln>
            <a:effectLst/>
          </c:spPr>
          <c:marker>
            <c:symbol val="none"/>
          </c:marker>
          <c:cat>
            <c:numRef>
              <c:f>P2_RM_II!$A$2:$A$6</c:f>
              <c:numCache>
                <c:formatCode>General</c:formatCode>
                <c:ptCount val="5"/>
                <c:pt idx="0">
                  <c:v>1</c:v>
                </c:pt>
                <c:pt idx="1">
                  <c:v>2</c:v>
                </c:pt>
                <c:pt idx="2">
                  <c:v>3</c:v>
                </c:pt>
                <c:pt idx="3">
                  <c:v>4</c:v>
                </c:pt>
                <c:pt idx="4">
                  <c:v>5</c:v>
                </c:pt>
              </c:numCache>
            </c:numRef>
          </c:cat>
          <c:val>
            <c:numRef>
              <c:f>P2_RM_II!$C$2:$C$6</c:f>
              <c:numCache>
                <c:formatCode>0.00</c:formatCode>
                <c:ptCount val="5"/>
                <c:pt idx="0">
                  <c:v>45</c:v>
                </c:pt>
                <c:pt idx="1">
                  <c:v>45</c:v>
                </c:pt>
                <c:pt idx="2">
                  <c:v>45</c:v>
                </c:pt>
                <c:pt idx="3">
                  <c:v>45</c:v>
                </c:pt>
                <c:pt idx="4">
                  <c:v>45</c:v>
                </c:pt>
              </c:numCache>
            </c:numRef>
          </c:val>
          <c:smooth val="0"/>
          <c:extLst>
            <c:ext xmlns:c16="http://schemas.microsoft.com/office/drawing/2014/chart" uri="{C3380CC4-5D6E-409C-BE32-E72D297353CC}">
              <c16:uniqueId val="{00000001-59BF-4DC3-ABCB-D28BE42EA8FC}"/>
            </c:ext>
          </c:extLst>
        </c:ser>
        <c:dLbls>
          <c:showLegendKey val="0"/>
          <c:showVal val="0"/>
          <c:showCatName val="0"/>
          <c:showSerName val="0"/>
          <c:showPercent val="0"/>
          <c:showBubbleSize val="0"/>
        </c:dLbls>
        <c:marker val="1"/>
        <c:smooth val="0"/>
        <c:axId val="341671104"/>
        <c:axId val="341681920"/>
      </c:lineChart>
      <c:catAx>
        <c:axId val="34167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a:t>Repeticiones</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1520"/>
        <c:crosses val="autoZero"/>
        <c:auto val="1"/>
        <c:lblAlgn val="ctr"/>
        <c:lblOffset val="100"/>
        <c:noMultiLvlLbl val="0"/>
      </c:catAx>
      <c:valAx>
        <c:axId val="341671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n-US"/>
                  <a:t>Área calculada(cm2)</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7344"/>
        <c:crosses val="autoZero"/>
        <c:crossBetween val="between"/>
      </c:valAx>
      <c:valAx>
        <c:axId val="341681920"/>
        <c:scaling>
          <c:orientation val="minMax"/>
          <c:max val="51"/>
          <c:min val="44"/>
        </c:scaling>
        <c:delete val="1"/>
        <c:axPos val="r"/>
        <c:numFmt formatCode="0.00" sourceLinked="1"/>
        <c:majorTickMark val="out"/>
        <c:minorTickMark val="none"/>
        <c:tickLblPos val="nextTo"/>
        <c:crossAx val="341671104"/>
        <c:crosses val="max"/>
        <c:crossBetween val="between"/>
      </c:valAx>
      <c:catAx>
        <c:axId val="341671104"/>
        <c:scaling>
          <c:orientation val="minMax"/>
        </c:scaling>
        <c:delete val="1"/>
        <c:axPos val="b"/>
        <c:numFmt formatCode="General" sourceLinked="1"/>
        <c:majorTickMark val="out"/>
        <c:minorTickMark val="none"/>
        <c:tickLblPos val="nextTo"/>
        <c:crossAx val="341681920"/>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SansSerif" panose="00000400000000000000" pitchFamily="2" charset="2"/>
          <a:cs typeface="Times New Roman" panose="02020603050405020304" pitchFamily="18" charset="0"/>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b="0"/>
              <a:t>Robot Móvil Cuadrante III</a:t>
            </a:r>
          </a:p>
        </c:rich>
      </c:tx>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autoTitleDeleted val="0"/>
    <c:plotArea>
      <c:layout/>
      <c:barChart>
        <c:barDir val="col"/>
        <c:grouping val="clustered"/>
        <c:varyColors val="0"/>
        <c:ser>
          <c:idx val="0"/>
          <c:order val="0"/>
          <c:tx>
            <c:v>Valor calculado</c:v>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SansSerif" panose="00000400000000000000" pitchFamily="2" charset="2"/>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P2_RM_III!$A$2:$A$6</c:f>
              <c:numCache>
                <c:formatCode>General</c:formatCode>
                <c:ptCount val="5"/>
                <c:pt idx="0">
                  <c:v>1</c:v>
                </c:pt>
                <c:pt idx="1">
                  <c:v>2</c:v>
                </c:pt>
                <c:pt idx="2">
                  <c:v>3</c:v>
                </c:pt>
                <c:pt idx="3">
                  <c:v>4</c:v>
                </c:pt>
                <c:pt idx="4">
                  <c:v>5</c:v>
                </c:pt>
              </c:numCache>
            </c:numRef>
          </c:cat>
          <c:val>
            <c:numRef>
              <c:f>P2_RM_III!$B$2:$B$6</c:f>
              <c:numCache>
                <c:formatCode>0.00</c:formatCode>
                <c:ptCount val="5"/>
                <c:pt idx="0">
                  <c:v>45.003767317176653</c:v>
                </c:pt>
                <c:pt idx="1">
                  <c:v>44.082732461480006</c:v>
                </c:pt>
                <c:pt idx="2">
                  <c:v>46.315825909503332</c:v>
                </c:pt>
                <c:pt idx="3">
                  <c:v>45.582305229179987</c:v>
                </c:pt>
                <c:pt idx="4">
                  <c:v>44.59874684127665</c:v>
                </c:pt>
              </c:numCache>
            </c:numRef>
          </c:val>
          <c:extLst>
            <c:ext xmlns:c16="http://schemas.microsoft.com/office/drawing/2014/chart" uri="{C3380CC4-5D6E-409C-BE32-E72D297353CC}">
              <c16:uniqueId val="{00000000-4DFB-4E62-8A13-63CA5D0C85C2}"/>
            </c:ext>
          </c:extLst>
        </c:ser>
        <c:dLbls>
          <c:showLegendKey val="0"/>
          <c:showVal val="0"/>
          <c:showCatName val="0"/>
          <c:showSerName val="0"/>
          <c:showPercent val="0"/>
          <c:showBubbleSize val="0"/>
        </c:dLbls>
        <c:gapWidth val="150"/>
        <c:axId val="341677344"/>
        <c:axId val="341671520"/>
      </c:barChart>
      <c:lineChart>
        <c:grouping val="standard"/>
        <c:varyColors val="0"/>
        <c:ser>
          <c:idx val="1"/>
          <c:order val="1"/>
          <c:tx>
            <c:v>Valor real</c:v>
          </c:tx>
          <c:spPr>
            <a:ln w="19050" cap="rnd">
              <a:solidFill>
                <a:srgbClr val="FF0000"/>
              </a:solidFill>
              <a:round/>
            </a:ln>
            <a:effectLst/>
          </c:spPr>
          <c:marker>
            <c:symbol val="none"/>
          </c:marker>
          <c:cat>
            <c:numRef>
              <c:f>P2_RM_III!$A$2:$A$6</c:f>
              <c:numCache>
                <c:formatCode>General</c:formatCode>
                <c:ptCount val="5"/>
                <c:pt idx="0">
                  <c:v>1</c:v>
                </c:pt>
                <c:pt idx="1">
                  <c:v>2</c:v>
                </c:pt>
                <c:pt idx="2">
                  <c:v>3</c:v>
                </c:pt>
                <c:pt idx="3">
                  <c:v>4</c:v>
                </c:pt>
                <c:pt idx="4">
                  <c:v>5</c:v>
                </c:pt>
              </c:numCache>
            </c:numRef>
          </c:cat>
          <c:val>
            <c:numRef>
              <c:f>P2_RM_III!$C$2:$C$6</c:f>
              <c:numCache>
                <c:formatCode>0.00</c:formatCode>
                <c:ptCount val="5"/>
                <c:pt idx="0">
                  <c:v>45</c:v>
                </c:pt>
                <c:pt idx="1">
                  <c:v>45</c:v>
                </c:pt>
                <c:pt idx="2">
                  <c:v>45</c:v>
                </c:pt>
                <c:pt idx="3">
                  <c:v>45</c:v>
                </c:pt>
                <c:pt idx="4">
                  <c:v>45</c:v>
                </c:pt>
              </c:numCache>
            </c:numRef>
          </c:val>
          <c:smooth val="0"/>
          <c:extLst>
            <c:ext xmlns:c16="http://schemas.microsoft.com/office/drawing/2014/chart" uri="{C3380CC4-5D6E-409C-BE32-E72D297353CC}">
              <c16:uniqueId val="{00000001-4DFB-4E62-8A13-63CA5D0C85C2}"/>
            </c:ext>
          </c:extLst>
        </c:ser>
        <c:dLbls>
          <c:showLegendKey val="0"/>
          <c:showVal val="0"/>
          <c:showCatName val="0"/>
          <c:showSerName val="0"/>
          <c:showPercent val="0"/>
          <c:showBubbleSize val="0"/>
        </c:dLbls>
        <c:marker val="1"/>
        <c:smooth val="0"/>
        <c:axId val="341671104"/>
        <c:axId val="341681920"/>
      </c:lineChart>
      <c:catAx>
        <c:axId val="34167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a:t>Repeticiones</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1520"/>
        <c:crosses val="autoZero"/>
        <c:auto val="1"/>
        <c:lblAlgn val="ctr"/>
        <c:lblOffset val="100"/>
        <c:noMultiLvlLbl val="0"/>
      </c:catAx>
      <c:valAx>
        <c:axId val="341671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n-US"/>
                  <a:t>Área calculada(cm2)</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7344"/>
        <c:crosses val="autoZero"/>
        <c:crossBetween val="between"/>
        <c:majorUnit val="1"/>
      </c:valAx>
      <c:valAx>
        <c:axId val="341681920"/>
        <c:scaling>
          <c:orientation val="minMax"/>
          <c:max val="51"/>
          <c:min val="44"/>
        </c:scaling>
        <c:delete val="1"/>
        <c:axPos val="r"/>
        <c:numFmt formatCode="0.00" sourceLinked="1"/>
        <c:majorTickMark val="out"/>
        <c:minorTickMark val="none"/>
        <c:tickLblPos val="nextTo"/>
        <c:crossAx val="341671104"/>
        <c:crosses val="max"/>
        <c:crossBetween val="between"/>
      </c:valAx>
      <c:catAx>
        <c:axId val="341671104"/>
        <c:scaling>
          <c:orientation val="minMax"/>
        </c:scaling>
        <c:delete val="1"/>
        <c:axPos val="b"/>
        <c:numFmt formatCode="General" sourceLinked="1"/>
        <c:majorTickMark val="out"/>
        <c:minorTickMark val="none"/>
        <c:tickLblPos val="nextTo"/>
        <c:crossAx val="341681920"/>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SansSerif" panose="00000400000000000000" pitchFamily="2" charset="2"/>
          <a:cs typeface="Times New Roman" panose="02020603050405020304" pitchFamily="18" charset="0"/>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b="0"/>
              <a:t>Robot Móvil Cuadrante IV</a:t>
            </a:r>
          </a:p>
        </c:rich>
      </c:tx>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autoTitleDeleted val="0"/>
    <c:plotArea>
      <c:layout/>
      <c:barChart>
        <c:barDir val="col"/>
        <c:grouping val="clustered"/>
        <c:varyColors val="0"/>
        <c:ser>
          <c:idx val="0"/>
          <c:order val="0"/>
          <c:tx>
            <c:v>Valor calculado</c:v>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SansSerif" panose="00000400000000000000" pitchFamily="2" charset="2"/>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P2_RM_IV!$A$2:$A$6</c:f>
              <c:numCache>
                <c:formatCode>General</c:formatCode>
                <c:ptCount val="5"/>
                <c:pt idx="0">
                  <c:v>1</c:v>
                </c:pt>
                <c:pt idx="1">
                  <c:v>2</c:v>
                </c:pt>
                <c:pt idx="2">
                  <c:v>3</c:v>
                </c:pt>
                <c:pt idx="3">
                  <c:v>4</c:v>
                </c:pt>
                <c:pt idx="4">
                  <c:v>5</c:v>
                </c:pt>
              </c:numCache>
            </c:numRef>
          </c:cat>
          <c:val>
            <c:numRef>
              <c:f>P2_RM_IV!$B$2:$B$6</c:f>
              <c:numCache>
                <c:formatCode>0.00</c:formatCode>
                <c:ptCount val="5"/>
                <c:pt idx="0">
                  <c:v>46.162669211093345</c:v>
                </c:pt>
                <c:pt idx="1">
                  <c:v>46.14591423248001</c:v>
                </c:pt>
                <c:pt idx="2">
                  <c:v>46.273175766956662</c:v>
                </c:pt>
                <c:pt idx="3">
                  <c:v>46.725181520946656</c:v>
                </c:pt>
                <c:pt idx="4">
                  <c:v>44.240251794179997</c:v>
                </c:pt>
              </c:numCache>
            </c:numRef>
          </c:val>
          <c:extLst>
            <c:ext xmlns:c16="http://schemas.microsoft.com/office/drawing/2014/chart" uri="{C3380CC4-5D6E-409C-BE32-E72D297353CC}">
              <c16:uniqueId val="{00000000-FD97-4B78-B045-3FA172C33A2E}"/>
            </c:ext>
          </c:extLst>
        </c:ser>
        <c:dLbls>
          <c:showLegendKey val="0"/>
          <c:showVal val="0"/>
          <c:showCatName val="0"/>
          <c:showSerName val="0"/>
          <c:showPercent val="0"/>
          <c:showBubbleSize val="0"/>
        </c:dLbls>
        <c:gapWidth val="150"/>
        <c:axId val="341677344"/>
        <c:axId val="341671520"/>
      </c:barChart>
      <c:lineChart>
        <c:grouping val="standard"/>
        <c:varyColors val="0"/>
        <c:ser>
          <c:idx val="1"/>
          <c:order val="1"/>
          <c:tx>
            <c:v>Valor real</c:v>
          </c:tx>
          <c:spPr>
            <a:ln w="19050" cap="rnd">
              <a:solidFill>
                <a:srgbClr val="FF0000"/>
              </a:solidFill>
              <a:round/>
            </a:ln>
            <a:effectLst/>
          </c:spPr>
          <c:marker>
            <c:symbol val="none"/>
          </c:marker>
          <c:cat>
            <c:numRef>
              <c:f>P2_RM_IV!$A$2:$A$6</c:f>
              <c:numCache>
                <c:formatCode>General</c:formatCode>
                <c:ptCount val="5"/>
                <c:pt idx="0">
                  <c:v>1</c:v>
                </c:pt>
                <c:pt idx="1">
                  <c:v>2</c:v>
                </c:pt>
                <c:pt idx="2">
                  <c:v>3</c:v>
                </c:pt>
                <c:pt idx="3">
                  <c:v>4</c:v>
                </c:pt>
                <c:pt idx="4">
                  <c:v>5</c:v>
                </c:pt>
              </c:numCache>
            </c:numRef>
          </c:cat>
          <c:val>
            <c:numRef>
              <c:f>P2_RM_IV!$C$2:$C$6</c:f>
              <c:numCache>
                <c:formatCode>0.00</c:formatCode>
                <c:ptCount val="5"/>
                <c:pt idx="0">
                  <c:v>45</c:v>
                </c:pt>
                <c:pt idx="1">
                  <c:v>45</c:v>
                </c:pt>
                <c:pt idx="2">
                  <c:v>45</c:v>
                </c:pt>
                <c:pt idx="3">
                  <c:v>45</c:v>
                </c:pt>
                <c:pt idx="4">
                  <c:v>45</c:v>
                </c:pt>
              </c:numCache>
            </c:numRef>
          </c:val>
          <c:smooth val="0"/>
          <c:extLst>
            <c:ext xmlns:c16="http://schemas.microsoft.com/office/drawing/2014/chart" uri="{C3380CC4-5D6E-409C-BE32-E72D297353CC}">
              <c16:uniqueId val="{00000001-FD97-4B78-B045-3FA172C33A2E}"/>
            </c:ext>
          </c:extLst>
        </c:ser>
        <c:dLbls>
          <c:showLegendKey val="0"/>
          <c:showVal val="0"/>
          <c:showCatName val="0"/>
          <c:showSerName val="0"/>
          <c:showPercent val="0"/>
          <c:showBubbleSize val="0"/>
        </c:dLbls>
        <c:marker val="1"/>
        <c:smooth val="0"/>
        <c:axId val="341671104"/>
        <c:axId val="341681920"/>
      </c:lineChart>
      <c:catAx>
        <c:axId val="34167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s-EC"/>
                  <a:t>Repeticiones</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1520"/>
        <c:crosses val="autoZero"/>
        <c:auto val="1"/>
        <c:lblAlgn val="ctr"/>
        <c:lblOffset val="100"/>
        <c:noMultiLvlLbl val="0"/>
      </c:catAx>
      <c:valAx>
        <c:axId val="341671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r>
                  <a:rPr lang="en-US"/>
                  <a:t>Área calculada(cm2)</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crossAx val="341677344"/>
        <c:crosses val="autoZero"/>
        <c:crossBetween val="between"/>
        <c:majorUnit val="1"/>
      </c:valAx>
      <c:valAx>
        <c:axId val="341681920"/>
        <c:scaling>
          <c:orientation val="minMax"/>
          <c:max val="51"/>
          <c:min val="44"/>
        </c:scaling>
        <c:delete val="1"/>
        <c:axPos val="r"/>
        <c:numFmt formatCode="0.00" sourceLinked="1"/>
        <c:majorTickMark val="out"/>
        <c:minorTickMark val="none"/>
        <c:tickLblPos val="nextTo"/>
        <c:crossAx val="341671104"/>
        <c:crosses val="max"/>
        <c:crossBetween val="between"/>
      </c:valAx>
      <c:catAx>
        <c:axId val="341671104"/>
        <c:scaling>
          <c:orientation val="minMax"/>
        </c:scaling>
        <c:delete val="1"/>
        <c:axPos val="b"/>
        <c:numFmt formatCode="General" sourceLinked="1"/>
        <c:majorTickMark val="out"/>
        <c:minorTickMark val="none"/>
        <c:tickLblPos val="nextTo"/>
        <c:crossAx val="341681920"/>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ansSerif" panose="00000400000000000000" pitchFamily="2" charset="2"/>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900">
          <a:latin typeface="SansSerif" panose="00000400000000000000" pitchFamily="2" charset="2"/>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45B6F-5326-4891-8985-12E0462DE6E0}"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3BCE2BA-5AC9-43DE-B3EC-D36EB0F1BE65}">
      <dgm:prSet phldrT="[Texto]" custT="1"/>
      <dgm:spPr/>
      <dgm:t>
        <a:bodyPr/>
        <a:lstStyle/>
        <a:p>
          <a:r>
            <a:rPr lang="es-ES" sz="1600" smtClean="0"/>
            <a:t>Sistemas Multi-Agente</a:t>
          </a:r>
          <a:endParaRPr lang="es-ES" sz="1600" dirty="0"/>
        </a:p>
      </dgm:t>
    </dgm:pt>
    <dgm:pt modelId="{174F7FBA-D0CF-413C-A807-F077D7DA2E4C}" type="parTrans" cxnId="{CBAEC1AC-1329-413B-9F33-1C5F84721A6C}">
      <dgm:prSet/>
      <dgm:spPr/>
      <dgm:t>
        <a:bodyPr/>
        <a:lstStyle/>
        <a:p>
          <a:endParaRPr lang="es-ES" sz="1600">
            <a:solidFill>
              <a:schemeClr val="tx1"/>
            </a:solidFill>
          </a:endParaRPr>
        </a:p>
      </dgm:t>
    </dgm:pt>
    <dgm:pt modelId="{8B6664CD-5144-4C36-8BC8-603F41050E8B}" type="sibTrans" cxnId="{CBAEC1AC-1329-413B-9F33-1C5F84721A6C}">
      <dgm:prSet/>
      <dgm:spPr/>
      <dgm:t>
        <a:bodyPr/>
        <a:lstStyle/>
        <a:p>
          <a:endParaRPr lang="es-ES" sz="1600">
            <a:solidFill>
              <a:schemeClr val="tx1"/>
            </a:solidFill>
          </a:endParaRPr>
        </a:p>
      </dgm:t>
    </dgm:pt>
    <dgm:pt modelId="{7AB0D352-6B0E-46DA-ABD7-3D729B5C9195}">
      <dgm:prSet phldrT="[Texto]" custT="1"/>
      <dgm:spPr/>
      <dgm:t>
        <a:bodyPr/>
        <a:lstStyle/>
        <a:p>
          <a:r>
            <a:rPr lang="es-ES" sz="1600" smtClean="0"/>
            <a:t>Sistemas Homogéneos</a:t>
          </a:r>
          <a:endParaRPr lang="es-ES" sz="1600" dirty="0"/>
        </a:p>
      </dgm:t>
    </dgm:pt>
    <dgm:pt modelId="{D4463C29-3307-43E0-A9CF-4A1BBE593CD6}" type="parTrans" cxnId="{EADAB1EF-B685-4C5C-B477-5199614BB183}">
      <dgm:prSet/>
      <dgm:spPr/>
      <dgm:t>
        <a:bodyPr/>
        <a:lstStyle/>
        <a:p>
          <a:endParaRPr lang="es-ES" sz="1600">
            <a:solidFill>
              <a:schemeClr val="tx1"/>
            </a:solidFill>
          </a:endParaRPr>
        </a:p>
      </dgm:t>
    </dgm:pt>
    <dgm:pt modelId="{31413442-CA72-47DB-86D7-DED6E251EE59}" type="sibTrans" cxnId="{EADAB1EF-B685-4C5C-B477-5199614BB183}">
      <dgm:prSet/>
      <dgm:spPr/>
      <dgm:t>
        <a:bodyPr/>
        <a:lstStyle/>
        <a:p>
          <a:endParaRPr lang="es-ES" sz="1600">
            <a:solidFill>
              <a:schemeClr val="tx1"/>
            </a:solidFill>
          </a:endParaRPr>
        </a:p>
      </dgm:t>
    </dgm:pt>
    <dgm:pt modelId="{F394125A-EA57-40C5-9F5B-5AA656C39F4F}">
      <dgm:prSet phldrT="[Texto]" custT="1"/>
      <dgm:spPr/>
      <dgm:t>
        <a:bodyPr/>
        <a:lstStyle/>
        <a:p>
          <a:r>
            <a:rPr lang="es-ES" sz="1600" dirty="0" smtClean="0"/>
            <a:t>Sistemas Heterogéneos</a:t>
          </a:r>
          <a:endParaRPr lang="es-ES" sz="1600" dirty="0"/>
        </a:p>
      </dgm:t>
    </dgm:pt>
    <dgm:pt modelId="{51C21493-0768-4DC7-9CA1-38DB9851BDC3}" type="parTrans" cxnId="{89D5368B-9D92-409D-80F7-369321CD9EB2}">
      <dgm:prSet/>
      <dgm:spPr/>
      <dgm:t>
        <a:bodyPr/>
        <a:lstStyle/>
        <a:p>
          <a:endParaRPr lang="es-ES" sz="1600">
            <a:solidFill>
              <a:schemeClr val="tx1"/>
            </a:solidFill>
          </a:endParaRPr>
        </a:p>
      </dgm:t>
    </dgm:pt>
    <dgm:pt modelId="{151FED37-4734-45E4-981D-929A22218041}" type="sibTrans" cxnId="{89D5368B-9D92-409D-80F7-369321CD9EB2}">
      <dgm:prSet/>
      <dgm:spPr/>
      <dgm:t>
        <a:bodyPr/>
        <a:lstStyle/>
        <a:p>
          <a:endParaRPr lang="es-ES" sz="1600">
            <a:solidFill>
              <a:schemeClr val="tx1"/>
            </a:solidFill>
          </a:endParaRPr>
        </a:p>
      </dgm:t>
    </dgm:pt>
    <dgm:pt modelId="{BC7E25B6-20FF-44CE-B328-AD4CEAC708C6}" type="pres">
      <dgm:prSet presAssocID="{BC845B6F-5326-4891-8985-12E0462DE6E0}" presName="linear" presStyleCnt="0">
        <dgm:presLayoutVars>
          <dgm:dir/>
          <dgm:animLvl val="lvl"/>
          <dgm:resizeHandles val="exact"/>
        </dgm:presLayoutVars>
      </dgm:prSet>
      <dgm:spPr/>
      <dgm:t>
        <a:bodyPr/>
        <a:lstStyle/>
        <a:p>
          <a:endParaRPr lang="es-ES"/>
        </a:p>
      </dgm:t>
    </dgm:pt>
    <dgm:pt modelId="{867AB59D-23D6-4B79-BDFE-580192A97D37}" type="pres">
      <dgm:prSet presAssocID="{93BCE2BA-5AC9-43DE-B3EC-D36EB0F1BE65}" presName="parentLin" presStyleCnt="0"/>
      <dgm:spPr/>
    </dgm:pt>
    <dgm:pt modelId="{FBEA1EAC-FCD7-41AE-8C9B-FB9439E6BE72}" type="pres">
      <dgm:prSet presAssocID="{93BCE2BA-5AC9-43DE-B3EC-D36EB0F1BE65}" presName="parentLeftMargin" presStyleLbl="node1" presStyleIdx="0" presStyleCnt="3"/>
      <dgm:spPr/>
      <dgm:t>
        <a:bodyPr/>
        <a:lstStyle/>
        <a:p>
          <a:endParaRPr lang="es-ES"/>
        </a:p>
      </dgm:t>
    </dgm:pt>
    <dgm:pt modelId="{2C73FC62-E1DC-4EA2-928F-C5CA18BC422C}" type="pres">
      <dgm:prSet presAssocID="{93BCE2BA-5AC9-43DE-B3EC-D36EB0F1BE65}" presName="parentText" presStyleLbl="node1" presStyleIdx="0" presStyleCnt="3">
        <dgm:presLayoutVars>
          <dgm:chMax val="0"/>
          <dgm:bulletEnabled val="1"/>
        </dgm:presLayoutVars>
      </dgm:prSet>
      <dgm:spPr/>
      <dgm:t>
        <a:bodyPr/>
        <a:lstStyle/>
        <a:p>
          <a:endParaRPr lang="es-ES"/>
        </a:p>
      </dgm:t>
    </dgm:pt>
    <dgm:pt modelId="{60D13974-99A1-43EE-81C5-081AE9CA32CE}" type="pres">
      <dgm:prSet presAssocID="{93BCE2BA-5AC9-43DE-B3EC-D36EB0F1BE65}" presName="negativeSpace" presStyleCnt="0"/>
      <dgm:spPr/>
    </dgm:pt>
    <dgm:pt modelId="{60904608-751A-4D37-8141-2CF30125C24B}" type="pres">
      <dgm:prSet presAssocID="{93BCE2BA-5AC9-43DE-B3EC-D36EB0F1BE65}" presName="childText" presStyleLbl="conFgAcc1" presStyleIdx="0" presStyleCnt="3">
        <dgm:presLayoutVars>
          <dgm:bulletEnabled val="1"/>
        </dgm:presLayoutVars>
      </dgm:prSet>
      <dgm:spPr/>
    </dgm:pt>
    <dgm:pt modelId="{95E0B7C7-73CC-416D-9BEC-8039B15A4EBA}" type="pres">
      <dgm:prSet presAssocID="{8B6664CD-5144-4C36-8BC8-603F41050E8B}" presName="spaceBetweenRectangles" presStyleCnt="0"/>
      <dgm:spPr/>
    </dgm:pt>
    <dgm:pt modelId="{2BF56BB9-4EF5-4681-A72F-2FEE674DCD23}" type="pres">
      <dgm:prSet presAssocID="{7AB0D352-6B0E-46DA-ABD7-3D729B5C9195}" presName="parentLin" presStyleCnt="0"/>
      <dgm:spPr/>
    </dgm:pt>
    <dgm:pt modelId="{DEFBB575-0738-412A-BE00-B5537B632611}" type="pres">
      <dgm:prSet presAssocID="{7AB0D352-6B0E-46DA-ABD7-3D729B5C9195}" presName="parentLeftMargin" presStyleLbl="node1" presStyleIdx="0" presStyleCnt="3"/>
      <dgm:spPr/>
      <dgm:t>
        <a:bodyPr/>
        <a:lstStyle/>
        <a:p>
          <a:endParaRPr lang="es-ES"/>
        </a:p>
      </dgm:t>
    </dgm:pt>
    <dgm:pt modelId="{5F8CCA6F-1D92-4B1B-9696-822B3EB9F4A9}" type="pres">
      <dgm:prSet presAssocID="{7AB0D352-6B0E-46DA-ABD7-3D729B5C9195}" presName="parentText" presStyleLbl="node1" presStyleIdx="1" presStyleCnt="3">
        <dgm:presLayoutVars>
          <dgm:chMax val="0"/>
          <dgm:bulletEnabled val="1"/>
        </dgm:presLayoutVars>
      </dgm:prSet>
      <dgm:spPr/>
      <dgm:t>
        <a:bodyPr/>
        <a:lstStyle/>
        <a:p>
          <a:endParaRPr lang="es-ES"/>
        </a:p>
      </dgm:t>
    </dgm:pt>
    <dgm:pt modelId="{BFE57F7B-B47B-4338-93C5-BA57F93AC6FB}" type="pres">
      <dgm:prSet presAssocID="{7AB0D352-6B0E-46DA-ABD7-3D729B5C9195}" presName="negativeSpace" presStyleCnt="0"/>
      <dgm:spPr/>
    </dgm:pt>
    <dgm:pt modelId="{09B5173D-187B-49E4-939E-2209DAE7039D}" type="pres">
      <dgm:prSet presAssocID="{7AB0D352-6B0E-46DA-ABD7-3D729B5C9195}" presName="childText" presStyleLbl="conFgAcc1" presStyleIdx="1" presStyleCnt="3">
        <dgm:presLayoutVars>
          <dgm:bulletEnabled val="1"/>
        </dgm:presLayoutVars>
      </dgm:prSet>
      <dgm:spPr/>
    </dgm:pt>
    <dgm:pt modelId="{6CBC369C-2A0F-4490-8A37-42D20823471A}" type="pres">
      <dgm:prSet presAssocID="{31413442-CA72-47DB-86D7-DED6E251EE59}" presName="spaceBetweenRectangles" presStyleCnt="0"/>
      <dgm:spPr/>
    </dgm:pt>
    <dgm:pt modelId="{27853158-3F09-4A8F-8A33-D8912919F47F}" type="pres">
      <dgm:prSet presAssocID="{F394125A-EA57-40C5-9F5B-5AA656C39F4F}" presName="parentLin" presStyleCnt="0"/>
      <dgm:spPr/>
    </dgm:pt>
    <dgm:pt modelId="{99DB96ED-1556-4275-8957-9C15BB5EB272}" type="pres">
      <dgm:prSet presAssocID="{F394125A-EA57-40C5-9F5B-5AA656C39F4F}" presName="parentLeftMargin" presStyleLbl="node1" presStyleIdx="1" presStyleCnt="3"/>
      <dgm:spPr/>
      <dgm:t>
        <a:bodyPr/>
        <a:lstStyle/>
        <a:p>
          <a:endParaRPr lang="es-ES"/>
        </a:p>
      </dgm:t>
    </dgm:pt>
    <dgm:pt modelId="{A51DB108-10C9-4769-B211-C7D13F453BFC}" type="pres">
      <dgm:prSet presAssocID="{F394125A-EA57-40C5-9F5B-5AA656C39F4F}" presName="parentText" presStyleLbl="node1" presStyleIdx="2" presStyleCnt="3">
        <dgm:presLayoutVars>
          <dgm:chMax val="0"/>
          <dgm:bulletEnabled val="1"/>
        </dgm:presLayoutVars>
      </dgm:prSet>
      <dgm:spPr/>
      <dgm:t>
        <a:bodyPr/>
        <a:lstStyle/>
        <a:p>
          <a:endParaRPr lang="es-ES"/>
        </a:p>
      </dgm:t>
    </dgm:pt>
    <dgm:pt modelId="{4221FEA4-75B5-490F-AD2E-6E7EEBD6C8E0}" type="pres">
      <dgm:prSet presAssocID="{F394125A-EA57-40C5-9F5B-5AA656C39F4F}" presName="negativeSpace" presStyleCnt="0"/>
      <dgm:spPr/>
    </dgm:pt>
    <dgm:pt modelId="{DFBE4AA5-6783-488A-A7F5-D3EC3D65C089}" type="pres">
      <dgm:prSet presAssocID="{F394125A-EA57-40C5-9F5B-5AA656C39F4F}" presName="childText" presStyleLbl="conFgAcc1" presStyleIdx="2" presStyleCnt="3">
        <dgm:presLayoutVars>
          <dgm:bulletEnabled val="1"/>
        </dgm:presLayoutVars>
      </dgm:prSet>
      <dgm:spPr/>
    </dgm:pt>
  </dgm:ptLst>
  <dgm:cxnLst>
    <dgm:cxn modelId="{62C72AF4-DE3D-4BD6-9BC6-013453289C29}" type="presOf" srcId="{BC845B6F-5326-4891-8985-12E0462DE6E0}" destId="{BC7E25B6-20FF-44CE-B328-AD4CEAC708C6}" srcOrd="0" destOrd="0" presId="urn:microsoft.com/office/officeart/2005/8/layout/list1"/>
    <dgm:cxn modelId="{89D5368B-9D92-409D-80F7-369321CD9EB2}" srcId="{BC845B6F-5326-4891-8985-12E0462DE6E0}" destId="{F394125A-EA57-40C5-9F5B-5AA656C39F4F}" srcOrd="2" destOrd="0" parTransId="{51C21493-0768-4DC7-9CA1-38DB9851BDC3}" sibTransId="{151FED37-4734-45E4-981D-929A22218041}"/>
    <dgm:cxn modelId="{DB6CFB93-9D2D-44E4-92AB-9360709E9F86}" type="presOf" srcId="{7AB0D352-6B0E-46DA-ABD7-3D729B5C9195}" destId="{5F8CCA6F-1D92-4B1B-9696-822B3EB9F4A9}" srcOrd="1" destOrd="0" presId="urn:microsoft.com/office/officeart/2005/8/layout/list1"/>
    <dgm:cxn modelId="{EADAB1EF-B685-4C5C-B477-5199614BB183}" srcId="{BC845B6F-5326-4891-8985-12E0462DE6E0}" destId="{7AB0D352-6B0E-46DA-ABD7-3D729B5C9195}" srcOrd="1" destOrd="0" parTransId="{D4463C29-3307-43E0-A9CF-4A1BBE593CD6}" sibTransId="{31413442-CA72-47DB-86D7-DED6E251EE59}"/>
    <dgm:cxn modelId="{1CD1C253-22AE-4060-833D-25DAB9A3BB16}" type="presOf" srcId="{7AB0D352-6B0E-46DA-ABD7-3D729B5C9195}" destId="{DEFBB575-0738-412A-BE00-B5537B632611}" srcOrd="0" destOrd="0" presId="urn:microsoft.com/office/officeart/2005/8/layout/list1"/>
    <dgm:cxn modelId="{A532A14A-FFF6-447A-AE39-EECA3F3267F0}" type="presOf" srcId="{93BCE2BA-5AC9-43DE-B3EC-D36EB0F1BE65}" destId="{2C73FC62-E1DC-4EA2-928F-C5CA18BC422C}" srcOrd="1" destOrd="0" presId="urn:microsoft.com/office/officeart/2005/8/layout/list1"/>
    <dgm:cxn modelId="{179D56A7-D575-4DDB-A54D-839FE903CD42}" type="presOf" srcId="{F394125A-EA57-40C5-9F5B-5AA656C39F4F}" destId="{A51DB108-10C9-4769-B211-C7D13F453BFC}" srcOrd="1" destOrd="0" presId="urn:microsoft.com/office/officeart/2005/8/layout/list1"/>
    <dgm:cxn modelId="{F73CE7BA-D1AB-4C2E-A53E-C387E4EF159A}" type="presOf" srcId="{F394125A-EA57-40C5-9F5B-5AA656C39F4F}" destId="{99DB96ED-1556-4275-8957-9C15BB5EB272}" srcOrd="0" destOrd="0" presId="urn:microsoft.com/office/officeart/2005/8/layout/list1"/>
    <dgm:cxn modelId="{CBAEC1AC-1329-413B-9F33-1C5F84721A6C}" srcId="{BC845B6F-5326-4891-8985-12E0462DE6E0}" destId="{93BCE2BA-5AC9-43DE-B3EC-D36EB0F1BE65}" srcOrd="0" destOrd="0" parTransId="{174F7FBA-D0CF-413C-A807-F077D7DA2E4C}" sibTransId="{8B6664CD-5144-4C36-8BC8-603F41050E8B}"/>
    <dgm:cxn modelId="{3B5758F4-C945-45E3-897F-122357B244F3}" type="presOf" srcId="{93BCE2BA-5AC9-43DE-B3EC-D36EB0F1BE65}" destId="{FBEA1EAC-FCD7-41AE-8C9B-FB9439E6BE72}" srcOrd="0" destOrd="0" presId="urn:microsoft.com/office/officeart/2005/8/layout/list1"/>
    <dgm:cxn modelId="{1E2668C1-CCE1-4BFA-A9C8-933F39DB0174}" type="presParOf" srcId="{BC7E25B6-20FF-44CE-B328-AD4CEAC708C6}" destId="{867AB59D-23D6-4B79-BDFE-580192A97D37}" srcOrd="0" destOrd="0" presId="urn:microsoft.com/office/officeart/2005/8/layout/list1"/>
    <dgm:cxn modelId="{44C6C570-055B-4443-9827-D298819A68CB}" type="presParOf" srcId="{867AB59D-23D6-4B79-BDFE-580192A97D37}" destId="{FBEA1EAC-FCD7-41AE-8C9B-FB9439E6BE72}" srcOrd="0" destOrd="0" presId="urn:microsoft.com/office/officeart/2005/8/layout/list1"/>
    <dgm:cxn modelId="{A8980B1A-4378-4BC8-A629-DE2AC5E5AAC8}" type="presParOf" srcId="{867AB59D-23D6-4B79-BDFE-580192A97D37}" destId="{2C73FC62-E1DC-4EA2-928F-C5CA18BC422C}" srcOrd="1" destOrd="0" presId="urn:microsoft.com/office/officeart/2005/8/layout/list1"/>
    <dgm:cxn modelId="{E84DBC16-3216-4C8E-BAAE-32903FD40AC4}" type="presParOf" srcId="{BC7E25B6-20FF-44CE-B328-AD4CEAC708C6}" destId="{60D13974-99A1-43EE-81C5-081AE9CA32CE}" srcOrd="1" destOrd="0" presId="urn:microsoft.com/office/officeart/2005/8/layout/list1"/>
    <dgm:cxn modelId="{0DDD3307-9780-4C33-B484-60C2D1886549}" type="presParOf" srcId="{BC7E25B6-20FF-44CE-B328-AD4CEAC708C6}" destId="{60904608-751A-4D37-8141-2CF30125C24B}" srcOrd="2" destOrd="0" presId="urn:microsoft.com/office/officeart/2005/8/layout/list1"/>
    <dgm:cxn modelId="{635380DC-FD64-47BF-AFD5-4EBE31E75F62}" type="presParOf" srcId="{BC7E25B6-20FF-44CE-B328-AD4CEAC708C6}" destId="{95E0B7C7-73CC-416D-9BEC-8039B15A4EBA}" srcOrd="3" destOrd="0" presId="urn:microsoft.com/office/officeart/2005/8/layout/list1"/>
    <dgm:cxn modelId="{D010C655-3E7F-4347-88C3-D1C24E3F49CA}" type="presParOf" srcId="{BC7E25B6-20FF-44CE-B328-AD4CEAC708C6}" destId="{2BF56BB9-4EF5-4681-A72F-2FEE674DCD23}" srcOrd="4" destOrd="0" presId="urn:microsoft.com/office/officeart/2005/8/layout/list1"/>
    <dgm:cxn modelId="{2F6985BA-1FE6-40AE-8917-1C12CE48D1A5}" type="presParOf" srcId="{2BF56BB9-4EF5-4681-A72F-2FEE674DCD23}" destId="{DEFBB575-0738-412A-BE00-B5537B632611}" srcOrd="0" destOrd="0" presId="urn:microsoft.com/office/officeart/2005/8/layout/list1"/>
    <dgm:cxn modelId="{F3414183-1E48-419D-AE83-B8C9B4BCF43A}" type="presParOf" srcId="{2BF56BB9-4EF5-4681-A72F-2FEE674DCD23}" destId="{5F8CCA6F-1D92-4B1B-9696-822B3EB9F4A9}" srcOrd="1" destOrd="0" presId="urn:microsoft.com/office/officeart/2005/8/layout/list1"/>
    <dgm:cxn modelId="{0D5C7B56-18FB-47A6-9CDC-9989BA8E4682}" type="presParOf" srcId="{BC7E25B6-20FF-44CE-B328-AD4CEAC708C6}" destId="{BFE57F7B-B47B-4338-93C5-BA57F93AC6FB}" srcOrd="5" destOrd="0" presId="urn:microsoft.com/office/officeart/2005/8/layout/list1"/>
    <dgm:cxn modelId="{3F97E8BE-2E8E-4BC8-BE6F-46B0E1EB97EE}" type="presParOf" srcId="{BC7E25B6-20FF-44CE-B328-AD4CEAC708C6}" destId="{09B5173D-187B-49E4-939E-2209DAE7039D}" srcOrd="6" destOrd="0" presId="urn:microsoft.com/office/officeart/2005/8/layout/list1"/>
    <dgm:cxn modelId="{9CA88F0E-C6DC-4E31-9E21-9DB6D2F7B52C}" type="presParOf" srcId="{BC7E25B6-20FF-44CE-B328-AD4CEAC708C6}" destId="{6CBC369C-2A0F-4490-8A37-42D20823471A}" srcOrd="7" destOrd="0" presId="urn:microsoft.com/office/officeart/2005/8/layout/list1"/>
    <dgm:cxn modelId="{DB0CC2A3-4CC5-4B83-B93C-4D2644311090}" type="presParOf" srcId="{BC7E25B6-20FF-44CE-B328-AD4CEAC708C6}" destId="{27853158-3F09-4A8F-8A33-D8912919F47F}" srcOrd="8" destOrd="0" presId="urn:microsoft.com/office/officeart/2005/8/layout/list1"/>
    <dgm:cxn modelId="{0F564A03-C873-497D-A45F-170663A7DA1E}" type="presParOf" srcId="{27853158-3F09-4A8F-8A33-D8912919F47F}" destId="{99DB96ED-1556-4275-8957-9C15BB5EB272}" srcOrd="0" destOrd="0" presId="urn:microsoft.com/office/officeart/2005/8/layout/list1"/>
    <dgm:cxn modelId="{8DCEA41A-7834-4B02-9262-5942ABEAE9DD}" type="presParOf" srcId="{27853158-3F09-4A8F-8A33-D8912919F47F}" destId="{A51DB108-10C9-4769-B211-C7D13F453BFC}" srcOrd="1" destOrd="0" presId="urn:microsoft.com/office/officeart/2005/8/layout/list1"/>
    <dgm:cxn modelId="{711112D0-69E2-48CC-8EC1-FD88B4B98BD9}" type="presParOf" srcId="{BC7E25B6-20FF-44CE-B328-AD4CEAC708C6}" destId="{4221FEA4-75B5-490F-AD2E-6E7EEBD6C8E0}" srcOrd="9" destOrd="0" presId="urn:microsoft.com/office/officeart/2005/8/layout/list1"/>
    <dgm:cxn modelId="{3359D0EF-BD53-4529-A62B-035F1C57AEC1}" type="presParOf" srcId="{BC7E25B6-20FF-44CE-B328-AD4CEAC708C6}" destId="{DFBE4AA5-6783-488A-A7F5-D3EC3D65C08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E73C7B-ACD7-46AC-899F-B5774EBDA165}" type="doc">
      <dgm:prSet loTypeId="urn:microsoft.com/office/officeart/2005/8/layout/hList7" loCatId="picture" qsTypeId="urn:microsoft.com/office/officeart/2005/8/quickstyle/simple1" qsCatId="simple" csTypeId="urn:microsoft.com/office/officeart/2005/8/colors/accent1_5" csCatId="accent1" phldr="1"/>
      <dgm:spPr/>
    </dgm:pt>
    <dgm:pt modelId="{00A50B07-A1DA-497B-87C9-345CE5F30AE5}">
      <dgm:prSet phldrT="[Texto]" custT="1"/>
      <dgm:spPr/>
      <dgm:t>
        <a:bodyPr/>
        <a:lstStyle/>
        <a:p>
          <a:r>
            <a:rPr lang="es-ES" sz="1700" dirty="0" smtClean="0">
              <a:solidFill>
                <a:schemeClr val="tx1"/>
              </a:solidFill>
            </a:rPr>
            <a:t>Ruedas</a:t>
          </a:r>
          <a:endParaRPr lang="es-ES" sz="1700" dirty="0">
            <a:solidFill>
              <a:schemeClr val="tx1"/>
            </a:solidFill>
          </a:endParaRPr>
        </a:p>
      </dgm:t>
    </dgm:pt>
    <dgm:pt modelId="{732C0B0A-16E4-4B8B-AF52-C1F43DCBC05F}" type="parTrans" cxnId="{68130EB5-382F-4E94-ADB6-D14C58DBA644}">
      <dgm:prSet/>
      <dgm:spPr/>
      <dgm:t>
        <a:bodyPr/>
        <a:lstStyle/>
        <a:p>
          <a:endParaRPr lang="es-ES" sz="1700">
            <a:solidFill>
              <a:schemeClr val="tx1"/>
            </a:solidFill>
          </a:endParaRPr>
        </a:p>
      </dgm:t>
    </dgm:pt>
    <dgm:pt modelId="{D1DB7C37-BD90-4E64-B050-BA3C0DC04AE7}" type="sibTrans" cxnId="{68130EB5-382F-4E94-ADB6-D14C58DBA644}">
      <dgm:prSet/>
      <dgm:spPr/>
      <dgm:t>
        <a:bodyPr/>
        <a:lstStyle/>
        <a:p>
          <a:endParaRPr lang="es-ES" sz="1700">
            <a:solidFill>
              <a:schemeClr val="tx1"/>
            </a:solidFill>
          </a:endParaRPr>
        </a:p>
      </dgm:t>
    </dgm:pt>
    <dgm:pt modelId="{1B4544B1-8008-4B3C-8ABF-171B52CB9563}">
      <dgm:prSet phldrT="[Texto]" custT="1"/>
      <dgm:spPr/>
      <dgm:t>
        <a:bodyPr/>
        <a:lstStyle/>
        <a:p>
          <a:r>
            <a:rPr lang="es-ES" sz="1700" dirty="0" smtClean="0">
              <a:solidFill>
                <a:schemeClr val="tx1"/>
              </a:solidFill>
            </a:rPr>
            <a:t>Patas</a:t>
          </a:r>
          <a:endParaRPr lang="es-ES" sz="1700" dirty="0">
            <a:solidFill>
              <a:schemeClr val="tx1"/>
            </a:solidFill>
          </a:endParaRPr>
        </a:p>
      </dgm:t>
    </dgm:pt>
    <dgm:pt modelId="{0762957B-C37F-4759-A293-EBAF7C877E90}" type="parTrans" cxnId="{C4970BBB-CD0D-4F84-945B-A7FF726792D2}">
      <dgm:prSet/>
      <dgm:spPr/>
      <dgm:t>
        <a:bodyPr/>
        <a:lstStyle/>
        <a:p>
          <a:endParaRPr lang="es-ES" sz="1700">
            <a:solidFill>
              <a:schemeClr val="tx1"/>
            </a:solidFill>
          </a:endParaRPr>
        </a:p>
      </dgm:t>
    </dgm:pt>
    <dgm:pt modelId="{C4371BED-3CAE-4B25-9E0E-A305838C758C}" type="sibTrans" cxnId="{C4970BBB-CD0D-4F84-945B-A7FF726792D2}">
      <dgm:prSet/>
      <dgm:spPr/>
      <dgm:t>
        <a:bodyPr/>
        <a:lstStyle/>
        <a:p>
          <a:endParaRPr lang="es-ES" sz="1700">
            <a:solidFill>
              <a:schemeClr val="tx1"/>
            </a:solidFill>
          </a:endParaRPr>
        </a:p>
      </dgm:t>
    </dgm:pt>
    <dgm:pt modelId="{45407F4D-6466-4379-8D75-EDF684DEE022}">
      <dgm:prSet phldrT="[Texto]" custT="1"/>
      <dgm:spPr/>
      <dgm:t>
        <a:bodyPr/>
        <a:lstStyle/>
        <a:p>
          <a:r>
            <a:rPr lang="es-ES" sz="1700" dirty="0" smtClean="0">
              <a:solidFill>
                <a:schemeClr val="tx1"/>
              </a:solidFill>
            </a:rPr>
            <a:t>Orugas</a:t>
          </a:r>
          <a:endParaRPr lang="es-ES" sz="1700" dirty="0">
            <a:solidFill>
              <a:schemeClr val="tx1"/>
            </a:solidFill>
          </a:endParaRPr>
        </a:p>
      </dgm:t>
    </dgm:pt>
    <dgm:pt modelId="{914979B9-E76F-409D-B089-D4F0C18A7710}" type="parTrans" cxnId="{CB63F51B-D28D-4067-9669-6438110AAE30}">
      <dgm:prSet/>
      <dgm:spPr/>
      <dgm:t>
        <a:bodyPr/>
        <a:lstStyle/>
        <a:p>
          <a:endParaRPr lang="es-ES" sz="1700">
            <a:solidFill>
              <a:schemeClr val="tx1"/>
            </a:solidFill>
          </a:endParaRPr>
        </a:p>
      </dgm:t>
    </dgm:pt>
    <dgm:pt modelId="{158C3E4D-3E4F-4FE0-B89D-B504F3AA0B65}" type="sibTrans" cxnId="{CB63F51B-D28D-4067-9669-6438110AAE30}">
      <dgm:prSet/>
      <dgm:spPr/>
      <dgm:t>
        <a:bodyPr/>
        <a:lstStyle/>
        <a:p>
          <a:endParaRPr lang="es-ES" sz="1700">
            <a:solidFill>
              <a:schemeClr val="tx1"/>
            </a:solidFill>
          </a:endParaRPr>
        </a:p>
      </dgm:t>
    </dgm:pt>
    <dgm:pt modelId="{90FD2C78-3416-4E59-97C9-C8951D4F3C36}" type="pres">
      <dgm:prSet presAssocID="{2FE73C7B-ACD7-46AC-899F-B5774EBDA165}" presName="Name0" presStyleCnt="0">
        <dgm:presLayoutVars>
          <dgm:dir/>
          <dgm:resizeHandles val="exact"/>
        </dgm:presLayoutVars>
      </dgm:prSet>
      <dgm:spPr/>
    </dgm:pt>
    <dgm:pt modelId="{9E7C9274-6736-422C-BAC9-07209945EDC3}" type="pres">
      <dgm:prSet presAssocID="{2FE73C7B-ACD7-46AC-899F-B5774EBDA165}" presName="fgShape" presStyleLbl="fgShp" presStyleIdx="0" presStyleCnt="1"/>
      <dgm:spPr/>
    </dgm:pt>
    <dgm:pt modelId="{51CB000A-D08D-483C-A53C-8732BB7E315A}" type="pres">
      <dgm:prSet presAssocID="{2FE73C7B-ACD7-46AC-899F-B5774EBDA165}" presName="linComp" presStyleCnt="0"/>
      <dgm:spPr/>
    </dgm:pt>
    <dgm:pt modelId="{1BA3237F-43B1-4D9F-AEEE-64A174FE1FDF}" type="pres">
      <dgm:prSet presAssocID="{00A50B07-A1DA-497B-87C9-345CE5F30AE5}" presName="compNode" presStyleCnt="0"/>
      <dgm:spPr/>
    </dgm:pt>
    <dgm:pt modelId="{2239E999-A761-4CD7-A7DC-A7AA3EE7AB23}" type="pres">
      <dgm:prSet presAssocID="{00A50B07-A1DA-497B-87C9-345CE5F30AE5}" presName="bkgdShape" presStyleLbl="node1" presStyleIdx="0" presStyleCnt="3"/>
      <dgm:spPr/>
      <dgm:t>
        <a:bodyPr/>
        <a:lstStyle/>
        <a:p>
          <a:endParaRPr lang="es-ES"/>
        </a:p>
      </dgm:t>
    </dgm:pt>
    <dgm:pt modelId="{D530E296-5B65-4A26-859F-D13A57A104DD}" type="pres">
      <dgm:prSet presAssocID="{00A50B07-A1DA-497B-87C9-345CE5F30AE5}" presName="nodeTx" presStyleLbl="node1" presStyleIdx="0" presStyleCnt="3">
        <dgm:presLayoutVars>
          <dgm:bulletEnabled val="1"/>
        </dgm:presLayoutVars>
      </dgm:prSet>
      <dgm:spPr/>
      <dgm:t>
        <a:bodyPr/>
        <a:lstStyle/>
        <a:p>
          <a:endParaRPr lang="es-ES"/>
        </a:p>
      </dgm:t>
    </dgm:pt>
    <dgm:pt modelId="{15313A43-1E78-4965-AEF2-06BFB098F27C}" type="pres">
      <dgm:prSet presAssocID="{00A50B07-A1DA-497B-87C9-345CE5F30AE5}" presName="invisiNode" presStyleLbl="node1" presStyleIdx="0" presStyleCnt="3"/>
      <dgm:spPr/>
    </dgm:pt>
    <dgm:pt modelId="{0EFC65BB-655A-4864-A7B1-63C676B3A6B7}" type="pres">
      <dgm:prSet presAssocID="{00A50B07-A1DA-497B-87C9-345CE5F30AE5}" presName="imagNode" presStyleLbl="fgImgPlace1" presStyleIdx="0" presStyleCnt="3" custScaleX="119733" custScaleY="11973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BBA01AA8-FF7D-43A4-B48D-F66907E31F76}" type="pres">
      <dgm:prSet presAssocID="{D1DB7C37-BD90-4E64-B050-BA3C0DC04AE7}" presName="sibTrans" presStyleLbl="sibTrans2D1" presStyleIdx="0" presStyleCnt="0"/>
      <dgm:spPr/>
      <dgm:t>
        <a:bodyPr/>
        <a:lstStyle/>
        <a:p>
          <a:endParaRPr lang="es-ES"/>
        </a:p>
      </dgm:t>
    </dgm:pt>
    <dgm:pt modelId="{9C4437F4-13FC-45A1-95FF-80DD9965BAB1}" type="pres">
      <dgm:prSet presAssocID="{1B4544B1-8008-4B3C-8ABF-171B52CB9563}" presName="compNode" presStyleCnt="0"/>
      <dgm:spPr/>
    </dgm:pt>
    <dgm:pt modelId="{6150D10A-9AE7-4239-9368-20E9371BF6AB}" type="pres">
      <dgm:prSet presAssocID="{1B4544B1-8008-4B3C-8ABF-171B52CB9563}" presName="bkgdShape" presStyleLbl="node1" presStyleIdx="1" presStyleCnt="3"/>
      <dgm:spPr/>
      <dgm:t>
        <a:bodyPr/>
        <a:lstStyle/>
        <a:p>
          <a:endParaRPr lang="es-ES"/>
        </a:p>
      </dgm:t>
    </dgm:pt>
    <dgm:pt modelId="{CC66E506-B2C0-4E72-8071-619F158DDBDC}" type="pres">
      <dgm:prSet presAssocID="{1B4544B1-8008-4B3C-8ABF-171B52CB9563}" presName="nodeTx" presStyleLbl="node1" presStyleIdx="1" presStyleCnt="3">
        <dgm:presLayoutVars>
          <dgm:bulletEnabled val="1"/>
        </dgm:presLayoutVars>
      </dgm:prSet>
      <dgm:spPr/>
      <dgm:t>
        <a:bodyPr/>
        <a:lstStyle/>
        <a:p>
          <a:endParaRPr lang="es-ES"/>
        </a:p>
      </dgm:t>
    </dgm:pt>
    <dgm:pt modelId="{39892B81-F89F-4097-BB75-F66BF372A557}" type="pres">
      <dgm:prSet presAssocID="{1B4544B1-8008-4B3C-8ABF-171B52CB9563}" presName="invisiNode" presStyleLbl="node1" presStyleIdx="1" presStyleCnt="3"/>
      <dgm:spPr/>
    </dgm:pt>
    <dgm:pt modelId="{C55B1C25-CDF2-40BF-9908-F13D620B02F2}" type="pres">
      <dgm:prSet presAssocID="{1B4544B1-8008-4B3C-8ABF-171B52CB9563}" presName="imagNode" presStyleLbl="fgImgPlace1" presStyleIdx="1" presStyleCnt="3" custScaleX="119733" custScaleY="119733" custLinFactNeighborX="2463" custLinFactNeighborY="5364"/>
      <dgm:spPr>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dgm:spPr>
    </dgm:pt>
    <dgm:pt modelId="{FEF64A34-5B9A-495E-93DB-85F0E4B3DBE6}" type="pres">
      <dgm:prSet presAssocID="{C4371BED-3CAE-4B25-9E0E-A305838C758C}" presName="sibTrans" presStyleLbl="sibTrans2D1" presStyleIdx="0" presStyleCnt="0"/>
      <dgm:spPr/>
      <dgm:t>
        <a:bodyPr/>
        <a:lstStyle/>
        <a:p>
          <a:endParaRPr lang="es-ES"/>
        </a:p>
      </dgm:t>
    </dgm:pt>
    <dgm:pt modelId="{A18126DF-D05A-4FF6-AB09-C6271D02F126}" type="pres">
      <dgm:prSet presAssocID="{45407F4D-6466-4379-8D75-EDF684DEE022}" presName="compNode" presStyleCnt="0"/>
      <dgm:spPr/>
    </dgm:pt>
    <dgm:pt modelId="{1880EB7C-6F93-4151-A024-12CD86A51B7E}" type="pres">
      <dgm:prSet presAssocID="{45407F4D-6466-4379-8D75-EDF684DEE022}" presName="bkgdShape" presStyleLbl="node1" presStyleIdx="2" presStyleCnt="3"/>
      <dgm:spPr/>
      <dgm:t>
        <a:bodyPr/>
        <a:lstStyle/>
        <a:p>
          <a:endParaRPr lang="es-ES"/>
        </a:p>
      </dgm:t>
    </dgm:pt>
    <dgm:pt modelId="{7331384A-F70D-4E61-886B-043969D23273}" type="pres">
      <dgm:prSet presAssocID="{45407F4D-6466-4379-8D75-EDF684DEE022}" presName="nodeTx" presStyleLbl="node1" presStyleIdx="2" presStyleCnt="3">
        <dgm:presLayoutVars>
          <dgm:bulletEnabled val="1"/>
        </dgm:presLayoutVars>
      </dgm:prSet>
      <dgm:spPr/>
      <dgm:t>
        <a:bodyPr/>
        <a:lstStyle/>
        <a:p>
          <a:endParaRPr lang="es-ES"/>
        </a:p>
      </dgm:t>
    </dgm:pt>
    <dgm:pt modelId="{AA0B1E40-F7AC-4C5C-BFCF-71357DB99ADF}" type="pres">
      <dgm:prSet presAssocID="{45407F4D-6466-4379-8D75-EDF684DEE022}" presName="invisiNode" presStyleLbl="node1" presStyleIdx="2" presStyleCnt="3"/>
      <dgm:spPr/>
    </dgm:pt>
    <dgm:pt modelId="{9B8DB310-3533-48EE-BC85-01D8BF9A435B}" type="pres">
      <dgm:prSet presAssocID="{45407F4D-6466-4379-8D75-EDF684DEE022}" presName="imagNode" presStyleLbl="fgImgPlace1" presStyleIdx="2" presStyleCnt="3" custScaleX="119733" custScaleY="119733"/>
      <dgm:spPr>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pt>
  </dgm:ptLst>
  <dgm:cxnLst>
    <dgm:cxn modelId="{A8C48F20-CEA4-4B35-B6BE-544E1111FC73}" type="presOf" srcId="{1B4544B1-8008-4B3C-8ABF-171B52CB9563}" destId="{6150D10A-9AE7-4239-9368-20E9371BF6AB}" srcOrd="0" destOrd="0" presId="urn:microsoft.com/office/officeart/2005/8/layout/hList7"/>
    <dgm:cxn modelId="{D647F7A4-D586-4CE9-B98F-3AED722937E3}" type="presOf" srcId="{1B4544B1-8008-4B3C-8ABF-171B52CB9563}" destId="{CC66E506-B2C0-4E72-8071-619F158DDBDC}" srcOrd="1" destOrd="0" presId="urn:microsoft.com/office/officeart/2005/8/layout/hList7"/>
    <dgm:cxn modelId="{C4970BBB-CD0D-4F84-945B-A7FF726792D2}" srcId="{2FE73C7B-ACD7-46AC-899F-B5774EBDA165}" destId="{1B4544B1-8008-4B3C-8ABF-171B52CB9563}" srcOrd="1" destOrd="0" parTransId="{0762957B-C37F-4759-A293-EBAF7C877E90}" sibTransId="{C4371BED-3CAE-4B25-9E0E-A305838C758C}"/>
    <dgm:cxn modelId="{484A53A5-696A-4557-B124-3DE7895A4AB9}" type="presOf" srcId="{00A50B07-A1DA-497B-87C9-345CE5F30AE5}" destId="{2239E999-A761-4CD7-A7DC-A7AA3EE7AB23}" srcOrd="0" destOrd="0" presId="urn:microsoft.com/office/officeart/2005/8/layout/hList7"/>
    <dgm:cxn modelId="{D3C4F4FD-E5B4-4D7E-9E27-FD016B28B66A}" type="presOf" srcId="{2FE73C7B-ACD7-46AC-899F-B5774EBDA165}" destId="{90FD2C78-3416-4E59-97C9-C8951D4F3C36}" srcOrd="0" destOrd="0" presId="urn:microsoft.com/office/officeart/2005/8/layout/hList7"/>
    <dgm:cxn modelId="{CB63F51B-D28D-4067-9669-6438110AAE30}" srcId="{2FE73C7B-ACD7-46AC-899F-B5774EBDA165}" destId="{45407F4D-6466-4379-8D75-EDF684DEE022}" srcOrd="2" destOrd="0" parTransId="{914979B9-E76F-409D-B089-D4F0C18A7710}" sibTransId="{158C3E4D-3E4F-4FE0-B89D-B504F3AA0B65}"/>
    <dgm:cxn modelId="{AAC820B4-7C7E-4B05-BDF5-C81696927623}" type="presOf" srcId="{45407F4D-6466-4379-8D75-EDF684DEE022}" destId="{7331384A-F70D-4E61-886B-043969D23273}" srcOrd="1" destOrd="0" presId="urn:microsoft.com/office/officeart/2005/8/layout/hList7"/>
    <dgm:cxn modelId="{A48762B9-F5BB-4871-8716-E12FDDE1C6D7}" type="presOf" srcId="{00A50B07-A1DA-497B-87C9-345CE5F30AE5}" destId="{D530E296-5B65-4A26-859F-D13A57A104DD}" srcOrd="1" destOrd="0" presId="urn:microsoft.com/office/officeart/2005/8/layout/hList7"/>
    <dgm:cxn modelId="{6C27A758-8E0C-43E9-A300-4E0EFAB4B32F}" type="presOf" srcId="{D1DB7C37-BD90-4E64-B050-BA3C0DC04AE7}" destId="{BBA01AA8-FF7D-43A4-B48D-F66907E31F76}" srcOrd="0" destOrd="0" presId="urn:microsoft.com/office/officeart/2005/8/layout/hList7"/>
    <dgm:cxn modelId="{BBBE51A3-43D2-4C17-A1CD-20AD561B1F27}" type="presOf" srcId="{45407F4D-6466-4379-8D75-EDF684DEE022}" destId="{1880EB7C-6F93-4151-A024-12CD86A51B7E}" srcOrd="0" destOrd="0" presId="urn:microsoft.com/office/officeart/2005/8/layout/hList7"/>
    <dgm:cxn modelId="{FC1F61C0-15A6-45C8-A996-996F99AFD055}" type="presOf" srcId="{C4371BED-3CAE-4B25-9E0E-A305838C758C}" destId="{FEF64A34-5B9A-495E-93DB-85F0E4B3DBE6}" srcOrd="0" destOrd="0" presId="urn:microsoft.com/office/officeart/2005/8/layout/hList7"/>
    <dgm:cxn modelId="{68130EB5-382F-4E94-ADB6-D14C58DBA644}" srcId="{2FE73C7B-ACD7-46AC-899F-B5774EBDA165}" destId="{00A50B07-A1DA-497B-87C9-345CE5F30AE5}" srcOrd="0" destOrd="0" parTransId="{732C0B0A-16E4-4B8B-AF52-C1F43DCBC05F}" sibTransId="{D1DB7C37-BD90-4E64-B050-BA3C0DC04AE7}"/>
    <dgm:cxn modelId="{A088909C-EDE2-40AC-A328-6990FEB31E3C}" type="presParOf" srcId="{90FD2C78-3416-4E59-97C9-C8951D4F3C36}" destId="{9E7C9274-6736-422C-BAC9-07209945EDC3}" srcOrd="0" destOrd="0" presId="urn:microsoft.com/office/officeart/2005/8/layout/hList7"/>
    <dgm:cxn modelId="{52AE0C02-E8ED-43BE-BFE4-2497A0466337}" type="presParOf" srcId="{90FD2C78-3416-4E59-97C9-C8951D4F3C36}" destId="{51CB000A-D08D-483C-A53C-8732BB7E315A}" srcOrd="1" destOrd="0" presId="urn:microsoft.com/office/officeart/2005/8/layout/hList7"/>
    <dgm:cxn modelId="{C13A0E80-82C8-4630-8B66-08CB53447869}" type="presParOf" srcId="{51CB000A-D08D-483C-A53C-8732BB7E315A}" destId="{1BA3237F-43B1-4D9F-AEEE-64A174FE1FDF}" srcOrd="0" destOrd="0" presId="urn:microsoft.com/office/officeart/2005/8/layout/hList7"/>
    <dgm:cxn modelId="{BA6DBC1B-D5D2-476D-9FEC-454FB340FE5B}" type="presParOf" srcId="{1BA3237F-43B1-4D9F-AEEE-64A174FE1FDF}" destId="{2239E999-A761-4CD7-A7DC-A7AA3EE7AB23}" srcOrd="0" destOrd="0" presId="urn:microsoft.com/office/officeart/2005/8/layout/hList7"/>
    <dgm:cxn modelId="{AB266B75-9B90-4E77-8931-EF334093DEE3}" type="presParOf" srcId="{1BA3237F-43B1-4D9F-AEEE-64A174FE1FDF}" destId="{D530E296-5B65-4A26-859F-D13A57A104DD}" srcOrd="1" destOrd="0" presId="urn:microsoft.com/office/officeart/2005/8/layout/hList7"/>
    <dgm:cxn modelId="{1B36EF47-7877-4555-B993-D34EFA6B590E}" type="presParOf" srcId="{1BA3237F-43B1-4D9F-AEEE-64A174FE1FDF}" destId="{15313A43-1E78-4965-AEF2-06BFB098F27C}" srcOrd="2" destOrd="0" presId="urn:microsoft.com/office/officeart/2005/8/layout/hList7"/>
    <dgm:cxn modelId="{EC29F093-A1DF-4008-94BF-1A87F199F4EA}" type="presParOf" srcId="{1BA3237F-43B1-4D9F-AEEE-64A174FE1FDF}" destId="{0EFC65BB-655A-4864-A7B1-63C676B3A6B7}" srcOrd="3" destOrd="0" presId="urn:microsoft.com/office/officeart/2005/8/layout/hList7"/>
    <dgm:cxn modelId="{5F4B61A3-AAA4-47B4-8714-3EDD6F2BCC30}" type="presParOf" srcId="{51CB000A-D08D-483C-A53C-8732BB7E315A}" destId="{BBA01AA8-FF7D-43A4-B48D-F66907E31F76}" srcOrd="1" destOrd="0" presId="urn:microsoft.com/office/officeart/2005/8/layout/hList7"/>
    <dgm:cxn modelId="{B537297B-A567-412A-A035-0E2CF0C4E24E}" type="presParOf" srcId="{51CB000A-D08D-483C-A53C-8732BB7E315A}" destId="{9C4437F4-13FC-45A1-95FF-80DD9965BAB1}" srcOrd="2" destOrd="0" presId="urn:microsoft.com/office/officeart/2005/8/layout/hList7"/>
    <dgm:cxn modelId="{C7D3A954-8789-4570-A177-13C674BDB0F1}" type="presParOf" srcId="{9C4437F4-13FC-45A1-95FF-80DD9965BAB1}" destId="{6150D10A-9AE7-4239-9368-20E9371BF6AB}" srcOrd="0" destOrd="0" presId="urn:microsoft.com/office/officeart/2005/8/layout/hList7"/>
    <dgm:cxn modelId="{7B093F77-2CB6-4163-B756-1ACB7F8F6842}" type="presParOf" srcId="{9C4437F4-13FC-45A1-95FF-80DD9965BAB1}" destId="{CC66E506-B2C0-4E72-8071-619F158DDBDC}" srcOrd="1" destOrd="0" presId="urn:microsoft.com/office/officeart/2005/8/layout/hList7"/>
    <dgm:cxn modelId="{3E56F1A5-3202-4CB7-AB43-78E5CCE1FDD3}" type="presParOf" srcId="{9C4437F4-13FC-45A1-95FF-80DD9965BAB1}" destId="{39892B81-F89F-4097-BB75-F66BF372A557}" srcOrd="2" destOrd="0" presId="urn:microsoft.com/office/officeart/2005/8/layout/hList7"/>
    <dgm:cxn modelId="{66B50B02-F860-4934-BECF-873C78CC1A91}" type="presParOf" srcId="{9C4437F4-13FC-45A1-95FF-80DD9965BAB1}" destId="{C55B1C25-CDF2-40BF-9908-F13D620B02F2}" srcOrd="3" destOrd="0" presId="urn:microsoft.com/office/officeart/2005/8/layout/hList7"/>
    <dgm:cxn modelId="{A894CADC-7CBD-4941-AA0F-D89050B97EFD}" type="presParOf" srcId="{51CB000A-D08D-483C-A53C-8732BB7E315A}" destId="{FEF64A34-5B9A-495E-93DB-85F0E4B3DBE6}" srcOrd="3" destOrd="0" presId="urn:microsoft.com/office/officeart/2005/8/layout/hList7"/>
    <dgm:cxn modelId="{DE440791-6791-41F0-9A14-F7EDB525F684}" type="presParOf" srcId="{51CB000A-D08D-483C-A53C-8732BB7E315A}" destId="{A18126DF-D05A-4FF6-AB09-C6271D02F126}" srcOrd="4" destOrd="0" presId="urn:microsoft.com/office/officeart/2005/8/layout/hList7"/>
    <dgm:cxn modelId="{DC9E64FC-4EFF-4F93-9A56-E1B3CC53108A}" type="presParOf" srcId="{A18126DF-D05A-4FF6-AB09-C6271D02F126}" destId="{1880EB7C-6F93-4151-A024-12CD86A51B7E}" srcOrd="0" destOrd="0" presId="urn:microsoft.com/office/officeart/2005/8/layout/hList7"/>
    <dgm:cxn modelId="{BB462059-77B4-446F-8E20-6D68138BE7A7}" type="presParOf" srcId="{A18126DF-D05A-4FF6-AB09-C6271D02F126}" destId="{7331384A-F70D-4E61-886B-043969D23273}" srcOrd="1" destOrd="0" presId="urn:microsoft.com/office/officeart/2005/8/layout/hList7"/>
    <dgm:cxn modelId="{5E7491D1-A07D-4AF1-A850-4272F8290929}" type="presParOf" srcId="{A18126DF-D05A-4FF6-AB09-C6271D02F126}" destId="{AA0B1E40-F7AC-4C5C-BFCF-71357DB99ADF}" srcOrd="2" destOrd="0" presId="urn:microsoft.com/office/officeart/2005/8/layout/hList7"/>
    <dgm:cxn modelId="{0492592E-5007-4755-9C54-5066870D1E05}" type="presParOf" srcId="{A18126DF-D05A-4FF6-AB09-C6271D02F126}" destId="{9B8DB310-3533-48EE-BC85-01D8BF9A435B}"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913A6D-8522-4E42-AB4D-F58FC1DD10A0}" type="doc">
      <dgm:prSet loTypeId="urn:microsoft.com/office/officeart/2008/layout/HorizontalMultiLevelHierarchy" loCatId="hierarchy" qsTypeId="urn:microsoft.com/office/officeart/2005/8/quickstyle/simple3" qsCatId="simple" csTypeId="urn:microsoft.com/office/officeart/2005/8/colors/colorful5" csCatId="colorful" phldr="1"/>
      <dgm:spPr/>
      <dgm:t>
        <a:bodyPr/>
        <a:lstStyle/>
        <a:p>
          <a:endParaRPr lang="es-ES"/>
        </a:p>
      </dgm:t>
    </dgm:pt>
    <dgm:pt modelId="{18F51847-6710-4316-B1C0-08A1FF91C845}">
      <dgm:prSet phldrT="[Texto]" custT="1"/>
      <dgm:spPr/>
      <dgm:t>
        <a:bodyPr/>
        <a:lstStyle/>
        <a:p>
          <a:r>
            <a:rPr lang="es-ES" sz="2800" dirty="0" smtClean="0"/>
            <a:t>Imagen</a:t>
          </a:r>
          <a:endParaRPr lang="es-ES" sz="2800" dirty="0"/>
        </a:p>
      </dgm:t>
    </dgm:pt>
    <dgm:pt modelId="{A002B6C7-3F77-4C02-8055-1FCB4B13EA4D}" type="parTrans" cxnId="{8F88B27E-BBC7-4B42-BFF6-498757EE51F3}">
      <dgm:prSet/>
      <dgm:spPr/>
      <dgm:t>
        <a:bodyPr/>
        <a:lstStyle/>
        <a:p>
          <a:endParaRPr lang="es-ES" sz="2000">
            <a:solidFill>
              <a:schemeClr val="tx1"/>
            </a:solidFill>
          </a:endParaRPr>
        </a:p>
      </dgm:t>
    </dgm:pt>
    <dgm:pt modelId="{33F38146-EB5C-47A7-A419-776C20012F84}" type="sibTrans" cxnId="{8F88B27E-BBC7-4B42-BFF6-498757EE51F3}">
      <dgm:prSet/>
      <dgm:spPr/>
      <dgm:t>
        <a:bodyPr/>
        <a:lstStyle/>
        <a:p>
          <a:endParaRPr lang="es-ES" sz="2000">
            <a:solidFill>
              <a:schemeClr val="tx1"/>
            </a:solidFill>
          </a:endParaRPr>
        </a:p>
      </dgm:t>
    </dgm:pt>
    <dgm:pt modelId="{9D577AF4-FE56-46FA-BB06-03DD8D14A209}">
      <dgm:prSet phldrT="[Texto]" custT="1"/>
      <dgm:spPr/>
      <dgm:t>
        <a:bodyPr/>
        <a:lstStyle/>
        <a:p>
          <a:r>
            <a:rPr lang="es-EC" sz="1400" smtClean="0"/>
            <a:t>Se define como una matriz de dimensiones NxM, los valores de cada elemento de la imagen representan desde niveles oscuros de luminosidad hasta valores claros. </a:t>
          </a:r>
          <a:endParaRPr lang="es-ES" sz="1400" dirty="0"/>
        </a:p>
      </dgm:t>
    </dgm:pt>
    <dgm:pt modelId="{BDF5AF5D-09EE-470E-995D-89329D8944AE}" type="parTrans" cxnId="{49F1E3F5-B144-4580-82D4-890D168BB8C5}">
      <dgm:prSet custT="1"/>
      <dgm:spPr/>
      <dgm:t>
        <a:bodyPr/>
        <a:lstStyle/>
        <a:p>
          <a:endParaRPr lang="es-ES" sz="600">
            <a:solidFill>
              <a:schemeClr val="tx1"/>
            </a:solidFill>
          </a:endParaRPr>
        </a:p>
      </dgm:t>
    </dgm:pt>
    <dgm:pt modelId="{67181F26-1414-4F50-959A-19794902167D}" type="sibTrans" cxnId="{49F1E3F5-B144-4580-82D4-890D168BB8C5}">
      <dgm:prSet/>
      <dgm:spPr/>
      <dgm:t>
        <a:bodyPr/>
        <a:lstStyle/>
        <a:p>
          <a:endParaRPr lang="es-ES" sz="2000">
            <a:solidFill>
              <a:schemeClr val="tx1"/>
            </a:solidFill>
          </a:endParaRPr>
        </a:p>
      </dgm:t>
    </dgm:pt>
    <dgm:pt modelId="{C2D687AB-2322-4A5A-96E9-E2C3605FD0E2}">
      <dgm:prSet phldrT="[Texto]" custT="1"/>
      <dgm:spPr/>
      <dgm:t>
        <a:bodyPr/>
        <a:lstStyle/>
        <a:p>
          <a:r>
            <a:rPr lang="es-EC" sz="1400" dirty="0" smtClean="0"/>
            <a:t>Fuentes de iluminación</a:t>
          </a:r>
          <a:endParaRPr lang="es-ES" sz="1400" dirty="0"/>
        </a:p>
      </dgm:t>
    </dgm:pt>
    <dgm:pt modelId="{91935C57-5E45-431F-A452-9E77014CD52E}" type="parTrans" cxnId="{37713CDC-9E58-4BF3-988D-2079B3C47749}">
      <dgm:prSet custT="1"/>
      <dgm:spPr/>
      <dgm:t>
        <a:bodyPr/>
        <a:lstStyle/>
        <a:p>
          <a:endParaRPr lang="es-ES" sz="600">
            <a:solidFill>
              <a:schemeClr val="tx1"/>
            </a:solidFill>
          </a:endParaRPr>
        </a:p>
      </dgm:t>
    </dgm:pt>
    <dgm:pt modelId="{A913E423-9F83-467B-B48E-7C9C119D339B}" type="sibTrans" cxnId="{37713CDC-9E58-4BF3-988D-2079B3C47749}">
      <dgm:prSet/>
      <dgm:spPr/>
      <dgm:t>
        <a:bodyPr/>
        <a:lstStyle/>
        <a:p>
          <a:endParaRPr lang="es-ES" sz="2000">
            <a:solidFill>
              <a:schemeClr val="tx1"/>
            </a:solidFill>
          </a:endParaRPr>
        </a:p>
      </dgm:t>
    </dgm:pt>
    <dgm:pt modelId="{CFC7518C-A825-4B94-86E9-813BDC98473E}">
      <dgm:prSet phldrT="[Texto]" custT="1"/>
      <dgm:spPr/>
      <dgm:t>
        <a:bodyPr/>
        <a:lstStyle/>
        <a:p>
          <a:r>
            <a:rPr lang="es-EC" sz="1400" dirty="0" smtClean="0"/>
            <a:t>Medio de la escena</a:t>
          </a:r>
          <a:endParaRPr lang="es-ES" sz="1400" dirty="0"/>
        </a:p>
      </dgm:t>
    </dgm:pt>
    <dgm:pt modelId="{28C94535-75ED-4546-A7B3-24B1C84DC655}" type="parTrans" cxnId="{59CFA507-7B58-4B6B-A291-3C1266E16217}">
      <dgm:prSet custT="1"/>
      <dgm:spPr/>
      <dgm:t>
        <a:bodyPr/>
        <a:lstStyle/>
        <a:p>
          <a:endParaRPr lang="es-ES" sz="600">
            <a:solidFill>
              <a:schemeClr val="tx1"/>
            </a:solidFill>
          </a:endParaRPr>
        </a:p>
      </dgm:t>
    </dgm:pt>
    <dgm:pt modelId="{E313DAB8-D4BC-4296-AF64-EA3006CD461D}" type="sibTrans" cxnId="{59CFA507-7B58-4B6B-A291-3C1266E16217}">
      <dgm:prSet/>
      <dgm:spPr/>
      <dgm:t>
        <a:bodyPr/>
        <a:lstStyle/>
        <a:p>
          <a:endParaRPr lang="es-ES" sz="2000">
            <a:solidFill>
              <a:schemeClr val="tx1"/>
            </a:solidFill>
          </a:endParaRPr>
        </a:p>
      </dgm:t>
    </dgm:pt>
    <dgm:pt modelId="{45656BE6-C8A9-4A37-8F36-8DF5641D6266}">
      <dgm:prSet phldrT="[Texto]" custT="1"/>
      <dgm:spPr/>
      <dgm:t>
        <a:bodyPr/>
        <a:lstStyle/>
        <a:p>
          <a:r>
            <a:rPr lang="es-EC" sz="1400" dirty="0" smtClean="0"/>
            <a:t>Objetos de la escena</a:t>
          </a:r>
          <a:endParaRPr lang="es-ES" sz="1400" dirty="0"/>
        </a:p>
      </dgm:t>
    </dgm:pt>
    <dgm:pt modelId="{6E3EF8D7-F346-45EF-8F3D-9DFE048C6EC0}" type="parTrans" cxnId="{D67D8C11-701E-44B0-82C8-7BBEEF75E811}">
      <dgm:prSet custT="1"/>
      <dgm:spPr/>
      <dgm:t>
        <a:bodyPr/>
        <a:lstStyle/>
        <a:p>
          <a:endParaRPr lang="es-ES" sz="600">
            <a:solidFill>
              <a:schemeClr val="tx1"/>
            </a:solidFill>
          </a:endParaRPr>
        </a:p>
      </dgm:t>
    </dgm:pt>
    <dgm:pt modelId="{7A228010-4CBD-4A66-8F35-56DEC1D3AD4B}" type="sibTrans" cxnId="{D67D8C11-701E-44B0-82C8-7BBEEF75E811}">
      <dgm:prSet/>
      <dgm:spPr/>
      <dgm:t>
        <a:bodyPr/>
        <a:lstStyle/>
        <a:p>
          <a:endParaRPr lang="es-ES" sz="2000">
            <a:solidFill>
              <a:schemeClr val="tx1"/>
            </a:solidFill>
          </a:endParaRPr>
        </a:p>
      </dgm:t>
    </dgm:pt>
    <dgm:pt modelId="{7581C45B-FC70-436A-95CC-49BF0FC04462}">
      <dgm:prSet phldrT="[Texto]" custT="1"/>
      <dgm:spPr/>
      <dgm:t>
        <a:bodyPr/>
        <a:lstStyle/>
        <a:p>
          <a:r>
            <a:rPr lang="es-EC" sz="1400" dirty="0" smtClean="0"/>
            <a:t>Óptica</a:t>
          </a:r>
          <a:endParaRPr lang="es-ES" sz="1400" dirty="0"/>
        </a:p>
      </dgm:t>
    </dgm:pt>
    <dgm:pt modelId="{2A8C7427-853A-485A-90CD-9D2A2FC7E65B}" type="parTrans" cxnId="{66A5F8FE-A917-49CB-AEBF-AECBF35B7DDE}">
      <dgm:prSet custT="1"/>
      <dgm:spPr/>
      <dgm:t>
        <a:bodyPr/>
        <a:lstStyle/>
        <a:p>
          <a:endParaRPr lang="es-ES" sz="600">
            <a:solidFill>
              <a:schemeClr val="tx1"/>
            </a:solidFill>
          </a:endParaRPr>
        </a:p>
      </dgm:t>
    </dgm:pt>
    <dgm:pt modelId="{10287725-DD37-4E6F-B965-B071DC572BF5}" type="sibTrans" cxnId="{66A5F8FE-A917-49CB-AEBF-AECBF35B7DDE}">
      <dgm:prSet/>
      <dgm:spPr/>
      <dgm:t>
        <a:bodyPr/>
        <a:lstStyle/>
        <a:p>
          <a:endParaRPr lang="es-ES" sz="2000">
            <a:solidFill>
              <a:schemeClr val="tx1"/>
            </a:solidFill>
          </a:endParaRPr>
        </a:p>
      </dgm:t>
    </dgm:pt>
    <dgm:pt modelId="{344D144D-387E-4F84-875C-98A692349D9C}" type="pres">
      <dgm:prSet presAssocID="{3C913A6D-8522-4E42-AB4D-F58FC1DD10A0}" presName="Name0" presStyleCnt="0">
        <dgm:presLayoutVars>
          <dgm:chPref val="1"/>
          <dgm:dir/>
          <dgm:animOne val="branch"/>
          <dgm:animLvl val="lvl"/>
          <dgm:resizeHandles val="exact"/>
        </dgm:presLayoutVars>
      </dgm:prSet>
      <dgm:spPr/>
      <dgm:t>
        <a:bodyPr/>
        <a:lstStyle/>
        <a:p>
          <a:endParaRPr lang="es-ES"/>
        </a:p>
      </dgm:t>
    </dgm:pt>
    <dgm:pt modelId="{9AEE8560-11DE-4849-9922-46CAF1A36DB5}" type="pres">
      <dgm:prSet presAssocID="{18F51847-6710-4316-B1C0-08A1FF91C845}" presName="root1" presStyleCnt="0"/>
      <dgm:spPr/>
    </dgm:pt>
    <dgm:pt modelId="{1A13181B-E23E-491C-9956-1348DE22BE5C}" type="pres">
      <dgm:prSet presAssocID="{18F51847-6710-4316-B1C0-08A1FF91C845}" presName="LevelOneTextNode" presStyleLbl="node0" presStyleIdx="0" presStyleCnt="1" custScaleX="74348" custScaleY="50122">
        <dgm:presLayoutVars>
          <dgm:chPref val="3"/>
        </dgm:presLayoutVars>
      </dgm:prSet>
      <dgm:spPr/>
      <dgm:t>
        <a:bodyPr/>
        <a:lstStyle/>
        <a:p>
          <a:endParaRPr lang="es-ES"/>
        </a:p>
      </dgm:t>
    </dgm:pt>
    <dgm:pt modelId="{699B4800-A7A7-4895-911D-9E991AFB3713}" type="pres">
      <dgm:prSet presAssocID="{18F51847-6710-4316-B1C0-08A1FF91C845}" presName="level2hierChild" presStyleCnt="0"/>
      <dgm:spPr/>
    </dgm:pt>
    <dgm:pt modelId="{06178631-0947-4BAE-895F-B4337B5AEAF5}" type="pres">
      <dgm:prSet presAssocID="{BDF5AF5D-09EE-470E-995D-89329D8944AE}" presName="conn2-1" presStyleLbl="parChTrans1D2" presStyleIdx="0" presStyleCnt="1"/>
      <dgm:spPr/>
      <dgm:t>
        <a:bodyPr/>
        <a:lstStyle/>
        <a:p>
          <a:endParaRPr lang="es-ES"/>
        </a:p>
      </dgm:t>
    </dgm:pt>
    <dgm:pt modelId="{615253A2-8828-4C4B-9F7E-E413E1751B10}" type="pres">
      <dgm:prSet presAssocID="{BDF5AF5D-09EE-470E-995D-89329D8944AE}" presName="connTx" presStyleLbl="parChTrans1D2" presStyleIdx="0" presStyleCnt="1"/>
      <dgm:spPr/>
      <dgm:t>
        <a:bodyPr/>
        <a:lstStyle/>
        <a:p>
          <a:endParaRPr lang="es-ES"/>
        </a:p>
      </dgm:t>
    </dgm:pt>
    <dgm:pt modelId="{B742CB3C-D6CD-4DEE-B519-501537B578F6}" type="pres">
      <dgm:prSet presAssocID="{9D577AF4-FE56-46FA-BB06-03DD8D14A209}" presName="root2" presStyleCnt="0"/>
      <dgm:spPr/>
    </dgm:pt>
    <dgm:pt modelId="{910060E4-24FD-4A38-AC04-64A6A0600230}" type="pres">
      <dgm:prSet presAssocID="{9D577AF4-FE56-46FA-BB06-03DD8D14A209}" presName="LevelTwoTextNode" presStyleLbl="node2" presStyleIdx="0" presStyleCnt="1" custScaleX="129341" custScaleY="183120">
        <dgm:presLayoutVars>
          <dgm:chPref val="3"/>
        </dgm:presLayoutVars>
      </dgm:prSet>
      <dgm:spPr/>
      <dgm:t>
        <a:bodyPr/>
        <a:lstStyle/>
        <a:p>
          <a:endParaRPr lang="es-ES"/>
        </a:p>
      </dgm:t>
    </dgm:pt>
    <dgm:pt modelId="{0C8A2F8F-5E42-44D3-A21B-326203545474}" type="pres">
      <dgm:prSet presAssocID="{9D577AF4-FE56-46FA-BB06-03DD8D14A209}" presName="level3hierChild" presStyleCnt="0"/>
      <dgm:spPr/>
    </dgm:pt>
    <dgm:pt modelId="{A9E0B312-4202-4EC4-BD51-31C8F28E7539}" type="pres">
      <dgm:prSet presAssocID="{91935C57-5E45-431F-A452-9E77014CD52E}" presName="conn2-1" presStyleLbl="parChTrans1D3" presStyleIdx="0" presStyleCnt="4"/>
      <dgm:spPr/>
      <dgm:t>
        <a:bodyPr/>
        <a:lstStyle/>
        <a:p>
          <a:endParaRPr lang="es-ES"/>
        </a:p>
      </dgm:t>
    </dgm:pt>
    <dgm:pt modelId="{C1EC33A0-0548-4434-9F99-8C8C3D57337E}" type="pres">
      <dgm:prSet presAssocID="{91935C57-5E45-431F-A452-9E77014CD52E}" presName="connTx" presStyleLbl="parChTrans1D3" presStyleIdx="0" presStyleCnt="4"/>
      <dgm:spPr/>
      <dgm:t>
        <a:bodyPr/>
        <a:lstStyle/>
        <a:p>
          <a:endParaRPr lang="es-ES"/>
        </a:p>
      </dgm:t>
    </dgm:pt>
    <dgm:pt modelId="{E0CEB21F-78D3-4B60-9B95-E3DBB2CCF3D9}" type="pres">
      <dgm:prSet presAssocID="{C2D687AB-2322-4A5A-96E9-E2C3605FD0E2}" presName="root2" presStyleCnt="0"/>
      <dgm:spPr/>
    </dgm:pt>
    <dgm:pt modelId="{782C8398-7D44-4179-BBC7-8022DE45294C}" type="pres">
      <dgm:prSet presAssocID="{C2D687AB-2322-4A5A-96E9-E2C3605FD0E2}" presName="LevelTwoTextNode" presStyleLbl="node3" presStyleIdx="0" presStyleCnt="4">
        <dgm:presLayoutVars>
          <dgm:chPref val="3"/>
        </dgm:presLayoutVars>
      </dgm:prSet>
      <dgm:spPr/>
      <dgm:t>
        <a:bodyPr/>
        <a:lstStyle/>
        <a:p>
          <a:endParaRPr lang="es-ES"/>
        </a:p>
      </dgm:t>
    </dgm:pt>
    <dgm:pt modelId="{1B886D62-BF51-48DA-B29F-F7F3A834EE0B}" type="pres">
      <dgm:prSet presAssocID="{C2D687AB-2322-4A5A-96E9-E2C3605FD0E2}" presName="level3hierChild" presStyleCnt="0"/>
      <dgm:spPr/>
    </dgm:pt>
    <dgm:pt modelId="{9E85C460-5A25-488B-A931-6AB619AA4BE9}" type="pres">
      <dgm:prSet presAssocID="{28C94535-75ED-4546-A7B3-24B1C84DC655}" presName="conn2-1" presStyleLbl="parChTrans1D3" presStyleIdx="1" presStyleCnt="4"/>
      <dgm:spPr/>
      <dgm:t>
        <a:bodyPr/>
        <a:lstStyle/>
        <a:p>
          <a:endParaRPr lang="es-ES"/>
        </a:p>
      </dgm:t>
    </dgm:pt>
    <dgm:pt modelId="{A979A4BC-E150-463F-AF5C-31B7AD17BE1C}" type="pres">
      <dgm:prSet presAssocID="{28C94535-75ED-4546-A7B3-24B1C84DC655}" presName="connTx" presStyleLbl="parChTrans1D3" presStyleIdx="1" presStyleCnt="4"/>
      <dgm:spPr/>
      <dgm:t>
        <a:bodyPr/>
        <a:lstStyle/>
        <a:p>
          <a:endParaRPr lang="es-ES"/>
        </a:p>
      </dgm:t>
    </dgm:pt>
    <dgm:pt modelId="{6A7D6091-E205-4AA0-83F3-76D22F9EABBE}" type="pres">
      <dgm:prSet presAssocID="{CFC7518C-A825-4B94-86E9-813BDC98473E}" presName="root2" presStyleCnt="0"/>
      <dgm:spPr/>
    </dgm:pt>
    <dgm:pt modelId="{042741A7-3ACA-49FA-9891-5290FE2C4F11}" type="pres">
      <dgm:prSet presAssocID="{CFC7518C-A825-4B94-86E9-813BDC98473E}" presName="LevelTwoTextNode" presStyleLbl="node3" presStyleIdx="1" presStyleCnt="4">
        <dgm:presLayoutVars>
          <dgm:chPref val="3"/>
        </dgm:presLayoutVars>
      </dgm:prSet>
      <dgm:spPr/>
      <dgm:t>
        <a:bodyPr/>
        <a:lstStyle/>
        <a:p>
          <a:endParaRPr lang="es-ES"/>
        </a:p>
      </dgm:t>
    </dgm:pt>
    <dgm:pt modelId="{448B3928-41C0-46DE-9B89-3214B98458C3}" type="pres">
      <dgm:prSet presAssocID="{CFC7518C-A825-4B94-86E9-813BDC98473E}" presName="level3hierChild" presStyleCnt="0"/>
      <dgm:spPr/>
    </dgm:pt>
    <dgm:pt modelId="{0BEEE712-1943-4FE6-B69F-BF79ECAD5D7F}" type="pres">
      <dgm:prSet presAssocID="{6E3EF8D7-F346-45EF-8F3D-9DFE048C6EC0}" presName="conn2-1" presStyleLbl="parChTrans1D3" presStyleIdx="2" presStyleCnt="4"/>
      <dgm:spPr/>
      <dgm:t>
        <a:bodyPr/>
        <a:lstStyle/>
        <a:p>
          <a:endParaRPr lang="es-ES"/>
        </a:p>
      </dgm:t>
    </dgm:pt>
    <dgm:pt modelId="{0CB2202D-C208-4A10-8186-9A5B31B3250A}" type="pres">
      <dgm:prSet presAssocID="{6E3EF8D7-F346-45EF-8F3D-9DFE048C6EC0}" presName="connTx" presStyleLbl="parChTrans1D3" presStyleIdx="2" presStyleCnt="4"/>
      <dgm:spPr/>
      <dgm:t>
        <a:bodyPr/>
        <a:lstStyle/>
        <a:p>
          <a:endParaRPr lang="es-ES"/>
        </a:p>
      </dgm:t>
    </dgm:pt>
    <dgm:pt modelId="{F4B47AC7-62DC-4B5E-B586-C1AADCC9CD1E}" type="pres">
      <dgm:prSet presAssocID="{45656BE6-C8A9-4A37-8F36-8DF5641D6266}" presName="root2" presStyleCnt="0"/>
      <dgm:spPr/>
    </dgm:pt>
    <dgm:pt modelId="{93AAA163-369F-4A98-86D3-F3464D5D0A9B}" type="pres">
      <dgm:prSet presAssocID="{45656BE6-C8A9-4A37-8F36-8DF5641D6266}" presName="LevelTwoTextNode" presStyleLbl="node3" presStyleIdx="2" presStyleCnt="4">
        <dgm:presLayoutVars>
          <dgm:chPref val="3"/>
        </dgm:presLayoutVars>
      </dgm:prSet>
      <dgm:spPr/>
      <dgm:t>
        <a:bodyPr/>
        <a:lstStyle/>
        <a:p>
          <a:endParaRPr lang="es-ES"/>
        </a:p>
      </dgm:t>
    </dgm:pt>
    <dgm:pt modelId="{90FB507C-679A-4864-8497-59621B923C11}" type="pres">
      <dgm:prSet presAssocID="{45656BE6-C8A9-4A37-8F36-8DF5641D6266}" presName="level3hierChild" presStyleCnt="0"/>
      <dgm:spPr/>
    </dgm:pt>
    <dgm:pt modelId="{DC43DF0E-3C28-44C6-97C0-CD60F4FAADDF}" type="pres">
      <dgm:prSet presAssocID="{2A8C7427-853A-485A-90CD-9D2A2FC7E65B}" presName="conn2-1" presStyleLbl="parChTrans1D3" presStyleIdx="3" presStyleCnt="4"/>
      <dgm:spPr/>
      <dgm:t>
        <a:bodyPr/>
        <a:lstStyle/>
        <a:p>
          <a:endParaRPr lang="es-ES"/>
        </a:p>
      </dgm:t>
    </dgm:pt>
    <dgm:pt modelId="{22DB6E21-D0EE-4119-9896-A83195D6BBE4}" type="pres">
      <dgm:prSet presAssocID="{2A8C7427-853A-485A-90CD-9D2A2FC7E65B}" presName="connTx" presStyleLbl="parChTrans1D3" presStyleIdx="3" presStyleCnt="4"/>
      <dgm:spPr/>
      <dgm:t>
        <a:bodyPr/>
        <a:lstStyle/>
        <a:p>
          <a:endParaRPr lang="es-ES"/>
        </a:p>
      </dgm:t>
    </dgm:pt>
    <dgm:pt modelId="{A0E3A14D-485D-4FAD-8CC0-D73E30D8FDD0}" type="pres">
      <dgm:prSet presAssocID="{7581C45B-FC70-436A-95CC-49BF0FC04462}" presName="root2" presStyleCnt="0"/>
      <dgm:spPr/>
    </dgm:pt>
    <dgm:pt modelId="{775FF357-0447-40E8-9C38-C5A7A05023CF}" type="pres">
      <dgm:prSet presAssocID="{7581C45B-FC70-436A-95CC-49BF0FC04462}" presName="LevelTwoTextNode" presStyleLbl="node3" presStyleIdx="3" presStyleCnt="4">
        <dgm:presLayoutVars>
          <dgm:chPref val="3"/>
        </dgm:presLayoutVars>
      </dgm:prSet>
      <dgm:spPr/>
      <dgm:t>
        <a:bodyPr/>
        <a:lstStyle/>
        <a:p>
          <a:endParaRPr lang="es-ES"/>
        </a:p>
      </dgm:t>
    </dgm:pt>
    <dgm:pt modelId="{D18A2216-5650-48B0-BB07-A94E1D650C83}" type="pres">
      <dgm:prSet presAssocID="{7581C45B-FC70-436A-95CC-49BF0FC04462}" presName="level3hierChild" presStyleCnt="0"/>
      <dgm:spPr/>
    </dgm:pt>
  </dgm:ptLst>
  <dgm:cxnLst>
    <dgm:cxn modelId="{88405F76-7354-4AB3-889B-11E7B9CA9644}" type="presOf" srcId="{C2D687AB-2322-4A5A-96E9-E2C3605FD0E2}" destId="{782C8398-7D44-4179-BBC7-8022DE45294C}" srcOrd="0" destOrd="0" presId="urn:microsoft.com/office/officeart/2008/layout/HorizontalMultiLevelHierarchy"/>
    <dgm:cxn modelId="{66A5F8FE-A917-49CB-AEBF-AECBF35B7DDE}" srcId="{9D577AF4-FE56-46FA-BB06-03DD8D14A209}" destId="{7581C45B-FC70-436A-95CC-49BF0FC04462}" srcOrd="3" destOrd="0" parTransId="{2A8C7427-853A-485A-90CD-9D2A2FC7E65B}" sibTransId="{10287725-DD37-4E6F-B965-B071DC572BF5}"/>
    <dgm:cxn modelId="{D67D8C11-701E-44B0-82C8-7BBEEF75E811}" srcId="{9D577AF4-FE56-46FA-BB06-03DD8D14A209}" destId="{45656BE6-C8A9-4A37-8F36-8DF5641D6266}" srcOrd="2" destOrd="0" parTransId="{6E3EF8D7-F346-45EF-8F3D-9DFE048C6EC0}" sibTransId="{7A228010-4CBD-4A66-8F35-56DEC1D3AD4B}"/>
    <dgm:cxn modelId="{37713CDC-9E58-4BF3-988D-2079B3C47749}" srcId="{9D577AF4-FE56-46FA-BB06-03DD8D14A209}" destId="{C2D687AB-2322-4A5A-96E9-E2C3605FD0E2}" srcOrd="0" destOrd="0" parTransId="{91935C57-5E45-431F-A452-9E77014CD52E}" sibTransId="{A913E423-9F83-467B-B48E-7C9C119D339B}"/>
    <dgm:cxn modelId="{8F88B27E-BBC7-4B42-BFF6-498757EE51F3}" srcId="{3C913A6D-8522-4E42-AB4D-F58FC1DD10A0}" destId="{18F51847-6710-4316-B1C0-08A1FF91C845}" srcOrd="0" destOrd="0" parTransId="{A002B6C7-3F77-4C02-8055-1FCB4B13EA4D}" sibTransId="{33F38146-EB5C-47A7-A419-776C20012F84}"/>
    <dgm:cxn modelId="{8265C5AD-5D10-4233-8156-82AC8218569D}" type="presOf" srcId="{9D577AF4-FE56-46FA-BB06-03DD8D14A209}" destId="{910060E4-24FD-4A38-AC04-64A6A0600230}" srcOrd="0" destOrd="0" presId="urn:microsoft.com/office/officeart/2008/layout/HorizontalMultiLevelHierarchy"/>
    <dgm:cxn modelId="{9DD32D80-6D9A-4C24-9BC8-8C66F0DCF3A6}" type="presOf" srcId="{7581C45B-FC70-436A-95CC-49BF0FC04462}" destId="{775FF357-0447-40E8-9C38-C5A7A05023CF}" srcOrd="0" destOrd="0" presId="urn:microsoft.com/office/officeart/2008/layout/HorizontalMultiLevelHierarchy"/>
    <dgm:cxn modelId="{BDB320D0-2C76-4AA8-9231-660CF6F2128C}" type="presOf" srcId="{28C94535-75ED-4546-A7B3-24B1C84DC655}" destId="{9E85C460-5A25-488B-A931-6AB619AA4BE9}" srcOrd="0" destOrd="0" presId="urn:microsoft.com/office/officeart/2008/layout/HorizontalMultiLevelHierarchy"/>
    <dgm:cxn modelId="{FA423BFD-2CD8-4D29-A4B8-AC547ED77168}" type="presOf" srcId="{2A8C7427-853A-485A-90CD-9D2A2FC7E65B}" destId="{22DB6E21-D0EE-4119-9896-A83195D6BBE4}" srcOrd="1" destOrd="0" presId="urn:microsoft.com/office/officeart/2008/layout/HorizontalMultiLevelHierarchy"/>
    <dgm:cxn modelId="{31866452-8B49-4F87-B06B-1D630B291E1A}" type="presOf" srcId="{2A8C7427-853A-485A-90CD-9D2A2FC7E65B}" destId="{DC43DF0E-3C28-44C6-97C0-CD60F4FAADDF}" srcOrd="0" destOrd="0" presId="urn:microsoft.com/office/officeart/2008/layout/HorizontalMultiLevelHierarchy"/>
    <dgm:cxn modelId="{109BE9C1-F39F-4A28-AFBF-AB50EBB1CDF8}" type="presOf" srcId="{6E3EF8D7-F346-45EF-8F3D-9DFE048C6EC0}" destId="{0BEEE712-1943-4FE6-B69F-BF79ECAD5D7F}" srcOrd="0" destOrd="0" presId="urn:microsoft.com/office/officeart/2008/layout/HorizontalMultiLevelHierarchy"/>
    <dgm:cxn modelId="{59CFA507-7B58-4B6B-A291-3C1266E16217}" srcId="{9D577AF4-FE56-46FA-BB06-03DD8D14A209}" destId="{CFC7518C-A825-4B94-86E9-813BDC98473E}" srcOrd="1" destOrd="0" parTransId="{28C94535-75ED-4546-A7B3-24B1C84DC655}" sibTransId="{E313DAB8-D4BC-4296-AF64-EA3006CD461D}"/>
    <dgm:cxn modelId="{50BDC964-1814-4F0D-9FE3-2B8AB97484C8}" type="presOf" srcId="{45656BE6-C8A9-4A37-8F36-8DF5641D6266}" destId="{93AAA163-369F-4A98-86D3-F3464D5D0A9B}" srcOrd="0" destOrd="0" presId="urn:microsoft.com/office/officeart/2008/layout/HorizontalMultiLevelHierarchy"/>
    <dgm:cxn modelId="{88E5F298-02DB-4995-9A42-DADB273AFBF4}" type="presOf" srcId="{91935C57-5E45-431F-A452-9E77014CD52E}" destId="{A9E0B312-4202-4EC4-BD51-31C8F28E7539}" srcOrd="0" destOrd="0" presId="urn:microsoft.com/office/officeart/2008/layout/HorizontalMultiLevelHierarchy"/>
    <dgm:cxn modelId="{048A082D-A618-408F-B8BC-9B34EA5D7F1B}" type="presOf" srcId="{3C913A6D-8522-4E42-AB4D-F58FC1DD10A0}" destId="{344D144D-387E-4F84-875C-98A692349D9C}" srcOrd="0" destOrd="0" presId="urn:microsoft.com/office/officeart/2008/layout/HorizontalMultiLevelHierarchy"/>
    <dgm:cxn modelId="{6B4EA663-2A08-422E-97BC-83E805CB473A}" type="presOf" srcId="{6E3EF8D7-F346-45EF-8F3D-9DFE048C6EC0}" destId="{0CB2202D-C208-4A10-8186-9A5B31B3250A}" srcOrd="1" destOrd="0" presId="urn:microsoft.com/office/officeart/2008/layout/HorizontalMultiLevelHierarchy"/>
    <dgm:cxn modelId="{7B408049-7BDF-4AEC-8B4D-77FD2D60B62B}" type="presOf" srcId="{CFC7518C-A825-4B94-86E9-813BDC98473E}" destId="{042741A7-3ACA-49FA-9891-5290FE2C4F11}" srcOrd="0" destOrd="0" presId="urn:microsoft.com/office/officeart/2008/layout/HorizontalMultiLevelHierarchy"/>
    <dgm:cxn modelId="{49F1E3F5-B144-4580-82D4-890D168BB8C5}" srcId="{18F51847-6710-4316-B1C0-08A1FF91C845}" destId="{9D577AF4-FE56-46FA-BB06-03DD8D14A209}" srcOrd="0" destOrd="0" parTransId="{BDF5AF5D-09EE-470E-995D-89329D8944AE}" sibTransId="{67181F26-1414-4F50-959A-19794902167D}"/>
    <dgm:cxn modelId="{CB13AE7B-796C-4279-AE3C-FB5A92F51649}" type="presOf" srcId="{BDF5AF5D-09EE-470E-995D-89329D8944AE}" destId="{06178631-0947-4BAE-895F-B4337B5AEAF5}" srcOrd="0" destOrd="0" presId="urn:microsoft.com/office/officeart/2008/layout/HorizontalMultiLevelHierarchy"/>
    <dgm:cxn modelId="{27A160D5-627B-4B2C-B1C7-1C5134B95133}" type="presOf" srcId="{91935C57-5E45-431F-A452-9E77014CD52E}" destId="{C1EC33A0-0548-4434-9F99-8C8C3D57337E}" srcOrd="1" destOrd="0" presId="urn:microsoft.com/office/officeart/2008/layout/HorizontalMultiLevelHierarchy"/>
    <dgm:cxn modelId="{C07387AC-FC57-48EC-B502-D193D488E0FA}" type="presOf" srcId="{28C94535-75ED-4546-A7B3-24B1C84DC655}" destId="{A979A4BC-E150-463F-AF5C-31B7AD17BE1C}" srcOrd="1" destOrd="0" presId="urn:microsoft.com/office/officeart/2008/layout/HorizontalMultiLevelHierarchy"/>
    <dgm:cxn modelId="{93C59441-D3AF-4635-B17C-C1C81FEFB4F1}" type="presOf" srcId="{BDF5AF5D-09EE-470E-995D-89329D8944AE}" destId="{615253A2-8828-4C4B-9F7E-E413E1751B10}" srcOrd="1" destOrd="0" presId="urn:microsoft.com/office/officeart/2008/layout/HorizontalMultiLevelHierarchy"/>
    <dgm:cxn modelId="{E7191BCC-9854-4937-935F-9497A67FDFB6}" type="presOf" srcId="{18F51847-6710-4316-B1C0-08A1FF91C845}" destId="{1A13181B-E23E-491C-9956-1348DE22BE5C}" srcOrd="0" destOrd="0" presId="urn:microsoft.com/office/officeart/2008/layout/HorizontalMultiLevelHierarchy"/>
    <dgm:cxn modelId="{E21ACFB2-DAE3-4794-AABC-DC93127C2D4B}" type="presParOf" srcId="{344D144D-387E-4F84-875C-98A692349D9C}" destId="{9AEE8560-11DE-4849-9922-46CAF1A36DB5}" srcOrd="0" destOrd="0" presId="urn:microsoft.com/office/officeart/2008/layout/HorizontalMultiLevelHierarchy"/>
    <dgm:cxn modelId="{CF6A2C54-4D88-4B84-B070-315E230B1D4A}" type="presParOf" srcId="{9AEE8560-11DE-4849-9922-46CAF1A36DB5}" destId="{1A13181B-E23E-491C-9956-1348DE22BE5C}" srcOrd="0" destOrd="0" presId="urn:microsoft.com/office/officeart/2008/layout/HorizontalMultiLevelHierarchy"/>
    <dgm:cxn modelId="{261E6F4A-615E-4883-BD6E-68721EB8714A}" type="presParOf" srcId="{9AEE8560-11DE-4849-9922-46CAF1A36DB5}" destId="{699B4800-A7A7-4895-911D-9E991AFB3713}" srcOrd="1" destOrd="0" presId="urn:microsoft.com/office/officeart/2008/layout/HorizontalMultiLevelHierarchy"/>
    <dgm:cxn modelId="{33B70D53-FBF7-4715-846B-5C430CE9331F}" type="presParOf" srcId="{699B4800-A7A7-4895-911D-9E991AFB3713}" destId="{06178631-0947-4BAE-895F-B4337B5AEAF5}" srcOrd="0" destOrd="0" presId="urn:microsoft.com/office/officeart/2008/layout/HorizontalMultiLevelHierarchy"/>
    <dgm:cxn modelId="{25FCA8E6-B638-44C7-A2B0-C7F6DCBCC8EC}" type="presParOf" srcId="{06178631-0947-4BAE-895F-B4337B5AEAF5}" destId="{615253A2-8828-4C4B-9F7E-E413E1751B10}" srcOrd="0" destOrd="0" presId="urn:microsoft.com/office/officeart/2008/layout/HorizontalMultiLevelHierarchy"/>
    <dgm:cxn modelId="{46A24ACB-462A-42C3-841A-DFC504818CE4}" type="presParOf" srcId="{699B4800-A7A7-4895-911D-9E991AFB3713}" destId="{B742CB3C-D6CD-4DEE-B519-501537B578F6}" srcOrd="1" destOrd="0" presId="urn:microsoft.com/office/officeart/2008/layout/HorizontalMultiLevelHierarchy"/>
    <dgm:cxn modelId="{430C3E20-BBBE-4597-9EED-8C08BFF3AB6D}" type="presParOf" srcId="{B742CB3C-D6CD-4DEE-B519-501537B578F6}" destId="{910060E4-24FD-4A38-AC04-64A6A0600230}" srcOrd="0" destOrd="0" presId="urn:microsoft.com/office/officeart/2008/layout/HorizontalMultiLevelHierarchy"/>
    <dgm:cxn modelId="{E28E4F5E-1257-48A6-801D-0B12C4B5A092}" type="presParOf" srcId="{B742CB3C-D6CD-4DEE-B519-501537B578F6}" destId="{0C8A2F8F-5E42-44D3-A21B-326203545474}" srcOrd="1" destOrd="0" presId="urn:microsoft.com/office/officeart/2008/layout/HorizontalMultiLevelHierarchy"/>
    <dgm:cxn modelId="{E81927F0-D2B1-4FC7-9AA1-62D0AAC894BC}" type="presParOf" srcId="{0C8A2F8F-5E42-44D3-A21B-326203545474}" destId="{A9E0B312-4202-4EC4-BD51-31C8F28E7539}" srcOrd="0" destOrd="0" presId="urn:microsoft.com/office/officeart/2008/layout/HorizontalMultiLevelHierarchy"/>
    <dgm:cxn modelId="{7CD5029F-D49D-4FCC-8BD6-B8B309DC2462}" type="presParOf" srcId="{A9E0B312-4202-4EC4-BD51-31C8F28E7539}" destId="{C1EC33A0-0548-4434-9F99-8C8C3D57337E}" srcOrd="0" destOrd="0" presId="urn:microsoft.com/office/officeart/2008/layout/HorizontalMultiLevelHierarchy"/>
    <dgm:cxn modelId="{404CD9B4-D9BD-4B32-80B1-AB6AD75A2EC3}" type="presParOf" srcId="{0C8A2F8F-5E42-44D3-A21B-326203545474}" destId="{E0CEB21F-78D3-4B60-9B95-E3DBB2CCF3D9}" srcOrd="1" destOrd="0" presId="urn:microsoft.com/office/officeart/2008/layout/HorizontalMultiLevelHierarchy"/>
    <dgm:cxn modelId="{7251CD67-8E3B-46FC-83FC-12EB9E6D1901}" type="presParOf" srcId="{E0CEB21F-78D3-4B60-9B95-E3DBB2CCF3D9}" destId="{782C8398-7D44-4179-BBC7-8022DE45294C}" srcOrd="0" destOrd="0" presId="urn:microsoft.com/office/officeart/2008/layout/HorizontalMultiLevelHierarchy"/>
    <dgm:cxn modelId="{5190869D-B4D1-4585-8524-0994F8EB89ED}" type="presParOf" srcId="{E0CEB21F-78D3-4B60-9B95-E3DBB2CCF3D9}" destId="{1B886D62-BF51-48DA-B29F-F7F3A834EE0B}" srcOrd="1" destOrd="0" presId="urn:microsoft.com/office/officeart/2008/layout/HorizontalMultiLevelHierarchy"/>
    <dgm:cxn modelId="{929E0FB6-66AB-41C5-8105-502EDB614E64}" type="presParOf" srcId="{0C8A2F8F-5E42-44D3-A21B-326203545474}" destId="{9E85C460-5A25-488B-A931-6AB619AA4BE9}" srcOrd="2" destOrd="0" presId="urn:microsoft.com/office/officeart/2008/layout/HorizontalMultiLevelHierarchy"/>
    <dgm:cxn modelId="{81B6DD0B-8A96-4823-9BE2-ACEFA63FA704}" type="presParOf" srcId="{9E85C460-5A25-488B-A931-6AB619AA4BE9}" destId="{A979A4BC-E150-463F-AF5C-31B7AD17BE1C}" srcOrd="0" destOrd="0" presId="urn:microsoft.com/office/officeart/2008/layout/HorizontalMultiLevelHierarchy"/>
    <dgm:cxn modelId="{E59A68DF-39C8-454D-B9E0-463196161099}" type="presParOf" srcId="{0C8A2F8F-5E42-44D3-A21B-326203545474}" destId="{6A7D6091-E205-4AA0-83F3-76D22F9EABBE}" srcOrd="3" destOrd="0" presId="urn:microsoft.com/office/officeart/2008/layout/HorizontalMultiLevelHierarchy"/>
    <dgm:cxn modelId="{ABB15CAF-104F-4DAF-BB76-E232F261DCB1}" type="presParOf" srcId="{6A7D6091-E205-4AA0-83F3-76D22F9EABBE}" destId="{042741A7-3ACA-49FA-9891-5290FE2C4F11}" srcOrd="0" destOrd="0" presId="urn:microsoft.com/office/officeart/2008/layout/HorizontalMultiLevelHierarchy"/>
    <dgm:cxn modelId="{2C0C857C-30A2-4294-8DAD-A9AC49614C30}" type="presParOf" srcId="{6A7D6091-E205-4AA0-83F3-76D22F9EABBE}" destId="{448B3928-41C0-46DE-9B89-3214B98458C3}" srcOrd="1" destOrd="0" presId="urn:microsoft.com/office/officeart/2008/layout/HorizontalMultiLevelHierarchy"/>
    <dgm:cxn modelId="{459EDCAD-9C85-44B0-BCD7-9D8E9E991F33}" type="presParOf" srcId="{0C8A2F8F-5E42-44D3-A21B-326203545474}" destId="{0BEEE712-1943-4FE6-B69F-BF79ECAD5D7F}" srcOrd="4" destOrd="0" presId="urn:microsoft.com/office/officeart/2008/layout/HorizontalMultiLevelHierarchy"/>
    <dgm:cxn modelId="{84474291-5A82-4DA1-B7E0-3C9A29523E36}" type="presParOf" srcId="{0BEEE712-1943-4FE6-B69F-BF79ECAD5D7F}" destId="{0CB2202D-C208-4A10-8186-9A5B31B3250A}" srcOrd="0" destOrd="0" presId="urn:microsoft.com/office/officeart/2008/layout/HorizontalMultiLevelHierarchy"/>
    <dgm:cxn modelId="{35E04E08-1163-4CBE-A6F3-61F9579D4321}" type="presParOf" srcId="{0C8A2F8F-5E42-44D3-A21B-326203545474}" destId="{F4B47AC7-62DC-4B5E-B586-C1AADCC9CD1E}" srcOrd="5" destOrd="0" presId="urn:microsoft.com/office/officeart/2008/layout/HorizontalMultiLevelHierarchy"/>
    <dgm:cxn modelId="{AF6841E8-150C-498D-B6B3-B71E7893D670}" type="presParOf" srcId="{F4B47AC7-62DC-4B5E-B586-C1AADCC9CD1E}" destId="{93AAA163-369F-4A98-86D3-F3464D5D0A9B}" srcOrd="0" destOrd="0" presId="urn:microsoft.com/office/officeart/2008/layout/HorizontalMultiLevelHierarchy"/>
    <dgm:cxn modelId="{F51485A8-1626-4598-846D-DCA7CDD13DCD}" type="presParOf" srcId="{F4B47AC7-62DC-4B5E-B586-C1AADCC9CD1E}" destId="{90FB507C-679A-4864-8497-59621B923C11}" srcOrd="1" destOrd="0" presId="urn:microsoft.com/office/officeart/2008/layout/HorizontalMultiLevelHierarchy"/>
    <dgm:cxn modelId="{F15FDA78-1CF3-4435-9CD0-69B3971A1757}" type="presParOf" srcId="{0C8A2F8F-5E42-44D3-A21B-326203545474}" destId="{DC43DF0E-3C28-44C6-97C0-CD60F4FAADDF}" srcOrd="6" destOrd="0" presId="urn:microsoft.com/office/officeart/2008/layout/HorizontalMultiLevelHierarchy"/>
    <dgm:cxn modelId="{231901B4-A190-4CFB-9016-79A16D0694A7}" type="presParOf" srcId="{DC43DF0E-3C28-44C6-97C0-CD60F4FAADDF}" destId="{22DB6E21-D0EE-4119-9896-A83195D6BBE4}" srcOrd="0" destOrd="0" presId="urn:microsoft.com/office/officeart/2008/layout/HorizontalMultiLevelHierarchy"/>
    <dgm:cxn modelId="{DB10E881-F398-4227-A2CE-D0E9918150C2}" type="presParOf" srcId="{0C8A2F8F-5E42-44D3-A21B-326203545474}" destId="{A0E3A14D-485D-4FAD-8CC0-D73E30D8FDD0}" srcOrd="7" destOrd="0" presId="urn:microsoft.com/office/officeart/2008/layout/HorizontalMultiLevelHierarchy"/>
    <dgm:cxn modelId="{55813E1C-1646-49B5-A06E-A0ABE57CDC47}" type="presParOf" srcId="{A0E3A14D-485D-4FAD-8CC0-D73E30D8FDD0}" destId="{775FF357-0447-40E8-9C38-C5A7A05023CF}" srcOrd="0" destOrd="0" presId="urn:microsoft.com/office/officeart/2008/layout/HorizontalMultiLevelHierarchy"/>
    <dgm:cxn modelId="{1C8F411D-21A9-42CA-B258-7F5145D1A578}" type="presParOf" srcId="{A0E3A14D-485D-4FAD-8CC0-D73E30D8FDD0}" destId="{D18A2216-5650-48B0-BB07-A94E1D650C8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913A6D-8522-4E42-AB4D-F58FC1DD10A0}" type="doc">
      <dgm:prSet loTypeId="urn:microsoft.com/office/officeart/2008/layout/HorizontalMultiLevelHierarchy" loCatId="hierarchy" qsTypeId="urn:microsoft.com/office/officeart/2005/8/quickstyle/simple3" qsCatId="simple" csTypeId="urn:microsoft.com/office/officeart/2005/8/colors/accent6_5" csCatId="accent6" phldr="1"/>
      <dgm:spPr/>
      <dgm:t>
        <a:bodyPr/>
        <a:lstStyle/>
        <a:p>
          <a:endParaRPr lang="es-ES"/>
        </a:p>
      </dgm:t>
    </dgm:pt>
    <dgm:pt modelId="{18F51847-6710-4316-B1C0-08A1FF91C845}">
      <dgm:prSet phldrT="[Texto]" custT="1"/>
      <dgm:spPr/>
      <dgm:t>
        <a:bodyPr/>
        <a:lstStyle/>
        <a:p>
          <a:r>
            <a:rPr lang="es-EC" sz="2800" dirty="0" smtClean="0"/>
            <a:t>Iluminación</a:t>
          </a:r>
          <a:endParaRPr lang="es-ES" sz="3200" dirty="0"/>
        </a:p>
      </dgm:t>
    </dgm:pt>
    <dgm:pt modelId="{A002B6C7-3F77-4C02-8055-1FCB4B13EA4D}" type="parTrans" cxnId="{8F88B27E-BBC7-4B42-BFF6-498757EE51F3}">
      <dgm:prSet/>
      <dgm:spPr/>
      <dgm:t>
        <a:bodyPr/>
        <a:lstStyle/>
        <a:p>
          <a:endParaRPr lang="es-ES" sz="2000">
            <a:solidFill>
              <a:schemeClr val="tx1"/>
            </a:solidFill>
          </a:endParaRPr>
        </a:p>
      </dgm:t>
    </dgm:pt>
    <dgm:pt modelId="{33F38146-EB5C-47A7-A419-776C20012F84}" type="sibTrans" cxnId="{8F88B27E-BBC7-4B42-BFF6-498757EE51F3}">
      <dgm:prSet/>
      <dgm:spPr/>
      <dgm:t>
        <a:bodyPr/>
        <a:lstStyle/>
        <a:p>
          <a:endParaRPr lang="es-ES" sz="2000">
            <a:solidFill>
              <a:schemeClr val="tx1"/>
            </a:solidFill>
          </a:endParaRPr>
        </a:p>
      </dgm:t>
    </dgm:pt>
    <dgm:pt modelId="{9D577AF4-FE56-46FA-BB06-03DD8D14A209}">
      <dgm:prSet phldrT="[Texto]" custT="1"/>
      <dgm:spPr/>
      <dgm:t>
        <a:bodyPr/>
        <a:lstStyle/>
        <a:p>
          <a:r>
            <a:rPr lang="es-EC" sz="1400" dirty="0" smtClean="0"/>
            <a:t>Tipos de Iluminación</a:t>
          </a:r>
          <a:endParaRPr lang="es-ES" sz="1400" dirty="0"/>
        </a:p>
      </dgm:t>
    </dgm:pt>
    <dgm:pt modelId="{BDF5AF5D-09EE-470E-995D-89329D8944AE}" type="parTrans" cxnId="{49F1E3F5-B144-4580-82D4-890D168BB8C5}">
      <dgm:prSet custT="1"/>
      <dgm:spPr/>
      <dgm:t>
        <a:bodyPr/>
        <a:lstStyle/>
        <a:p>
          <a:endParaRPr lang="es-ES" sz="600">
            <a:solidFill>
              <a:schemeClr val="tx1"/>
            </a:solidFill>
          </a:endParaRPr>
        </a:p>
      </dgm:t>
    </dgm:pt>
    <dgm:pt modelId="{67181F26-1414-4F50-959A-19794902167D}" type="sibTrans" cxnId="{49F1E3F5-B144-4580-82D4-890D168BB8C5}">
      <dgm:prSet/>
      <dgm:spPr/>
      <dgm:t>
        <a:bodyPr/>
        <a:lstStyle/>
        <a:p>
          <a:endParaRPr lang="es-ES" sz="2000">
            <a:solidFill>
              <a:schemeClr val="tx1"/>
            </a:solidFill>
          </a:endParaRPr>
        </a:p>
      </dgm:t>
    </dgm:pt>
    <dgm:pt modelId="{C2D687AB-2322-4A5A-96E9-E2C3605FD0E2}">
      <dgm:prSet phldrT="[Texto]" custT="1"/>
      <dgm:spPr/>
      <dgm:t>
        <a:bodyPr/>
        <a:lstStyle/>
        <a:p>
          <a:r>
            <a:rPr lang="es-EC" sz="1400" dirty="0" smtClean="0"/>
            <a:t>Incandescente/ Halógena</a:t>
          </a:r>
          <a:endParaRPr lang="es-ES" sz="1400" dirty="0"/>
        </a:p>
      </dgm:t>
    </dgm:pt>
    <dgm:pt modelId="{91935C57-5E45-431F-A452-9E77014CD52E}" type="parTrans" cxnId="{37713CDC-9E58-4BF3-988D-2079B3C47749}">
      <dgm:prSet custT="1"/>
      <dgm:spPr/>
      <dgm:t>
        <a:bodyPr/>
        <a:lstStyle/>
        <a:p>
          <a:endParaRPr lang="es-ES" sz="600">
            <a:solidFill>
              <a:schemeClr val="tx1"/>
            </a:solidFill>
          </a:endParaRPr>
        </a:p>
      </dgm:t>
    </dgm:pt>
    <dgm:pt modelId="{A913E423-9F83-467B-B48E-7C9C119D339B}" type="sibTrans" cxnId="{37713CDC-9E58-4BF3-988D-2079B3C47749}">
      <dgm:prSet/>
      <dgm:spPr/>
      <dgm:t>
        <a:bodyPr/>
        <a:lstStyle/>
        <a:p>
          <a:endParaRPr lang="es-ES" sz="2000">
            <a:solidFill>
              <a:schemeClr val="tx1"/>
            </a:solidFill>
          </a:endParaRPr>
        </a:p>
      </dgm:t>
    </dgm:pt>
    <dgm:pt modelId="{CFC7518C-A825-4B94-86E9-813BDC98473E}">
      <dgm:prSet phldrT="[Texto]" custT="1"/>
      <dgm:spPr/>
      <dgm:t>
        <a:bodyPr/>
        <a:lstStyle/>
        <a:p>
          <a:r>
            <a:rPr lang="es-EC" sz="1400" dirty="0" smtClean="0"/>
            <a:t>Fluorescentes</a:t>
          </a:r>
          <a:endParaRPr lang="es-ES" sz="1400" dirty="0"/>
        </a:p>
      </dgm:t>
    </dgm:pt>
    <dgm:pt modelId="{28C94535-75ED-4546-A7B3-24B1C84DC655}" type="parTrans" cxnId="{59CFA507-7B58-4B6B-A291-3C1266E16217}">
      <dgm:prSet custT="1"/>
      <dgm:spPr/>
      <dgm:t>
        <a:bodyPr/>
        <a:lstStyle/>
        <a:p>
          <a:endParaRPr lang="es-ES" sz="600">
            <a:solidFill>
              <a:schemeClr val="tx1"/>
            </a:solidFill>
          </a:endParaRPr>
        </a:p>
      </dgm:t>
    </dgm:pt>
    <dgm:pt modelId="{E313DAB8-D4BC-4296-AF64-EA3006CD461D}" type="sibTrans" cxnId="{59CFA507-7B58-4B6B-A291-3C1266E16217}">
      <dgm:prSet/>
      <dgm:spPr/>
      <dgm:t>
        <a:bodyPr/>
        <a:lstStyle/>
        <a:p>
          <a:endParaRPr lang="es-ES" sz="2000">
            <a:solidFill>
              <a:schemeClr val="tx1"/>
            </a:solidFill>
          </a:endParaRPr>
        </a:p>
      </dgm:t>
    </dgm:pt>
    <dgm:pt modelId="{45656BE6-C8A9-4A37-8F36-8DF5641D6266}">
      <dgm:prSet phldrT="[Texto]" custT="1"/>
      <dgm:spPr/>
      <dgm:t>
        <a:bodyPr/>
        <a:lstStyle/>
        <a:p>
          <a:r>
            <a:rPr lang="es-EC" sz="1400" dirty="0" smtClean="0"/>
            <a:t>Led</a:t>
          </a:r>
          <a:endParaRPr lang="es-ES" sz="1400" dirty="0"/>
        </a:p>
      </dgm:t>
    </dgm:pt>
    <dgm:pt modelId="{6E3EF8D7-F346-45EF-8F3D-9DFE048C6EC0}" type="parTrans" cxnId="{D67D8C11-701E-44B0-82C8-7BBEEF75E811}">
      <dgm:prSet custT="1"/>
      <dgm:spPr/>
      <dgm:t>
        <a:bodyPr/>
        <a:lstStyle/>
        <a:p>
          <a:endParaRPr lang="es-ES" sz="600">
            <a:solidFill>
              <a:schemeClr val="tx1"/>
            </a:solidFill>
          </a:endParaRPr>
        </a:p>
      </dgm:t>
    </dgm:pt>
    <dgm:pt modelId="{7A228010-4CBD-4A66-8F35-56DEC1D3AD4B}" type="sibTrans" cxnId="{D67D8C11-701E-44B0-82C8-7BBEEF75E811}">
      <dgm:prSet/>
      <dgm:spPr/>
      <dgm:t>
        <a:bodyPr/>
        <a:lstStyle/>
        <a:p>
          <a:endParaRPr lang="es-ES" sz="2000">
            <a:solidFill>
              <a:schemeClr val="tx1"/>
            </a:solidFill>
          </a:endParaRPr>
        </a:p>
      </dgm:t>
    </dgm:pt>
    <dgm:pt modelId="{7581C45B-FC70-436A-95CC-49BF0FC04462}">
      <dgm:prSet phldrT="[Texto]" custT="1"/>
      <dgm:spPr/>
      <dgm:t>
        <a:bodyPr/>
        <a:lstStyle/>
        <a:p>
          <a:r>
            <a:rPr lang="es-EC" sz="1400" dirty="0" smtClean="0"/>
            <a:t>Láser</a:t>
          </a:r>
          <a:endParaRPr lang="es-ES" sz="1400" dirty="0"/>
        </a:p>
      </dgm:t>
    </dgm:pt>
    <dgm:pt modelId="{2A8C7427-853A-485A-90CD-9D2A2FC7E65B}" type="parTrans" cxnId="{66A5F8FE-A917-49CB-AEBF-AECBF35B7DDE}">
      <dgm:prSet custT="1"/>
      <dgm:spPr/>
      <dgm:t>
        <a:bodyPr/>
        <a:lstStyle/>
        <a:p>
          <a:endParaRPr lang="es-ES" sz="600">
            <a:solidFill>
              <a:schemeClr val="tx1"/>
            </a:solidFill>
          </a:endParaRPr>
        </a:p>
      </dgm:t>
    </dgm:pt>
    <dgm:pt modelId="{10287725-DD37-4E6F-B965-B071DC572BF5}" type="sibTrans" cxnId="{66A5F8FE-A917-49CB-AEBF-AECBF35B7DDE}">
      <dgm:prSet/>
      <dgm:spPr/>
      <dgm:t>
        <a:bodyPr/>
        <a:lstStyle/>
        <a:p>
          <a:endParaRPr lang="es-ES" sz="2000">
            <a:solidFill>
              <a:schemeClr val="tx1"/>
            </a:solidFill>
          </a:endParaRPr>
        </a:p>
      </dgm:t>
    </dgm:pt>
    <dgm:pt modelId="{8A57D212-591F-4EA9-A56F-92F46C77F63F}">
      <dgm:prSet phldrT="[Texto]" custT="1"/>
      <dgm:spPr/>
      <dgm:t>
        <a:bodyPr/>
        <a:lstStyle/>
        <a:p>
          <a:r>
            <a:rPr lang="es-EC" sz="1400" dirty="0" smtClean="0"/>
            <a:t>Fibra óptica</a:t>
          </a:r>
          <a:endParaRPr lang="es-ES" sz="1400" dirty="0"/>
        </a:p>
      </dgm:t>
    </dgm:pt>
    <dgm:pt modelId="{6D93CBF8-9484-4BDD-80C3-3C6A98AE4E7C}" type="parTrans" cxnId="{71C60F76-3FEC-4442-B991-08C71745AB1A}">
      <dgm:prSet/>
      <dgm:spPr/>
      <dgm:t>
        <a:bodyPr/>
        <a:lstStyle/>
        <a:p>
          <a:endParaRPr lang="es-ES"/>
        </a:p>
      </dgm:t>
    </dgm:pt>
    <dgm:pt modelId="{8C541188-B9BE-4722-93C9-53EFD6EE4B29}" type="sibTrans" cxnId="{71C60F76-3FEC-4442-B991-08C71745AB1A}">
      <dgm:prSet/>
      <dgm:spPr/>
      <dgm:t>
        <a:bodyPr/>
        <a:lstStyle/>
        <a:p>
          <a:endParaRPr lang="es-ES"/>
        </a:p>
      </dgm:t>
    </dgm:pt>
    <dgm:pt modelId="{FCEAB822-54A8-4C1B-A88A-EF955072C7CF}">
      <dgm:prSet phldrT="[Texto]" custT="1"/>
      <dgm:spPr/>
      <dgm:t>
        <a:bodyPr/>
        <a:lstStyle/>
        <a:p>
          <a:r>
            <a:rPr lang="es-ES" sz="1400" dirty="0" smtClean="0"/>
            <a:t>Técnicas de Iluminación</a:t>
          </a:r>
          <a:endParaRPr lang="es-ES" sz="1400" dirty="0"/>
        </a:p>
      </dgm:t>
    </dgm:pt>
    <dgm:pt modelId="{DC585704-5BB6-4C3D-A3CD-3BECC862637D}" type="parTrans" cxnId="{1860B76C-587B-4BE7-AA07-48EDFCB7207B}">
      <dgm:prSet/>
      <dgm:spPr/>
      <dgm:t>
        <a:bodyPr/>
        <a:lstStyle/>
        <a:p>
          <a:endParaRPr lang="es-ES"/>
        </a:p>
      </dgm:t>
    </dgm:pt>
    <dgm:pt modelId="{E9704C8D-925F-454E-8652-5220B1210F93}" type="sibTrans" cxnId="{1860B76C-587B-4BE7-AA07-48EDFCB7207B}">
      <dgm:prSet/>
      <dgm:spPr/>
      <dgm:t>
        <a:bodyPr/>
        <a:lstStyle/>
        <a:p>
          <a:endParaRPr lang="es-ES"/>
        </a:p>
      </dgm:t>
    </dgm:pt>
    <dgm:pt modelId="{1EBE9FCD-5DF6-4FC4-97AF-94504D3B9533}">
      <dgm:prSet phldrT="[Texto]" custT="1"/>
      <dgm:spPr/>
      <dgm:t>
        <a:bodyPr/>
        <a:lstStyle/>
        <a:p>
          <a:r>
            <a:rPr lang="es-EC" sz="1400" dirty="0" smtClean="0"/>
            <a:t>Difusa axial</a:t>
          </a:r>
          <a:endParaRPr lang="es-ES" sz="1400" dirty="0"/>
        </a:p>
      </dgm:t>
    </dgm:pt>
    <dgm:pt modelId="{501987FA-B999-446D-9E87-70EFFE346F73}" type="parTrans" cxnId="{99174BAF-BFDF-4F4D-ACB9-EBB761C3DACF}">
      <dgm:prSet/>
      <dgm:spPr/>
      <dgm:t>
        <a:bodyPr/>
        <a:lstStyle/>
        <a:p>
          <a:endParaRPr lang="es-ES"/>
        </a:p>
      </dgm:t>
    </dgm:pt>
    <dgm:pt modelId="{72A84EF8-5524-4C0E-9A9A-37CED9D3382B}" type="sibTrans" cxnId="{99174BAF-BFDF-4F4D-ACB9-EBB761C3DACF}">
      <dgm:prSet/>
      <dgm:spPr/>
      <dgm:t>
        <a:bodyPr/>
        <a:lstStyle/>
        <a:p>
          <a:endParaRPr lang="es-ES"/>
        </a:p>
      </dgm:t>
    </dgm:pt>
    <dgm:pt modelId="{72B038C8-E1A4-4F9D-98C8-50E11327575A}">
      <dgm:prSet phldrT="[Texto]" custT="1"/>
      <dgm:spPr/>
      <dgm:t>
        <a:bodyPr/>
        <a:lstStyle/>
        <a:p>
          <a:r>
            <a:rPr lang="es-EC" sz="1400" dirty="0" smtClean="0"/>
            <a:t>Direccional</a:t>
          </a:r>
          <a:endParaRPr lang="es-ES" sz="1400" dirty="0"/>
        </a:p>
      </dgm:t>
    </dgm:pt>
    <dgm:pt modelId="{C9FEBB95-077C-451A-899F-3AF2D9AD97DD}" type="parTrans" cxnId="{CD8DE284-7FB6-4783-89BB-9717EF86A655}">
      <dgm:prSet/>
      <dgm:spPr/>
      <dgm:t>
        <a:bodyPr/>
        <a:lstStyle/>
        <a:p>
          <a:endParaRPr lang="es-ES"/>
        </a:p>
      </dgm:t>
    </dgm:pt>
    <dgm:pt modelId="{22EF5E3F-D8D8-4611-B392-E1B295A23985}" type="sibTrans" cxnId="{CD8DE284-7FB6-4783-89BB-9717EF86A655}">
      <dgm:prSet/>
      <dgm:spPr/>
      <dgm:t>
        <a:bodyPr/>
        <a:lstStyle/>
        <a:p>
          <a:endParaRPr lang="es-ES"/>
        </a:p>
      </dgm:t>
    </dgm:pt>
    <dgm:pt modelId="{A834A874-4C01-45E3-A539-CF810E06D534}">
      <dgm:prSet phldrT="[Texto]" custT="1"/>
      <dgm:spPr/>
      <dgm:t>
        <a:bodyPr/>
        <a:lstStyle/>
        <a:p>
          <a:r>
            <a:rPr lang="es-EC" sz="1400" dirty="0" smtClean="0"/>
            <a:t>Lateral</a:t>
          </a:r>
          <a:endParaRPr lang="es-ES" sz="1400" dirty="0"/>
        </a:p>
      </dgm:t>
    </dgm:pt>
    <dgm:pt modelId="{33F780FB-781A-47CF-BB43-51B0FCFABC1F}" type="parTrans" cxnId="{FD07065F-1931-49DD-8258-B3500F2002CD}">
      <dgm:prSet/>
      <dgm:spPr/>
      <dgm:t>
        <a:bodyPr/>
        <a:lstStyle/>
        <a:p>
          <a:endParaRPr lang="es-ES"/>
        </a:p>
      </dgm:t>
    </dgm:pt>
    <dgm:pt modelId="{47626DEB-92E2-452F-A45A-DB28813EECCC}" type="sibTrans" cxnId="{FD07065F-1931-49DD-8258-B3500F2002CD}">
      <dgm:prSet/>
      <dgm:spPr/>
      <dgm:t>
        <a:bodyPr/>
        <a:lstStyle/>
        <a:p>
          <a:endParaRPr lang="es-ES"/>
        </a:p>
      </dgm:t>
    </dgm:pt>
    <dgm:pt modelId="{D72CCFAD-2422-4306-84C0-14A849A9650E}">
      <dgm:prSet phldrT="[Texto]" custT="1"/>
      <dgm:spPr/>
      <dgm:t>
        <a:bodyPr/>
        <a:lstStyle/>
        <a:p>
          <a:r>
            <a:rPr lang="es-EC" sz="1400" dirty="0" smtClean="0"/>
            <a:t>Difusa</a:t>
          </a:r>
          <a:endParaRPr lang="es-ES" sz="1400" dirty="0"/>
        </a:p>
      </dgm:t>
    </dgm:pt>
    <dgm:pt modelId="{D111BA75-109A-424A-AE61-3EBC1271E857}" type="parTrans" cxnId="{0C2AA659-3413-4403-8672-A8F96F0AB058}">
      <dgm:prSet/>
      <dgm:spPr/>
      <dgm:t>
        <a:bodyPr/>
        <a:lstStyle/>
        <a:p>
          <a:endParaRPr lang="es-ES"/>
        </a:p>
      </dgm:t>
    </dgm:pt>
    <dgm:pt modelId="{2CF75462-2E97-49CF-A054-96900730D484}" type="sibTrans" cxnId="{0C2AA659-3413-4403-8672-A8F96F0AB058}">
      <dgm:prSet/>
      <dgm:spPr/>
      <dgm:t>
        <a:bodyPr/>
        <a:lstStyle/>
        <a:p>
          <a:endParaRPr lang="es-ES"/>
        </a:p>
      </dgm:t>
    </dgm:pt>
    <dgm:pt modelId="{57724401-2307-4EE0-AF20-B608354C91D7}">
      <dgm:prSet phldrT="[Texto]" custT="1"/>
      <dgm:spPr/>
      <dgm:t>
        <a:bodyPr/>
        <a:lstStyle/>
        <a:p>
          <a:r>
            <a:rPr lang="es-EC" sz="1400" dirty="0" smtClean="0"/>
            <a:t>Contraluz</a:t>
          </a:r>
          <a:endParaRPr lang="es-ES" sz="1400" dirty="0"/>
        </a:p>
      </dgm:t>
    </dgm:pt>
    <dgm:pt modelId="{7CC29822-5331-4599-A8C0-5C5CF9DD0F94}" type="parTrans" cxnId="{2C009868-C862-484D-A834-EC545167D42B}">
      <dgm:prSet/>
      <dgm:spPr/>
      <dgm:t>
        <a:bodyPr/>
        <a:lstStyle/>
        <a:p>
          <a:endParaRPr lang="es-ES"/>
        </a:p>
      </dgm:t>
    </dgm:pt>
    <dgm:pt modelId="{4F1D9E95-07F0-4D41-B4B2-36D89AC5CB88}" type="sibTrans" cxnId="{2C009868-C862-484D-A834-EC545167D42B}">
      <dgm:prSet/>
      <dgm:spPr/>
      <dgm:t>
        <a:bodyPr/>
        <a:lstStyle/>
        <a:p>
          <a:endParaRPr lang="es-ES"/>
        </a:p>
      </dgm:t>
    </dgm:pt>
    <dgm:pt modelId="{0A5BC510-10B7-4D02-A9BE-2DCDFFA25216}">
      <dgm:prSet phldrT="[Texto]" custT="1"/>
      <dgm:spPr/>
      <dgm:t>
        <a:bodyPr/>
        <a:lstStyle/>
        <a:p>
          <a:endParaRPr lang="es-ES" sz="1400" dirty="0"/>
        </a:p>
      </dgm:t>
    </dgm:pt>
    <dgm:pt modelId="{F8138AC5-27AC-4BA7-928B-8E9796F73F79}" type="parTrans" cxnId="{10FEC8B3-5420-4A2F-80CC-C1E069E0FD3E}">
      <dgm:prSet/>
      <dgm:spPr/>
      <dgm:t>
        <a:bodyPr/>
        <a:lstStyle/>
        <a:p>
          <a:endParaRPr lang="es-ES"/>
        </a:p>
      </dgm:t>
    </dgm:pt>
    <dgm:pt modelId="{7C1F5DB3-BF06-4BCF-AD50-24051EAD9AAC}" type="sibTrans" cxnId="{10FEC8B3-5420-4A2F-80CC-C1E069E0FD3E}">
      <dgm:prSet/>
      <dgm:spPr/>
      <dgm:t>
        <a:bodyPr/>
        <a:lstStyle/>
        <a:p>
          <a:endParaRPr lang="es-ES"/>
        </a:p>
      </dgm:t>
    </dgm:pt>
    <dgm:pt modelId="{7DE70CF8-AAAF-4E77-8227-944E01403CFD}">
      <dgm:prSet phldrT="[Texto]" custT="1"/>
      <dgm:spPr/>
      <dgm:t>
        <a:bodyPr/>
        <a:lstStyle/>
        <a:p>
          <a:endParaRPr lang="es-ES" sz="1400" dirty="0"/>
        </a:p>
      </dgm:t>
    </dgm:pt>
    <dgm:pt modelId="{33129F1D-422A-4D09-8654-FFC44BDA233E}" type="parTrans" cxnId="{7D7F8AAB-9873-4C5E-80C3-662ADECE6C52}">
      <dgm:prSet/>
      <dgm:spPr/>
      <dgm:t>
        <a:bodyPr/>
        <a:lstStyle/>
        <a:p>
          <a:endParaRPr lang="es-ES"/>
        </a:p>
      </dgm:t>
    </dgm:pt>
    <dgm:pt modelId="{5D6F04FF-D644-4483-8CF6-CBE1DBE056BC}" type="sibTrans" cxnId="{7D7F8AAB-9873-4C5E-80C3-662ADECE6C52}">
      <dgm:prSet/>
      <dgm:spPr/>
      <dgm:t>
        <a:bodyPr/>
        <a:lstStyle/>
        <a:p>
          <a:endParaRPr lang="es-ES"/>
        </a:p>
      </dgm:t>
    </dgm:pt>
    <dgm:pt modelId="{845D3EAB-4BE7-403D-9377-F92846019282}">
      <dgm:prSet phldrT="[Texto]" custT="1"/>
      <dgm:spPr/>
      <dgm:t>
        <a:bodyPr/>
        <a:lstStyle/>
        <a:p>
          <a:endParaRPr lang="es-ES" sz="1400" dirty="0"/>
        </a:p>
      </dgm:t>
    </dgm:pt>
    <dgm:pt modelId="{07287143-2823-4FEA-AD82-07758D985A79}" type="parTrans" cxnId="{D61D15B0-210C-4FEB-A90D-B81E01999A6F}">
      <dgm:prSet/>
      <dgm:spPr/>
      <dgm:t>
        <a:bodyPr/>
        <a:lstStyle/>
        <a:p>
          <a:endParaRPr lang="es-ES"/>
        </a:p>
      </dgm:t>
    </dgm:pt>
    <dgm:pt modelId="{405C7C96-4B4C-4580-A1A2-E1642147BA28}" type="sibTrans" cxnId="{D61D15B0-210C-4FEB-A90D-B81E01999A6F}">
      <dgm:prSet/>
      <dgm:spPr/>
      <dgm:t>
        <a:bodyPr/>
        <a:lstStyle/>
        <a:p>
          <a:endParaRPr lang="es-ES"/>
        </a:p>
      </dgm:t>
    </dgm:pt>
    <dgm:pt modelId="{344D144D-387E-4F84-875C-98A692349D9C}" type="pres">
      <dgm:prSet presAssocID="{3C913A6D-8522-4E42-AB4D-F58FC1DD10A0}" presName="Name0" presStyleCnt="0">
        <dgm:presLayoutVars>
          <dgm:chPref val="1"/>
          <dgm:dir/>
          <dgm:animOne val="branch"/>
          <dgm:animLvl val="lvl"/>
          <dgm:resizeHandles val="exact"/>
        </dgm:presLayoutVars>
      </dgm:prSet>
      <dgm:spPr/>
      <dgm:t>
        <a:bodyPr/>
        <a:lstStyle/>
        <a:p>
          <a:endParaRPr lang="es-ES"/>
        </a:p>
      </dgm:t>
    </dgm:pt>
    <dgm:pt modelId="{9AEE8560-11DE-4849-9922-46CAF1A36DB5}" type="pres">
      <dgm:prSet presAssocID="{18F51847-6710-4316-B1C0-08A1FF91C845}" presName="root1" presStyleCnt="0"/>
      <dgm:spPr/>
    </dgm:pt>
    <dgm:pt modelId="{1A13181B-E23E-491C-9956-1348DE22BE5C}" type="pres">
      <dgm:prSet presAssocID="{18F51847-6710-4316-B1C0-08A1FF91C845}" presName="LevelOneTextNode" presStyleLbl="node0" presStyleIdx="0" presStyleCnt="1" custScaleX="74348" custScaleY="87854">
        <dgm:presLayoutVars>
          <dgm:chPref val="3"/>
        </dgm:presLayoutVars>
      </dgm:prSet>
      <dgm:spPr/>
      <dgm:t>
        <a:bodyPr/>
        <a:lstStyle/>
        <a:p>
          <a:endParaRPr lang="es-ES"/>
        </a:p>
      </dgm:t>
    </dgm:pt>
    <dgm:pt modelId="{699B4800-A7A7-4895-911D-9E991AFB3713}" type="pres">
      <dgm:prSet presAssocID="{18F51847-6710-4316-B1C0-08A1FF91C845}" presName="level2hierChild" presStyleCnt="0"/>
      <dgm:spPr/>
    </dgm:pt>
    <dgm:pt modelId="{06178631-0947-4BAE-895F-B4337B5AEAF5}" type="pres">
      <dgm:prSet presAssocID="{BDF5AF5D-09EE-470E-995D-89329D8944AE}" presName="conn2-1" presStyleLbl="parChTrans1D2" presStyleIdx="0" presStyleCnt="2"/>
      <dgm:spPr/>
      <dgm:t>
        <a:bodyPr/>
        <a:lstStyle/>
        <a:p>
          <a:endParaRPr lang="es-ES"/>
        </a:p>
      </dgm:t>
    </dgm:pt>
    <dgm:pt modelId="{615253A2-8828-4C4B-9F7E-E413E1751B10}" type="pres">
      <dgm:prSet presAssocID="{BDF5AF5D-09EE-470E-995D-89329D8944AE}" presName="connTx" presStyleLbl="parChTrans1D2" presStyleIdx="0" presStyleCnt="2"/>
      <dgm:spPr/>
      <dgm:t>
        <a:bodyPr/>
        <a:lstStyle/>
        <a:p>
          <a:endParaRPr lang="es-ES"/>
        </a:p>
      </dgm:t>
    </dgm:pt>
    <dgm:pt modelId="{B742CB3C-D6CD-4DEE-B519-501537B578F6}" type="pres">
      <dgm:prSet presAssocID="{9D577AF4-FE56-46FA-BB06-03DD8D14A209}" presName="root2" presStyleCnt="0"/>
      <dgm:spPr/>
    </dgm:pt>
    <dgm:pt modelId="{910060E4-24FD-4A38-AC04-64A6A0600230}" type="pres">
      <dgm:prSet presAssocID="{9D577AF4-FE56-46FA-BB06-03DD8D14A209}" presName="LevelTwoTextNode" presStyleLbl="node2" presStyleIdx="0" presStyleCnt="2" custScaleX="100000" custScaleY="93175">
        <dgm:presLayoutVars>
          <dgm:chPref val="3"/>
        </dgm:presLayoutVars>
      </dgm:prSet>
      <dgm:spPr/>
      <dgm:t>
        <a:bodyPr/>
        <a:lstStyle/>
        <a:p>
          <a:endParaRPr lang="es-ES"/>
        </a:p>
      </dgm:t>
    </dgm:pt>
    <dgm:pt modelId="{0C8A2F8F-5E42-44D3-A21B-326203545474}" type="pres">
      <dgm:prSet presAssocID="{9D577AF4-FE56-46FA-BB06-03DD8D14A209}" presName="level3hierChild" presStyleCnt="0"/>
      <dgm:spPr/>
    </dgm:pt>
    <dgm:pt modelId="{A9E0B312-4202-4EC4-BD51-31C8F28E7539}" type="pres">
      <dgm:prSet presAssocID="{91935C57-5E45-431F-A452-9E77014CD52E}" presName="conn2-1" presStyleLbl="parChTrans1D3" presStyleIdx="0" presStyleCnt="6"/>
      <dgm:spPr/>
      <dgm:t>
        <a:bodyPr/>
        <a:lstStyle/>
        <a:p>
          <a:endParaRPr lang="es-ES"/>
        </a:p>
      </dgm:t>
    </dgm:pt>
    <dgm:pt modelId="{C1EC33A0-0548-4434-9F99-8C8C3D57337E}" type="pres">
      <dgm:prSet presAssocID="{91935C57-5E45-431F-A452-9E77014CD52E}" presName="connTx" presStyleLbl="parChTrans1D3" presStyleIdx="0" presStyleCnt="6"/>
      <dgm:spPr/>
      <dgm:t>
        <a:bodyPr/>
        <a:lstStyle/>
        <a:p>
          <a:endParaRPr lang="es-ES"/>
        </a:p>
      </dgm:t>
    </dgm:pt>
    <dgm:pt modelId="{E0CEB21F-78D3-4B60-9B95-E3DBB2CCF3D9}" type="pres">
      <dgm:prSet presAssocID="{C2D687AB-2322-4A5A-96E9-E2C3605FD0E2}" presName="root2" presStyleCnt="0"/>
      <dgm:spPr/>
    </dgm:pt>
    <dgm:pt modelId="{782C8398-7D44-4179-BBC7-8022DE45294C}" type="pres">
      <dgm:prSet presAssocID="{C2D687AB-2322-4A5A-96E9-E2C3605FD0E2}" presName="LevelTwoTextNode" presStyleLbl="node3" presStyleIdx="0" presStyleCnt="6">
        <dgm:presLayoutVars>
          <dgm:chPref val="3"/>
        </dgm:presLayoutVars>
      </dgm:prSet>
      <dgm:spPr/>
      <dgm:t>
        <a:bodyPr/>
        <a:lstStyle/>
        <a:p>
          <a:endParaRPr lang="es-ES"/>
        </a:p>
      </dgm:t>
    </dgm:pt>
    <dgm:pt modelId="{1B886D62-BF51-48DA-B29F-F7F3A834EE0B}" type="pres">
      <dgm:prSet presAssocID="{C2D687AB-2322-4A5A-96E9-E2C3605FD0E2}" presName="level3hierChild" presStyleCnt="0"/>
      <dgm:spPr/>
    </dgm:pt>
    <dgm:pt modelId="{9E85C460-5A25-488B-A931-6AB619AA4BE9}" type="pres">
      <dgm:prSet presAssocID="{28C94535-75ED-4546-A7B3-24B1C84DC655}" presName="conn2-1" presStyleLbl="parChTrans1D4" presStyleIdx="0" presStyleCnt="7"/>
      <dgm:spPr/>
      <dgm:t>
        <a:bodyPr/>
        <a:lstStyle/>
        <a:p>
          <a:endParaRPr lang="es-ES"/>
        </a:p>
      </dgm:t>
    </dgm:pt>
    <dgm:pt modelId="{A979A4BC-E150-463F-AF5C-31B7AD17BE1C}" type="pres">
      <dgm:prSet presAssocID="{28C94535-75ED-4546-A7B3-24B1C84DC655}" presName="connTx" presStyleLbl="parChTrans1D4" presStyleIdx="0" presStyleCnt="7"/>
      <dgm:spPr/>
      <dgm:t>
        <a:bodyPr/>
        <a:lstStyle/>
        <a:p>
          <a:endParaRPr lang="es-ES"/>
        </a:p>
      </dgm:t>
    </dgm:pt>
    <dgm:pt modelId="{6A7D6091-E205-4AA0-83F3-76D22F9EABBE}" type="pres">
      <dgm:prSet presAssocID="{CFC7518C-A825-4B94-86E9-813BDC98473E}" presName="root2" presStyleCnt="0"/>
      <dgm:spPr/>
    </dgm:pt>
    <dgm:pt modelId="{042741A7-3ACA-49FA-9891-5290FE2C4F11}" type="pres">
      <dgm:prSet presAssocID="{CFC7518C-A825-4B94-86E9-813BDC98473E}" presName="LevelTwoTextNode" presStyleLbl="node4" presStyleIdx="0" presStyleCnt="7">
        <dgm:presLayoutVars>
          <dgm:chPref val="3"/>
        </dgm:presLayoutVars>
      </dgm:prSet>
      <dgm:spPr/>
      <dgm:t>
        <a:bodyPr/>
        <a:lstStyle/>
        <a:p>
          <a:endParaRPr lang="es-ES"/>
        </a:p>
      </dgm:t>
    </dgm:pt>
    <dgm:pt modelId="{448B3928-41C0-46DE-9B89-3214B98458C3}" type="pres">
      <dgm:prSet presAssocID="{CFC7518C-A825-4B94-86E9-813BDC98473E}" presName="level3hierChild" presStyleCnt="0"/>
      <dgm:spPr/>
    </dgm:pt>
    <dgm:pt modelId="{0BEEE712-1943-4FE6-B69F-BF79ECAD5D7F}" type="pres">
      <dgm:prSet presAssocID="{6E3EF8D7-F346-45EF-8F3D-9DFE048C6EC0}" presName="conn2-1" presStyleLbl="parChTrans1D3" presStyleIdx="1" presStyleCnt="6"/>
      <dgm:spPr/>
      <dgm:t>
        <a:bodyPr/>
        <a:lstStyle/>
        <a:p>
          <a:endParaRPr lang="es-ES"/>
        </a:p>
      </dgm:t>
    </dgm:pt>
    <dgm:pt modelId="{0CB2202D-C208-4A10-8186-9A5B31B3250A}" type="pres">
      <dgm:prSet presAssocID="{6E3EF8D7-F346-45EF-8F3D-9DFE048C6EC0}" presName="connTx" presStyleLbl="parChTrans1D3" presStyleIdx="1" presStyleCnt="6"/>
      <dgm:spPr/>
      <dgm:t>
        <a:bodyPr/>
        <a:lstStyle/>
        <a:p>
          <a:endParaRPr lang="es-ES"/>
        </a:p>
      </dgm:t>
    </dgm:pt>
    <dgm:pt modelId="{F4B47AC7-62DC-4B5E-B586-C1AADCC9CD1E}" type="pres">
      <dgm:prSet presAssocID="{45656BE6-C8A9-4A37-8F36-8DF5641D6266}" presName="root2" presStyleCnt="0"/>
      <dgm:spPr/>
    </dgm:pt>
    <dgm:pt modelId="{93AAA163-369F-4A98-86D3-F3464D5D0A9B}" type="pres">
      <dgm:prSet presAssocID="{45656BE6-C8A9-4A37-8F36-8DF5641D6266}" presName="LevelTwoTextNode" presStyleLbl="node3" presStyleIdx="1" presStyleCnt="6">
        <dgm:presLayoutVars>
          <dgm:chPref val="3"/>
        </dgm:presLayoutVars>
      </dgm:prSet>
      <dgm:spPr/>
      <dgm:t>
        <a:bodyPr/>
        <a:lstStyle/>
        <a:p>
          <a:endParaRPr lang="es-ES"/>
        </a:p>
      </dgm:t>
    </dgm:pt>
    <dgm:pt modelId="{90FB507C-679A-4864-8497-59621B923C11}" type="pres">
      <dgm:prSet presAssocID="{45656BE6-C8A9-4A37-8F36-8DF5641D6266}" presName="level3hierChild" presStyleCnt="0"/>
      <dgm:spPr/>
    </dgm:pt>
    <dgm:pt modelId="{DC43DF0E-3C28-44C6-97C0-CD60F4FAADDF}" type="pres">
      <dgm:prSet presAssocID="{2A8C7427-853A-485A-90CD-9D2A2FC7E65B}" presName="conn2-1" presStyleLbl="parChTrans1D4" presStyleIdx="1" presStyleCnt="7"/>
      <dgm:spPr/>
      <dgm:t>
        <a:bodyPr/>
        <a:lstStyle/>
        <a:p>
          <a:endParaRPr lang="es-ES"/>
        </a:p>
      </dgm:t>
    </dgm:pt>
    <dgm:pt modelId="{22DB6E21-D0EE-4119-9896-A83195D6BBE4}" type="pres">
      <dgm:prSet presAssocID="{2A8C7427-853A-485A-90CD-9D2A2FC7E65B}" presName="connTx" presStyleLbl="parChTrans1D4" presStyleIdx="1" presStyleCnt="7"/>
      <dgm:spPr/>
      <dgm:t>
        <a:bodyPr/>
        <a:lstStyle/>
        <a:p>
          <a:endParaRPr lang="es-ES"/>
        </a:p>
      </dgm:t>
    </dgm:pt>
    <dgm:pt modelId="{A0E3A14D-485D-4FAD-8CC0-D73E30D8FDD0}" type="pres">
      <dgm:prSet presAssocID="{7581C45B-FC70-436A-95CC-49BF0FC04462}" presName="root2" presStyleCnt="0"/>
      <dgm:spPr/>
    </dgm:pt>
    <dgm:pt modelId="{775FF357-0447-40E8-9C38-C5A7A05023CF}" type="pres">
      <dgm:prSet presAssocID="{7581C45B-FC70-436A-95CC-49BF0FC04462}" presName="LevelTwoTextNode" presStyleLbl="node4" presStyleIdx="1" presStyleCnt="7">
        <dgm:presLayoutVars>
          <dgm:chPref val="3"/>
        </dgm:presLayoutVars>
      </dgm:prSet>
      <dgm:spPr/>
      <dgm:t>
        <a:bodyPr/>
        <a:lstStyle/>
        <a:p>
          <a:endParaRPr lang="es-ES"/>
        </a:p>
      </dgm:t>
    </dgm:pt>
    <dgm:pt modelId="{D18A2216-5650-48B0-BB07-A94E1D650C83}" type="pres">
      <dgm:prSet presAssocID="{7581C45B-FC70-436A-95CC-49BF0FC04462}" presName="level3hierChild" presStyleCnt="0"/>
      <dgm:spPr/>
    </dgm:pt>
    <dgm:pt modelId="{831DBFFD-CFA1-4B71-A31B-424785F2B5A8}" type="pres">
      <dgm:prSet presAssocID="{6D93CBF8-9484-4BDD-80C3-3C6A98AE4E7C}" presName="conn2-1" presStyleLbl="parChTrans1D3" presStyleIdx="2" presStyleCnt="6"/>
      <dgm:spPr/>
      <dgm:t>
        <a:bodyPr/>
        <a:lstStyle/>
        <a:p>
          <a:endParaRPr lang="es-ES"/>
        </a:p>
      </dgm:t>
    </dgm:pt>
    <dgm:pt modelId="{0CF03016-DE92-4185-BC97-F4E0BDCAEC81}" type="pres">
      <dgm:prSet presAssocID="{6D93CBF8-9484-4BDD-80C3-3C6A98AE4E7C}" presName="connTx" presStyleLbl="parChTrans1D3" presStyleIdx="2" presStyleCnt="6"/>
      <dgm:spPr/>
      <dgm:t>
        <a:bodyPr/>
        <a:lstStyle/>
        <a:p>
          <a:endParaRPr lang="es-ES"/>
        </a:p>
      </dgm:t>
    </dgm:pt>
    <dgm:pt modelId="{DD11070B-F020-4E98-87CA-42D1010DEB1F}" type="pres">
      <dgm:prSet presAssocID="{8A57D212-591F-4EA9-A56F-92F46C77F63F}" presName="root2" presStyleCnt="0"/>
      <dgm:spPr/>
    </dgm:pt>
    <dgm:pt modelId="{DF4FF7E7-1350-447C-8F79-58B8EBC7908B}" type="pres">
      <dgm:prSet presAssocID="{8A57D212-591F-4EA9-A56F-92F46C77F63F}" presName="LevelTwoTextNode" presStyleLbl="node3" presStyleIdx="2" presStyleCnt="6">
        <dgm:presLayoutVars>
          <dgm:chPref val="3"/>
        </dgm:presLayoutVars>
      </dgm:prSet>
      <dgm:spPr/>
      <dgm:t>
        <a:bodyPr/>
        <a:lstStyle/>
        <a:p>
          <a:endParaRPr lang="es-ES"/>
        </a:p>
      </dgm:t>
    </dgm:pt>
    <dgm:pt modelId="{E0959F0C-BC72-4E60-84A7-6087962653C8}" type="pres">
      <dgm:prSet presAssocID="{8A57D212-591F-4EA9-A56F-92F46C77F63F}" presName="level3hierChild" presStyleCnt="0"/>
      <dgm:spPr/>
    </dgm:pt>
    <dgm:pt modelId="{209F3151-8208-4221-B399-D464A48C1F6A}" type="pres">
      <dgm:prSet presAssocID="{DC585704-5BB6-4C3D-A3CD-3BECC862637D}" presName="conn2-1" presStyleLbl="parChTrans1D2" presStyleIdx="1" presStyleCnt="2"/>
      <dgm:spPr/>
      <dgm:t>
        <a:bodyPr/>
        <a:lstStyle/>
        <a:p>
          <a:endParaRPr lang="es-ES"/>
        </a:p>
      </dgm:t>
    </dgm:pt>
    <dgm:pt modelId="{AC5B6658-61E1-4346-924A-B2348597CC71}" type="pres">
      <dgm:prSet presAssocID="{DC585704-5BB6-4C3D-A3CD-3BECC862637D}" presName="connTx" presStyleLbl="parChTrans1D2" presStyleIdx="1" presStyleCnt="2"/>
      <dgm:spPr/>
      <dgm:t>
        <a:bodyPr/>
        <a:lstStyle/>
        <a:p>
          <a:endParaRPr lang="es-ES"/>
        </a:p>
      </dgm:t>
    </dgm:pt>
    <dgm:pt modelId="{53CFD45D-A1A5-4F58-AF91-112FB0037AEB}" type="pres">
      <dgm:prSet presAssocID="{FCEAB822-54A8-4C1B-A88A-EF955072C7CF}" presName="root2" presStyleCnt="0"/>
      <dgm:spPr/>
    </dgm:pt>
    <dgm:pt modelId="{B5456418-F92C-4B9E-AB12-6DEC8523AC5A}" type="pres">
      <dgm:prSet presAssocID="{FCEAB822-54A8-4C1B-A88A-EF955072C7CF}" presName="LevelTwoTextNode" presStyleLbl="node2" presStyleIdx="1" presStyleCnt="2">
        <dgm:presLayoutVars>
          <dgm:chPref val="3"/>
        </dgm:presLayoutVars>
      </dgm:prSet>
      <dgm:spPr/>
      <dgm:t>
        <a:bodyPr/>
        <a:lstStyle/>
        <a:p>
          <a:endParaRPr lang="es-ES"/>
        </a:p>
      </dgm:t>
    </dgm:pt>
    <dgm:pt modelId="{084637BE-C8BA-45F5-975A-EE03FB58DEC0}" type="pres">
      <dgm:prSet presAssocID="{FCEAB822-54A8-4C1B-A88A-EF955072C7CF}" presName="level3hierChild" presStyleCnt="0"/>
      <dgm:spPr/>
    </dgm:pt>
    <dgm:pt modelId="{DE8981DF-7F62-4272-BD0C-AEB513BA14B8}" type="pres">
      <dgm:prSet presAssocID="{C9FEBB95-077C-451A-899F-3AF2D9AD97DD}" presName="conn2-1" presStyleLbl="parChTrans1D3" presStyleIdx="3" presStyleCnt="6"/>
      <dgm:spPr/>
      <dgm:t>
        <a:bodyPr/>
        <a:lstStyle/>
        <a:p>
          <a:endParaRPr lang="es-ES"/>
        </a:p>
      </dgm:t>
    </dgm:pt>
    <dgm:pt modelId="{FF8B6D10-8372-4A44-BB34-6B1E18F0C41C}" type="pres">
      <dgm:prSet presAssocID="{C9FEBB95-077C-451A-899F-3AF2D9AD97DD}" presName="connTx" presStyleLbl="parChTrans1D3" presStyleIdx="3" presStyleCnt="6"/>
      <dgm:spPr/>
      <dgm:t>
        <a:bodyPr/>
        <a:lstStyle/>
        <a:p>
          <a:endParaRPr lang="es-ES"/>
        </a:p>
      </dgm:t>
    </dgm:pt>
    <dgm:pt modelId="{B4E6A971-56F4-489A-BE49-BEB2E1D21C86}" type="pres">
      <dgm:prSet presAssocID="{72B038C8-E1A4-4F9D-98C8-50E11327575A}" presName="root2" presStyleCnt="0"/>
      <dgm:spPr/>
    </dgm:pt>
    <dgm:pt modelId="{F336AF18-BED0-471A-832F-7B9AFB4D3479}" type="pres">
      <dgm:prSet presAssocID="{72B038C8-E1A4-4F9D-98C8-50E11327575A}" presName="LevelTwoTextNode" presStyleLbl="node3" presStyleIdx="3" presStyleCnt="6">
        <dgm:presLayoutVars>
          <dgm:chPref val="3"/>
        </dgm:presLayoutVars>
      </dgm:prSet>
      <dgm:spPr/>
      <dgm:t>
        <a:bodyPr/>
        <a:lstStyle/>
        <a:p>
          <a:endParaRPr lang="es-ES"/>
        </a:p>
      </dgm:t>
    </dgm:pt>
    <dgm:pt modelId="{64074F50-6440-4070-85A8-8E1D5530C172}" type="pres">
      <dgm:prSet presAssocID="{72B038C8-E1A4-4F9D-98C8-50E11327575A}" presName="level3hierChild" presStyleCnt="0"/>
      <dgm:spPr/>
    </dgm:pt>
    <dgm:pt modelId="{BCE0B4DA-9559-49C4-BC78-A9BD69D88EAD}" type="pres">
      <dgm:prSet presAssocID="{F8138AC5-27AC-4BA7-928B-8E9796F73F79}" presName="conn2-1" presStyleLbl="parChTrans1D4" presStyleIdx="2" presStyleCnt="7"/>
      <dgm:spPr/>
      <dgm:t>
        <a:bodyPr/>
        <a:lstStyle/>
        <a:p>
          <a:endParaRPr lang="es-ES"/>
        </a:p>
      </dgm:t>
    </dgm:pt>
    <dgm:pt modelId="{C5ECAD32-4B11-4E23-8A0B-DF6FCED1673F}" type="pres">
      <dgm:prSet presAssocID="{F8138AC5-27AC-4BA7-928B-8E9796F73F79}" presName="connTx" presStyleLbl="parChTrans1D4" presStyleIdx="2" presStyleCnt="7"/>
      <dgm:spPr/>
      <dgm:t>
        <a:bodyPr/>
        <a:lstStyle/>
        <a:p>
          <a:endParaRPr lang="es-ES"/>
        </a:p>
      </dgm:t>
    </dgm:pt>
    <dgm:pt modelId="{16A71FBE-7AA0-496D-B6F4-B03E521EB61A}" type="pres">
      <dgm:prSet presAssocID="{0A5BC510-10B7-4D02-A9BE-2DCDFFA25216}" presName="root2" presStyleCnt="0"/>
      <dgm:spPr/>
    </dgm:pt>
    <dgm:pt modelId="{3423A658-1509-488C-9EF1-5A953E738BA7}" type="pres">
      <dgm:prSet presAssocID="{0A5BC510-10B7-4D02-A9BE-2DCDFFA25216}" presName="LevelTwoTextNode" presStyleLbl="node4" presStyleIdx="2" presStyleCnt="7" custScaleX="100000">
        <dgm:presLayoutVars>
          <dgm:chPref val="3"/>
        </dgm:presLayoutVars>
      </dgm:prSet>
      <dgm:spPr/>
      <dgm:t>
        <a:bodyPr/>
        <a:lstStyle/>
        <a:p>
          <a:endParaRPr lang="es-ES"/>
        </a:p>
      </dgm:t>
    </dgm:pt>
    <dgm:pt modelId="{7DFAA049-01BE-4BB4-ACF2-9DA59C35D533}" type="pres">
      <dgm:prSet presAssocID="{0A5BC510-10B7-4D02-A9BE-2DCDFFA25216}" presName="level3hierChild" presStyleCnt="0"/>
      <dgm:spPr/>
    </dgm:pt>
    <dgm:pt modelId="{7424C272-DD5C-4020-B9B7-A3B06A8FE6FA}" type="pres">
      <dgm:prSet presAssocID="{33F780FB-781A-47CF-BB43-51B0FCFABC1F}" presName="conn2-1" presStyleLbl="parChTrans1D4" presStyleIdx="3" presStyleCnt="7"/>
      <dgm:spPr/>
      <dgm:t>
        <a:bodyPr/>
        <a:lstStyle/>
        <a:p>
          <a:endParaRPr lang="es-ES"/>
        </a:p>
      </dgm:t>
    </dgm:pt>
    <dgm:pt modelId="{6D33C3B9-F931-428B-95E8-B5D254AE160F}" type="pres">
      <dgm:prSet presAssocID="{33F780FB-781A-47CF-BB43-51B0FCFABC1F}" presName="connTx" presStyleLbl="parChTrans1D4" presStyleIdx="3" presStyleCnt="7"/>
      <dgm:spPr/>
      <dgm:t>
        <a:bodyPr/>
        <a:lstStyle/>
        <a:p>
          <a:endParaRPr lang="es-ES"/>
        </a:p>
      </dgm:t>
    </dgm:pt>
    <dgm:pt modelId="{2D96ACCD-314B-4040-9348-3B2FAE49C42F}" type="pres">
      <dgm:prSet presAssocID="{A834A874-4C01-45E3-A539-CF810E06D534}" presName="root2" presStyleCnt="0"/>
      <dgm:spPr/>
    </dgm:pt>
    <dgm:pt modelId="{56D5AECC-4990-48DA-B0C7-C45E4CC616E0}" type="pres">
      <dgm:prSet presAssocID="{A834A874-4C01-45E3-A539-CF810E06D534}" presName="LevelTwoTextNode" presStyleLbl="node4" presStyleIdx="3" presStyleCnt="7">
        <dgm:presLayoutVars>
          <dgm:chPref val="3"/>
        </dgm:presLayoutVars>
      </dgm:prSet>
      <dgm:spPr/>
      <dgm:t>
        <a:bodyPr/>
        <a:lstStyle/>
        <a:p>
          <a:endParaRPr lang="es-ES"/>
        </a:p>
      </dgm:t>
    </dgm:pt>
    <dgm:pt modelId="{6DDE8DD1-9F78-4679-95C0-976DA41EA948}" type="pres">
      <dgm:prSet presAssocID="{A834A874-4C01-45E3-A539-CF810E06D534}" presName="level3hierChild" presStyleCnt="0"/>
      <dgm:spPr/>
    </dgm:pt>
    <dgm:pt modelId="{692C497F-E4B7-4FE3-AD4F-19E95B1BB119}" type="pres">
      <dgm:prSet presAssocID="{D111BA75-109A-424A-AE61-3EBC1271E857}" presName="conn2-1" presStyleLbl="parChTrans1D3" presStyleIdx="4" presStyleCnt="6"/>
      <dgm:spPr/>
      <dgm:t>
        <a:bodyPr/>
        <a:lstStyle/>
        <a:p>
          <a:endParaRPr lang="es-ES"/>
        </a:p>
      </dgm:t>
    </dgm:pt>
    <dgm:pt modelId="{03E0AA5C-167D-4448-A25A-F3E1C1AC3ED3}" type="pres">
      <dgm:prSet presAssocID="{D111BA75-109A-424A-AE61-3EBC1271E857}" presName="connTx" presStyleLbl="parChTrans1D3" presStyleIdx="4" presStyleCnt="6"/>
      <dgm:spPr/>
      <dgm:t>
        <a:bodyPr/>
        <a:lstStyle/>
        <a:p>
          <a:endParaRPr lang="es-ES"/>
        </a:p>
      </dgm:t>
    </dgm:pt>
    <dgm:pt modelId="{362999DB-210E-4176-A864-7F13F08523A7}" type="pres">
      <dgm:prSet presAssocID="{D72CCFAD-2422-4306-84C0-14A849A9650E}" presName="root2" presStyleCnt="0"/>
      <dgm:spPr/>
    </dgm:pt>
    <dgm:pt modelId="{8B4F9F00-6A7B-4985-9473-09A6626438E8}" type="pres">
      <dgm:prSet presAssocID="{D72CCFAD-2422-4306-84C0-14A849A9650E}" presName="LevelTwoTextNode" presStyleLbl="node3" presStyleIdx="4" presStyleCnt="6">
        <dgm:presLayoutVars>
          <dgm:chPref val="3"/>
        </dgm:presLayoutVars>
      </dgm:prSet>
      <dgm:spPr/>
      <dgm:t>
        <a:bodyPr/>
        <a:lstStyle/>
        <a:p>
          <a:endParaRPr lang="es-ES"/>
        </a:p>
      </dgm:t>
    </dgm:pt>
    <dgm:pt modelId="{5B787C48-41A5-472F-BCB3-1692636C849E}" type="pres">
      <dgm:prSet presAssocID="{D72CCFAD-2422-4306-84C0-14A849A9650E}" presName="level3hierChild" presStyleCnt="0"/>
      <dgm:spPr/>
    </dgm:pt>
    <dgm:pt modelId="{77167EA8-C85A-4914-B92C-A1D1A38BEC7E}" type="pres">
      <dgm:prSet presAssocID="{33129F1D-422A-4D09-8654-FFC44BDA233E}" presName="conn2-1" presStyleLbl="parChTrans1D4" presStyleIdx="4" presStyleCnt="7"/>
      <dgm:spPr/>
      <dgm:t>
        <a:bodyPr/>
        <a:lstStyle/>
        <a:p>
          <a:endParaRPr lang="es-ES"/>
        </a:p>
      </dgm:t>
    </dgm:pt>
    <dgm:pt modelId="{BB7B0EDE-E4AC-4B76-9E45-ED1F28185DA2}" type="pres">
      <dgm:prSet presAssocID="{33129F1D-422A-4D09-8654-FFC44BDA233E}" presName="connTx" presStyleLbl="parChTrans1D4" presStyleIdx="4" presStyleCnt="7"/>
      <dgm:spPr/>
      <dgm:t>
        <a:bodyPr/>
        <a:lstStyle/>
        <a:p>
          <a:endParaRPr lang="es-ES"/>
        </a:p>
      </dgm:t>
    </dgm:pt>
    <dgm:pt modelId="{DCC2DEB1-F48F-4A36-9120-486144AD6AD1}" type="pres">
      <dgm:prSet presAssocID="{7DE70CF8-AAAF-4E77-8227-944E01403CFD}" presName="root2" presStyleCnt="0"/>
      <dgm:spPr/>
    </dgm:pt>
    <dgm:pt modelId="{B6F3411E-8645-4F0D-B4D2-9C80AC453393}" type="pres">
      <dgm:prSet presAssocID="{7DE70CF8-AAAF-4E77-8227-944E01403CFD}" presName="LevelTwoTextNode" presStyleLbl="node4" presStyleIdx="4" presStyleCnt="7">
        <dgm:presLayoutVars>
          <dgm:chPref val="3"/>
        </dgm:presLayoutVars>
      </dgm:prSet>
      <dgm:spPr/>
      <dgm:t>
        <a:bodyPr/>
        <a:lstStyle/>
        <a:p>
          <a:endParaRPr lang="es-ES"/>
        </a:p>
      </dgm:t>
    </dgm:pt>
    <dgm:pt modelId="{CC0ADB90-0DEA-4F92-8920-746E34D6A7AA}" type="pres">
      <dgm:prSet presAssocID="{7DE70CF8-AAAF-4E77-8227-944E01403CFD}" presName="level3hierChild" presStyleCnt="0"/>
      <dgm:spPr/>
    </dgm:pt>
    <dgm:pt modelId="{5A9EB70C-3285-4D71-9AF7-5A55E78FE51B}" type="pres">
      <dgm:prSet presAssocID="{501987FA-B999-446D-9E87-70EFFE346F73}" presName="conn2-1" presStyleLbl="parChTrans1D4" presStyleIdx="5" presStyleCnt="7"/>
      <dgm:spPr/>
      <dgm:t>
        <a:bodyPr/>
        <a:lstStyle/>
        <a:p>
          <a:endParaRPr lang="es-ES"/>
        </a:p>
      </dgm:t>
    </dgm:pt>
    <dgm:pt modelId="{E7F05EF7-C4D5-46EC-8262-30DA37EF79E3}" type="pres">
      <dgm:prSet presAssocID="{501987FA-B999-446D-9E87-70EFFE346F73}" presName="connTx" presStyleLbl="parChTrans1D4" presStyleIdx="5" presStyleCnt="7"/>
      <dgm:spPr/>
      <dgm:t>
        <a:bodyPr/>
        <a:lstStyle/>
        <a:p>
          <a:endParaRPr lang="es-ES"/>
        </a:p>
      </dgm:t>
    </dgm:pt>
    <dgm:pt modelId="{2C4FA3E2-0A55-40AC-949A-ED0ECFF0343C}" type="pres">
      <dgm:prSet presAssocID="{1EBE9FCD-5DF6-4FC4-97AF-94504D3B9533}" presName="root2" presStyleCnt="0"/>
      <dgm:spPr/>
    </dgm:pt>
    <dgm:pt modelId="{BE527711-3A5D-4CBA-96B8-2887B0F199E4}" type="pres">
      <dgm:prSet presAssocID="{1EBE9FCD-5DF6-4FC4-97AF-94504D3B9533}" presName="LevelTwoTextNode" presStyleLbl="node4" presStyleIdx="5" presStyleCnt="7">
        <dgm:presLayoutVars>
          <dgm:chPref val="3"/>
        </dgm:presLayoutVars>
      </dgm:prSet>
      <dgm:spPr/>
      <dgm:t>
        <a:bodyPr/>
        <a:lstStyle/>
        <a:p>
          <a:endParaRPr lang="es-ES"/>
        </a:p>
      </dgm:t>
    </dgm:pt>
    <dgm:pt modelId="{27373C9E-B6E0-495A-A9A2-4B06F276F810}" type="pres">
      <dgm:prSet presAssocID="{1EBE9FCD-5DF6-4FC4-97AF-94504D3B9533}" presName="level3hierChild" presStyleCnt="0"/>
      <dgm:spPr/>
    </dgm:pt>
    <dgm:pt modelId="{461AC7A7-0CDC-4B51-8F38-41A90F3E8ACC}" type="pres">
      <dgm:prSet presAssocID="{7CC29822-5331-4599-A8C0-5C5CF9DD0F94}" presName="conn2-1" presStyleLbl="parChTrans1D3" presStyleIdx="5" presStyleCnt="6"/>
      <dgm:spPr/>
      <dgm:t>
        <a:bodyPr/>
        <a:lstStyle/>
        <a:p>
          <a:endParaRPr lang="es-ES"/>
        </a:p>
      </dgm:t>
    </dgm:pt>
    <dgm:pt modelId="{436F8FB0-EFAF-4EB5-981F-C86C6977BD12}" type="pres">
      <dgm:prSet presAssocID="{7CC29822-5331-4599-A8C0-5C5CF9DD0F94}" presName="connTx" presStyleLbl="parChTrans1D3" presStyleIdx="5" presStyleCnt="6"/>
      <dgm:spPr/>
      <dgm:t>
        <a:bodyPr/>
        <a:lstStyle/>
        <a:p>
          <a:endParaRPr lang="es-ES"/>
        </a:p>
      </dgm:t>
    </dgm:pt>
    <dgm:pt modelId="{6677FBAF-BBF9-4E7D-80F3-B8C4FC3CF475}" type="pres">
      <dgm:prSet presAssocID="{57724401-2307-4EE0-AF20-B608354C91D7}" presName="root2" presStyleCnt="0"/>
      <dgm:spPr/>
    </dgm:pt>
    <dgm:pt modelId="{F085012D-27FF-4134-88D0-59BCF5BFCF46}" type="pres">
      <dgm:prSet presAssocID="{57724401-2307-4EE0-AF20-B608354C91D7}" presName="LevelTwoTextNode" presStyleLbl="node3" presStyleIdx="5" presStyleCnt="6">
        <dgm:presLayoutVars>
          <dgm:chPref val="3"/>
        </dgm:presLayoutVars>
      </dgm:prSet>
      <dgm:spPr/>
      <dgm:t>
        <a:bodyPr/>
        <a:lstStyle/>
        <a:p>
          <a:endParaRPr lang="es-ES"/>
        </a:p>
      </dgm:t>
    </dgm:pt>
    <dgm:pt modelId="{E0CEE631-DAAC-4B49-8D64-57D9A53B542C}" type="pres">
      <dgm:prSet presAssocID="{57724401-2307-4EE0-AF20-B608354C91D7}" presName="level3hierChild" presStyleCnt="0"/>
      <dgm:spPr/>
    </dgm:pt>
    <dgm:pt modelId="{E52CC1FE-6EB8-408E-A925-BDB677D42FCA}" type="pres">
      <dgm:prSet presAssocID="{07287143-2823-4FEA-AD82-07758D985A79}" presName="conn2-1" presStyleLbl="parChTrans1D4" presStyleIdx="6" presStyleCnt="7"/>
      <dgm:spPr/>
      <dgm:t>
        <a:bodyPr/>
        <a:lstStyle/>
        <a:p>
          <a:endParaRPr lang="es-ES"/>
        </a:p>
      </dgm:t>
    </dgm:pt>
    <dgm:pt modelId="{F48BDF46-B851-42EF-9F38-6D49FE00B6DB}" type="pres">
      <dgm:prSet presAssocID="{07287143-2823-4FEA-AD82-07758D985A79}" presName="connTx" presStyleLbl="parChTrans1D4" presStyleIdx="6" presStyleCnt="7"/>
      <dgm:spPr/>
      <dgm:t>
        <a:bodyPr/>
        <a:lstStyle/>
        <a:p>
          <a:endParaRPr lang="es-ES"/>
        </a:p>
      </dgm:t>
    </dgm:pt>
    <dgm:pt modelId="{B5A2D03B-848B-4E9E-80B3-118309EA7446}" type="pres">
      <dgm:prSet presAssocID="{845D3EAB-4BE7-403D-9377-F92846019282}" presName="root2" presStyleCnt="0"/>
      <dgm:spPr/>
    </dgm:pt>
    <dgm:pt modelId="{0AA46E58-E9EC-477E-A335-9DE157948AAB}" type="pres">
      <dgm:prSet presAssocID="{845D3EAB-4BE7-403D-9377-F92846019282}" presName="LevelTwoTextNode" presStyleLbl="node4" presStyleIdx="6" presStyleCnt="7" custScaleX="31841">
        <dgm:presLayoutVars>
          <dgm:chPref val="3"/>
        </dgm:presLayoutVars>
      </dgm:prSet>
      <dgm:spPr/>
      <dgm:t>
        <a:bodyPr/>
        <a:lstStyle/>
        <a:p>
          <a:endParaRPr lang="es-ES"/>
        </a:p>
      </dgm:t>
    </dgm:pt>
    <dgm:pt modelId="{E21A8A48-8240-420C-85FA-E8CD9E4E52A6}" type="pres">
      <dgm:prSet presAssocID="{845D3EAB-4BE7-403D-9377-F92846019282}" presName="level3hierChild" presStyleCnt="0"/>
      <dgm:spPr/>
    </dgm:pt>
  </dgm:ptLst>
  <dgm:cxnLst>
    <dgm:cxn modelId="{10238AC9-1660-4B71-A6D8-3A50DE6A24BE}" type="presOf" srcId="{2A8C7427-853A-485A-90CD-9D2A2FC7E65B}" destId="{DC43DF0E-3C28-44C6-97C0-CD60F4FAADDF}" srcOrd="0" destOrd="0" presId="urn:microsoft.com/office/officeart/2008/layout/HorizontalMultiLevelHierarchy"/>
    <dgm:cxn modelId="{40825DF4-226D-4A02-8EF6-835E30C05B93}" type="presOf" srcId="{D111BA75-109A-424A-AE61-3EBC1271E857}" destId="{03E0AA5C-167D-4448-A25A-F3E1C1AC3ED3}" srcOrd="1" destOrd="0" presId="urn:microsoft.com/office/officeart/2008/layout/HorizontalMultiLevelHierarchy"/>
    <dgm:cxn modelId="{9EDB5074-49A4-4501-A3E7-3F14D9751337}" type="presOf" srcId="{501987FA-B999-446D-9E87-70EFFE346F73}" destId="{E7F05EF7-C4D5-46EC-8262-30DA37EF79E3}" srcOrd="1" destOrd="0" presId="urn:microsoft.com/office/officeart/2008/layout/HorizontalMultiLevelHierarchy"/>
    <dgm:cxn modelId="{11AA9846-97CD-490F-A52E-CAC631295BDF}" type="presOf" srcId="{7581C45B-FC70-436A-95CC-49BF0FC04462}" destId="{775FF357-0447-40E8-9C38-C5A7A05023CF}" srcOrd="0" destOrd="0" presId="urn:microsoft.com/office/officeart/2008/layout/HorizontalMultiLevelHierarchy"/>
    <dgm:cxn modelId="{998A5FD7-3727-4E53-AB92-675989CE13DA}" type="presOf" srcId="{28C94535-75ED-4546-A7B3-24B1C84DC655}" destId="{9E85C460-5A25-488B-A931-6AB619AA4BE9}" srcOrd="0" destOrd="0" presId="urn:microsoft.com/office/officeart/2008/layout/HorizontalMultiLevelHierarchy"/>
    <dgm:cxn modelId="{C36B7779-CEE7-4F92-8EC5-7E0B67698E44}" type="presOf" srcId="{DC585704-5BB6-4C3D-A3CD-3BECC862637D}" destId="{209F3151-8208-4221-B399-D464A48C1F6A}" srcOrd="0" destOrd="0" presId="urn:microsoft.com/office/officeart/2008/layout/HorizontalMultiLevelHierarchy"/>
    <dgm:cxn modelId="{37713CDC-9E58-4BF3-988D-2079B3C47749}" srcId="{9D577AF4-FE56-46FA-BB06-03DD8D14A209}" destId="{C2D687AB-2322-4A5A-96E9-E2C3605FD0E2}" srcOrd="0" destOrd="0" parTransId="{91935C57-5E45-431F-A452-9E77014CD52E}" sibTransId="{A913E423-9F83-467B-B48E-7C9C119D339B}"/>
    <dgm:cxn modelId="{66A5F8FE-A917-49CB-AEBF-AECBF35B7DDE}" srcId="{45656BE6-C8A9-4A37-8F36-8DF5641D6266}" destId="{7581C45B-FC70-436A-95CC-49BF0FC04462}" srcOrd="0" destOrd="0" parTransId="{2A8C7427-853A-485A-90CD-9D2A2FC7E65B}" sibTransId="{10287725-DD37-4E6F-B965-B071DC572BF5}"/>
    <dgm:cxn modelId="{49F1E3F5-B144-4580-82D4-890D168BB8C5}" srcId="{18F51847-6710-4316-B1C0-08A1FF91C845}" destId="{9D577AF4-FE56-46FA-BB06-03DD8D14A209}" srcOrd="0" destOrd="0" parTransId="{BDF5AF5D-09EE-470E-995D-89329D8944AE}" sibTransId="{67181F26-1414-4F50-959A-19794902167D}"/>
    <dgm:cxn modelId="{50BDC964-1814-4F0D-9FE3-2B8AB97484C8}" type="presOf" srcId="{45656BE6-C8A9-4A37-8F36-8DF5641D6266}" destId="{93AAA163-369F-4A98-86D3-F3464D5D0A9B}" srcOrd="0" destOrd="0" presId="urn:microsoft.com/office/officeart/2008/layout/HorizontalMultiLevelHierarchy"/>
    <dgm:cxn modelId="{09B10D2E-3C15-434C-9F5D-78868342D045}" type="presOf" srcId="{F8138AC5-27AC-4BA7-928B-8E9796F73F79}" destId="{BCE0B4DA-9559-49C4-BC78-A9BD69D88EAD}" srcOrd="0" destOrd="0" presId="urn:microsoft.com/office/officeart/2008/layout/HorizontalMultiLevelHierarchy"/>
    <dgm:cxn modelId="{EF00CB64-8188-42B7-AA76-E35CC99DE8B8}" type="presOf" srcId="{33129F1D-422A-4D09-8654-FFC44BDA233E}" destId="{BB7B0EDE-E4AC-4B76-9E45-ED1F28185DA2}" srcOrd="1" destOrd="0" presId="urn:microsoft.com/office/officeart/2008/layout/HorizontalMultiLevelHierarchy"/>
    <dgm:cxn modelId="{048A082D-A618-408F-B8BC-9B34EA5D7F1B}" type="presOf" srcId="{3C913A6D-8522-4E42-AB4D-F58FC1DD10A0}" destId="{344D144D-387E-4F84-875C-98A692349D9C}" srcOrd="0" destOrd="0" presId="urn:microsoft.com/office/officeart/2008/layout/HorizontalMultiLevelHierarchy"/>
    <dgm:cxn modelId="{FDE84241-957B-4651-B68D-CC81E10C1E8A}" type="presOf" srcId="{1EBE9FCD-5DF6-4FC4-97AF-94504D3B9533}" destId="{BE527711-3A5D-4CBA-96B8-2887B0F199E4}" srcOrd="0" destOrd="0" presId="urn:microsoft.com/office/officeart/2008/layout/HorizontalMultiLevelHierarchy"/>
    <dgm:cxn modelId="{0C2AA659-3413-4403-8672-A8F96F0AB058}" srcId="{FCEAB822-54A8-4C1B-A88A-EF955072C7CF}" destId="{D72CCFAD-2422-4306-84C0-14A849A9650E}" srcOrd="1" destOrd="0" parTransId="{D111BA75-109A-424A-AE61-3EBC1271E857}" sibTransId="{2CF75462-2E97-49CF-A054-96900730D484}"/>
    <dgm:cxn modelId="{8265C5AD-5D10-4233-8156-82AC8218569D}" type="presOf" srcId="{9D577AF4-FE56-46FA-BB06-03DD8D14A209}" destId="{910060E4-24FD-4A38-AC04-64A6A0600230}" srcOrd="0" destOrd="0" presId="urn:microsoft.com/office/officeart/2008/layout/HorizontalMultiLevelHierarchy"/>
    <dgm:cxn modelId="{8F88B27E-BBC7-4B42-BFF6-498757EE51F3}" srcId="{3C913A6D-8522-4E42-AB4D-F58FC1DD10A0}" destId="{18F51847-6710-4316-B1C0-08A1FF91C845}" srcOrd="0" destOrd="0" parTransId="{A002B6C7-3F77-4C02-8055-1FCB4B13EA4D}" sibTransId="{33F38146-EB5C-47A7-A419-776C20012F84}"/>
    <dgm:cxn modelId="{59CFA507-7B58-4B6B-A291-3C1266E16217}" srcId="{C2D687AB-2322-4A5A-96E9-E2C3605FD0E2}" destId="{CFC7518C-A825-4B94-86E9-813BDC98473E}" srcOrd="0" destOrd="0" parTransId="{28C94535-75ED-4546-A7B3-24B1C84DC655}" sibTransId="{E313DAB8-D4BC-4296-AF64-EA3006CD461D}"/>
    <dgm:cxn modelId="{54667B5C-8927-4970-9E56-104BB19D826F}" type="presOf" srcId="{33F780FB-781A-47CF-BB43-51B0FCFABC1F}" destId="{6D33C3B9-F931-428B-95E8-B5D254AE160F}" srcOrd="1" destOrd="0" presId="urn:microsoft.com/office/officeart/2008/layout/HorizontalMultiLevelHierarchy"/>
    <dgm:cxn modelId="{C8D76644-3F06-468E-AD96-5771E6C27AF9}" type="presOf" srcId="{72B038C8-E1A4-4F9D-98C8-50E11327575A}" destId="{F336AF18-BED0-471A-832F-7B9AFB4D3479}" srcOrd="0" destOrd="0" presId="urn:microsoft.com/office/officeart/2008/layout/HorizontalMultiLevelHierarchy"/>
    <dgm:cxn modelId="{CB13AE7B-796C-4279-AE3C-FB5A92F51649}" type="presOf" srcId="{BDF5AF5D-09EE-470E-995D-89329D8944AE}" destId="{06178631-0947-4BAE-895F-B4337B5AEAF5}" srcOrd="0" destOrd="0" presId="urn:microsoft.com/office/officeart/2008/layout/HorizontalMultiLevelHierarchy"/>
    <dgm:cxn modelId="{93C59441-D3AF-4635-B17C-C1C81FEFB4F1}" type="presOf" srcId="{BDF5AF5D-09EE-470E-995D-89329D8944AE}" destId="{615253A2-8828-4C4B-9F7E-E413E1751B10}" srcOrd="1" destOrd="0" presId="urn:microsoft.com/office/officeart/2008/layout/HorizontalMultiLevelHierarchy"/>
    <dgm:cxn modelId="{99174BAF-BFDF-4F4D-ACB9-EBB761C3DACF}" srcId="{7DE70CF8-AAAF-4E77-8227-944E01403CFD}" destId="{1EBE9FCD-5DF6-4FC4-97AF-94504D3B9533}" srcOrd="0" destOrd="0" parTransId="{501987FA-B999-446D-9E87-70EFFE346F73}" sibTransId="{72A84EF8-5524-4C0E-9A9A-37CED9D3382B}"/>
    <dgm:cxn modelId="{E30D2579-AF82-4EB7-B3D2-6AE16C188915}" type="presOf" srcId="{C9FEBB95-077C-451A-899F-3AF2D9AD97DD}" destId="{FF8B6D10-8372-4A44-BB34-6B1E18F0C41C}" srcOrd="1" destOrd="0" presId="urn:microsoft.com/office/officeart/2008/layout/HorizontalMultiLevelHierarchy"/>
    <dgm:cxn modelId="{0155EAB4-E112-4F07-A575-D192D49951A2}" type="presOf" srcId="{0A5BC510-10B7-4D02-A9BE-2DCDFFA25216}" destId="{3423A658-1509-488C-9EF1-5A953E738BA7}" srcOrd="0" destOrd="0" presId="urn:microsoft.com/office/officeart/2008/layout/HorizontalMultiLevelHierarchy"/>
    <dgm:cxn modelId="{A047A818-9B45-4F16-B9FC-BC0B5999C221}" type="presOf" srcId="{33129F1D-422A-4D09-8654-FFC44BDA233E}" destId="{77167EA8-C85A-4914-B92C-A1D1A38BEC7E}" srcOrd="0" destOrd="0" presId="urn:microsoft.com/office/officeart/2008/layout/HorizontalMultiLevelHierarchy"/>
    <dgm:cxn modelId="{88E5F298-02DB-4995-9A42-DADB273AFBF4}" type="presOf" srcId="{91935C57-5E45-431F-A452-9E77014CD52E}" destId="{A9E0B312-4202-4EC4-BD51-31C8F28E7539}" srcOrd="0" destOrd="0" presId="urn:microsoft.com/office/officeart/2008/layout/HorizontalMultiLevelHierarchy"/>
    <dgm:cxn modelId="{CE579785-7DF5-442F-BDED-A81879CC8124}" type="presOf" srcId="{7CC29822-5331-4599-A8C0-5C5CF9DD0F94}" destId="{436F8FB0-EFAF-4EB5-981F-C86C6977BD12}" srcOrd="1" destOrd="0" presId="urn:microsoft.com/office/officeart/2008/layout/HorizontalMultiLevelHierarchy"/>
    <dgm:cxn modelId="{27A160D5-627B-4B2C-B1C7-1C5134B95133}" type="presOf" srcId="{91935C57-5E45-431F-A452-9E77014CD52E}" destId="{C1EC33A0-0548-4434-9F99-8C8C3D57337E}" srcOrd="1" destOrd="0" presId="urn:microsoft.com/office/officeart/2008/layout/HorizontalMultiLevelHierarchy"/>
    <dgm:cxn modelId="{1A7EAA4C-1FB6-4BD4-AD59-467DAEA23592}" type="presOf" srcId="{07287143-2823-4FEA-AD82-07758D985A79}" destId="{F48BDF46-B851-42EF-9F38-6D49FE00B6DB}" srcOrd="1" destOrd="0" presId="urn:microsoft.com/office/officeart/2008/layout/HorizontalMultiLevelHierarchy"/>
    <dgm:cxn modelId="{CD9B2439-61D3-4D77-83FB-63A04218B1D8}" type="presOf" srcId="{28C94535-75ED-4546-A7B3-24B1C84DC655}" destId="{A979A4BC-E150-463F-AF5C-31B7AD17BE1C}" srcOrd="1" destOrd="0" presId="urn:microsoft.com/office/officeart/2008/layout/HorizontalMultiLevelHierarchy"/>
    <dgm:cxn modelId="{A46098E6-FE27-4003-ABD6-2EAC7558AAB1}" type="presOf" srcId="{C9FEBB95-077C-451A-899F-3AF2D9AD97DD}" destId="{DE8981DF-7F62-4272-BD0C-AEB513BA14B8}" srcOrd="0" destOrd="0" presId="urn:microsoft.com/office/officeart/2008/layout/HorizontalMultiLevelHierarchy"/>
    <dgm:cxn modelId="{2C009868-C862-484D-A834-EC545167D42B}" srcId="{FCEAB822-54A8-4C1B-A88A-EF955072C7CF}" destId="{57724401-2307-4EE0-AF20-B608354C91D7}" srcOrd="2" destOrd="0" parTransId="{7CC29822-5331-4599-A8C0-5C5CF9DD0F94}" sibTransId="{4F1D9E95-07F0-4D41-B4B2-36D89AC5CB88}"/>
    <dgm:cxn modelId="{109BE9C1-F39F-4A28-AFBF-AB50EBB1CDF8}" type="presOf" srcId="{6E3EF8D7-F346-45EF-8F3D-9DFE048C6EC0}" destId="{0BEEE712-1943-4FE6-B69F-BF79ECAD5D7F}" srcOrd="0" destOrd="0" presId="urn:microsoft.com/office/officeart/2008/layout/HorizontalMultiLevelHierarchy"/>
    <dgm:cxn modelId="{1860B76C-587B-4BE7-AA07-48EDFCB7207B}" srcId="{18F51847-6710-4316-B1C0-08A1FF91C845}" destId="{FCEAB822-54A8-4C1B-A88A-EF955072C7CF}" srcOrd="1" destOrd="0" parTransId="{DC585704-5BB6-4C3D-A3CD-3BECC862637D}" sibTransId="{E9704C8D-925F-454E-8652-5220B1210F93}"/>
    <dgm:cxn modelId="{7D7F8AAB-9873-4C5E-80C3-662ADECE6C52}" srcId="{D72CCFAD-2422-4306-84C0-14A849A9650E}" destId="{7DE70CF8-AAAF-4E77-8227-944E01403CFD}" srcOrd="0" destOrd="0" parTransId="{33129F1D-422A-4D09-8654-FFC44BDA233E}" sibTransId="{5D6F04FF-D644-4483-8CF6-CBE1DBE056BC}"/>
    <dgm:cxn modelId="{F21B2B7B-901B-4F9E-B6D0-73F26CCABB55}" type="presOf" srcId="{07287143-2823-4FEA-AD82-07758D985A79}" destId="{E52CC1FE-6EB8-408E-A925-BDB677D42FCA}" srcOrd="0" destOrd="0" presId="urn:microsoft.com/office/officeart/2008/layout/HorizontalMultiLevelHierarchy"/>
    <dgm:cxn modelId="{004F7101-06E8-4436-AACE-89D8E18F6F04}" type="presOf" srcId="{A834A874-4C01-45E3-A539-CF810E06D534}" destId="{56D5AECC-4990-48DA-B0C7-C45E4CC616E0}" srcOrd="0" destOrd="0" presId="urn:microsoft.com/office/officeart/2008/layout/HorizontalMultiLevelHierarchy"/>
    <dgm:cxn modelId="{2BA78C29-5CE6-4CA1-9B84-1E9AD103B745}" type="presOf" srcId="{2A8C7427-853A-485A-90CD-9D2A2FC7E65B}" destId="{22DB6E21-D0EE-4119-9896-A83195D6BBE4}" srcOrd="1" destOrd="0" presId="urn:microsoft.com/office/officeart/2008/layout/HorizontalMultiLevelHierarchy"/>
    <dgm:cxn modelId="{A3321863-CD29-4BAF-9F8D-72F5D2805970}" type="presOf" srcId="{7DE70CF8-AAAF-4E77-8227-944E01403CFD}" destId="{B6F3411E-8645-4F0D-B4D2-9C80AC453393}" srcOrd="0" destOrd="0" presId="urn:microsoft.com/office/officeart/2008/layout/HorizontalMultiLevelHierarchy"/>
    <dgm:cxn modelId="{1168150C-2B8A-4247-BE20-CF284A164E57}" type="presOf" srcId="{6D93CBF8-9484-4BDD-80C3-3C6A98AE4E7C}" destId="{831DBFFD-CFA1-4B71-A31B-424785F2B5A8}" srcOrd="0" destOrd="0" presId="urn:microsoft.com/office/officeart/2008/layout/HorizontalMultiLevelHierarchy"/>
    <dgm:cxn modelId="{E7191BCC-9854-4937-935F-9497A67FDFB6}" type="presOf" srcId="{18F51847-6710-4316-B1C0-08A1FF91C845}" destId="{1A13181B-E23E-491C-9956-1348DE22BE5C}" srcOrd="0" destOrd="0" presId="urn:microsoft.com/office/officeart/2008/layout/HorizontalMultiLevelHierarchy"/>
    <dgm:cxn modelId="{59553209-C877-4493-958A-4682EF892C1E}" type="presOf" srcId="{7CC29822-5331-4599-A8C0-5C5CF9DD0F94}" destId="{461AC7A7-0CDC-4B51-8F38-41A90F3E8ACC}" srcOrd="0" destOrd="0" presId="urn:microsoft.com/office/officeart/2008/layout/HorizontalMultiLevelHierarchy"/>
    <dgm:cxn modelId="{D67D8C11-701E-44B0-82C8-7BBEEF75E811}" srcId="{9D577AF4-FE56-46FA-BB06-03DD8D14A209}" destId="{45656BE6-C8A9-4A37-8F36-8DF5641D6266}" srcOrd="1" destOrd="0" parTransId="{6E3EF8D7-F346-45EF-8F3D-9DFE048C6EC0}" sibTransId="{7A228010-4CBD-4A66-8F35-56DEC1D3AD4B}"/>
    <dgm:cxn modelId="{FD07065F-1931-49DD-8258-B3500F2002CD}" srcId="{0A5BC510-10B7-4D02-A9BE-2DCDFFA25216}" destId="{A834A874-4C01-45E3-A539-CF810E06D534}" srcOrd="0" destOrd="0" parTransId="{33F780FB-781A-47CF-BB43-51B0FCFABC1F}" sibTransId="{47626DEB-92E2-452F-A45A-DB28813EECCC}"/>
    <dgm:cxn modelId="{DC311975-F0B1-44F3-B2B0-28386B4D3EE4}" type="presOf" srcId="{D111BA75-109A-424A-AE61-3EBC1271E857}" destId="{692C497F-E4B7-4FE3-AD4F-19E95B1BB119}" srcOrd="0" destOrd="0" presId="urn:microsoft.com/office/officeart/2008/layout/HorizontalMultiLevelHierarchy"/>
    <dgm:cxn modelId="{D61D15B0-210C-4FEB-A90D-B81E01999A6F}" srcId="{57724401-2307-4EE0-AF20-B608354C91D7}" destId="{845D3EAB-4BE7-403D-9377-F92846019282}" srcOrd="0" destOrd="0" parTransId="{07287143-2823-4FEA-AD82-07758D985A79}" sibTransId="{405C7C96-4B4C-4580-A1A2-E1642147BA28}"/>
    <dgm:cxn modelId="{C44FEDCA-02C5-4628-B637-D4B8D2912B40}" type="presOf" srcId="{501987FA-B999-446D-9E87-70EFFE346F73}" destId="{5A9EB70C-3285-4D71-9AF7-5A55E78FE51B}" srcOrd="0" destOrd="0" presId="urn:microsoft.com/office/officeart/2008/layout/HorizontalMultiLevelHierarchy"/>
    <dgm:cxn modelId="{8FB95538-A991-4539-805F-D95107907573}" type="presOf" srcId="{FCEAB822-54A8-4C1B-A88A-EF955072C7CF}" destId="{B5456418-F92C-4B9E-AB12-6DEC8523AC5A}" srcOrd="0" destOrd="0" presId="urn:microsoft.com/office/officeart/2008/layout/HorizontalMultiLevelHierarchy"/>
    <dgm:cxn modelId="{4B2E3761-A30F-48BC-A74C-7A114D735B71}" type="presOf" srcId="{57724401-2307-4EE0-AF20-B608354C91D7}" destId="{F085012D-27FF-4134-88D0-59BCF5BFCF46}" srcOrd="0" destOrd="0" presId="urn:microsoft.com/office/officeart/2008/layout/HorizontalMultiLevelHierarchy"/>
    <dgm:cxn modelId="{88405F76-7354-4AB3-889B-11E7B9CA9644}" type="presOf" srcId="{C2D687AB-2322-4A5A-96E9-E2C3605FD0E2}" destId="{782C8398-7D44-4179-BBC7-8022DE45294C}" srcOrd="0" destOrd="0" presId="urn:microsoft.com/office/officeart/2008/layout/HorizontalMultiLevelHierarchy"/>
    <dgm:cxn modelId="{6A5AAC61-3C22-4BFF-B862-BD7B94BCA210}" type="presOf" srcId="{33F780FB-781A-47CF-BB43-51B0FCFABC1F}" destId="{7424C272-DD5C-4020-B9B7-A3B06A8FE6FA}" srcOrd="0" destOrd="0" presId="urn:microsoft.com/office/officeart/2008/layout/HorizontalMultiLevelHierarchy"/>
    <dgm:cxn modelId="{9EE3F022-B0D8-43AB-B59B-49D21BA08CCB}" type="presOf" srcId="{8A57D212-591F-4EA9-A56F-92F46C77F63F}" destId="{DF4FF7E7-1350-447C-8F79-58B8EBC7908B}" srcOrd="0" destOrd="0" presId="urn:microsoft.com/office/officeart/2008/layout/HorizontalMultiLevelHierarchy"/>
    <dgm:cxn modelId="{57AA45F6-9771-4316-B9BA-9E798AEC65E6}" type="presOf" srcId="{6D93CBF8-9484-4BDD-80C3-3C6A98AE4E7C}" destId="{0CF03016-DE92-4185-BC97-F4E0BDCAEC81}" srcOrd="1" destOrd="0" presId="urn:microsoft.com/office/officeart/2008/layout/HorizontalMultiLevelHierarchy"/>
    <dgm:cxn modelId="{10FEC8B3-5420-4A2F-80CC-C1E069E0FD3E}" srcId="{72B038C8-E1A4-4F9D-98C8-50E11327575A}" destId="{0A5BC510-10B7-4D02-A9BE-2DCDFFA25216}" srcOrd="0" destOrd="0" parTransId="{F8138AC5-27AC-4BA7-928B-8E9796F73F79}" sibTransId="{7C1F5DB3-BF06-4BCF-AD50-24051EAD9AAC}"/>
    <dgm:cxn modelId="{9D1024C2-131A-44E9-B9C6-05F74F2C2757}" type="presOf" srcId="{D72CCFAD-2422-4306-84C0-14A849A9650E}" destId="{8B4F9F00-6A7B-4985-9473-09A6626438E8}" srcOrd="0" destOrd="0" presId="urn:microsoft.com/office/officeart/2008/layout/HorizontalMultiLevelHierarchy"/>
    <dgm:cxn modelId="{40DDFBD8-40E0-4CFB-AB10-5FF5917F27CD}" type="presOf" srcId="{CFC7518C-A825-4B94-86E9-813BDC98473E}" destId="{042741A7-3ACA-49FA-9891-5290FE2C4F11}" srcOrd="0" destOrd="0" presId="urn:microsoft.com/office/officeart/2008/layout/HorizontalMultiLevelHierarchy"/>
    <dgm:cxn modelId="{F9A216B1-F7F7-4B3B-9488-EB6CC24E83FA}" type="presOf" srcId="{845D3EAB-4BE7-403D-9377-F92846019282}" destId="{0AA46E58-E9EC-477E-A335-9DE157948AAB}" srcOrd="0" destOrd="0" presId="urn:microsoft.com/office/officeart/2008/layout/HorizontalMultiLevelHierarchy"/>
    <dgm:cxn modelId="{37DD4840-A02C-4BD5-BF8C-FCE7ED013079}" type="presOf" srcId="{DC585704-5BB6-4C3D-A3CD-3BECC862637D}" destId="{AC5B6658-61E1-4346-924A-B2348597CC71}" srcOrd="1" destOrd="0" presId="urn:microsoft.com/office/officeart/2008/layout/HorizontalMultiLevelHierarchy"/>
    <dgm:cxn modelId="{6B4EA663-2A08-422E-97BC-83E805CB473A}" type="presOf" srcId="{6E3EF8D7-F346-45EF-8F3D-9DFE048C6EC0}" destId="{0CB2202D-C208-4A10-8186-9A5B31B3250A}" srcOrd="1" destOrd="0" presId="urn:microsoft.com/office/officeart/2008/layout/HorizontalMultiLevelHierarchy"/>
    <dgm:cxn modelId="{85605FFB-8F8E-40BE-AFDE-7D46E5F2D351}" type="presOf" srcId="{F8138AC5-27AC-4BA7-928B-8E9796F73F79}" destId="{C5ECAD32-4B11-4E23-8A0B-DF6FCED1673F}" srcOrd="1" destOrd="0" presId="urn:microsoft.com/office/officeart/2008/layout/HorizontalMultiLevelHierarchy"/>
    <dgm:cxn modelId="{71C60F76-3FEC-4442-B991-08C71745AB1A}" srcId="{9D577AF4-FE56-46FA-BB06-03DD8D14A209}" destId="{8A57D212-591F-4EA9-A56F-92F46C77F63F}" srcOrd="2" destOrd="0" parTransId="{6D93CBF8-9484-4BDD-80C3-3C6A98AE4E7C}" sibTransId="{8C541188-B9BE-4722-93C9-53EFD6EE4B29}"/>
    <dgm:cxn modelId="{CD8DE284-7FB6-4783-89BB-9717EF86A655}" srcId="{FCEAB822-54A8-4C1B-A88A-EF955072C7CF}" destId="{72B038C8-E1A4-4F9D-98C8-50E11327575A}" srcOrd="0" destOrd="0" parTransId="{C9FEBB95-077C-451A-899F-3AF2D9AD97DD}" sibTransId="{22EF5E3F-D8D8-4611-B392-E1B295A23985}"/>
    <dgm:cxn modelId="{E21ACFB2-DAE3-4794-AABC-DC93127C2D4B}" type="presParOf" srcId="{344D144D-387E-4F84-875C-98A692349D9C}" destId="{9AEE8560-11DE-4849-9922-46CAF1A36DB5}" srcOrd="0" destOrd="0" presId="urn:microsoft.com/office/officeart/2008/layout/HorizontalMultiLevelHierarchy"/>
    <dgm:cxn modelId="{CF6A2C54-4D88-4B84-B070-315E230B1D4A}" type="presParOf" srcId="{9AEE8560-11DE-4849-9922-46CAF1A36DB5}" destId="{1A13181B-E23E-491C-9956-1348DE22BE5C}" srcOrd="0" destOrd="0" presId="urn:microsoft.com/office/officeart/2008/layout/HorizontalMultiLevelHierarchy"/>
    <dgm:cxn modelId="{261E6F4A-615E-4883-BD6E-68721EB8714A}" type="presParOf" srcId="{9AEE8560-11DE-4849-9922-46CAF1A36DB5}" destId="{699B4800-A7A7-4895-911D-9E991AFB3713}" srcOrd="1" destOrd="0" presId="urn:microsoft.com/office/officeart/2008/layout/HorizontalMultiLevelHierarchy"/>
    <dgm:cxn modelId="{33B70D53-FBF7-4715-846B-5C430CE9331F}" type="presParOf" srcId="{699B4800-A7A7-4895-911D-9E991AFB3713}" destId="{06178631-0947-4BAE-895F-B4337B5AEAF5}" srcOrd="0" destOrd="0" presId="urn:microsoft.com/office/officeart/2008/layout/HorizontalMultiLevelHierarchy"/>
    <dgm:cxn modelId="{25FCA8E6-B638-44C7-A2B0-C7F6DCBCC8EC}" type="presParOf" srcId="{06178631-0947-4BAE-895F-B4337B5AEAF5}" destId="{615253A2-8828-4C4B-9F7E-E413E1751B10}" srcOrd="0" destOrd="0" presId="urn:microsoft.com/office/officeart/2008/layout/HorizontalMultiLevelHierarchy"/>
    <dgm:cxn modelId="{46A24ACB-462A-42C3-841A-DFC504818CE4}" type="presParOf" srcId="{699B4800-A7A7-4895-911D-9E991AFB3713}" destId="{B742CB3C-D6CD-4DEE-B519-501537B578F6}" srcOrd="1" destOrd="0" presId="urn:microsoft.com/office/officeart/2008/layout/HorizontalMultiLevelHierarchy"/>
    <dgm:cxn modelId="{430C3E20-BBBE-4597-9EED-8C08BFF3AB6D}" type="presParOf" srcId="{B742CB3C-D6CD-4DEE-B519-501537B578F6}" destId="{910060E4-24FD-4A38-AC04-64A6A0600230}" srcOrd="0" destOrd="0" presId="urn:microsoft.com/office/officeart/2008/layout/HorizontalMultiLevelHierarchy"/>
    <dgm:cxn modelId="{E28E4F5E-1257-48A6-801D-0B12C4B5A092}" type="presParOf" srcId="{B742CB3C-D6CD-4DEE-B519-501537B578F6}" destId="{0C8A2F8F-5E42-44D3-A21B-326203545474}" srcOrd="1" destOrd="0" presId="urn:microsoft.com/office/officeart/2008/layout/HorizontalMultiLevelHierarchy"/>
    <dgm:cxn modelId="{E81927F0-D2B1-4FC7-9AA1-62D0AAC894BC}" type="presParOf" srcId="{0C8A2F8F-5E42-44D3-A21B-326203545474}" destId="{A9E0B312-4202-4EC4-BD51-31C8F28E7539}" srcOrd="0" destOrd="0" presId="urn:microsoft.com/office/officeart/2008/layout/HorizontalMultiLevelHierarchy"/>
    <dgm:cxn modelId="{7CD5029F-D49D-4FCC-8BD6-B8B309DC2462}" type="presParOf" srcId="{A9E0B312-4202-4EC4-BD51-31C8F28E7539}" destId="{C1EC33A0-0548-4434-9F99-8C8C3D57337E}" srcOrd="0" destOrd="0" presId="urn:microsoft.com/office/officeart/2008/layout/HorizontalMultiLevelHierarchy"/>
    <dgm:cxn modelId="{404CD9B4-D9BD-4B32-80B1-AB6AD75A2EC3}" type="presParOf" srcId="{0C8A2F8F-5E42-44D3-A21B-326203545474}" destId="{E0CEB21F-78D3-4B60-9B95-E3DBB2CCF3D9}" srcOrd="1" destOrd="0" presId="urn:microsoft.com/office/officeart/2008/layout/HorizontalMultiLevelHierarchy"/>
    <dgm:cxn modelId="{7251CD67-8E3B-46FC-83FC-12EB9E6D1901}" type="presParOf" srcId="{E0CEB21F-78D3-4B60-9B95-E3DBB2CCF3D9}" destId="{782C8398-7D44-4179-BBC7-8022DE45294C}" srcOrd="0" destOrd="0" presId="urn:microsoft.com/office/officeart/2008/layout/HorizontalMultiLevelHierarchy"/>
    <dgm:cxn modelId="{5190869D-B4D1-4585-8524-0994F8EB89ED}" type="presParOf" srcId="{E0CEB21F-78D3-4B60-9B95-E3DBB2CCF3D9}" destId="{1B886D62-BF51-48DA-B29F-F7F3A834EE0B}" srcOrd="1" destOrd="0" presId="urn:microsoft.com/office/officeart/2008/layout/HorizontalMultiLevelHierarchy"/>
    <dgm:cxn modelId="{569302DD-19E2-47A0-8F7A-A55EDD84C81F}" type="presParOf" srcId="{1B886D62-BF51-48DA-B29F-F7F3A834EE0B}" destId="{9E85C460-5A25-488B-A931-6AB619AA4BE9}" srcOrd="0" destOrd="0" presId="urn:microsoft.com/office/officeart/2008/layout/HorizontalMultiLevelHierarchy"/>
    <dgm:cxn modelId="{83367AEB-7CAF-470A-A8BC-B29A3A70DB24}" type="presParOf" srcId="{9E85C460-5A25-488B-A931-6AB619AA4BE9}" destId="{A979A4BC-E150-463F-AF5C-31B7AD17BE1C}" srcOrd="0" destOrd="0" presId="urn:microsoft.com/office/officeart/2008/layout/HorizontalMultiLevelHierarchy"/>
    <dgm:cxn modelId="{7D431F80-EEFD-4F30-8362-3E23FFCD0FC4}" type="presParOf" srcId="{1B886D62-BF51-48DA-B29F-F7F3A834EE0B}" destId="{6A7D6091-E205-4AA0-83F3-76D22F9EABBE}" srcOrd="1" destOrd="0" presId="urn:microsoft.com/office/officeart/2008/layout/HorizontalMultiLevelHierarchy"/>
    <dgm:cxn modelId="{C5AE26C0-442C-4DC1-8EC2-AF843DF44C73}" type="presParOf" srcId="{6A7D6091-E205-4AA0-83F3-76D22F9EABBE}" destId="{042741A7-3ACA-49FA-9891-5290FE2C4F11}" srcOrd="0" destOrd="0" presId="urn:microsoft.com/office/officeart/2008/layout/HorizontalMultiLevelHierarchy"/>
    <dgm:cxn modelId="{D3356DD6-1AD4-4F12-9D2B-4A7059EAD1E5}" type="presParOf" srcId="{6A7D6091-E205-4AA0-83F3-76D22F9EABBE}" destId="{448B3928-41C0-46DE-9B89-3214B98458C3}" srcOrd="1" destOrd="0" presId="urn:microsoft.com/office/officeart/2008/layout/HorizontalMultiLevelHierarchy"/>
    <dgm:cxn modelId="{459EDCAD-9C85-44B0-BCD7-9D8E9E991F33}" type="presParOf" srcId="{0C8A2F8F-5E42-44D3-A21B-326203545474}" destId="{0BEEE712-1943-4FE6-B69F-BF79ECAD5D7F}" srcOrd="2" destOrd="0" presId="urn:microsoft.com/office/officeart/2008/layout/HorizontalMultiLevelHierarchy"/>
    <dgm:cxn modelId="{84474291-5A82-4DA1-B7E0-3C9A29523E36}" type="presParOf" srcId="{0BEEE712-1943-4FE6-B69F-BF79ECAD5D7F}" destId="{0CB2202D-C208-4A10-8186-9A5B31B3250A}" srcOrd="0" destOrd="0" presId="urn:microsoft.com/office/officeart/2008/layout/HorizontalMultiLevelHierarchy"/>
    <dgm:cxn modelId="{35E04E08-1163-4CBE-A6F3-61F9579D4321}" type="presParOf" srcId="{0C8A2F8F-5E42-44D3-A21B-326203545474}" destId="{F4B47AC7-62DC-4B5E-B586-C1AADCC9CD1E}" srcOrd="3" destOrd="0" presId="urn:microsoft.com/office/officeart/2008/layout/HorizontalMultiLevelHierarchy"/>
    <dgm:cxn modelId="{AF6841E8-150C-498D-B6B3-B71E7893D670}" type="presParOf" srcId="{F4B47AC7-62DC-4B5E-B586-C1AADCC9CD1E}" destId="{93AAA163-369F-4A98-86D3-F3464D5D0A9B}" srcOrd="0" destOrd="0" presId="urn:microsoft.com/office/officeart/2008/layout/HorizontalMultiLevelHierarchy"/>
    <dgm:cxn modelId="{F51485A8-1626-4598-846D-DCA7CDD13DCD}" type="presParOf" srcId="{F4B47AC7-62DC-4B5E-B586-C1AADCC9CD1E}" destId="{90FB507C-679A-4864-8497-59621B923C11}" srcOrd="1" destOrd="0" presId="urn:microsoft.com/office/officeart/2008/layout/HorizontalMultiLevelHierarchy"/>
    <dgm:cxn modelId="{5D872079-C83E-4A9D-A541-9DA9509E2B3C}" type="presParOf" srcId="{90FB507C-679A-4864-8497-59621B923C11}" destId="{DC43DF0E-3C28-44C6-97C0-CD60F4FAADDF}" srcOrd="0" destOrd="0" presId="urn:microsoft.com/office/officeart/2008/layout/HorizontalMultiLevelHierarchy"/>
    <dgm:cxn modelId="{A1A5A601-79ED-4DA3-9B46-AAECA2C2E4C0}" type="presParOf" srcId="{DC43DF0E-3C28-44C6-97C0-CD60F4FAADDF}" destId="{22DB6E21-D0EE-4119-9896-A83195D6BBE4}" srcOrd="0" destOrd="0" presId="urn:microsoft.com/office/officeart/2008/layout/HorizontalMultiLevelHierarchy"/>
    <dgm:cxn modelId="{4DCF5D93-C3FC-4EFB-BD2B-9D9926A1CC4E}" type="presParOf" srcId="{90FB507C-679A-4864-8497-59621B923C11}" destId="{A0E3A14D-485D-4FAD-8CC0-D73E30D8FDD0}" srcOrd="1" destOrd="0" presId="urn:microsoft.com/office/officeart/2008/layout/HorizontalMultiLevelHierarchy"/>
    <dgm:cxn modelId="{5749BB26-8EEA-4D07-9C45-86FE476C895B}" type="presParOf" srcId="{A0E3A14D-485D-4FAD-8CC0-D73E30D8FDD0}" destId="{775FF357-0447-40E8-9C38-C5A7A05023CF}" srcOrd="0" destOrd="0" presId="urn:microsoft.com/office/officeart/2008/layout/HorizontalMultiLevelHierarchy"/>
    <dgm:cxn modelId="{4F5302FD-770B-4197-A1FA-268FD4A43A7B}" type="presParOf" srcId="{A0E3A14D-485D-4FAD-8CC0-D73E30D8FDD0}" destId="{D18A2216-5650-48B0-BB07-A94E1D650C83}" srcOrd="1" destOrd="0" presId="urn:microsoft.com/office/officeart/2008/layout/HorizontalMultiLevelHierarchy"/>
    <dgm:cxn modelId="{D306C723-4613-4862-98A6-E4B0749E1D45}" type="presParOf" srcId="{0C8A2F8F-5E42-44D3-A21B-326203545474}" destId="{831DBFFD-CFA1-4B71-A31B-424785F2B5A8}" srcOrd="4" destOrd="0" presId="urn:microsoft.com/office/officeart/2008/layout/HorizontalMultiLevelHierarchy"/>
    <dgm:cxn modelId="{5D92908F-A051-4B87-A53C-81878C63AEDC}" type="presParOf" srcId="{831DBFFD-CFA1-4B71-A31B-424785F2B5A8}" destId="{0CF03016-DE92-4185-BC97-F4E0BDCAEC81}" srcOrd="0" destOrd="0" presId="urn:microsoft.com/office/officeart/2008/layout/HorizontalMultiLevelHierarchy"/>
    <dgm:cxn modelId="{DF06F79E-7CE4-4F82-8536-A4830B80CF38}" type="presParOf" srcId="{0C8A2F8F-5E42-44D3-A21B-326203545474}" destId="{DD11070B-F020-4E98-87CA-42D1010DEB1F}" srcOrd="5" destOrd="0" presId="urn:microsoft.com/office/officeart/2008/layout/HorizontalMultiLevelHierarchy"/>
    <dgm:cxn modelId="{DFAEF271-7D2C-4A66-8B38-0A40C14D4490}" type="presParOf" srcId="{DD11070B-F020-4E98-87CA-42D1010DEB1F}" destId="{DF4FF7E7-1350-447C-8F79-58B8EBC7908B}" srcOrd="0" destOrd="0" presId="urn:microsoft.com/office/officeart/2008/layout/HorizontalMultiLevelHierarchy"/>
    <dgm:cxn modelId="{0E39120E-44D7-47FE-9926-EBFF4EDBD731}" type="presParOf" srcId="{DD11070B-F020-4E98-87CA-42D1010DEB1F}" destId="{E0959F0C-BC72-4E60-84A7-6087962653C8}" srcOrd="1" destOrd="0" presId="urn:microsoft.com/office/officeart/2008/layout/HorizontalMultiLevelHierarchy"/>
    <dgm:cxn modelId="{52BD9E35-0557-4077-B0B5-EBC52A2697C4}" type="presParOf" srcId="{699B4800-A7A7-4895-911D-9E991AFB3713}" destId="{209F3151-8208-4221-B399-D464A48C1F6A}" srcOrd="2" destOrd="0" presId="urn:microsoft.com/office/officeart/2008/layout/HorizontalMultiLevelHierarchy"/>
    <dgm:cxn modelId="{D2B3E978-5D2F-4CED-93D0-6A277B47B31F}" type="presParOf" srcId="{209F3151-8208-4221-B399-D464A48C1F6A}" destId="{AC5B6658-61E1-4346-924A-B2348597CC71}" srcOrd="0" destOrd="0" presId="urn:microsoft.com/office/officeart/2008/layout/HorizontalMultiLevelHierarchy"/>
    <dgm:cxn modelId="{18BCA7A7-6F1D-4FEC-B930-ADB028042B1F}" type="presParOf" srcId="{699B4800-A7A7-4895-911D-9E991AFB3713}" destId="{53CFD45D-A1A5-4F58-AF91-112FB0037AEB}" srcOrd="3" destOrd="0" presId="urn:microsoft.com/office/officeart/2008/layout/HorizontalMultiLevelHierarchy"/>
    <dgm:cxn modelId="{9C6F0DCC-EC6E-4F5B-9B5A-B9F32D4B36F8}" type="presParOf" srcId="{53CFD45D-A1A5-4F58-AF91-112FB0037AEB}" destId="{B5456418-F92C-4B9E-AB12-6DEC8523AC5A}" srcOrd="0" destOrd="0" presId="urn:microsoft.com/office/officeart/2008/layout/HorizontalMultiLevelHierarchy"/>
    <dgm:cxn modelId="{1F929B89-017E-42B4-8DAF-1B2D4B618FD4}" type="presParOf" srcId="{53CFD45D-A1A5-4F58-AF91-112FB0037AEB}" destId="{084637BE-C8BA-45F5-975A-EE03FB58DEC0}" srcOrd="1" destOrd="0" presId="urn:microsoft.com/office/officeart/2008/layout/HorizontalMultiLevelHierarchy"/>
    <dgm:cxn modelId="{607A0584-9974-41A4-BF67-55C30797CF58}" type="presParOf" srcId="{084637BE-C8BA-45F5-975A-EE03FB58DEC0}" destId="{DE8981DF-7F62-4272-BD0C-AEB513BA14B8}" srcOrd="0" destOrd="0" presId="urn:microsoft.com/office/officeart/2008/layout/HorizontalMultiLevelHierarchy"/>
    <dgm:cxn modelId="{F531D761-08BC-4EF2-8F76-A2AF95CEAE77}" type="presParOf" srcId="{DE8981DF-7F62-4272-BD0C-AEB513BA14B8}" destId="{FF8B6D10-8372-4A44-BB34-6B1E18F0C41C}" srcOrd="0" destOrd="0" presId="urn:microsoft.com/office/officeart/2008/layout/HorizontalMultiLevelHierarchy"/>
    <dgm:cxn modelId="{892CDE71-DA05-4095-A1A9-D6D2A0FA6DA2}" type="presParOf" srcId="{084637BE-C8BA-45F5-975A-EE03FB58DEC0}" destId="{B4E6A971-56F4-489A-BE49-BEB2E1D21C86}" srcOrd="1" destOrd="0" presId="urn:microsoft.com/office/officeart/2008/layout/HorizontalMultiLevelHierarchy"/>
    <dgm:cxn modelId="{15BF4FC4-77EA-4820-8350-DDD2D3604668}" type="presParOf" srcId="{B4E6A971-56F4-489A-BE49-BEB2E1D21C86}" destId="{F336AF18-BED0-471A-832F-7B9AFB4D3479}" srcOrd="0" destOrd="0" presId="urn:microsoft.com/office/officeart/2008/layout/HorizontalMultiLevelHierarchy"/>
    <dgm:cxn modelId="{7656311B-4E68-44BD-99BD-13872D3C3E9F}" type="presParOf" srcId="{B4E6A971-56F4-489A-BE49-BEB2E1D21C86}" destId="{64074F50-6440-4070-85A8-8E1D5530C172}" srcOrd="1" destOrd="0" presId="urn:microsoft.com/office/officeart/2008/layout/HorizontalMultiLevelHierarchy"/>
    <dgm:cxn modelId="{EA3C6E90-8B3B-4DB9-8E43-49C9545BF31A}" type="presParOf" srcId="{64074F50-6440-4070-85A8-8E1D5530C172}" destId="{BCE0B4DA-9559-49C4-BC78-A9BD69D88EAD}" srcOrd="0" destOrd="0" presId="urn:microsoft.com/office/officeart/2008/layout/HorizontalMultiLevelHierarchy"/>
    <dgm:cxn modelId="{F34A3DBF-5624-4001-AB7C-ABB6A1609F36}" type="presParOf" srcId="{BCE0B4DA-9559-49C4-BC78-A9BD69D88EAD}" destId="{C5ECAD32-4B11-4E23-8A0B-DF6FCED1673F}" srcOrd="0" destOrd="0" presId="urn:microsoft.com/office/officeart/2008/layout/HorizontalMultiLevelHierarchy"/>
    <dgm:cxn modelId="{8116D4A1-7807-4AA3-BEED-D3BDF8F632A1}" type="presParOf" srcId="{64074F50-6440-4070-85A8-8E1D5530C172}" destId="{16A71FBE-7AA0-496D-B6F4-B03E521EB61A}" srcOrd="1" destOrd="0" presId="urn:microsoft.com/office/officeart/2008/layout/HorizontalMultiLevelHierarchy"/>
    <dgm:cxn modelId="{9E8F8FF4-A760-4DA8-AA8C-47BC6BA88B6C}" type="presParOf" srcId="{16A71FBE-7AA0-496D-B6F4-B03E521EB61A}" destId="{3423A658-1509-488C-9EF1-5A953E738BA7}" srcOrd="0" destOrd="0" presId="urn:microsoft.com/office/officeart/2008/layout/HorizontalMultiLevelHierarchy"/>
    <dgm:cxn modelId="{C0136F70-0C99-4398-B8C4-EF2AAA2935AF}" type="presParOf" srcId="{16A71FBE-7AA0-496D-B6F4-B03E521EB61A}" destId="{7DFAA049-01BE-4BB4-ACF2-9DA59C35D533}" srcOrd="1" destOrd="0" presId="urn:microsoft.com/office/officeart/2008/layout/HorizontalMultiLevelHierarchy"/>
    <dgm:cxn modelId="{7582B485-358D-40D1-AFCC-705A3696D9D2}" type="presParOf" srcId="{7DFAA049-01BE-4BB4-ACF2-9DA59C35D533}" destId="{7424C272-DD5C-4020-B9B7-A3B06A8FE6FA}" srcOrd="0" destOrd="0" presId="urn:microsoft.com/office/officeart/2008/layout/HorizontalMultiLevelHierarchy"/>
    <dgm:cxn modelId="{44DA57AA-606D-46CD-ACCF-1637C165EAEA}" type="presParOf" srcId="{7424C272-DD5C-4020-B9B7-A3B06A8FE6FA}" destId="{6D33C3B9-F931-428B-95E8-B5D254AE160F}" srcOrd="0" destOrd="0" presId="urn:microsoft.com/office/officeart/2008/layout/HorizontalMultiLevelHierarchy"/>
    <dgm:cxn modelId="{373F973C-A6D4-42B8-8265-902C5EB70082}" type="presParOf" srcId="{7DFAA049-01BE-4BB4-ACF2-9DA59C35D533}" destId="{2D96ACCD-314B-4040-9348-3B2FAE49C42F}" srcOrd="1" destOrd="0" presId="urn:microsoft.com/office/officeart/2008/layout/HorizontalMultiLevelHierarchy"/>
    <dgm:cxn modelId="{B6ACBA86-3FAF-4EC6-8A48-FAF78FCC0CB9}" type="presParOf" srcId="{2D96ACCD-314B-4040-9348-3B2FAE49C42F}" destId="{56D5AECC-4990-48DA-B0C7-C45E4CC616E0}" srcOrd="0" destOrd="0" presId="urn:microsoft.com/office/officeart/2008/layout/HorizontalMultiLevelHierarchy"/>
    <dgm:cxn modelId="{FD527CAF-4767-4BA2-BBD2-9078503FBEBA}" type="presParOf" srcId="{2D96ACCD-314B-4040-9348-3B2FAE49C42F}" destId="{6DDE8DD1-9F78-4679-95C0-976DA41EA948}" srcOrd="1" destOrd="0" presId="urn:microsoft.com/office/officeart/2008/layout/HorizontalMultiLevelHierarchy"/>
    <dgm:cxn modelId="{0C16B646-80D7-41C9-BDF5-C26141CFB0E5}" type="presParOf" srcId="{084637BE-C8BA-45F5-975A-EE03FB58DEC0}" destId="{692C497F-E4B7-4FE3-AD4F-19E95B1BB119}" srcOrd="2" destOrd="0" presId="urn:microsoft.com/office/officeart/2008/layout/HorizontalMultiLevelHierarchy"/>
    <dgm:cxn modelId="{3D6CC1F2-9C0E-4AEA-8F4E-7E8AAD6FA300}" type="presParOf" srcId="{692C497F-E4B7-4FE3-AD4F-19E95B1BB119}" destId="{03E0AA5C-167D-4448-A25A-F3E1C1AC3ED3}" srcOrd="0" destOrd="0" presId="urn:microsoft.com/office/officeart/2008/layout/HorizontalMultiLevelHierarchy"/>
    <dgm:cxn modelId="{BDC9096D-1665-4C6E-A85A-8B7978FF61F8}" type="presParOf" srcId="{084637BE-C8BA-45F5-975A-EE03FB58DEC0}" destId="{362999DB-210E-4176-A864-7F13F08523A7}" srcOrd="3" destOrd="0" presId="urn:microsoft.com/office/officeart/2008/layout/HorizontalMultiLevelHierarchy"/>
    <dgm:cxn modelId="{9C506B66-489A-458C-98F6-E19ACECC3700}" type="presParOf" srcId="{362999DB-210E-4176-A864-7F13F08523A7}" destId="{8B4F9F00-6A7B-4985-9473-09A6626438E8}" srcOrd="0" destOrd="0" presId="urn:microsoft.com/office/officeart/2008/layout/HorizontalMultiLevelHierarchy"/>
    <dgm:cxn modelId="{0BD660C2-A7DC-49F7-840B-CAE993E0BD9A}" type="presParOf" srcId="{362999DB-210E-4176-A864-7F13F08523A7}" destId="{5B787C48-41A5-472F-BCB3-1692636C849E}" srcOrd="1" destOrd="0" presId="urn:microsoft.com/office/officeart/2008/layout/HorizontalMultiLevelHierarchy"/>
    <dgm:cxn modelId="{826CD84C-5E13-462F-879E-D0414EC650C7}" type="presParOf" srcId="{5B787C48-41A5-472F-BCB3-1692636C849E}" destId="{77167EA8-C85A-4914-B92C-A1D1A38BEC7E}" srcOrd="0" destOrd="0" presId="urn:microsoft.com/office/officeart/2008/layout/HorizontalMultiLevelHierarchy"/>
    <dgm:cxn modelId="{F4406686-ECF5-41AC-9DC7-C0097502A4FB}" type="presParOf" srcId="{77167EA8-C85A-4914-B92C-A1D1A38BEC7E}" destId="{BB7B0EDE-E4AC-4B76-9E45-ED1F28185DA2}" srcOrd="0" destOrd="0" presId="urn:microsoft.com/office/officeart/2008/layout/HorizontalMultiLevelHierarchy"/>
    <dgm:cxn modelId="{1CAAA5A9-EA7F-490F-8678-89EE7D5A7B1D}" type="presParOf" srcId="{5B787C48-41A5-472F-BCB3-1692636C849E}" destId="{DCC2DEB1-F48F-4A36-9120-486144AD6AD1}" srcOrd="1" destOrd="0" presId="urn:microsoft.com/office/officeart/2008/layout/HorizontalMultiLevelHierarchy"/>
    <dgm:cxn modelId="{0D484303-D5EC-4062-8094-DE2DFE6DA2E7}" type="presParOf" srcId="{DCC2DEB1-F48F-4A36-9120-486144AD6AD1}" destId="{B6F3411E-8645-4F0D-B4D2-9C80AC453393}" srcOrd="0" destOrd="0" presId="urn:microsoft.com/office/officeart/2008/layout/HorizontalMultiLevelHierarchy"/>
    <dgm:cxn modelId="{77659B8E-89F6-4B5E-A838-B43325502DC9}" type="presParOf" srcId="{DCC2DEB1-F48F-4A36-9120-486144AD6AD1}" destId="{CC0ADB90-0DEA-4F92-8920-746E34D6A7AA}" srcOrd="1" destOrd="0" presId="urn:microsoft.com/office/officeart/2008/layout/HorizontalMultiLevelHierarchy"/>
    <dgm:cxn modelId="{6461C4DB-6140-4B96-987C-E8AB03F0392E}" type="presParOf" srcId="{CC0ADB90-0DEA-4F92-8920-746E34D6A7AA}" destId="{5A9EB70C-3285-4D71-9AF7-5A55E78FE51B}" srcOrd="0" destOrd="0" presId="urn:microsoft.com/office/officeart/2008/layout/HorizontalMultiLevelHierarchy"/>
    <dgm:cxn modelId="{DE739303-C773-404B-A2EA-154554EEB1BD}" type="presParOf" srcId="{5A9EB70C-3285-4D71-9AF7-5A55E78FE51B}" destId="{E7F05EF7-C4D5-46EC-8262-30DA37EF79E3}" srcOrd="0" destOrd="0" presId="urn:microsoft.com/office/officeart/2008/layout/HorizontalMultiLevelHierarchy"/>
    <dgm:cxn modelId="{78241DEC-3ACD-4594-A18B-DD337D124FCC}" type="presParOf" srcId="{CC0ADB90-0DEA-4F92-8920-746E34D6A7AA}" destId="{2C4FA3E2-0A55-40AC-949A-ED0ECFF0343C}" srcOrd="1" destOrd="0" presId="urn:microsoft.com/office/officeart/2008/layout/HorizontalMultiLevelHierarchy"/>
    <dgm:cxn modelId="{2FFE5A3C-516D-4934-BAE0-A42EA3BFA8B1}" type="presParOf" srcId="{2C4FA3E2-0A55-40AC-949A-ED0ECFF0343C}" destId="{BE527711-3A5D-4CBA-96B8-2887B0F199E4}" srcOrd="0" destOrd="0" presId="urn:microsoft.com/office/officeart/2008/layout/HorizontalMultiLevelHierarchy"/>
    <dgm:cxn modelId="{5E5C7778-42F4-45C3-830D-4DE243D2A0C1}" type="presParOf" srcId="{2C4FA3E2-0A55-40AC-949A-ED0ECFF0343C}" destId="{27373C9E-B6E0-495A-A9A2-4B06F276F810}" srcOrd="1" destOrd="0" presId="urn:microsoft.com/office/officeart/2008/layout/HorizontalMultiLevelHierarchy"/>
    <dgm:cxn modelId="{427F91A8-E320-4092-A86F-7E51066B432C}" type="presParOf" srcId="{084637BE-C8BA-45F5-975A-EE03FB58DEC0}" destId="{461AC7A7-0CDC-4B51-8F38-41A90F3E8ACC}" srcOrd="4" destOrd="0" presId="urn:microsoft.com/office/officeart/2008/layout/HorizontalMultiLevelHierarchy"/>
    <dgm:cxn modelId="{66EBF4CF-415E-4FBE-AF18-54B631AC04B6}" type="presParOf" srcId="{461AC7A7-0CDC-4B51-8F38-41A90F3E8ACC}" destId="{436F8FB0-EFAF-4EB5-981F-C86C6977BD12}" srcOrd="0" destOrd="0" presId="urn:microsoft.com/office/officeart/2008/layout/HorizontalMultiLevelHierarchy"/>
    <dgm:cxn modelId="{17376D34-EA80-4586-865A-5909AD5888CD}" type="presParOf" srcId="{084637BE-C8BA-45F5-975A-EE03FB58DEC0}" destId="{6677FBAF-BBF9-4E7D-80F3-B8C4FC3CF475}" srcOrd="5" destOrd="0" presId="urn:microsoft.com/office/officeart/2008/layout/HorizontalMultiLevelHierarchy"/>
    <dgm:cxn modelId="{F08DBD68-D9F7-4969-AB87-F34DCD3120F4}" type="presParOf" srcId="{6677FBAF-BBF9-4E7D-80F3-B8C4FC3CF475}" destId="{F085012D-27FF-4134-88D0-59BCF5BFCF46}" srcOrd="0" destOrd="0" presId="urn:microsoft.com/office/officeart/2008/layout/HorizontalMultiLevelHierarchy"/>
    <dgm:cxn modelId="{FB1EC39C-4CA6-4B4A-BEDD-94F230BEB658}" type="presParOf" srcId="{6677FBAF-BBF9-4E7D-80F3-B8C4FC3CF475}" destId="{E0CEE631-DAAC-4B49-8D64-57D9A53B542C}" srcOrd="1" destOrd="0" presId="urn:microsoft.com/office/officeart/2008/layout/HorizontalMultiLevelHierarchy"/>
    <dgm:cxn modelId="{6A047C91-BC13-4C97-9CAB-B3F454124960}" type="presParOf" srcId="{E0CEE631-DAAC-4B49-8D64-57D9A53B542C}" destId="{E52CC1FE-6EB8-408E-A925-BDB677D42FCA}" srcOrd="0" destOrd="0" presId="urn:microsoft.com/office/officeart/2008/layout/HorizontalMultiLevelHierarchy"/>
    <dgm:cxn modelId="{ABF6CF01-4BF9-4445-BB19-9B6A5838D9A7}" type="presParOf" srcId="{E52CC1FE-6EB8-408E-A925-BDB677D42FCA}" destId="{F48BDF46-B851-42EF-9F38-6D49FE00B6DB}" srcOrd="0" destOrd="0" presId="urn:microsoft.com/office/officeart/2008/layout/HorizontalMultiLevelHierarchy"/>
    <dgm:cxn modelId="{2C088A9C-5637-448D-A2C1-AD51DD9F0AB9}" type="presParOf" srcId="{E0CEE631-DAAC-4B49-8D64-57D9A53B542C}" destId="{B5A2D03B-848B-4E9E-80B3-118309EA7446}" srcOrd="1" destOrd="0" presId="urn:microsoft.com/office/officeart/2008/layout/HorizontalMultiLevelHierarchy"/>
    <dgm:cxn modelId="{62E5B2EC-7F0E-4431-AC38-30A60EF6E947}" type="presParOf" srcId="{B5A2D03B-848B-4E9E-80B3-118309EA7446}" destId="{0AA46E58-E9EC-477E-A335-9DE157948AAB}" srcOrd="0" destOrd="0" presId="urn:microsoft.com/office/officeart/2008/layout/HorizontalMultiLevelHierarchy"/>
    <dgm:cxn modelId="{B2B293FB-326D-4438-9A71-C1BF6915CA28}" type="presParOf" srcId="{B5A2D03B-848B-4E9E-80B3-118309EA7446}" destId="{E21A8A48-8240-420C-85FA-E8CD9E4E52A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913A6D-8522-4E42-AB4D-F58FC1DD10A0}" type="doc">
      <dgm:prSet loTypeId="urn:microsoft.com/office/officeart/2008/layout/HorizontalMultiLevelHierarchy" loCatId="hierarchy" qsTypeId="urn:microsoft.com/office/officeart/2005/8/quickstyle/simple3" qsCatId="simple" csTypeId="urn:microsoft.com/office/officeart/2005/8/colors/accent4_5" csCatId="accent4" phldr="1"/>
      <dgm:spPr/>
      <dgm:t>
        <a:bodyPr/>
        <a:lstStyle/>
        <a:p>
          <a:endParaRPr lang="es-ES"/>
        </a:p>
      </dgm:t>
    </dgm:pt>
    <dgm:pt modelId="{18F51847-6710-4316-B1C0-08A1FF91C845}">
      <dgm:prSet phldrT="[Texto]" custT="1"/>
      <dgm:spPr/>
      <dgm:t>
        <a:bodyPr/>
        <a:lstStyle/>
        <a:p>
          <a:r>
            <a:rPr lang="es-EC" sz="2400" dirty="0" smtClean="0"/>
            <a:t>Procesamiento digital </a:t>
          </a:r>
          <a:endParaRPr lang="es-ES" sz="2400" dirty="0"/>
        </a:p>
      </dgm:t>
    </dgm:pt>
    <dgm:pt modelId="{A002B6C7-3F77-4C02-8055-1FCB4B13EA4D}" type="parTrans" cxnId="{8F88B27E-BBC7-4B42-BFF6-498757EE51F3}">
      <dgm:prSet/>
      <dgm:spPr/>
      <dgm:t>
        <a:bodyPr/>
        <a:lstStyle/>
        <a:p>
          <a:endParaRPr lang="es-ES" sz="2000">
            <a:solidFill>
              <a:schemeClr val="tx1"/>
            </a:solidFill>
          </a:endParaRPr>
        </a:p>
      </dgm:t>
    </dgm:pt>
    <dgm:pt modelId="{33F38146-EB5C-47A7-A419-776C20012F84}" type="sibTrans" cxnId="{8F88B27E-BBC7-4B42-BFF6-498757EE51F3}">
      <dgm:prSet/>
      <dgm:spPr/>
      <dgm:t>
        <a:bodyPr/>
        <a:lstStyle/>
        <a:p>
          <a:endParaRPr lang="es-ES" sz="2000">
            <a:solidFill>
              <a:schemeClr val="tx1"/>
            </a:solidFill>
          </a:endParaRPr>
        </a:p>
      </dgm:t>
    </dgm:pt>
    <dgm:pt modelId="{C2D687AB-2322-4A5A-96E9-E2C3605FD0E2}">
      <dgm:prSet phldrT="[Texto]" custT="1"/>
      <dgm:spPr/>
      <dgm:t>
        <a:bodyPr/>
        <a:lstStyle/>
        <a:p>
          <a:r>
            <a:rPr lang="es-EC" sz="1400" b="1" dirty="0" smtClean="0"/>
            <a:t>Filtrado en el dominio del espacio</a:t>
          </a:r>
          <a:endParaRPr lang="es-ES" sz="1400" dirty="0"/>
        </a:p>
      </dgm:t>
    </dgm:pt>
    <dgm:pt modelId="{91935C57-5E45-431F-A452-9E77014CD52E}" type="parTrans" cxnId="{37713CDC-9E58-4BF3-988D-2079B3C47749}">
      <dgm:prSet custT="1"/>
      <dgm:spPr/>
      <dgm:t>
        <a:bodyPr/>
        <a:lstStyle/>
        <a:p>
          <a:endParaRPr lang="es-ES" sz="600">
            <a:solidFill>
              <a:schemeClr val="tx1"/>
            </a:solidFill>
          </a:endParaRPr>
        </a:p>
      </dgm:t>
    </dgm:pt>
    <dgm:pt modelId="{A913E423-9F83-467B-B48E-7C9C119D339B}" type="sibTrans" cxnId="{37713CDC-9E58-4BF3-988D-2079B3C47749}">
      <dgm:prSet/>
      <dgm:spPr/>
      <dgm:t>
        <a:bodyPr/>
        <a:lstStyle/>
        <a:p>
          <a:endParaRPr lang="es-ES" sz="2000">
            <a:solidFill>
              <a:schemeClr val="tx1"/>
            </a:solidFill>
          </a:endParaRPr>
        </a:p>
      </dgm:t>
    </dgm:pt>
    <dgm:pt modelId="{CFC7518C-A825-4B94-86E9-813BDC98473E}">
      <dgm:prSet phldrT="[Texto]" custT="1"/>
      <dgm:spPr/>
      <dgm:t>
        <a:bodyPr/>
        <a:lstStyle/>
        <a:p>
          <a:r>
            <a:rPr lang="es-EC" sz="1400" b="1" dirty="0" smtClean="0"/>
            <a:t>Realce y detección de bordes</a:t>
          </a:r>
          <a:endParaRPr lang="es-ES" sz="1400" dirty="0"/>
        </a:p>
      </dgm:t>
    </dgm:pt>
    <dgm:pt modelId="{28C94535-75ED-4546-A7B3-24B1C84DC655}" type="parTrans" cxnId="{59CFA507-7B58-4B6B-A291-3C1266E16217}">
      <dgm:prSet custT="1"/>
      <dgm:spPr/>
      <dgm:t>
        <a:bodyPr/>
        <a:lstStyle/>
        <a:p>
          <a:endParaRPr lang="es-ES" sz="600">
            <a:solidFill>
              <a:schemeClr val="tx1"/>
            </a:solidFill>
          </a:endParaRPr>
        </a:p>
      </dgm:t>
    </dgm:pt>
    <dgm:pt modelId="{E313DAB8-D4BC-4296-AF64-EA3006CD461D}" type="sibTrans" cxnId="{59CFA507-7B58-4B6B-A291-3C1266E16217}">
      <dgm:prSet/>
      <dgm:spPr/>
      <dgm:t>
        <a:bodyPr/>
        <a:lstStyle/>
        <a:p>
          <a:endParaRPr lang="es-ES" sz="2000">
            <a:solidFill>
              <a:schemeClr val="tx1"/>
            </a:solidFill>
          </a:endParaRPr>
        </a:p>
      </dgm:t>
    </dgm:pt>
    <dgm:pt modelId="{45656BE6-C8A9-4A37-8F36-8DF5641D6266}">
      <dgm:prSet phldrT="[Texto]" custT="1"/>
      <dgm:spPr/>
      <dgm:t>
        <a:bodyPr/>
        <a:lstStyle/>
        <a:p>
          <a:r>
            <a:rPr lang="es-EC" sz="1400" b="1" dirty="0" smtClean="0"/>
            <a:t>Modelos de color</a:t>
          </a:r>
          <a:endParaRPr lang="es-ES" sz="1400" dirty="0"/>
        </a:p>
      </dgm:t>
    </dgm:pt>
    <dgm:pt modelId="{6E3EF8D7-F346-45EF-8F3D-9DFE048C6EC0}" type="parTrans" cxnId="{D67D8C11-701E-44B0-82C8-7BBEEF75E811}">
      <dgm:prSet custT="1"/>
      <dgm:spPr/>
      <dgm:t>
        <a:bodyPr/>
        <a:lstStyle/>
        <a:p>
          <a:endParaRPr lang="es-ES" sz="600">
            <a:solidFill>
              <a:schemeClr val="tx1"/>
            </a:solidFill>
          </a:endParaRPr>
        </a:p>
      </dgm:t>
    </dgm:pt>
    <dgm:pt modelId="{7A228010-4CBD-4A66-8F35-56DEC1D3AD4B}" type="sibTrans" cxnId="{D67D8C11-701E-44B0-82C8-7BBEEF75E811}">
      <dgm:prSet/>
      <dgm:spPr/>
      <dgm:t>
        <a:bodyPr/>
        <a:lstStyle/>
        <a:p>
          <a:endParaRPr lang="es-ES" sz="2000">
            <a:solidFill>
              <a:schemeClr val="tx1"/>
            </a:solidFill>
          </a:endParaRPr>
        </a:p>
      </dgm:t>
    </dgm:pt>
    <dgm:pt modelId="{CAF0C058-2F39-4E7C-8B2B-586AD088EA31}">
      <dgm:prSet phldrT="[Texto]" custT="1"/>
      <dgm:spPr/>
      <dgm:t>
        <a:bodyPr/>
        <a:lstStyle/>
        <a:p>
          <a:pPr algn="ctr"/>
          <a:r>
            <a:rPr lang="es-EC" sz="1400" dirty="0" smtClean="0"/>
            <a:t>El filtrado de imágenes en el domino del espacio consiste en operaciones que se llevan a cabo sobre los pixeles de la imagen. </a:t>
          </a:r>
          <a:endParaRPr lang="es-ES" sz="1400" dirty="0"/>
        </a:p>
      </dgm:t>
    </dgm:pt>
    <dgm:pt modelId="{F09EEA31-DCFF-43B1-B647-E4ECEC64D10F}" type="parTrans" cxnId="{81338E3D-C0DE-47D5-9130-BADA99E3B644}">
      <dgm:prSet/>
      <dgm:spPr/>
      <dgm:t>
        <a:bodyPr/>
        <a:lstStyle/>
        <a:p>
          <a:endParaRPr lang="es-ES"/>
        </a:p>
      </dgm:t>
    </dgm:pt>
    <dgm:pt modelId="{C259FB19-BE52-4965-8E02-21D7E1FBD0BC}" type="sibTrans" cxnId="{81338E3D-C0DE-47D5-9130-BADA99E3B644}">
      <dgm:prSet/>
      <dgm:spPr/>
      <dgm:t>
        <a:bodyPr/>
        <a:lstStyle/>
        <a:p>
          <a:endParaRPr lang="es-ES"/>
        </a:p>
      </dgm:t>
    </dgm:pt>
    <dgm:pt modelId="{FD4E59B7-DF7A-48A4-8CAA-FC15EC026301}">
      <dgm:prSet phldrT="[Texto]" custT="1"/>
      <dgm:spPr/>
      <dgm:t>
        <a:bodyPr/>
        <a:lstStyle/>
        <a:p>
          <a:pPr algn="ctr"/>
          <a:r>
            <a:rPr lang="es-EC" sz="1400" dirty="0" smtClean="0"/>
            <a:t>El método Canny utiliza el gradiente de la imagen para realzar los bordes. Ya que el gradiente es sensible al ruido, este método utiliza dos umbrales para detectar bordes.</a:t>
          </a:r>
          <a:endParaRPr lang="es-ES" sz="1400" dirty="0"/>
        </a:p>
      </dgm:t>
    </dgm:pt>
    <dgm:pt modelId="{C380912E-4F32-4443-AF3A-CDE31E2436AA}" type="parTrans" cxnId="{629CD673-FF02-4A02-995A-5278BBEA894F}">
      <dgm:prSet/>
      <dgm:spPr/>
      <dgm:t>
        <a:bodyPr/>
        <a:lstStyle/>
        <a:p>
          <a:endParaRPr lang="es-ES"/>
        </a:p>
      </dgm:t>
    </dgm:pt>
    <dgm:pt modelId="{E62C519D-AB6F-46A5-AF3F-E8D9BA9B5ADE}" type="sibTrans" cxnId="{629CD673-FF02-4A02-995A-5278BBEA894F}">
      <dgm:prSet/>
      <dgm:spPr/>
      <dgm:t>
        <a:bodyPr/>
        <a:lstStyle/>
        <a:p>
          <a:endParaRPr lang="es-ES"/>
        </a:p>
      </dgm:t>
    </dgm:pt>
    <dgm:pt modelId="{17217AC0-93E1-409C-9FEF-1CF8DFF9A165}">
      <dgm:prSet phldrT="[Texto]" custT="1"/>
      <dgm:spPr/>
      <dgm:t>
        <a:bodyPr/>
        <a:lstStyle/>
        <a:p>
          <a:r>
            <a:rPr lang="es-EC" sz="1400" dirty="0" smtClean="0"/>
            <a:t>RGB: periféricos como pantallas, cámaras y escáneres.</a:t>
          </a:r>
          <a:endParaRPr lang="es-ES" sz="1400" dirty="0"/>
        </a:p>
      </dgm:t>
    </dgm:pt>
    <dgm:pt modelId="{C1A3ADBD-4BDB-4AF4-91B2-6065D4E5BD1E}" type="parTrans" cxnId="{84751F7A-3233-40A7-A85D-EAB87C897058}">
      <dgm:prSet/>
      <dgm:spPr/>
      <dgm:t>
        <a:bodyPr/>
        <a:lstStyle/>
        <a:p>
          <a:endParaRPr lang="es-ES"/>
        </a:p>
      </dgm:t>
    </dgm:pt>
    <dgm:pt modelId="{C20F0221-DB8C-48C2-8DCB-F0D3A1AB3B93}" type="sibTrans" cxnId="{84751F7A-3233-40A7-A85D-EAB87C897058}">
      <dgm:prSet/>
      <dgm:spPr/>
      <dgm:t>
        <a:bodyPr/>
        <a:lstStyle/>
        <a:p>
          <a:endParaRPr lang="es-ES"/>
        </a:p>
      </dgm:t>
    </dgm:pt>
    <dgm:pt modelId="{A47E707F-B3DF-4343-AF01-68DCF8E6E250}">
      <dgm:prSet custT="1"/>
      <dgm:spPr/>
      <dgm:t>
        <a:bodyPr/>
        <a:lstStyle/>
        <a:p>
          <a:r>
            <a:rPr lang="es-EC" sz="1400" dirty="0" smtClean="0"/>
            <a:t>CMYK: impresoras</a:t>
          </a:r>
          <a:endParaRPr lang="es-EC" sz="1400" dirty="0"/>
        </a:p>
      </dgm:t>
    </dgm:pt>
    <dgm:pt modelId="{11BFF268-D884-4D18-B1E1-2595725D8309}" type="parTrans" cxnId="{675F2718-EBAF-4F92-B858-EEB6C46E0C3C}">
      <dgm:prSet/>
      <dgm:spPr/>
      <dgm:t>
        <a:bodyPr/>
        <a:lstStyle/>
        <a:p>
          <a:endParaRPr lang="es-ES"/>
        </a:p>
      </dgm:t>
    </dgm:pt>
    <dgm:pt modelId="{E25B1D9E-BD78-44B2-AF85-BC5E3104425C}" type="sibTrans" cxnId="{675F2718-EBAF-4F92-B858-EEB6C46E0C3C}">
      <dgm:prSet/>
      <dgm:spPr/>
      <dgm:t>
        <a:bodyPr/>
        <a:lstStyle/>
        <a:p>
          <a:endParaRPr lang="es-ES"/>
        </a:p>
      </dgm:t>
    </dgm:pt>
    <dgm:pt modelId="{E58B00A3-1EFA-42CB-B71D-7DF15AAF8B74}">
      <dgm:prSet custT="1"/>
      <dgm:spPr/>
      <dgm:t>
        <a:bodyPr/>
        <a:lstStyle/>
        <a:p>
          <a:r>
            <a:rPr lang="es-EC" sz="1400" dirty="0" smtClean="0"/>
            <a:t>HVS: selección intuitiva de colores</a:t>
          </a:r>
          <a:endParaRPr lang="es-EC" sz="1400" dirty="0"/>
        </a:p>
      </dgm:t>
    </dgm:pt>
    <dgm:pt modelId="{A97FFCD2-3396-438E-A9A5-902F4487CD4C}" type="parTrans" cxnId="{F0E6B051-F31D-4364-B5A3-9420B8C09174}">
      <dgm:prSet/>
      <dgm:spPr/>
      <dgm:t>
        <a:bodyPr/>
        <a:lstStyle/>
        <a:p>
          <a:endParaRPr lang="es-ES"/>
        </a:p>
      </dgm:t>
    </dgm:pt>
    <dgm:pt modelId="{62DE11D7-1237-4798-AB76-793ED4F344A3}" type="sibTrans" cxnId="{F0E6B051-F31D-4364-B5A3-9420B8C09174}">
      <dgm:prSet/>
      <dgm:spPr/>
      <dgm:t>
        <a:bodyPr/>
        <a:lstStyle/>
        <a:p>
          <a:endParaRPr lang="es-ES"/>
        </a:p>
      </dgm:t>
    </dgm:pt>
    <dgm:pt modelId="{344D144D-387E-4F84-875C-98A692349D9C}" type="pres">
      <dgm:prSet presAssocID="{3C913A6D-8522-4E42-AB4D-F58FC1DD10A0}" presName="Name0" presStyleCnt="0">
        <dgm:presLayoutVars>
          <dgm:chPref val="1"/>
          <dgm:dir/>
          <dgm:animOne val="branch"/>
          <dgm:animLvl val="lvl"/>
          <dgm:resizeHandles val="exact"/>
        </dgm:presLayoutVars>
      </dgm:prSet>
      <dgm:spPr/>
      <dgm:t>
        <a:bodyPr/>
        <a:lstStyle/>
        <a:p>
          <a:endParaRPr lang="es-ES"/>
        </a:p>
      </dgm:t>
    </dgm:pt>
    <dgm:pt modelId="{9AEE8560-11DE-4849-9922-46CAF1A36DB5}" type="pres">
      <dgm:prSet presAssocID="{18F51847-6710-4316-B1C0-08A1FF91C845}" presName="root1" presStyleCnt="0"/>
      <dgm:spPr/>
    </dgm:pt>
    <dgm:pt modelId="{1A13181B-E23E-491C-9956-1348DE22BE5C}" type="pres">
      <dgm:prSet presAssocID="{18F51847-6710-4316-B1C0-08A1FF91C845}" presName="LevelOneTextNode" presStyleLbl="node0" presStyleIdx="0" presStyleCnt="1" custScaleX="74348" custScaleY="83578">
        <dgm:presLayoutVars>
          <dgm:chPref val="3"/>
        </dgm:presLayoutVars>
      </dgm:prSet>
      <dgm:spPr/>
      <dgm:t>
        <a:bodyPr/>
        <a:lstStyle/>
        <a:p>
          <a:endParaRPr lang="es-ES"/>
        </a:p>
      </dgm:t>
    </dgm:pt>
    <dgm:pt modelId="{699B4800-A7A7-4895-911D-9E991AFB3713}" type="pres">
      <dgm:prSet presAssocID="{18F51847-6710-4316-B1C0-08A1FF91C845}" presName="level2hierChild" presStyleCnt="0"/>
      <dgm:spPr/>
    </dgm:pt>
    <dgm:pt modelId="{A9E0B312-4202-4EC4-BD51-31C8F28E7539}" type="pres">
      <dgm:prSet presAssocID="{91935C57-5E45-431F-A452-9E77014CD52E}" presName="conn2-1" presStyleLbl="parChTrans1D2" presStyleIdx="0" presStyleCnt="3"/>
      <dgm:spPr/>
      <dgm:t>
        <a:bodyPr/>
        <a:lstStyle/>
        <a:p>
          <a:endParaRPr lang="es-ES"/>
        </a:p>
      </dgm:t>
    </dgm:pt>
    <dgm:pt modelId="{C1EC33A0-0548-4434-9F99-8C8C3D57337E}" type="pres">
      <dgm:prSet presAssocID="{91935C57-5E45-431F-A452-9E77014CD52E}" presName="connTx" presStyleLbl="parChTrans1D2" presStyleIdx="0" presStyleCnt="3"/>
      <dgm:spPr/>
      <dgm:t>
        <a:bodyPr/>
        <a:lstStyle/>
        <a:p>
          <a:endParaRPr lang="es-ES"/>
        </a:p>
      </dgm:t>
    </dgm:pt>
    <dgm:pt modelId="{E0CEB21F-78D3-4B60-9B95-E3DBB2CCF3D9}" type="pres">
      <dgm:prSet presAssocID="{C2D687AB-2322-4A5A-96E9-E2C3605FD0E2}" presName="root2" presStyleCnt="0"/>
      <dgm:spPr/>
    </dgm:pt>
    <dgm:pt modelId="{782C8398-7D44-4179-BBC7-8022DE45294C}" type="pres">
      <dgm:prSet presAssocID="{C2D687AB-2322-4A5A-96E9-E2C3605FD0E2}" presName="LevelTwoTextNode" presStyleLbl="node2" presStyleIdx="0" presStyleCnt="3">
        <dgm:presLayoutVars>
          <dgm:chPref val="3"/>
        </dgm:presLayoutVars>
      </dgm:prSet>
      <dgm:spPr/>
      <dgm:t>
        <a:bodyPr/>
        <a:lstStyle/>
        <a:p>
          <a:endParaRPr lang="es-ES"/>
        </a:p>
      </dgm:t>
    </dgm:pt>
    <dgm:pt modelId="{1B886D62-BF51-48DA-B29F-F7F3A834EE0B}" type="pres">
      <dgm:prSet presAssocID="{C2D687AB-2322-4A5A-96E9-E2C3605FD0E2}" presName="level3hierChild" presStyleCnt="0"/>
      <dgm:spPr/>
    </dgm:pt>
    <dgm:pt modelId="{2C14E544-C87A-491E-BA06-00017ACC5BD0}" type="pres">
      <dgm:prSet presAssocID="{F09EEA31-DCFF-43B1-B647-E4ECEC64D10F}" presName="conn2-1" presStyleLbl="parChTrans1D3" presStyleIdx="0" presStyleCnt="5"/>
      <dgm:spPr/>
      <dgm:t>
        <a:bodyPr/>
        <a:lstStyle/>
        <a:p>
          <a:endParaRPr lang="es-ES"/>
        </a:p>
      </dgm:t>
    </dgm:pt>
    <dgm:pt modelId="{B40E8092-7809-4197-B5B9-DFEE26513280}" type="pres">
      <dgm:prSet presAssocID="{F09EEA31-DCFF-43B1-B647-E4ECEC64D10F}" presName="connTx" presStyleLbl="parChTrans1D3" presStyleIdx="0" presStyleCnt="5"/>
      <dgm:spPr/>
      <dgm:t>
        <a:bodyPr/>
        <a:lstStyle/>
        <a:p>
          <a:endParaRPr lang="es-ES"/>
        </a:p>
      </dgm:t>
    </dgm:pt>
    <dgm:pt modelId="{2B12A277-EA22-4C4F-9DF3-6791A479D106}" type="pres">
      <dgm:prSet presAssocID="{CAF0C058-2F39-4E7C-8B2B-586AD088EA31}" presName="root2" presStyleCnt="0"/>
      <dgm:spPr/>
    </dgm:pt>
    <dgm:pt modelId="{F24CD244-C3DB-492F-A84A-87544B6DF526}" type="pres">
      <dgm:prSet presAssocID="{CAF0C058-2F39-4E7C-8B2B-586AD088EA31}" presName="LevelTwoTextNode" presStyleLbl="node3" presStyleIdx="0" presStyleCnt="5" custScaleX="240605">
        <dgm:presLayoutVars>
          <dgm:chPref val="3"/>
        </dgm:presLayoutVars>
      </dgm:prSet>
      <dgm:spPr/>
      <dgm:t>
        <a:bodyPr/>
        <a:lstStyle/>
        <a:p>
          <a:endParaRPr lang="es-ES"/>
        </a:p>
      </dgm:t>
    </dgm:pt>
    <dgm:pt modelId="{FA5D1ED2-20E2-45C7-80EB-74580298BF2D}" type="pres">
      <dgm:prSet presAssocID="{CAF0C058-2F39-4E7C-8B2B-586AD088EA31}" presName="level3hierChild" presStyleCnt="0"/>
      <dgm:spPr/>
    </dgm:pt>
    <dgm:pt modelId="{9E85C460-5A25-488B-A931-6AB619AA4BE9}" type="pres">
      <dgm:prSet presAssocID="{28C94535-75ED-4546-A7B3-24B1C84DC655}" presName="conn2-1" presStyleLbl="parChTrans1D2" presStyleIdx="1" presStyleCnt="3"/>
      <dgm:spPr/>
      <dgm:t>
        <a:bodyPr/>
        <a:lstStyle/>
        <a:p>
          <a:endParaRPr lang="es-ES"/>
        </a:p>
      </dgm:t>
    </dgm:pt>
    <dgm:pt modelId="{A979A4BC-E150-463F-AF5C-31B7AD17BE1C}" type="pres">
      <dgm:prSet presAssocID="{28C94535-75ED-4546-A7B3-24B1C84DC655}" presName="connTx" presStyleLbl="parChTrans1D2" presStyleIdx="1" presStyleCnt="3"/>
      <dgm:spPr/>
      <dgm:t>
        <a:bodyPr/>
        <a:lstStyle/>
        <a:p>
          <a:endParaRPr lang="es-ES"/>
        </a:p>
      </dgm:t>
    </dgm:pt>
    <dgm:pt modelId="{6A7D6091-E205-4AA0-83F3-76D22F9EABBE}" type="pres">
      <dgm:prSet presAssocID="{CFC7518C-A825-4B94-86E9-813BDC98473E}" presName="root2" presStyleCnt="0"/>
      <dgm:spPr/>
    </dgm:pt>
    <dgm:pt modelId="{042741A7-3ACA-49FA-9891-5290FE2C4F11}" type="pres">
      <dgm:prSet presAssocID="{CFC7518C-A825-4B94-86E9-813BDC98473E}" presName="LevelTwoTextNode" presStyleLbl="node2" presStyleIdx="1" presStyleCnt="3">
        <dgm:presLayoutVars>
          <dgm:chPref val="3"/>
        </dgm:presLayoutVars>
      </dgm:prSet>
      <dgm:spPr/>
      <dgm:t>
        <a:bodyPr/>
        <a:lstStyle/>
        <a:p>
          <a:endParaRPr lang="es-ES"/>
        </a:p>
      </dgm:t>
    </dgm:pt>
    <dgm:pt modelId="{448B3928-41C0-46DE-9B89-3214B98458C3}" type="pres">
      <dgm:prSet presAssocID="{CFC7518C-A825-4B94-86E9-813BDC98473E}" presName="level3hierChild" presStyleCnt="0"/>
      <dgm:spPr/>
    </dgm:pt>
    <dgm:pt modelId="{402F70A2-640E-4300-A10D-FFB5C1139AFD}" type="pres">
      <dgm:prSet presAssocID="{C380912E-4F32-4443-AF3A-CDE31E2436AA}" presName="conn2-1" presStyleLbl="parChTrans1D3" presStyleIdx="1" presStyleCnt="5"/>
      <dgm:spPr/>
      <dgm:t>
        <a:bodyPr/>
        <a:lstStyle/>
        <a:p>
          <a:endParaRPr lang="es-ES"/>
        </a:p>
      </dgm:t>
    </dgm:pt>
    <dgm:pt modelId="{0490E15E-3CC8-4B08-A6E0-2BEF52D43E8D}" type="pres">
      <dgm:prSet presAssocID="{C380912E-4F32-4443-AF3A-CDE31E2436AA}" presName="connTx" presStyleLbl="parChTrans1D3" presStyleIdx="1" presStyleCnt="5"/>
      <dgm:spPr/>
      <dgm:t>
        <a:bodyPr/>
        <a:lstStyle/>
        <a:p>
          <a:endParaRPr lang="es-ES"/>
        </a:p>
      </dgm:t>
    </dgm:pt>
    <dgm:pt modelId="{1FAB06B2-DF47-486A-875A-01A8478F16F6}" type="pres">
      <dgm:prSet presAssocID="{FD4E59B7-DF7A-48A4-8CAA-FC15EC026301}" presName="root2" presStyleCnt="0"/>
      <dgm:spPr/>
    </dgm:pt>
    <dgm:pt modelId="{63CBA322-1D28-47CC-9E91-8FF0C10F7722}" type="pres">
      <dgm:prSet presAssocID="{FD4E59B7-DF7A-48A4-8CAA-FC15EC026301}" presName="LevelTwoTextNode" presStyleLbl="node3" presStyleIdx="1" presStyleCnt="5" custScaleX="240605">
        <dgm:presLayoutVars>
          <dgm:chPref val="3"/>
        </dgm:presLayoutVars>
      </dgm:prSet>
      <dgm:spPr/>
      <dgm:t>
        <a:bodyPr/>
        <a:lstStyle/>
        <a:p>
          <a:endParaRPr lang="es-ES"/>
        </a:p>
      </dgm:t>
    </dgm:pt>
    <dgm:pt modelId="{C2C5D978-BDFA-40F9-AE67-E18BDF842663}" type="pres">
      <dgm:prSet presAssocID="{FD4E59B7-DF7A-48A4-8CAA-FC15EC026301}" presName="level3hierChild" presStyleCnt="0"/>
      <dgm:spPr/>
    </dgm:pt>
    <dgm:pt modelId="{0BEEE712-1943-4FE6-B69F-BF79ECAD5D7F}" type="pres">
      <dgm:prSet presAssocID="{6E3EF8D7-F346-45EF-8F3D-9DFE048C6EC0}" presName="conn2-1" presStyleLbl="parChTrans1D2" presStyleIdx="2" presStyleCnt="3"/>
      <dgm:spPr/>
      <dgm:t>
        <a:bodyPr/>
        <a:lstStyle/>
        <a:p>
          <a:endParaRPr lang="es-ES"/>
        </a:p>
      </dgm:t>
    </dgm:pt>
    <dgm:pt modelId="{0CB2202D-C208-4A10-8186-9A5B31B3250A}" type="pres">
      <dgm:prSet presAssocID="{6E3EF8D7-F346-45EF-8F3D-9DFE048C6EC0}" presName="connTx" presStyleLbl="parChTrans1D2" presStyleIdx="2" presStyleCnt="3"/>
      <dgm:spPr/>
      <dgm:t>
        <a:bodyPr/>
        <a:lstStyle/>
        <a:p>
          <a:endParaRPr lang="es-ES"/>
        </a:p>
      </dgm:t>
    </dgm:pt>
    <dgm:pt modelId="{F4B47AC7-62DC-4B5E-B586-C1AADCC9CD1E}" type="pres">
      <dgm:prSet presAssocID="{45656BE6-C8A9-4A37-8F36-8DF5641D6266}" presName="root2" presStyleCnt="0"/>
      <dgm:spPr/>
    </dgm:pt>
    <dgm:pt modelId="{93AAA163-369F-4A98-86D3-F3464D5D0A9B}" type="pres">
      <dgm:prSet presAssocID="{45656BE6-C8A9-4A37-8F36-8DF5641D6266}" presName="LevelTwoTextNode" presStyleLbl="node2" presStyleIdx="2" presStyleCnt="3">
        <dgm:presLayoutVars>
          <dgm:chPref val="3"/>
        </dgm:presLayoutVars>
      </dgm:prSet>
      <dgm:spPr/>
      <dgm:t>
        <a:bodyPr/>
        <a:lstStyle/>
        <a:p>
          <a:endParaRPr lang="es-ES"/>
        </a:p>
      </dgm:t>
    </dgm:pt>
    <dgm:pt modelId="{90FB507C-679A-4864-8497-59621B923C11}" type="pres">
      <dgm:prSet presAssocID="{45656BE6-C8A9-4A37-8F36-8DF5641D6266}" presName="level3hierChild" presStyleCnt="0"/>
      <dgm:spPr/>
    </dgm:pt>
    <dgm:pt modelId="{EAA3C41D-51D8-4376-BD0B-00E92ADA8ABA}" type="pres">
      <dgm:prSet presAssocID="{C1A3ADBD-4BDB-4AF4-91B2-6065D4E5BD1E}" presName="conn2-1" presStyleLbl="parChTrans1D3" presStyleIdx="2" presStyleCnt="5"/>
      <dgm:spPr/>
      <dgm:t>
        <a:bodyPr/>
        <a:lstStyle/>
        <a:p>
          <a:endParaRPr lang="es-ES"/>
        </a:p>
      </dgm:t>
    </dgm:pt>
    <dgm:pt modelId="{58C5936A-FDFA-4BE8-82F7-EE9ABA1CD602}" type="pres">
      <dgm:prSet presAssocID="{C1A3ADBD-4BDB-4AF4-91B2-6065D4E5BD1E}" presName="connTx" presStyleLbl="parChTrans1D3" presStyleIdx="2" presStyleCnt="5"/>
      <dgm:spPr/>
      <dgm:t>
        <a:bodyPr/>
        <a:lstStyle/>
        <a:p>
          <a:endParaRPr lang="es-ES"/>
        </a:p>
      </dgm:t>
    </dgm:pt>
    <dgm:pt modelId="{877195BF-9B46-443B-90D9-2D2C687F7F0D}" type="pres">
      <dgm:prSet presAssocID="{17217AC0-93E1-409C-9FEF-1CF8DFF9A165}" presName="root2" presStyleCnt="0"/>
      <dgm:spPr/>
    </dgm:pt>
    <dgm:pt modelId="{FA780A1C-018D-430C-91D9-42B8915267FE}" type="pres">
      <dgm:prSet presAssocID="{17217AC0-93E1-409C-9FEF-1CF8DFF9A165}" presName="LevelTwoTextNode" presStyleLbl="node3" presStyleIdx="2" presStyleCnt="5">
        <dgm:presLayoutVars>
          <dgm:chPref val="3"/>
        </dgm:presLayoutVars>
      </dgm:prSet>
      <dgm:spPr/>
      <dgm:t>
        <a:bodyPr/>
        <a:lstStyle/>
        <a:p>
          <a:endParaRPr lang="es-ES"/>
        </a:p>
      </dgm:t>
    </dgm:pt>
    <dgm:pt modelId="{5D189222-AC2F-411C-91B9-C2CA5E183ACF}" type="pres">
      <dgm:prSet presAssocID="{17217AC0-93E1-409C-9FEF-1CF8DFF9A165}" presName="level3hierChild" presStyleCnt="0"/>
      <dgm:spPr/>
    </dgm:pt>
    <dgm:pt modelId="{EA9B5836-A11E-460B-A634-E851295C328A}" type="pres">
      <dgm:prSet presAssocID="{11BFF268-D884-4D18-B1E1-2595725D8309}" presName="conn2-1" presStyleLbl="parChTrans1D3" presStyleIdx="3" presStyleCnt="5"/>
      <dgm:spPr/>
      <dgm:t>
        <a:bodyPr/>
        <a:lstStyle/>
        <a:p>
          <a:endParaRPr lang="es-ES"/>
        </a:p>
      </dgm:t>
    </dgm:pt>
    <dgm:pt modelId="{6FACB774-EF4E-4771-B838-7D0C48E7081D}" type="pres">
      <dgm:prSet presAssocID="{11BFF268-D884-4D18-B1E1-2595725D8309}" presName="connTx" presStyleLbl="parChTrans1D3" presStyleIdx="3" presStyleCnt="5"/>
      <dgm:spPr/>
      <dgm:t>
        <a:bodyPr/>
        <a:lstStyle/>
        <a:p>
          <a:endParaRPr lang="es-ES"/>
        </a:p>
      </dgm:t>
    </dgm:pt>
    <dgm:pt modelId="{9BBBC998-8141-4D61-9EDD-182A06FF65E8}" type="pres">
      <dgm:prSet presAssocID="{A47E707F-B3DF-4343-AF01-68DCF8E6E250}" presName="root2" presStyleCnt="0"/>
      <dgm:spPr/>
    </dgm:pt>
    <dgm:pt modelId="{5E4C5B26-1FD4-4394-AC8B-74E0BE523BD1}" type="pres">
      <dgm:prSet presAssocID="{A47E707F-B3DF-4343-AF01-68DCF8E6E250}" presName="LevelTwoTextNode" presStyleLbl="node3" presStyleIdx="3" presStyleCnt="5">
        <dgm:presLayoutVars>
          <dgm:chPref val="3"/>
        </dgm:presLayoutVars>
      </dgm:prSet>
      <dgm:spPr/>
      <dgm:t>
        <a:bodyPr/>
        <a:lstStyle/>
        <a:p>
          <a:endParaRPr lang="es-ES"/>
        </a:p>
      </dgm:t>
    </dgm:pt>
    <dgm:pt modelId="{D1BBB924-7EB9-4C53-9D7C-505A5AF86D0F}" type="pres">
      <dgm:prSet presAssocID="{A47E707F-B3DF-4343-AF01-68DCF8E6E250}" presName="level3hierChild" presStyleCnt="0"/>
      <dgm:spPr/>
    </dgm:pt>
    <dgm:pt modelId="{77460022-B762-431B-B5F2-FD0F8AEB0044}" type="pres">
      <dgm:prSet presAssocID="{A97FFCD2-3396-438E-A9A5-902F4487CD4C}" presName="conn2-1" presStyleLbl="parChTrans1D3" presStyleIdx="4" presStyleCnt="5"/>
      <dgm:spPr/>
      <dgm:t>
        <a:bodyPr/>
        <a:lstStyle/>
        <a:p>
          <a:endParaRPr lang="es-ES"/>
        </a:p>
      </dgm:t>
    </dgm:pt>
    <dgm:pt modelId="{028CB006-D7FA-456E-AB23-D25FD5504CC3}" type="pres">
      <dgm:prSet presAssocID="{A97FFCD2-3396-438E-A9A5-902F4487CD4C}" presName="connTx" presStyleLbl="parChTrans1D3" presStyleIdx="4" presStyleCnt="5"/>
      <dgm:spPr/>
      <dgm:t>
        <a:bodyPr/>
        <a:lstStyle/>
        <a:p>
          <a:endParaRPr lang="es-ES"/>
        </a:p>
      </dgm:t>
    </dgm:pt>
    <dgm:pt modelId="{58EF2801-BC7C-4C46-B2AD-6C9C2737E375}" type="pres">
      <dgm:prSet presAssocID="{E58B00A3-1EFA-42CB-B71D-7DF15AAF8B74}" presName="root2" presStyleCnt="0"/>
      <dgm:spPr/>
    </dgm:pt>
    <dgm:pt modelId="{DDA2489C-5FEB-4AF1-B619-9986449238B0}" type="pres">
      <dgm:prSet presAssocID="{E58B00A3-1EFA-42CB-B71D-7DF15AAF8B74}" presName="LevelTwoTextNode" presStyleLbl="node3" presStyleIdx="4" presStyleCnt="5">
        <dgm:presLayoutVars>
          <dgm:chPref val="3"/>
        </dgm:presLayoutVars>
      </dgm:prSet>
      <dgm:spPr/>
      <dgm:t>
        <a:bodyPr/>
        <a:lstStyle/>
        <a:p>
          <a:endParaRPr lang="es-ES"/>
        </a:p>
      </dgm:t>
    </dgm:pt>
    <dgm:pt modelId="{20331BC3-CE82-41BE-82E3-DE4B9D4E6475}" type="pres">
      <dgm:prSet presAssocID="{E58B00A3-1EFA-42CB-B71D-7DF15AAF8B74}" presName="level3hierChild" presStyleCnt="0"/>
      <dgm:spPr/>
    </dgm:pt>
  </dgm:ptLst>
  <dgm:cxnLst>
    <dgm:cxn modelId="{826D4A3B-93D1-46A7-883B-598E51E6E4BD}" type="presOf" srcId="{C380912E-4F32-4443-AF3A-CDE31E2436AA}" destId="{0490E15E-3CC8-4B08-A6E0-2BEF52D43E8D}" srcOrd="1" destOrd="0" presId="urn:microsoft.com/office/officeart/2008/layout/HorizontalMultiLevelHierarchy"/>
    <dgm:cxn modelId="{EDEC3936-04E0-4D73-A0DE-D9EBC326FBBE}" type="presOf" srcId="{C2D687AB-2322-4A5A-96E9-E2C3605FD0E2}" destId="{782C8398-7D44-4179-BBC7-8022DE45294C}" srcOrd="0" destOrd="0" presId="urn:microsoft.com/office/officeart/2008/layout/HorizontalMultiLevelHierarchy"/>
    <dgm:cxn modelId="{59CFA507-7B58-4B6B-A291-3C1266E16217}" srcId="{18F51847-6710-4316-B1C0-08A1FF91C845}" destId="{CFC7518C-A825-4B94-86E9-813BDC98473E}" srcOrd="1" destOrd="0" parTransId="{28C94535-75ED-4546-A7B3-24B1C84DC655}" sibTransId="{E313DAB8-D4BC-4296-AF64-EA3006CD461D}"/>
    <dgm:cxn modelId="{675F2718-EBAF-4F92-B858-EEB6C46E0C3C}" srcId="{45656BE6-C8A9-4A37-8F36-8DF5641D6266}" destId="{A47E707F-B3DF-4343-AF01-68DCF8E6E250}" srcOrd="1" destOrd="0" parTransId="{11BFF268-D884-4D18-B1E1-2595725D8309}" sibTransId="{E25B1D9E-BD78-44B2-AF85-BC5E3104425C}"/>
    <dgm:cxn modelId="{8C24B4FA-32F0-47D2-ADDC-6E2529544E7B}" type="presOf" srcId="{C1A3ADBD-4BDB-4AF4-91B2-6065D4E5BD1E}" destId="{58C5936A-FDFA-4BE8-82F7-EE9ABA1CD602}" srcOrd="1" destOrd="0" presId="urn:microsoft.com/office/officeart/2008/layout/HorizontalMultiLevelHierarchy"/>
    <dgm:cxn modelId="{B7A59C95-E267-4328-B1E4-011718FA2AE2}" type="presOf" srcId="{6E3EF8D7-F346-45EF-8F3D-9DFE048C6EC0}" destId="{0CB2202D-C208-4A10-8186-9A5B31B3250A}" srcOrd="1" destOrd="0" presId="urn:microsoft.com/office/officeart/2008/layout/HorizontalMultiLevelHierarchy"/>
    <dgm:cxn modelId="{40695CB1-D5A9-48E5-82D4-422FAD28DD08}" type="presOf" srcId="{C380912E-4F32-4443-AF3A-CDE31E2436AA}" destId="{402F70A2-640E-4300-A10D-FFB5C1139AFD}" srcOrd="0" destOrd="0" presId="urn:microsoft.com/office/officeart/2008/layout/HorizontalMultiLevelHierarchy"/>
    <dgm:cxn modelId="{37713CDC-9E58-4BF3-988D-2079B3C47749}" srcId="{18F51847-6710-4316-B1C0-08A1FF91C845}" destId="{C2D687AB-2322-4A5A-96E9-E2C3605FD0E2}" srcOrd="0" destOrd="0" parTransId="{91935C57-5E45-431F-A452-9E77014CD52E}" sibTransId="{A913E423-9F83-467B-B48E-7C9C119D339B}"/>
    <dgm:cxn modelId="{81338E3D-C0DE-47D5-9130-BADA99E3B644}" srcId="{C2D687AB-2322-4A5A-96E9-E2C3605FD0E2}" destId="{CAF0C058-2F39-4E7C-8B2B-586AD088EA31}" srcOrd="0" destOrd="0" parTransId="{F09EEA31-DCFF-43B1-B647-E4ECEC64D10F}" sibTransId="{C259FB19-BE52-4965-8E02-21D7E1FBD0BC}"/>
    <dgm:cxn modelId="{416EAF20-8C02-4933-9141-39B6E82E5FA9}" type="presOf" srcId="{F09EEA31-DCFF-43B1-B647-E4ECEC64D10F}" destId="{B40E8092-7809-4197-B5B9-DFEE26513280}" srcOrd="1" destOrd="0" presId="urn:microsoft.com/office/officeart/2008/layout/HorizontalMultiLevelHierarchy"/>
    <dgm:cxn modelId="{629CD673-FF02-4A02-995A-5278BBEA894F}" srcId="{CFC7518C-A825-4B94-86E9-813BDC98473E}" destId="{FD4E59B7-DF7A-48A4-8CAA-FC15EC026301}" srcOrd="0" destOrd="0" parTransId="{C380912E-4F32-4443-AF3A-CDE31E2436AA}" sibTransId="{E62C519D-AB6F-46A5-AF3F-E8D9BA9B5ADE}"/>
    <dgm:cxn modelId="{7690102C-3758-4C5A-A903-F7BE790679C6}" type="presOf" srcId="{91935C57-5E45-431F-A452-9E77014CD52E}" destId="{C1EC33A0-0548-4434-9F99-8C8C3D57337E}" srcOrd="1" destOrd="0" presId="urn:microsoft.com/office/officeart/2008/layout/HorizontalMultiLevelHierarchy"/>
    <dgm:cxn modelId="{68733913-A18B-4326-B374-F800FFCDCF5F}" type="presOf" srcId="{FD4E59B7-DF7A-48A4-8CAA-FC15EC026301}" destId="{63CBA322-1D28-47CC-9E91-8FF0C10F7722}" srcOrd="0" destOrd="0" presId="urn:microsoft.com/office/officeart/2008/layout/HorizontalMultiLevelHierarchy"/>
    <dgm:cxn modelId="{CE53A3F0-694B-49DE-A9F6-F844228D3138}" type="presOf" srcId="{45656BE6-C8A9-4A37-8F36-8DF5641D6266}" destId="{93AAA163-369F-4A98-86D3-F3464D5D0A9B}" srcOrd="0" destOrd="0" presId="urn:microsoft.com/office/officeart/2008/layout/HorizontalMultiLevelHierarchy"/>
    <dgm:cxn modelId="{048A082D-A618-408F-B8BC-9B34EA5D7F1B}" type="presOf" srcId="{3C913A6D-8522-4E42-AB4D-F58FC1DD10A0}" destId="{344D144D-387E-4F84-875C-98A692349D9C}" srcOrd="0" destOrd="0" presId="urn:microsoft.com/office/officeart/2008/layout/HorizontalMultiLevelHierarchy"/>
    <dgm:cxn modelId="{F0E6B051-F31D-4364-B5A3-9420B8C09174}" srcId="{45656BE6-C8A9-4A37-8F36-8DF5641D6266}" destId="{E58B00A3-1EFA-42CB-B71D-7DF15AAF8B74}" srcOrd="2" destOrd="0" parTransId="{A97FFCD2-3396-438E-A9A5-902F4487CD4C}" sibTransId="{62DE11D7-1237-4798-AB76-793ED4F344A3}"/>
    <dgm:cxn modelId="{FA8AEEDA-CA49-4959-8679-260E6C094E1E}" type="presOf" srcId="{C1A3ADBD-4BDB-4AF4-91B2-6065D4E5BD1E}" destId="{EAA3C41D-51D8-4376-BD0B-00E92ADA8ABA}" srcOrd="0" destOrd="0" presId="urn:microsoft.com/office/officeart/2008/layout/HorizontalMultiLevelHierarchy"/>
    <dgm:cxn modelId="{A3058E16-2E35-4573-BDAD-DEB8F648C214}" type="presOf" srcId="{F09EEA31-DCFF-43B1-B647-E4ECEC64D10F}" destId="{2C14E544-C87A-491E-BA06-00017ACC5BD0}" srcOrd="0" destOrd="0" presId="urn:microsoft.com/office/officeart/2008/layout/HorizontalMultiLevelHierarchy"/>
    <dgm:cxn modelId="{84751F7A-3233-40A7-A85D-EAB87C897058}" srcId="{45656BE6-C8A9-4A37-8F36-8DF5641D6266}" destId="{17217AC0-93E1-409C-9FEF-1CF8DFF9A165}" srcOrd="0" destOrd="0" parTransId="{C1A3ADBD-4BDB-4AF4-91B2-6065D4E5BD1E}" sibTransId="{C20F0221-DB8C-48C2-8DCB-F0D3A1AB3B93}"/>
    <dgm:cxn modelId="{ADC968C4-4723-4FF1-B39C-FBDB94B4C61D}" type="presOf" srcId="{28C94535-75ED-4546-A7B3-24B1C84DC655}" destId="{9E85C460-5A25-488B-A931-6AB619AA4BE9}" srcOrd="0" destOrd="0" presId="urn:microsoft.com/office/officeart/2008/layout/HorizontalMultiLevelHierarchy"/>
    <dgm:cxn modelId="{FC625B39-A5DA-4EB6-AE2D-4FE7CA649079}" type="presOf" srcId="{6E3EF8D7-F346-45EF-8F3D-9DFE048C6EC0}" destId="{0BEEE712-1943-4FE6-B69F-BF79ECAD5D7F}" srcOrd="0" destOrd="0" presId="urn:microsoft.com/office/officeart/2008/layout/HorizontalMultiLevelHierarchy"/>
    <dgm:cxn modelId="{0C39DAFA-765E-4494-9107-2CAD35D3461E}" type="presOf" srcId="{A97FFCD2-3396-438E-A9A5-902F4487CD4C}" destId="{77460022-B762-431B-B5F2-FD0F8AEB0044}" srcOrd="0" destOrd="0" presId="urn:microsoft.com/office/officeart/2008/layout/HorizontalMultiLevelHierarchy"/>
    <dgm:cxn modelId="{D5647F41-28B8-4F41-B1AE-522254183716}" type="presOf" srcId="{CAF0C058-2F39-4E7C-8B2B-586AD088EA31}" destId="{F24CD244-C3DB-492F-A84A-87544B6DF526}" srcOrd="0" destOrd="0" presId="urn:microsoft.com/office/officeart/2008/layout/HorizontalMultiLevelHierarchy"/>
    <dgm:cxn modelId="{E7191BCC-9854-4937-935F-9497A67FDFB6}" type="presOf" srcId="{18F51847-6710-4316-B1C0-08A1FF91C845}" destId="{1A13181B-E23E-491C-9956-1348DE22BE5C}" srcOrd="0" destOrd="0" presId="urn:microsoft.com/office/officeart/2008/layout/HorizontalMultiLevelHierarchy"/>
    <dgm:cxn modelId="{A7FBC9E2-C5C3-407C-B311-F8350F91E02E}" type="presOf" srcId="{17217AC0-93E1-409C-9FEF-1CF8DFF9A165}" destId="{FA780A1C-018D-430C-91D9-42B8915267FE}" srcOrd="0" destOrd="0" presId="urn:microsoft.com/office/officeart/2008/layout/HorizontalMultiLevelHierarchy"/>
    <dgm:cxn modelId="{7616C0EB-970C-4D46-A3E4-3023D4B6AA6F}" type="presOf" srcId="{11BFF268-D884-4D18-B1E1-2595725D8309}" destId="{6FACB774-EF4E-4771-B838-7D0C48E7081D}" srcOrd="1" destOrd="0" presId="urn:microsoft.com/office/officeart/2008/layout/HorizontalMultiLevelHierarchy"/>
    <dgm:cxn modelId="{5715958F-1459-4DB7-92DE-E8EEBED4DC76}" type="presOf" srcId="{91935C57-5E45-431F-A452-9E77014CD52E}" destId="{A9E0B312-4202-4EC4-BD51-31C8F28E7539}" srcOrd="0" destOrd="0" presId="urn:microsoft.com/office/officeart/2008/layout/HorizontalMultiLevelHierarchy"/>
    <dgm:cxn modelId="{19D6CCA0-0241-41C0-8EBA-932BAB826D2E}" type="presOf" srcId="{CFC7518C-A825-4B94-86E9-813BDC98473E}" destId="{042741A7-3ACA-49FA-9891-5290FE2C4F11}" srcOrd="0" destOrd="0" presId="urn:microsoft.com/office/officeart/2008/layout/HorizontalMultiLevelHierarchy"/>
    <dgm:cxn modelId="{D67D8C11-701E-44B0-82C8-7BBEEF75E811}" srcId="{18F51847-6710-4316-B1C0-08A1FF91C845}" destId="{45656BE6-C8A9-4A37-8F36-8DF5641D6266}" srcOrd="2" destOrd="0" parTransId="{6E3EF8D7-F346-45EF-8F3D-9DFE048C6EC0}" sibTransId="{7A228010-4CBD-4A66-8F35-56DEC1D3AD4B}"/>
    <dgm:cxn modelId="{74757816-BAC5-4219-A864-833D44D34CB0}" type="presOf" srcId="{11BFF268-D884-4D18-B1E1-2595725D8309}" destId="{EA9B5836-A11E-460B-A634-E851295C328A}" srcOrd="0" destOrd="0" presId="urn:microsoft.com/office/officeart/2008/layout/HorizontalMultiLevelHierarchy"/>
    <dgm:cxn modelId="{54FE4985-4FD7-4FA5-AFDA-8EFAC1633898}" type="presOf" srcId="{E58B00A3-1EFA-42CB-B71D-7DF15AAF8B74}" destId="{DDA2489C-5FEB-4AF1-B619-9986449238B0}" srcOrd="0" destOrd="0" presId="urn:microsoft.com/office/officeart/2008/layout/HorizontalMultiLevelHierarchy"/>
    <dgm:cxn modelId="{C7FB6533-5301-41FB-BB81-D2F1B9C601FF}" type="presOf" srcId="{A47E707F-B3DF-4343-AF01-68DCF8E6E250}" destId="{5E4C5B26-1FD4-4394-AC8B-74E0BE523BD1}" srcOrd="0" destOrd="0" presId="urn:microsoft.com/office/officeart/2008/layout/HorizontalMultiLevelHierarchy"/>
    <dgm:cxn modelId="{8F88B27E-BBC7-4B42-BFF6-498757EE51F3}" srcId="{3C913A6D-8522-4E42-AB4D-F58FC1DD10A0}" destId="{18F51847-6710-4316-B1C0-08A1FF91C845}" srcOrd="0" destOrd="0" parTransId="{A002B6C7-3F77-4C02-8055-1FCB4B13EA4D}" sibTransId="{33F38146-EB5C-47A7-A419-776C20012F84}"/>
    <dgm:cxn modelId="{C7179319-4F92-446F-B9E3-8386FC9EC40A}" type="presOf" srcId="{A97FFCD2-3396-438E-A9A5-902F4487CD4C}" destId="{028CB006-D7FA-456E-AB23-D25FD5504CC3}" srcOrd="1" destOrd="0" presId="urn:microsoft.com/office/officeart/2008/layout/HorizontalMultiLevelHierarchy"/>
    <dgm:cxn modelId="{1B8991FE-61F9-4E70-A91A-64B682D407F1}" type="presOf" srcId="{28C94535-75ED-4546-A7B3-24B1C84DC655}" destId="{A979A4BC-E150-463F-AF5C-31B7AD17BE1C}" srcOrd="1" destOrd="0" presId="urn:microsoft.com/office/officeart/2008/layout/HorizontalMultiLevelHierarchy"/>
    <dgm:cxn modelId="{E21ACFB2-DAE3-4794-AABC-DC93127C2D4B}" type="presParOf" srcId="{344D144D-387E-4F84-875C-98A692349D9C}" destId="{9AEE8560-11DE-4849-9922-46CAF1A36DB5}" srcOrd="0" destOrd="0" presId="urn:microsoft.com/office/officeart/2008/layout/HorizontalMultiLevelHierarchy"/>
    <dgm:cxn modelId="{CF6A2C54-4D88-4B84-B070-315E230B1D4A}" type="presParOf" srcId="{9AEE8560-11DE-4849-9922-46CAF1A36DB5}" destId="{1A13181B-E23E-491C-9956-1348DE22BE5C}" srcOrd="0" destOrd="0" presId="urn:microsoft.com/office/officeart/2008/layout/HorizontalMultiLevelHierarchy"/>
    <dgm:cxn modelId="{261E6F4A-615E-4883-BD6E-68721EB8714A}" type="presParOf" srcId="{9AEE8560-11DE-4849-9922-46CAF1A36DB5}" destId="{699B4800-A7A7-4895-911D-9E991AFB3713}" srcOrd="1" destOrd="0" presId="urn:microsoft.com/office/officeart/2008/layout/HorizontalMultiLevelHierarchy"/>
    <dgm:cxn modelId="{DC59AED4-8323-414E-8ECD-3BB0D51CAB65}" type="presParOf" srcId="{699B4800-A7A7-4895-911D-9E991AFB3713}" destId="{A9E0B312-4202-4EC4-BD51-31C8F28E7539}" srcOrd="0" destOrd="0" presId="urn:microsoft.com/office/officeart/2008/layout/HorizontalMultiLevelHierarchy"/>
    <dgm:cxn modelId="{4E5496E9-9ACF-4F51-A94B-57B62208B7EC}" type="presParOf" srcId="{A9E0B312-4202-4EC4-BD51-31C8F28E7539}" destId="{C1EC33A0-0548-4434-9F99-8C8C3D57337E}" srcOrd="0" destOrd="0" presId="urn:microsoft.com/office/officeart/2008/layout/HorizontalMultiLevelHierarchy"/>
    <dgm:cxn modelId="{B231E2E4-B989-4E0B-A3C0-DB85476BB492}" type="presParOf" srcId="{699B4800-A7A7-4895-911D-9E991AFB3713}" destId="{E0CEB21F-78D3-4B60-9B95-E3DBB2CCF3D9}" srcOrd="1" destOrd="0" presId="urn:microsoft.com/office/officeart/2008/layout/HorizontalMultiLevelHierarchy"/>
    <dgm:cxn modelId="{3B84B832-C6A2-4E91-8579-CEC336773794}" type="presParOf" srcId="{E0CEB21F-78D3-4B60-9B95-E3DBB2CCF3D9}" destId="{782C8398-7D44-4179-BBC7-8022DE45294C}" srcOrd="0" destOrd="0" presId="urn:microsoft.com/office/officeart/2008/layout/HorizontalMultiLevelHierarchy"/>
    <dgm:cxn modelId="{C3BC6183-FD9F-4E46-AC47-E6EDDD3DA9D3}" type="presParOf" srcId="{E0CEB21F-78D3-4B60-9B95-E3DBB2CCF3D9}" destId="{1B886D62-BF51-48DA-B29F-F7F3A834EE0B}" srcOrd="1" destOrd="0" presId="urn:microsoft.com/office/officeart/2008/layout/HorizontalMultiLevelHierarchy"/>
    <dgm:cxn modelId="{B9267A53-1776-4D4E-BFCF-75F67AA61986}" type="presParOf" srcId="{1B886D62-BF51-48DA-B29F-F7F3A834EE0B}" destId="{2C14E544-C87A-491E-BA06-00017ACC5BD0}" srcOrd="0" destOrd="0" presId="urn:microsoft.com/office/officeart/2008/layout/HorizontalMultiLevelHierarchy"/>
    <dgm:cxn modelId="{CDA620E5-5EEC-4A62-B7A5-8E7E34E190E9}" type="presParOf" srcId="{2C14E544-C87A-491E-BA06-00017ACC5BD0}" destId="{B40E8092-7809-4197-B5B9-DFEE26513280}" srcOrd="0" destOrd="0" presId="urn:microsoft.com/office/officeart/2008/layout/HorizontalMultiLevelHierarchy"/>
    <dgm:cxn modelId="{73BCFED3-1F87-42B8-A121-54C96F9B15FD}" type="presParOf" srcId="{1B886D62-BF51-48DA-B29F-F7F3A834EE0B}" destId="{2B12A277-EA22-4C4F-9DF3-6791A479D106}" srcOrd="1" destOrd="0" presId="urn:microsoft.com/office/officeart/2008/layout/HorizontalMultiLevelHierarchy"/>
    <dgm:cxn modelId="{047FF11B-D65D-4F5F-92EB-77E17BA4EFB4}" type="presParOf" srcId="{2B12A277-EA22-4C4F-9DF3-6791A479D106}" destId="{F24CD244-C3DB-492F-A84A-87544B6DF526}" srcOrd="0" destOrd="0" presId="urn:microsoft.com/office/officeart/2008/layout/HorizontalMultiLevelHierarchy"/>
    <dgm:cxn modelId="{DFD55FBD-5BEF-4B16-9F6C-3F7A84AD19E4}" type="presParOf" srcId="{2B12A277-EA22-4C4F-9DF3-6791A479D106}" destId="{FA5D1ED2-20E2-45C7-80EB-74580298BF2D}" srcOrd="1" destOrd="0" presId="urn:microsoft.com/office/officeart/2008/layout/HorizontalMultiLevelHierarchy"/>
    <dgm:cxn modelId="{2723E1A0-9D08-4967-B1C5-B75E6E795B97}" type="presParOf" srcId="{699B4800-A7A7-4895-911D-9E991AFB3713}" destId="{9E85C460-5A25-488B-A931-6AB619AA4BE9}" srcOrd="2" destOrd="0" presId="urn:microsoft.com/office/officeart/2008/layout/HorizontalMultiLevelHierarchy"/>
    <dgm:cxn modelId="{579AB8E4-08C7-453E-B330-EBC728D730E7}" type="presParOf" srcId="{9E85C460-5A25-488B-A931-6AB619AA4BE9}" destId="{A979A4BC-E150-463F-AF5C-31B7AD17BE1C}" srcOrd="0" destOrd="0" presId="urn:microsoft.com/office/officeart/2008/layout/HorizontalMultiLevelHierarchy"/>
    <dgm:cxn modelId="{3BD00488-6190-4B39-AB73-A5227EF4EC57}" type="presParOf" srcId="{699B4800-A7A7-4895-911D-9E991AFB3713}" destId="{6A7D6091-E205-4AA0-83F3-76D22F9EABBE}" srcOrd="3" destOrd="0" presId="urn:microsoft.com/office/officeart/2008/layout/HorizontalMultiLevelHierarchy"/>
    <dgm:cxn modelId="{E2A8AB78-6A4E-4456-81DB-F01BF6B311EA}" type="presParOf" srcId="{6A7D6091-E205-4AA0-83F3-76D22F9EABBE}" destId="{042741A7-3ACA-49FA-9891-5290FE2C4F11}" srcOrd="0" destOrd="0" presId="urn:microsoft.com/office/officeart/2008/layout/HorizontalMultiLevelHierarchy"/>
    <dgm:cxn modelId="{6F5A6156-9F8C-4E51-B77E-F1D2E36CA3E2}" type="presParOf" srcId="{6A7D6091-E205-4AA0-83F3-76D22F9EABBE}" destId="{448B3928-41C0-46DE-9B89-3214B98458C3}" srcOrd="1" destOrd="0" presId="urn:microsoft.com/office/officeart/2008/layout/HorizontalMultiLevelHierarchy"/>
    <dgm:cxn modelId="{D1F11F1A-F0AC-422D-AE11-CE84A34791FC}" type="presParOf" srcId="{448B3928-41C0-46DE-9B89-3214B98458C3}" destId="{402F70A2-640E-4300-A10D-FFB5C1139AFD}" srcOrd="0" destOrd="0" presId="urn:microsoft.com/office/officeart/2008/layout/HorizontalMultiLevelHierarchy"/>
    <dgm:cxn modelId="{CD336913-425F-4CEF-8E69-DF942A4208ED}" type="presParOf" srcId="{402F70A2-640E-4300-A10D-FFB5C1139AFD}" destId="{0490E15E-3CC8-4B08-A6E0-2BEF52D43E8D}" srcOrd="0" destOrd="0" presId="urn:microsoft.com/office/officeart/2008/layout/HorizontalMultiLevelHierarchy"/>
    <dgm:cxn modelId="{2D8616CC-8B8A-483F-AEAE-5210469A7891}" type="presParOf" srcId="{448B3928-41C0-46DE-9B89-3214B98458C3}" destId="{1FAB06B2-DF47-486A-875A-01A8478F16F6}" srcOrd="1" destOrd="0" presId="urn:microsoft.com/office/officeart/2008/layout/HorizontalMultiLevelHierarchy"/>
    <dgm:cxn modelId="{30E4FFB2-F5B4-4E2D-AC7D-074D1E09AA6D}" type="presParOf" srcId="{1FAB06B2-DF47-486A-875A-01A8478F16F6}" destId="{63CBA322-1D28-47CC-9E91-8FF0C10F7722}" srcOrd="0" destOrd="0" presId="urn:microsoft.com/office/officeart/2008/layout/HorizontalMultiLevelHierarchy"/>
    <dgm:cxn modelId="{CE4720AF-0046-4D3E-88C3-CDE6FA46F5D3}" type="presParOf" srcId="{1FAB06B2-DF47-486A-875A-01A8478F16F6}" destId="{C2C5D978-BDFA-40F9-AE67-E18BDF842663}" srcOrd="1" destOrd="0" presId="urn:microsoft.com/office/officeart/2008/layout/HorizontalMultiLevelHierarchy"/>
    <dgm:cxn modelId="{F1008777-7EDC-45D2-AE14-330A08E8DCE8}" type="presParOf" srcId="{699B4800-A7A7-4895-911D-9E991AFB3713}" destId="{0BEEE712-1943-4FE6-B69F-BF79ECAD5D7F}" srcOrd="4" destOrd="0" presId="urn:microsoft.com/office/officeart/2008/layout/HorizontalMultiLevelHierarchy"/>
    <dgm:cxn modelId="{757D5027-10D3-4ED4-B6DA-5FBBD7FEBB6D}" type="presParOf" srcId="{0BEEE712-1943-4FE6-B69F-BF79ECAD5D7F}" destId="{0CB2202D-C208-4A10-8186-9A5B31B3250A}" srcOrd="0" destOrd="0" presId="urn:microsoft.com/office/officeart/2008/layout/HorizontalMultiLevelHierarchy"/>
    <dgm:cxn modelId="{12946BCE-3CE3-4F7D-AA8C-DDBE8955635F}" type="presParOf" srcId="{699B4800-A7A7-4895-911D-9E991AFB3713}" destId="{F4B47AC7-62DC-4B5E-B586-C1AADCC9CD1E}" srcOrd="5" destOrd="0" presId="urn:microsoft.com/office/officeart/2008/layout/HorizontalMultiLevelHierarchy"/>
    <dgm:cxn modelId="{F4CB11C0-9729-4CCD-86AA-02B1475122C6}" type="presParOf" srcId="{F4B47AC7-62DC-4B5E-B586-C1AADCC9CD1E}" destId="{93AAA163-369F-4A98-86D3-F3464D5D0A9B}" srcOrd="0" destOrd="0" presId="urn:microsoft.com/office/officeart/2008/layout/HorizontalMultiLevelHierarchy"/>
    <dgm:cxn modelId="{6474B128-A24A-4079-BF71-230CE11D89BC}" type="presParOf" srcId="{F4B47AC7-62DC-4B5E-B586-C1AADCC9CD1E}" destId="{90FB507C-679A-4864-8497-59621B923C11}" srcOrd="1" destOrd="0" presId="urn:microsoft.com/office/officeart/2008/layout/HorizontalMultiLevelHierarchy"/>
    <dgm:cxn modelId="{79D59383-9536-4DD4-9C4B-155A9DB33F0A}" type="presParOf" srcId="{90FB507C-679A-4864-8497-59621B923C11}" destId="{EAA3C41D-51D8-4376-BD0B-00E92ADA8ABA}" srcOrd="0" destOrd="0" presId="urn:microsoft.com/office/officeart/2008/layout/HorizontalMultiLevelHierarchy"/>
    <dgm:cxn modelId="{95D042D0-9BDA-48C8-9F13-FB20E3106119}" type="presParOf" srcId="{EAA3C41D-51D8-4376-BD0B-00E92ADA8ABA}" destId="{58C5936A-FDFA-4BE8-82F7-EE9ABA1CD602}" srcOrd="0" destOrd="0" presId="urn:microsoft.com/office/officeart/2008/layout/HorizontalMultiLevelHierarchy"/>
    <dgm:cxn modelId="{B01132F5-F531-49A9-A4A2-0626DBBB2AAB}" type="presParOf" srcId="{90FB507C-679A-4864-8497-59621B923C11}" destId="{877195BF-9B46-443B-90D9-2D2C687F7F0D}" srcOrd="1" destOrd="0" presId="urn:microsoft.com/office/officeart/2008/layout/HorizontalMultiLevelHierarchy"/>
    <dgm:cxn modelId="{EF68AFA6-AFEB-4D1F-A34A-BE2F9B713E7F}" type="presParOf" srcId="{877195BF-9B46-443B-90D9-2D2C687F7F0D}" destId="{FA780A1C-018D-430C-91D9-42B8915267FE}" srcOrd="0" destOrd="0" presId="urn:microsoft.com/office/officeart/2008/layout/HorizontalMultiLevelHierarchy"/>
    <dgm:cxn modelId="{6A25435A-8B35-425A-B4B7-86BC76579360}" type="presParOf" srcId="{877195BF-9B46-443B-90D9-2D2C687F7F0D}" destId="{5D189222-AC2F-411C-91B9-C2CA5E183ACF}" srcOrd="1" destOrd="0" presId="urn:microsoft.com/office/officeart/2008/layout/HorizontalMultiLevelHierarchy"/>
    <dgm:cxn modelId="{F692B847-1CFA-4BBF-B146-0C0C1207FB76}" type="presParOf" srcId="{90FB507C-679A-4864-8497-59621B923C11}" destId="{EA9B5836-A11E-460B-A634-E851295C328A}" srcOrd="2" destOrd="0" presId="urn:microsoft.com/office/officeart/2008/layout/HorizontalMultiLevelHierarchy"/>
    <dgm:cxn modelId="{37B66FE9-BF74-45EC-8ACB-63CAEE4A6A8D}" type="presParOf" srcId="{EA9B5836-A11E-460B-A634-E851295C328A}" destId="{6FACB774-EF4E-4771-B838-7D0C48E7081D}" srcOrd="0" destOrd="0" presId="urn:microsoft.com/office/officeart/2008/layout/HorizontalMultiLevelHierarchy"/>
    <dgm:cxn modelId="{D6981301-8448-4680-A120-67D60246F6BC}" type="presParOf" srcId="{90FB507C-679A-4864-8497-59621B923C11}" destId="{9BBBC998-8141-4D61-9EDD-182A06FF65E8}" srcOrd="3" destOrd="0" presId="urn:microsoft.com/office/officeart/2008/layout/HorizontalMultiLevelHierarchy"/>
    <dgm:cxn modelId="{4E030A86-45CB-4851-9B08-F0477DFCFE5A}" type="presParOf" srcId="{9BBBC998-8141-4D61-9EDD-182A06FF65E8}" destId="{5E4C5B26-1FD4-4394-AC8B-74E0BE523BD1}" srcOrd="0" destOrd="0" presId="urn:microsoft.com/office/officeart/2008/layout/HorizontalMultiLevelHierarchy"/>
    <dgm:cxn modelId="{31894995-F6F2-4D00-BA9A-FBD4DDFFFDE4}" type="presParOf" srcId="{9BBBC998-8141-4D61-9EDD-182A06FF65E8}" destId="{D1BBB924-7EB9-4C53-9D7C-505A5AF86D0F}" srcOrd="1" destOrd="0" presId="urn:microsoft.com/office/officeart/2008/layout/HorizontalMultiLevelHierarchy"/>
    <dgm:cxn modelId="{19549E6C-9353-47DC-8DB0-4BF3A118E27E}" type="presParOf" srcId="{90FB507C-679A-4864-8497-59621B923C11}" destId="{77460022-B762-431B-B5F2-FD0F8AEB0044}" srcOrd="4" destOrd="0" presId="urn:microsoft.com/office/officeart/2008/layout/HorizontalMultiLevelHierarchy"/>
    <dgm:cxn modelId="{91BAAA2C-FC8C-4783-A820-C4B92D153021}" type="presParOf" srcId="{77460022-B762-431B-B5F2-FD0F8AEB0044}" destId="{028CB006-D7FA-456E-AB23-D25FD5504CC3}" srcOrd="0" destOrd="0" presId="urn:microsoft.com/office/officeart/2008/layout/HorizontalMultiLevelHierarchy"/>
    <dgm:cxn modelId="{67819723-D050-40ED-917E-7CB796CF2FCB}" type="presParOf" srcId="{90FB507C-679A-4864-8497-59621B923C11}" destId="{58EF2801-BC7C-4C46-B2AD-6C9C2737E375}" srcOrd="5" destOrd="0" presId="urn:microsoft.com/office/officeart/2008/layout/HorizontalMultiLevelHierarchy"/>
    <dgm:cxn modelId="{21D67D7B-7F63-4709-AD5F-E3E8262610CD}" type="presParOf" srcId="{58EF2801-BC7C-4C46-B2AD-6C9C2737E375}" destId="{DDA2489C-5FEB-4AF1-B619-9986449238B0}" srcOrd="0" destOrd="0" presId="urn:microsoft.com/office/officeart/2008/layout/HorizontalMultiLevelHierarchy"/>
    <dgm:cxn modelId="{C80CACA6-23B4-4287-B5C9-160EBA90819B}" type="presParOf" srcId="{58EF2801-BC7C-4C46-B2AD-6C9C2737E375}" destId="{20331BC3-CE82-41BE-82E3-DE4B9D4E647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58052F-616A-4B4A-9494-803017B51BF5}"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s-ES"/>
        </a:p>
      </dgm:t>
    </dgm:pt>
    <dgm:pt modelId="{1BCFF552-557B-44E0-AD53-98166970E84D}">
      <dgm:prSet phldrT="[Texto]"/>
      <dgm:spPr/>
      <dgm:t>
        <a:bodyPr/>
        <a:lstStyle/>
        <a:p>
          <a:r>
            <a:rPr lang="es-ES" dirty="0" smtClean="0">
              <a:solidFill>
                <a:schemeClr val="tx1"/>
              </a:solidFill>
            </a:rPr>
            <a:t>Conector </a:t>
          </a:r>
          <a:r>
            <a:rPr lang="es-EC" dirty="0" smtClean="0">
              <a:solidFill>
                <a:schemeClr val="tx1"/>
              </a:solidFill>
            </a:rPr>
            <a:t>ZIG-110A</a:t>
          </a:r>
          <a:endParaRPr lang="es-ES" dirty="0">
            <a:solidFill>
              <a:schemeClr val="tx1"/>
            </a:solidFill>
          </a:endParaRPr>
        </a:p>
      </dgm:t>
    </dgm:pt>
    <dgm:pt modelId="{2C4C98E2-43DB-479D-A83F-6C6FC6AFD026}" type="parTrans" cxnId="{B13D03F6-DCA2-4DD4-BD90-AC8C9B61E0EF}">
      <dgm:prSet/>
      <dgm:spPr/>
      <dgm:t>
        <a:bodyPr/>
        <a:lstStyle/>
        <a:p>
          <a:endParaRPr lang="es-ES">
            <a:solidFill>
              <a:schemeClr val="tx1"/>
            </a:solidFill>
          </a:endParaRPr>
        </a:p>
      </dgm:t>
    </dgm:pt>
    <dgm:pt modelId="{9FDD3212-7170-4335-B733-7F75B1D209F2}" type="sibTrans" cxnId="{B13D03F6-DCA2-4DD4-BD90-AC8C9B61E0EF}">
      <dgm:prSet/>
      <dgm:spPr/>
      <dgm:t>
        <a:bodyPr/>
        <a:lstStyle/>
        <a:p>
          <a:endParaRPr lang="es-ES">
            <a:solidFill>
              <a:schemeClr val="tx1"/>
            </a:solidFill>
          </a:endParaRPr>
        </a:p>
      </dgm:t>
    </dgm:pt>
    <dgm:pt modelId="{76AFEF40-5F73-42CF-9048-60158C30C47C}">
      <dgm:prSet phldrT="[Texto]"/>
      <dgm:spPr/>
      <dgm:t>
        <a:bodyPr/>
        <a:lstStyle/>
        <a:p>
          <a:r>
            <a:rPr lang="es-EC" dirty="0" smtClean="0">
              <a:solidFill>
                <a:schemeClr val="tx1"/>
              </a:solidFill>
            </a:rPr>
            <a:t>Dispositivo USB2DYNAMIXEL </a:t>
          </a:r>
          <a:endParaRPr lang="es-ES" dirty="0">
            <a:solidFill>
              <a:schemeClr val="tx1"/>
            </a:solidFill>
          </a:endParaRPr>
        </a:p>
      </dgm:t>
    </dgm:pt>
    <dgm:pt modelId="{1E91E453-AF2E-43F3-A95E-41263D8EE8F1}" type="parTrans" cxnId="{19D752DD-455A-4D54-9369-9B923184BCA1}">
      <dgm:prSet/>
      <dgm:spPr/>
      <dgm:t>
        <a:bodyPr/>
        <a:lstStyle/>
        <a:p>
          <a:endParaRPr lang="es-ES">
            <a:solidFill>
              <a:schemeClr val="tx1"/>
            </a:solidFill>
          </a:endParaRPr>
        </a:p>
      </dgm:t>
    </dgm:pt>
    <dgm:pt modelId="{F37F9020-77A9-442C-B996-F80DCF7AB5A8}" type="sibTrans" cxnId="{19D752DD-455A-4D54-9369-9B923184BCA1}">
      <dgm:prSet/>
      <dgm:spPr/>
      <dgm:t>
        <a:bodyPr/>
        <a:lstStyle/>
        <a:p>
          <a:endParaRPr lang="es-ES">
            <a:solidFill>
              <a:schemeClr val="tx1"/>
            </a:solidFill>
          </a:endParaRPr>
        </a:p>
      </dgm:t>
    </dgm:pt>
    <dgm:pt modelId="{F12E976E-41B3-4B42-A61C-903BE8037732}">
      <dgm:prSet phldrT="[Texto]"/>
      <dgm:spPr/>
      <dgm:t>
        <a:bodyPr/>
        <a:lstStyle/>
        <a:p>
          <a:r>
            <a:rPr lang="es-EC" dirty="0" smtClean="0">
              <a:solidFill>
                <a:schemeClr val="tx1"/>
              </a:solidFill>
            </a:rPr>
            <a:t>Actuadores AX-12A</a:t>
          </a:r>
          <a:endParaRPr lang="es-ES" dirty="0">
            <a:solidFill>
              <a:schemeClr val="tx1"/>
            </a:solidFill>
          </a:endParaRPr>
        </a:p>
      </dgm:t>
    </dgm:pt>
    <dgm:pt modelId="{417B8487-7F80-4ABB-929E-38E0B4DA2B38}" type="parTrans" cxnId="{9FF7AF00-6433-40DA-9538-279A02F595EB}">
      <dgm:prSet/>
      <dgm:spPr/>
      <dgm:t>
        <a:bodyPr/>
        <a:lstStyle/>
        <a:p>
          <a:endParaRPr lang="es-ES">
            <a:solidFill>
              <a:schemeClr val="tx1"/>
            </a:solidFill>
          </a:endParaRPr>
        </a:p>
      </dgm:t>
    </dgm:pt>
    <dgm:pt modelId="{461886B7-A6D6-40AE-BF03-CC3B35E66649}" type="sibTrans" cxnId="{9FF7AF00-6433-40DA-9538-279A02F595EB}">
      <dgm:prSet/>
      <dgm:spPr/>
      <dgm:t>
        <a:bodyPr/>
        <a:lstStyle/>
        <a:p>
          <a:endParaRPr lang="es-ES">
            <a:solidFill>
              <a:schemeClr val="tx1"/>
            </a:solidFill>
          </a:endParaRPr>
        </a:p>
      </dgm:t>
    </dgm:pt>
    <dgm:pt modelId="{22F09AA6-B90B-4369-9BCA-D1EC43FB6A0A}">
      <dgm:prSet phldrT="[Texto]"/>
      <dgm:spPr/>
      <dgm:t>
        <a:bodyPr/>
        <a:lstStyle/>
        <a:p>
          <a:r>
            <a:rPr lang="es-ES" dirty="0" smtClean="0">
              <a:solidFill>
                <a:schemeClr val="tx1"/>
              </a:solidFill>
            </a:rPr>
            <a:t>Baterías LiPo</a:t>
          </a:r>
          <a:endParaRPr lang="es-ES" dirty="0">
            <a:solidFill>
              <a:schemeClr val="tx1"/>
            </a:solidFill>
          </a:endParaRPr>
        </a:p>
      </dgm:t>
    </dgm:pt>
    <dgm:pt modelId="{DC8BCE7A-BB86-47C0-B20C-A30FCBD28904}" type="parTrans" cxnId="{4370416C-2D9D-4212-9DCA-5168197AC8E3}">
      <dgm:prSet/>
      <dgm:spPr/>
      <dgm:t>
        <a:bodyPr/>
        <a:lstStyle/>
        <a:p>
          <a:endParaRPr lang="es-ES">
            <a:solidFill>
              <a:schemeClr val="tx1"/>
            </a:solidFill>
          </a:endParaRPr>
        </a:p>
      </dgm:t>
    </dgm:pt>
    <dgm:pt modelId="{8BC065D5-F4C4-4289-915C-81A9D7B8D2C1}" type="sibTrans" cxnId="{4370416C-2D9D-4212-9DCA-5168197AC8E3}">
      <dgm:prSet/>
      <dgm:spPr/>
      <dgm:t>
        <a:bodyPr/>
        <a:lstStyle/>
        <a:p>
          <a:endParaRPr lang="es-ES">
            <a:solidFill>
              <a:schemeClr val="tx1"/>
            </a:solidFill>
          </a:endParaRPr>
        </a:p>
      </dgm:t>
    </dgm:pt>
    <dgm:pt modelId="{727217DF-EABE-4FCB-A691-3489C83268AF}" type="pres">
      <dgm:prSet presAssocID="{AC58052F-616A-4B4A-9494-803017B51BF5}" presName="matrix" presStyleCnt="0">
        <dgm:presLayoutVars>
          <dgm:chMax val="1"/>
          <dgm:dir/>
          <dgm:resizeHandles val="exact"/>
        </dgm:presLayoutVars>
      </dgm:prSet>
      <dgm:spPr/>
      <dgm:t>
        <a:bodyPr/>
        <a:lstStyle/>
        <a:p>
          <a:endParaRPr lang="es-ES"/>
        </a:p>
      </dgm:t>
    </dgm:pt>
    <dgm:pt modelId="{B5A8BD3A-9CE5-4ADD-850C-C39ACC4A2979}" type="pres">
      <dgm:prSet presAssocID="{AC58052F-616A-4B4A-9494-803017B51BF5}" presName="axisShape" presStyleLbl="bgShp" presStyleIdx="0" presStyleCnt="1"/>
      <dgm:spPr/>
    </dgm:pt>
    <dgm:pt modelId="{812A0EAF-34A3-4335-941F-7F657EFF0EA5}" type="pres">
      <dgm:prSet presAssocID="{AC58052F-616A-4B4A-9494-803017B51BF5}" presName="rect1" presStyleLbl="node1" presStyleIdx="0" presStyleCnt="4">
        <dgm:presLayoutVars>
          <dgm:chMax val="0"/>
          <dgm:chPref val="0"/>
          <dgm:bulletEnabled val="1"/>
        </dgm:presLayoutVars>
      </dgm:prSet>
      <dgm:spPr/>
      <dgm:t>
        <a:bodyPr/>
        <a:lstStyle/>
        <a:p>
          <a:endParaRPr lang="es-ES"/>
        </a:p>
      </dgm:t>
    </dgm:pt>
    <dgm:pt modelId="{26DD6858-78C7-4D38-83EE-622328BF5251}" type="pres">
      <dgm:prSet presAssocID="{AC58052F-616A-4B4A-9494-803017B51BF5}" presName="rect2" presStyleLbl="node1" presStyleIdx="1" presStyleCnt="4">
        <dgm:presLayoutVars>
          <dgm:chMax val="0"/>
          <dgm:chPref val="0"/>
          <dgm:bulletEnabled val="1"/>
        </dgm:presLayoutVars>
      </dgm:prSet>
      <dgm:spPr/>
      <dgm:t>
        <a:bodyPr/>
        <a:lstStyle/>
        <a:p>
          <a:endParaRPr lang="es-ES"/>
        </a:p>
      </dgm:t>
    </dgm:pt>
    <dgm:pt modelId="{43D285CE-184F-4A41-853D-27D326084B9B}" type="pres">
      <dgm:prSet presAssocID="{AC58052F-616A-4B4A-9494-803017B51BF5}" presName="rect3" presStyleLbl="node1" presStyleIdx="2" presStyleCnt="4">
        <dgm:presLayoutVars>
          <dgm:chMax val="0"/>
          <dgm:chPref val="0"/>
          <dgm:bulletEnabled val="1"/>
        </dgm:presLayoutVars>
      </dgm:prSet>
      <dgm:spPr/>
      <dgm:t>
        <a:bodyPr/>
        <a:lstStyle/>
        <a:p>
          <a:endParaRPr lang="es-ES"/>
        </a:p>
      </dgm:t>
    </dgm:pt>
    <dgm:pt modelId="{79A75F48-2B2E-4209-9955-413B4BF945B1}" type="pres">
      <dgm:prSet presAssocID="{AC58052F-616A-4B4A-9494-803017B51BF5}" presName="rect4" presStyleLbl="node1" presStyleIdx="3" presStyleCnt="4">
        <dgm:presLayoutVars>
          <dgm:chMax val="0"/>
          <dgm:chPref val="0"/>
          <dgm:bulletEnabled val="1"/>
        </dgm:presLayoutVars>
      </dgm:prSet>
      <dgm:spPr/>
      <dgm:t>
        <a:bodyPr/>
        <a:lstStyle/>
        <a:p>
          <a:endParaRPr lang="es-ES"/>
        </a:p>
      </dgm:t>
    </dgm:pt>
  </dgm:ptLst>
  <dgm:cxnLst>
    <dgm:cxn modelId="{19D752DD-455A-4D54-9369-9B923184BCA1}" srcId="{AC58052F-616A-4B4A-9494-803017B51BF5}" destId="{76AFEF40-5F73-42CF-9048-60158C30C47C}" srcOrd="1" destOrd="0" parTransId="{1E91E453-AF2E-43F3-A95E-41263D8EE8F1}" sibTransId="{F37F9020-77A9-442C-B996-F80DCF7AB5A8}"/>
    <dgm:cxn modelId="{312B81DB-81CA-442A-81B1-772C5A53FEFA}" type="presOf" srcId="{F12E976E-41B3-4B42-A61C-903BE8037732}" destId="{43D285CE-184F-4A41-853D-27D326084B9B}" srcOrd="0" destOrd="0" presId="urn:microsoft.com/office/officeart/2005/8/layout/matrix2"/>
    <dgm:cxn modelId="{4370416C-2D9D-4212-9DCA-5168197AC8E3}" srcId="{AC58052F-616A-4B4A-9494-803017B51BF5}" destId="{22F09AA6-B90B-4369-9BCA-D1EC43FB6A0A}" srcOrd="3" destOrd="0" parTransId="{DC8BCE7A-BB86-47C0-B20C-A30FCBD28904}" sibTransId="{8BC065D5-F4C4-4289-915C-81A9D7B8D2C1}"/>
    <dgm:cxn modelId="{9FF7AF00-6433-40DA-9538-279A02F595EB}" srcId="{AC58052F-616A-4B4A-9494-803017B51BF5}" destId="{F12E976E-41B3-4B42-A61C-903BE8037732}" srcOrd="2" destOrd="0" parTransId="{417B8487-7F80-4ABB-929E-38E0B4DA2B38}" sibTransId="{461886B7-A6D6-40AE-BF03-CC3B35E66649}"/>
    <dgm:cxn modelId="{1F2D55E5-8B9F-4B60-A0B9-9806EB037F3E}" type="presOf" srcId="{1BCFF552-557B-44E0-AD53-98166970E84D}" destId="{812A0EAF-34A3-4335-941F-7F657EFF0EA5}" srcOrd="0" destOrd="0" presId="urn:microsoft.com/office/officeart/2005/8/layout/matrix2"/>
    <dgm:cxn modelId="{C39437C7-7722-403F-99D2-D491E1482400}" type="presOf" srcId="{22F09AA6-B90B-4369-9BCA-D1EC43FB6A0A}" destId="{79A75F48-2B2E-4209-9955-413B4BF945B1}" srcOrd="0" destOrd="0" presId="urn:microsoft.com/office/officeart/2005/8/layout/matrix2"/>
    <dgm:cxn modelId="{B13D03F6-DCA2-4DD4-BD90-AC8C9B61E0EF}" srcId="{AC58052F-616A-4B4A-9494-803017B51BF5}" destId="{1BCFF552-557B-44E0-AD53-98166970E84D}" srcOrd="0" destOrd="0" parTransId="{2C4C98E2-43DB-479D-A83F-6C6FC6AFD026}" sibTransId="{9FDD3212-7170-4335-B733-7F75B1D209F2}"/>
    <dgm:cxn modelId="{B28C2DAF-4BE9-4076-80EC-6E86C534DF35}" type="presOf" srcId="{AC58052F-616A-4B4A-9494-803017B51BF5}" destId="{727217DF-EABE-4FCB-A691-3489C83268AF}" srcOrd="0" destOrd="0" presId="urn:microsoft.com/office/officeart/2005/8/layout/matrix2"/>
    <dgm:cxn modelId="{D999F510-7F6A-45A6-9630-34C4EF5974FE}" type="presOf" srcId="{76AFEF40-5F73-42CF-9048-60158C30C47C}" destId="{26DD6858-78C7-4D38-83EE-622328BF5251}" srcOrd="0" destOrd="0" presId="urn:microsoft.com/office/officeart/2005/8/layout/matrix2"/>
    <dgm:cxn modelId="{A388AD1D-1E22-449B-BDF4-99B0DA44FA41}" type="presParOf" srcId="{727217DF-EABE-4FCB-A691-3489C83268AF}" destId="{B5A8BD3A-9CE5-4ADD-850C-C39ACC4A2979}" srcOrd="0" destOrd="0" presId="urn:microsoft.com/office/officeart/2005/8/layout/matrix2"/>
    <dgm:cxn modelId="{F8DAD5FA-DF21-42B2-8E62-9800878E2C27}" type="presParOf" srcId="{727217DF-EABE-4FCB-A691-3489C83268AF}" destId="{812A0EAF-34A3-4335-941F-7F657EFF0EA5}" srcOrd="1" destOrd="0" presId="urn:microsoft.com/office/officeart/2005/8/layout/matrix2"/>
    <dgm:cxn modelId="{0887E9F7-094A-44D4-96F3-95A2D9D3F37B}" type="presParOf" srcId="{727217DF-EABE-4FCB-A691-3489C83268AF}" destId="{26DD6858-78C7-4D38-83EE-622328BF5251}" srcOrd="2" destOrd="0" presId="urn:microsoft.com/office/officeart/2005/8/layout/matrix2"/>
    <dgm:cxn modelId="{30FC170E-B1F4-4638-A4CB-E5231E8A7537}" type="presParOf" srcId="{727217DF-EABE-4FCB-A691-3489C83268AF}" destId="{43D285CE-184F-4A41-853D-27D326084B9B}" srcOrd="3" destOrd="0" presId="urn:microsoft.com/office/officeart/2005/8/layout/matrix2"/>
    <dgm:cxn modelId="{EA32BA32-FE65-437B-BF77-A8E3173D4CB0}" type="presParOf" srcId="{727217DF-EABE-4FCB-A691-3489C83268AF}" destId="{79A75F48-2B2E-4209-9955-413B4BF945B1}"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25E1AA-4F4B-4BD6-BF5A-4C6B57D0CEA6}" type="doc">
      <dgm:prSet loTypeId="urn:microsoft.com/office/officeart/2005/8/layout/hierarchy3" loCatId="hierarchy" qsTypeId="urn:microsoft.com/office/officeart/2005/8/quickstyle/simple3" qsCatId="simple" csTypeId="urn:microsoft.com/office/officeart/2005/8/colors/colorful4" csCatId="colorful" phldr="1"/>
      <dgm:spPr/>
      <dgm:t>
        <a:bodyPr/>
        <a:lstStyle/>
        <a:p>
          <a:endParaRPr lang="es-ES"/>
        </a:p>
      </dgm:t>
    </dgm:pt>
    <dgm:pt modelId="{40ED54CA-E75F-42D5-8814-C2F79F039E54}">
      <dgm:prSet phldrT="[Texto]" custT="1"/>
      <dgm:spPr/>
      <dgm:t>
        <a:bodyPr/>
        <a:lstStyle/>
        <a:p>
          <a:r>
            <a:rPr lang="es-EC" sz="1400" b="0" i="0" smtClean="0"/>
            <a:t>Softwares de sistema</a:t>
          </a:r>
          <a:endParaRPr lang="es-ES" sz="1400" b="0" i="0" dirty="0"/>
        </a:p>
      </dgm:t>
    </dgm:pt>
    <dgm:pt modelId="{923D95AA-2111-4D0D-A1E5-467A097F88EE}" type="parTrans" cxnId="{19BB5BEC-CC4C-4DA6-836E-FF715121A414}">
      <dgm:prSet/>
      <dgm:spPr/>
      <dgm:t>
        <a:bodyPr/>
        <a:lstStyle/>
        <a:p>
          <a:endParaRPr lang="es-ES" sz="1400" b="0" i="0">
            <a:solidFill>
              <a:schemeClr val="tx1"/>
            </a:solidFill>
          </a:endParaRPr>
        </a:p>
      </dgm:t>
    </dgm:pt>
    <dgm:pt modelId="{824526B3-1866-444B-81AF-B31BFD0B56A1}" type="sibTrans" cxnId="{19BB5BEC-CC4C-4DA6-836E-FF715121A414}">
      <dgm:prSet/>
      <dgm:spPr/>
      <dgm:t>
        <a:bodyPr/>
        <a:lstStyle/>
        <a:p>
          <a:endParaRPr lang="es-ES" sz="1400" b="0" i="0">
            <a:solidFill>
              <a:schemeClr val="tx1"/>
            </a:solidFill>
          </a:endParaRPr>
        </a:p>
      </dgm:t>
    </dgm:pt>
    <dgm:pt modelId="{133AC6D8-58FF-4417-AEBD-257A43174C8C}">
      <dgm:prSet phldrT="[Texto]" custT="1"/>
      <dgm:spPr/>
      <dgm:t>
        <a:bodyPr/>
        <a:lstStyle/>
        <a:p>
          <a:r>
            <a:rPr lang="es-EC" sz="1400" b="0" i="0" smtClean="0"/>
            <a:t>Windows 10</a:t>
          </a:r>
          <a:endParaRPr lang="es-ES" sz="1400" b="0" i="0" dirty="0"/>
        </a:p>
      </dgm:t>
    </dgm:pt>
    <dgm:pt modelId="{B4D0D75B-BE93-4A1D-919A-F05B91EC7F0F}" type="parTrans" cxnId="{E103CC03-DF14-4268-88D4-5DA8C3F7AEA1}">
      <dgm:prSet/>
      <dgm:spPr/>
      <dgm:t>
        <a:bodyPr/>
        <a:lstStyle/>
        <a:p>
          <a:endParaRPr lang="es-ES" sz="1400" b="0" i="0">
            <a:solidFill>
              <a:schemeClr val="tx1"/>
            </a:solidFill>
          </a:endParaRPr>
        </a:p>
      </dgm:t>
    </dgm:pt>
    <dgm:pt modelId="{840A988E-8E53-46B0-83A8-DA1D58F39D80}" type="sibTrans" cxnId="{E103CC03-DF14-4268-88D4-5DA8C3F7AEA1}">
      <dgm:prSet/>
      <dgm:spPr/>
      <dgm:t>
        <a:bodyPr/>
        <a:lstStyle/>
        <a:p>
          <a:endParaRPr lang="es-ES" sz="1400" b="0" i="0">
            <a:solidFill>
              <a:schemeClr val="tx1"/>
            </a:solidFill>
          </a:endParaRPr>
        </a:p>
      </dgm:t>
    </dgm:pt>
    <dgm:pt modelId="{843BED0F-8A8A-44C9-B0AD-F1AB44F3C993}">
      <dgm:prSet phldrT="[Texto]" custT="1"/>
      <dgm:spPr/>
      <dgm:t>
        <a:bodyPr/>
        <a:lstStyle/>
        <a:p>
          <a:r>
            <a:rPr lang="es-EC" sz="1400" b="0" i="0" smtClean="0"/>
            <a:t>Raspbian</a:t>
          </a:r>
          <a:endParaRPr lang="es-ES" sz="1400" b="0" i="0" dirty="0"/>
        </a:p>
      </dgm:t>
    </dgm:pt>
    <dgm:pt modelId="{28F7426E-C8CD-4683-AEB4-B79520FC0521}" type="parTrans" cxnId="{B27D383B-8BE6-4ACD-8EC0-7FA190C60605}">
      <dgm:prSet/>
      <dgm:spPr/>
      <dgm:t>
        <a:bodyPr/>
        <a:lstStyle/>
        <a:p>
          <a:endParaRPr lang="es-ES" sz="1400" b="0" i="0">
            <a:solidFill>
              <a:schemeClr val="tx1"/>
            </a:solidFill>
          </a:endParaRPr>
        </a:p>
      </dgm:t>
    </dgm:pt>
    <dgm:pt modelId="{69589314-97AE-4066-8512-D82B30235FB7}" type="sibTrans" cxnId="{B27D383B-8BE6-4ACD-8EC0-7FA190C60605}">
      <dgm:prSet/>
      <dgm:spPr/>
      <dgm:t>
        <a:bodyPr/>
        <a:lstStyle/>
        <a:p>
          <a:endParaRPr lang="es-ES" sz="1400" b="0" i="0">
            <a:solidFill>
              <a:schemeClr val="tx1"/>
            </a:solidFill>
          </a:endParaRPr>
        </a:p>
      </dgm:t>
    </dgm:pt>
    <dgm:pt modelId="{3DE5F151-C5CD-4AFB-B477-4BC666FA3341}">
      <dgm:prSet phldrT="[Texto]" custT="1"/>
      <dgm:spPr/>
      <dgm:t>
        <a:bodyPr/>
        <a:lstStyle/>
        <a:p>
          <a:r>
            <a:rPr lang="es-EC" sz="1400" b="0" i="0" smtClean="0"/>
            <a:t>Lenguajes de programación</a:t>
          </a:r>
          <a:endParaRPr lang="es-ES" sz="1400" b="0" i="0" dirty="0"/>
        </a:p>
      </dgm:t>
    </dgm:pt>
    <dgm:pt modelId="{2FA9D402-5E58-4E5E-A9C5-AB0128449997}" type="parTrans" cxnId="{A37B30AF-2E85-4B54-912C-8988B444AE8C}">
      <dgm:prSet/>
      <dgm:spPr/>
      <dgm:t>
        <a:bodyPr/>
        <a:lstStyle/>
        <a:p>
          <a:endParaRPr lang="es-ES" sz="1400" b="0" i="0">
            <a:solidFill>
              <a:schemeClr val="tx1"/>
            </a:solidFill>
          </a:endParaRPr>
        </a:p>
      </dgm:t>
    </dgm:pt>
    <dgm:pt modelId="{C5EDEDA7-966D-41D6-8A02-0CF33D141035}" type="sibTrans" cxnId="{A37B30AF-2E85-4B54-912C-8988B444AE8C}">
      <dgm:prSet/>
      <dgm:spPr/>
      <dgm:t>
        <a:bodyPr/>
        <a:lstStyle/>
        <a:p>
          <a:endParaRPr lang="es-ES" sz="1400" b="0" i="0">
            <a:solidFill>
              <a:schemeClr val="tx1"/>
            </a:solidFill>
          </a:endParaRPr>
        </a:p>
      </dgm:t>
    </dgm:pt>
    <dgm:pt modelId="{4D69F369-D4E1-4E3F-90BC-963C59FED738}">
      <dgm:prSet phldrT="[Texto]" custT="1"/>
      <dgm:spPr/>
      <dgm:t>
        <a:bodyPr/>
        <a:lstStyle/>
        <a:p>
          <a:r>
            <a:rPr lang="es-EC" sz="1400" b="0" i="0" smtClean="0"/>
            <a:t>C++ </a:t>
          </a:r>
          <a:endParaRPr lang="es-ES" sz="1400" b="0" i="0" dirty="0"/>
        </a:p>
      </dgm:t>
    </dgm:pt>
    <dgm:pt modelId="{2E6BAC09-24D9-4943-AE80-342469124A6F}" type="parTrans" cxnId="{108396EE-BE80-4442-BB1C-7448BD251371}">
      <dgm:prSet/>
      <dgm:spPr/>
      <dgm:t>
        <a:bodyPr/>
        <a:lstStyle/>
        <a:p>
          <a:endParaRPr lang="es-ES" sz="1400" b="0" i="0">
            <a:solidFill>
              <a:schemeClr val="tx1"/>
            </a:solidFill>
          </a:endParaRPr>
        </a:p>
      </dgm:t>
    </dgm:pt>
    <dgm:pt modelId="{7653BAD8-5F48-4CEF-B8CE-96294770C0EE}" type="sibTrans" cxnId="{108396EE-BE80-4442-BB1C-7448BD251371}">
      <dgm:prSet/>
      <dgm:spPr/>
      <dgm:t>
        <a:bodyPr/>
        <a:lstStyle/>
        <a:p>
          <a:endParaRPr lang="es-ES" sz="1400" b="0" i="0">
            <a:solidFill>
              <a:schemeClr val="tx1"/>
            </a:solidFill>
          </a:endParaRPr>
        </a:p>
      </dgm:t>
    </dgm:pt>
    <dgm:pt modelId="{F09CA394-6702-4402-B087-C6D2535ACA88}">
      <dgm:prSet phldrT="[Texto]" custT="1"/>
      <dgm:spPr/>
      <dgm:t>
        <a:bodyPr/>
        <a:lstStyle/>
        <a:p>
          <a:r>
            <a:rPr lang="es-EC" sz="1400" b="0" i="0" smtClean="0"/>
            <a:t>Python</a:t>
          </a:r>
          <a:endParaRPr lang="es-ES" sz="1400" b="0" i="0" dirty="0"/>
        </a:p>
      </dgm:t>
    </dgm:pt>
    <dgm:pt modelId="{436FF4CE-C9F1-4EA6-89D5-81B9F7267D11}" type="parTrans" cxnId="{2ED7E4AA-1A4A-48DD-80D0-C73AE39B1080}">
      <dgm:prSet/>
      <dgm:spPr/>
      <dgm:t>
        <a:bodyPr/>
        <a:lstStyle/>
        <a:p>
          <a:endParaRPr lang="es-ES" sz="1400" b="0" i="0">
            <a:solidFill>
              <a:schemeClr val="tx1"/>
            </a:solidFill>
          </a:endParaRPr>
        </a:p>
      </dgm:t>
    </dgm:pt>
    <dgm:pt modelId="{2F1A76FD-9510-40D6-8C14-4FFCA55FA523}" type="sibTrans" cxnId="{2ED7E4AA-1A4A-48DD-80D0-C73AE39B1080}">
      <dgm:prSet/>
      <dgm:spPr/>
      <dgm:t>
        <a:bodyPr/>
        <a:lstStyle/>
        <a:p>
          <a:endParaRPr lang="es-ES" sz="1400" b="0" i="0">
            <a:solidFill>
              <a:schemeClr val="tx1"/>
            </a:solidFill>
          </a:endParaRPr>
        </a:p>
      </dgm:t>
    </dgm:pt>
    <dgm:pt modelId="{074135F7-D200-4CFF-99ED-6B801ED70D7E}">
      <dgm:prSet phldrT="[Texto]" custT="1"/>
      <dgm:spPr/>
      <dgm:t>
        <a:bodyPr/>
        <a:lstStyle/>
        <a:p>
          <a:r>
            <a:rPr lang="es-EC" sz="1400" b="0" i="0" smtClean="0"/>
            <a:t>Softwares de programación</a:t>
          </a:r>
          <a:endParaRPr lang="es-ES" sz="1400" b="0" i="0" dirty="0"/>
        </a:p>
      </dgm:t>
    </dgm:pt>
    <dgm:pt modelId="{2592C8F3-8A97-4200-8084-F72347987077}" type="parTrans" cxnId="{FD06734E-FC55-4A3B-8FEE-47B435DC0AFC}">
      <dgm:prSet/>
      <dgm:spPr/>
      <dgm:t>
        <a:bodyPr/>
        <a:lstStyle/>
        <a:p>
          <a:endParaRPr lang="es-ES" sz="1400" b="0" i="0">
            <a:solidFill>
              <a:schemeClr val="tx1"/>
            </a:solidFill>
          </a:endParaRPr>
        </a:p>
      </dgm:t>
    </dgm:pt>
    <dgm:pt modelId="{D85E9DBC-14D6-4AC7-8F37-1237DD3E1DC4}" type="sibTrans" cxnId="{FD06734E-FC55-4A3B-8FEE-47B435DC0AFC}">
      <dgm:prSet/>
      <dgm:spPr/>
      <dgm:t>
        <a:bodyPr/>
        <a:lstStyle/>
        <a:p>
          <a:endParaRPr lang="es-ES" sz="1400" b="0" i="0">
            <a:solidFill>
              <a:schemeClr val="tx1"/>
            </a:solidFill>
          </a:endParaRPr>
        </a:p>
      </dgm:t>
    </dgm:pt>
    <dgm:pt modelId="{F8A1F858-7290-41C1-98E4-05C569EF84FA}">
      <dgm:prSet phldrT="[Texto]" custT="1"/>
      <dgm:spPr/>
      <dgm:t>
        <a:bodyPr/>
        <a:lstStyle/>
        <a:p>
          <a:r>
            <a:rPr lang="es-EC" sz="1400" b="0" i="0" smtClean="0"/>
            <a:t>R+ Task 3.0</a:t>
          </a:r>
          <a:endParaRPr lang="es-ES" sz="1400" b="0" i="0" dirty="0"/>
        </a:p>
      </dgm:t>
    </dgm:pt>
    <dgm:pt modelId="{36B1A5ED-4E70-4289-B6AD-28B839349361}" type="parTrans" cxnId="{B3B90F36-12A4-434C-B666-15B47E6E35B2}">
      <dgm:prSet/>
      <dgm:spPr/>
      <dgm:t>
        <a:bodyPr/>
        <a:lstStyle/>
        <a:p>
          <a:endParaRPr lang="es-ES" sz="1400" b="0" i="0">
            <a:solidFill>
              <a:schemeClr val="tx1"/>
            </a:solidFill>
          </a:endParaRPr>
        </a:p>
      </dgm:t>
    </dgm:pt>
    <dgm:pt modelId="{18C5B03F-6DE9-4B81-BE90-8F3FAE2EC926}" type="sibTrans" cxnId="{B3B90F36-12A4-434C-B666-15B47E6E35B2}">
      <dgm:prSet/>
      <dgm:spPr/>
      <dgm:t>
        <a:bodyPr/>
        <a:lstStyle/>
        <a:p>
          <a:endParaRPr lang="es-ES" sz="1400" b="0" i="0">
            <a:solidFill>
              <a:schemeClr val="tx1"/>
            </a:solidFill>
          </a:endParaRPr>
        </a:p>
      </dgm:t>
    </dgm:pt>
    <dgm:pt modelId="{D5649C95-8C2B-421F-A4C4-C2F05DA40EBE}">
      <dgm:prSet phldrT="[Texto]" custT="1"/>
      <dgm:spPr/>
      <dgm:t>
        <a:bodyPr/>
        <a:lstStyle/>
        <a:p>
          <a:r>
            <a:rPr lang="es-EC" sz="1400" b="0" i="0" smtClean="0"/>
            <a:t>Arduino IDE</a:t>
          </a:r>
          <a:endParaRPr lang="es-ES" sz="1400" b="0" i="0" dirty="0"/>
        </a:p>
      </dgm:t>
    </dgm:pt>
    <dgm:pt modelId="{E55E7024-D994-4769-A857-D0284D315688}" type="parTrans" cxnId="{B0A22AE4-85AC-4804-905F-8A82289F2568}">
      <dgm:prSet/>
      <dgm:spPr/>
      <dgm:t>
        <a:bodyPr/>
        <a:lstStyle/>
        <a:p>
          <a:endParaRPr lang="es-ES" sz="1400" b="0" i="0">
            <a:solidFill>
              <a:schemeClr val="tx1"/>
            </a:solidFill>
          </a:endParaRPr>
        </a:p>
      </dgm:t>
    </dgm:pt>
    <dgm:pt modelId="{4C8A893B-07A5-4448-A30C-4000C1930379}" type="sibTrans" cxnId="{B0A22AE4-85AC-4804-905F-8A82289F2568}">
      <dgm:prSet/>
      <dgm:spPr/>
      <dgm:t>
        <a:bodyPr/>
        <a:lstStyle/>
        <a:p>
          <a:endParaRPr lang="es-ES" sz="1400" b="0" i="0">
            <a:solidFill>
              <a:schemeClr val="tx1"/>
            </a:solidFill>
          </a:endParaRPr>
        </a:p>
      </dgm:t>
    </dgm:pt>
    <dgm:pt modelId="{221EDABF-BD79-4AE9-8EEA-4B1659384C8F}">
      <dgm:prSet phldrT="[Texto]" custT="1"/>
      <dgm:spPr/>
      <dgm:t>
        <a:bodyPr/>
        <a:lstStyle/>
        <a:p>
          <a:r>
            <a:rPr lang="es-EC" sz="1400" b="0" i="0" smtClean="0"/>
            <a:t>IDLE (Python GUI)</a:t>
          </a:r>
          <a:endParaRPr lang="es-ES" sz="1400" b="0" i="0" dirty="0"/>
        </a:p>
      </dgm:t>
    </dgm:pt>
    <dgm:pt modelId="{E18735E7-D565-4EAD-A2B6-E6AA6E737441}" type="parTrans" cxnId="{9F6DE090-C018-4361-BE65-A90561075ACE}">
      <dgm:prSet/>
      <dgm:spPr/>
      <dgm:t>
        <a:bodyPr/>
        <a:lstStyle/>
        <a:p>
          <a:endParaRPr lang="es-ES" sz="1400" b="0" i="0">
            <a:solidFill>
              <a:schemeClr val="tx1"/>
            </a:solidFill>
          </a:endParaRPr>
        </a:p>
      </dgm:t>
    </dgm:pt>
    <dgm:pt modelId="{E62A993A-B42E-4503-9E7C-E25D1AE70C0D}" type="sibTrans" cxnId="{9F6DE090-C018-4361-BE65-A90561075ACE}">
      <dgm:prSet/>
      <dgm:spPr/>
      <dgm:t>
        <a:bodyPr/>
        <a:lstStyle/>
        <a:p>
          <a:endParaRPr lang="es-ES" sz="1400" b="0" i="0">
            <a:solidFill>
              <a:schemeClr val="tx1"/>
            </a:solidFill>
          </a:endParaRPr>
        </a:p>
      </dgm:t>
    </dgm:pt>
    <dgm:pt modelId="{62BAF246-D109-4004-8436-9D06D5E3A265}">
      <dgm:prSet phldrT="[Texto]" custT="1"/>
      <dgm:spPr/>
      <dgm:t>
        <a:bodyPr/>
        <a:lstStyle/>
        <a:p>
          <a:r>
            <a:rPr lang="es-EC" sz="1400" b="0" i="0" smtClean="0"/>
            <a:t>Thonny</a:t>
          </a:r>
          <a:endParaRPr lang="es-ES" sz="1400" b="0" i="0" dirty="0"/>
        </a:p>
      </dgm:t>
    </dgm:pt>
    <dgm:pt modelId="{ABF7D687-FABF-4E81-9392-553FEA0482C9}" type="parTrans" cxnId="{77628AB4-1573-4F1F-8AE0-AC4B5A438973}">
      <dgm:prSet/>
      <dgm:spPr/>
      <dgm:t>
        <a:bodyPr/>
        <a:lstStyle/>
        <a:p>
          <a:endParaRPr lang="es-ES" sz="1400" b="0" i="0">
            <a:solidFill>
              <a:schemeClr val="tx1"/>
            </a:solidFill>
          </a:endParaRPr>
        </a:p>
      </dgm:t>
    </dgm:pt>
    <dgm:pt modelId="{5C7B32B3-A455-4772-BC6C-56059499F7BC}" type="sibTrans" cxnId="{77628AB4-1573-4F1F-8AE0-AC4B5A438973}">
      <dgm:prSet/>
      <dgm:spPr/>
      <dgm:t>
        <a:bodyPr/>
        <a:lstStyle/>
        <a:p>
          <a:endParaRPr lang="es-ES" sz="1400" b="0" i="0">
            <a:solidFill>
              <a:schemeClr val="tx1"/>
            </a:solidFill>
          </a:endParaRPr>
        </a:p>
      </dgm:t>
    </dgm:pt>
    <dgm:pt modelId="{FE79BC6D-7F97-48F5-81F7-C8A5E134B20C}">
      <dgm:prSet phldrT="[Texto]" custT="1"/>
      <dgm:spPr/>
      <dgm:t>
        <a:bodyPr/>
        <a:lstStyle/>
        <a:p>
          <a:r>
            <a:rPr lang="es-EC" sz="1400" b="0" i="0" smtClean="0"/>
            <a:t>Protocolos de comunicación</a:t>
          </a:r>
          <a:endParaRPr lang="es-ES" sz="1400" b="0" i="0" dirty="0"/>
        </a:p>
      </dgm:t>
    </dgm:pt>
    <dgm:pt modelId="{7D378B9B-6B5F-474D-BB65-DF187D64DCD4}" type="parTrans" cxnId="{DB63D905-481D-4221-81AF-A08173301862}">
      <dgm:prSet/>
      <dgm:spPr/>
      <dgm:t>
        <a:bodyPr/>
        <a:lstStyle/>
        <a:p>
          <a:endParaRPr lang="es-ES" sz="1400" b="0" i="0">
            <a:solidFill>
              <a:schemeClr val="tx1"/>
            </a:solidFill>
          </a:endParaRPr>
        </a:p>
      </dgm:t>
    </dgm:pt>
    <dgm:pt modelId="{431D82AC-8DAA-4F4C-A795-D385D76B5087}" type="sibTrans" cxnId="{DB63D905-481D-4221-81AF-A08173301862}">
      <dgm:prSet/>
      <dgm:spPr/>
      <dgm:t>
        <a:bodyPr/>
        <a:lstStyle/>
        <a:p>
          <a:endParaRPr lang="es-ES" sz="1400" b="0" i="0">
            <a:solidFill>
              <a:schemeClr val="tx1"/>
            </a:solidFill>
          </a:endParaRPr>
        </a:p>
      </dgm:t>
    </dgm:pt>
    <dgm:pt modelId="{AA8A759F-AB7E-4BD1-B73B-59656D52EE85}">
      <dgm:prSet phldrT="[Texto]" custT="1"/>
      <dgm:spPr/>
      <dgm:t>
        <a:bodyPr/>
        <a:lstStyle/>
        <a:p>
          <a:r>
            <a:rPr lang="es-EC" sz="1400" b="0" i="0" smtClean="0"/>
            <a:t>Protocolo 1.0 DYNAMIXEL</a:t>
          </a:r>
          <a:endParaRPr lang="es-ES" sz="1400" b="0" i="0" dirty="0"/>
        </a:p>
      </dgm:t>
    </dgm:pt>
    <dgm:pt modelId="{3D722DE4-D1FB-4DC4-8A11-766AE8457550}" type="parTrans" cxnId="{6C2579D0-2173-4A20-8FA2-95E16B0D5B76}">
      <dgm:prSet/>
      <dgm:spPr/>
      <dgm:t>
        <a:bodyPr/>
        <a:lstStyle/>
        <a:p>
          <a:endParaRPr lang="es-ES" sz="1400" b="0" i="0">
            <a:solidFill>
              <a:schemeClr val="tx1"/>
            </a:solidFill>
          </a:endParaRPr>
        </a:p>
      </dgm:t>
    </dgm:pt>
    <dgm:pt modelId="{6568D943-7D36-43BE-8221-68FA360A49C2}" type="sibTrans" cxnId="{6C2579D0-2173-4A20-8FA2-95E16B0D5B76}">
      <dgm:prSet/>
      <dgm:spPr/>
      <dgm:t>
        <a:bodyPr/>
        <a:lstStyle/>
        <a:p>
          <a:endParaRPr lang="es-ES" sz="1400" b="0" i="0">
            <a:solidFill>
              <a:schemeClr val="tx1"/>
            </a:solidFill>
          </a:endParaRPr>
        </a:p>
      </dgm:t>
    </dgm:pt>
    <dgm:pt modelId="{46B20429-EF00-4C40-8602-02DEEAC41430}">
      <dgm:prSet phldrT="[Texto]" custT="1"/>
      <dgm:spPr/>
      <dgm:t>
        <a:bodyPr/>
        <a:lstStyle/>
        <a:p>
          <a:r>
            <a:rPr lang="es-EC" sz="1400" b="0" i="0" smtClean="0"/>
            <a:t>Zigbee</a:t>
          </a:r>
          <a:endParaRPr lang="es-ES" sz="1400" b="0" i="0" dirty="0"/>
        </a:p>
      </dgm:t>
    </dgm:pt>
    <dgm:pt modelId="{BC901B57-41CE-46F8-8639-381D34E98845}" type="parTrans" cxnId="{1FBAE490-7A9D-4A92-A92C-13509DDE715C}">
      <dgm:prSet/>
      <dgm:spPr/>
      <dgm:t>
        <a:bodyPr/>
        <a:lstStyle/>
        <a:p>
          <a:endParaRPr lang="es-ES" sz="1400" b="0" i="0">
            <a:solidFill>
              <a:schemeClr val="tx1"/>
            </a:solidFill>
          </a:endParaRPr>
        </a:p>
      </dgm:t>
    </dgm:pt>
    <dgm:pt modelId="{B8034C24-4345-41F2-8818-AA8E91E1603E}" type="sibTrans" cxnId="{1FBAE490-7A9D-4A92-A92C-13509DDE715C}">
      <dgm:prSet/>
      <dgm:spPr/>
      <dgm:t>
        <a:bodyPr/>
        <a:lstStyle/>
        <a:p>
          <a:endParaRPr lang="es-ES" sz="1400" b="0" i="0">
            <a:solidFill>
              <a:schemeClr val="tx1"/>
            </a:solidFill>
          </a:endParaRPr>
        </a:p>
      </dgm:t>
    </dgm:pt>
    <dgm:pt modelId="{D04A889C-F0BF-4125-BD5D-9CA68C64E223}">
      <dgm:prSet phldrT="[Texto]" custT="1"/>
      <dgm:spPr/>
      <dgm:t>
        <a:bodyPr/>
        <a:lstStyle/>
        <a:p>
          <a:r>
            <a:rPr lang="es-EC" sz="1400" b="0" i="0" smtClean="0"/>
            <a:t>TCP/IP</a:t>
          </a:r>
          <a:endParaRPr lang="es-ES" sz="1400" b="0" i="0" dirty="0"/>
        </a:p>
      </dgm:t>
    </dgm:pt>
    <dgm:pt modelId="{EA7B8DA0-6582-4D1F-ADED-4360DB6F0D1A}" type="parTrans" cxnId="{0F6EB674-2DB9-4080-BDA5-2F756FEDC53A}">
      <dgm:prSet/>
      <dgm:spPr/>
      <dgm:t>
        <a:bodyPr/>
        <a:lstStyle/>
        <a:p>
          <a:endParaRPr lang="es-ES" sz="1400" b="0" i="0">
            <a:solidFill>
              <a:schemeClr val="tx1"/>
            </a:solidFill>
          </a:endParaRPr>
        </a:p>
      </dgm:t>
    </dgm:pt>
    <dgm:pt modelId="{C6A3BECB-F172-44D4-BDDA-8C279289BCA2}" type="sibTrans" cxnId="{0F6EB674-2DB9-4080-BDA5-2F756FEDC53A}">
      <dgm:prSet/>
      <dgm:spPr/>
      <dgm:t>
        <a:bodyPr/>
        <a:lstStyle/>
        <a:p>
          <a:endParaRPr lang="es-ES" sz="1400" b="0" i="0">
            <a:solidFill>
              <a:schemeClr val="tx1"/>
            </a:solidFill>
          </a:endParaRPr>
        </a:p>
      </dgm:t>
    </dgm:pt>
    <dgm:pt modelId="{A65FC6F7-D094-41D6-8E5C-038A2985B1C6}">
      <dgm:prSet phldrT="[Texto]" custT="1"/>
      <dgm:spPr/>
      <dgm:t>
        <a:bodyPr/>
        <a:lstStyle/>
        <a:p>
          <a:r>
            <a:rPr lang="es-EC" sz="1400" b="0" i="0" dirty="0" smtClean="0"/>
            <a:t>Cliente/Servidor</a:t>
          </a:r>
          <a:endParaRPr lang="es-ES" sz="1400" b="0" i="0" dirty="0"/>
        </a:p>
      </dgm:t>
    </dgm:pt>
    <dgm:pt modelId="{B941F167-B586-46FD-829E-D3157E6359B3}" type="parTrans" cxnId="{29367D65-0086-4317-9E3E-F5CCDE87C100}">
      <dgm:prSet/>
      <dgm:spPr/>
      <dgm:t>
        <a:bodyPr/>
        <a:lstStyle/>
        <a:p>
          <a:endParaRPr lang="es-ES" sz="1400" b="0" i="0">
            <a:solidFill>
              <a:schemeClr val="tx1"/>
            </a:solidFill>
          </a:endParaRPr>
        </a:p>
      </dgm:t>
    </dgm:pt>
    <dgm:pt modelId="{535D1E83-B79A-4DD8-8050-E1F424344BED}" type="sibTrans" cxnId="{29367D65-0086-4317-9E3E-F5CCDE87C100}">
      <dgm:prSet/>
      <dgm:spPr/>
      <dgm:t>
        <a:bodyPr/>
        <a:lstStyle/>
        <a:p>
          <a:endParaRPr lang="es-ES" sz="1400" b="0" i="0">
            <a:solidFill>
              <a:schemeClr val="tx1"/>
            </a:solidFill>
          </a:endParaRPr>
        </a:p>
      </dgm:t>
    </dgm:pt>
    <dgm:pt modelId="{6BD27926-415F-43FA-91BB-60CCF1E7B53F}" type="pres">
      <dgm:prSet presAssocID="{CC25E1AA-4F4B-4BD6-BF5A-4C6B57D0CEA6}" presName="diagram" presStyleCnt="0">
        <dgm:presLayoutVars>
          <dgm:chPref val="1"/>
          <dgm:dir/>
          <dgm:animOne val="branch"/>
          <dgm:animLvl val="lvl"/>
          <dgm:resizeHandles/>
        </dgm:presLayoutVars>
      </dgm:prSet>
      <dgm:spPr/>
      <dgm:t>
        <a:bodyPr/>
        <a:lstStyle/>
        <a:p>
          <a:endParaRPr lang="es-ES"/>
        </a:p>
      </dgm:t>
    </dgm:pt>
    <dgm:pt modelId="{9BC64455-BA6F-48EA-B97A-6F186835A56E}" type="pres">
      <dgm:prSet presAssocID="{40ED54CA-E75F-42D5-8814-C2F79F039E54}" presName="root" presStyleCnt="0"/>
      <dgm:spPr/>
    </dgm:pt>
    <dgm:pt modelId="{2DE7BCF0-03B0-46B1-9F75-7A793EE1FC44}" type="pres">
      <dgm:prSet presAssocID="{40ED54CA-E75F-42D5-8814-C2F79F039E54}" presName="rootComposite" presStyleCnt="0"/>
      <dgm:spPr/>
    </dgm:pt>
    <dgm:pt modelId="{81AE8180-1FCD-446D-9B18-2D2A6805D817}" type="pres">
      <dgm:prSet presAssocID="{40ED54CA-E75F-42D5-8814-C2F79F039E54}" presName="rootText" presStyleLbl="node1" presStyleIdx="0" presStyleCnt="4"/>
      <dgm:spPr/>
      <dgm:t>
        <a:bodyPr/>
        <a:lstStyle/>
        <a:p>
          <a:endParaRPr lang="es-ES"/>
        </a:p>
      </dgm:t>
    </dgm:pt>
    <dgm:pt modelId="{284F8763-CA6C-4D9C-A967-8109A5868F08}" type="pres">
      <dgm:prSet presAssocID="{40ED54CA-E75F-42D5-8814-C2F79F039E54}" presName="rootConnector" presStyleLbl="node1" presStyleIdx="0" presStyleCnt="4"/>
      <dgm:spPr/>
      <dgm:t>
        <a:bodyPr/>
        <a:lstStyle/>
        <a:p>
          <a:endParaRPr lang="es-ES"/>
        </a:p>
      </dgm:t>
    </dgm:pt>
    <dgm:pt modelId="{B5DD68D1-E7C4-4E91-A596-9616DC3F0096}" type="pres">
      <dgm:prSet presAssocID="{40ED54CA-E75F-42D5-8814-C2F79F039E54}" presName="childShape" presStyleCnt="0"/>
      <dgm:spPr/>
    </dgm:pt>
    <dgm:pt modelId="{DD83DABB-F6C7-4369-A450-503D1F50F96F}" type="pres">
      <dgm:prSet presAssocID="{B4D0D75B-BE93-4A1D-919A-F05B91EC7F0F}" presName="Name13" presStyleLbl="parChTrans1D2" presStyleIdx="0" presStyleCnt="12"/>
      <dgm:spPr/>
      <dgm:t>
        <a:bodyPr/>
        <a:lstStyle/>
        <a:p>
          <a:endParaRPr lang="es-ES"/>
        </a:p>
      </dgm:t>
    </dgm:pt>
    <dgm:pt modelId="{19ACC90C-B798-4321-8977-14C1EEFB20AF}" type="pres">
      <dgm:prSet presAssocID="{133AC6D8-58FF-4417-AEBD-257A43174C8C}" presName="childText" presStyleLbl="bgAcc1" presStyleIdx="0" presStyleCnt="12">
        <dgm:presLayoutVars>
          <dgm:bulletEnabled val="1"/>
        </dgm:presLayoutVars>
      </dgm:prSet>
      <dgm:spPr/>
      <dgm:t>
        <a:bodyPr/>
        <a:lstStyle/>
        <a:p>
          <a:endParaRPr lang="es-ES"/>
        </a:p>
      </dgm:t>
    </dgm:pt>
    <dgm:pt modelId="{9BB9FCA8-74A3-4327-8C21-70B80CBEA6F1}" type="pres">
      <dgm:prSet presAssocID="{28F7426E-C8CD-4683-AEB4-B79520FC0521}" presName="Name13" presStyleLbl="parChTrans1D2" presStyleIdx="1" presStyleCnt="12"/>
      <dgm:spPr/>
      <dgm:t>
        <a:bodyPr/>
        <a:lstStyle/>
        <a:p>
          <a:endParaRPr lang="es-ES"/>
        </a:p>
      </dgm:t>
    </dgm:pt>
    <dgm:pt modelId="{B59530A2-19F5-42E3-84C8-61C4FD5201E0}" type="pres">
      <dgm:prSet presAssocID="{843BED0F-8A8A-44C9-B0AD-F1AB44F3C993}" presName="childText" presStyleLbl="bgAcc1" presStyleIdx="1" presStyleCnt="12">
        <dgm:presLayoutVars>
          <dgm:bulletEnabled val="1"/>
        </dgm:presLayoutVars>
      </dgm:prSet>
      <dgm:spPr/>
      <dgm:t>
        <a:bodyPr/>
        <a:lstStyle/>
        <a:p>
          <a:endParaRPr lang="es-ES"/>
        </a:p>
      </dgm:t>
    </dgm:pt>
    <dgm:pt modelId="{27FFAD27-E20B-4ED0-A657-AA1BDD6992ED}" type="pres">
      <dgm:prSet presAssocID="{3DE5F151-C5CD-4AFB-B477-4BC666FA3341}" presName="root" presStyleCnt="0"/>
      <dgm:spPr/>
    </dgm:pt>
    <dgm:pt modelId="{A6E8B91E-C63F-4DB9-975A-9E1209DEF28D}" type="pres">
      <dgm:prSet presAssocID="{3DE5F151-C5CD-4AFB-B477-4BC666FA3341}" presName="rootComposite" presStyleCnt="0"/>
      <dgm:spPr/>
    </dgm:pt>
    <dgm:pt modelId="{EB3734F1-615D-431B-A47B-65D08446D5AA}" type="pres">
      <dgm:prSet presAssocID="{3DE5F151-C5CD-4AFB-B477-4BC666FA3341}" presName="rootText" presStyleLbl="node1" presStyleIdx="1" presStyleCnt="4"/>
      <dgm:spPr/>
      <dgm:t>
        <a:bodyPr/>
        <a:lstStyle/>
        <a:p>
          <a:endParaRPr lang="es-ES"/>
        </a:p>
      </dgm:t>
    </dgm:pt>
    <dgm:pt modelId="{C2F1CEB0-0608-4F83-836D-405E113B4707}" type="pres">
      <dgm:prSet presAssocID="{3DE5F151-C5CD-4AFB-B477-4BC666FA3341}" presName="rootConnector" presStyleLbl="node1" presStyleIdx="1" presStyleCnt="4"/>
      <dgm:spPr/>
      <dgm:t>
        <a:bodyPr/>
        <a:lstStyle/>
        <a:p>
          <a:endParaRPr lang="es-ES"/>
        </a:p>
      </dgm:t>
    </dgm:pt>
    <dgm:pt modelId="{195F915C-E2DB-4552-8F4A-7142D22B73C0}" type="pres">
      <dgm:prSet presAssocID="{3DE5F151-C5CD-4AFB-B477-4BC666FA3341}" presName="childShape" presStyleCnt="0"/>
      <dgm:spPr/>
    </dgm:pt>
    <dgm:pt modelId="{29A616E2-56C7-4518-BD4A-37E782A904EF}" type="pres">
      <dgm:prSet presAssocID="{2E6BAC09-24D9-4943-AE80-342469124A6F}" presName="Name13" presStyleLbl="parChTrans1D2" presStyleIdx="2" presStyleCnt="12"/>
      <dgm:spPr/>
      <dgm:t>
        <a:bodyPr/>
        <a:lstStyle/>
        <a:p>
          <a:endParaRPr lang="es-ES"/>
        </a:p>
      </dgm:t>
    </dgm:pt>
    <dgm:pt modelId="{0C36EC6F-73D0-4BC2-9291-74180DE6C132}" type="pres">
      <dgm:prSet presAssocID="{4D69F369-D4E1-4E3F-90BC-963C59FED738}" presName="childText" presStyleLbl="bgAcc1" presStyleIdx="2" presStyleCnt="12">
        <dgm:presLayoutVars>
          <dgm:bulletEnabled val="1"/>
        </dgm:presLayoutVars>
      </dgm:prSet>
      <dgm:spPr/>
      <dgm:t>
        <a:bodyPr/>
        <a:lstStyle/>
        <a:p>
          <a:endParaRPr lang="es-ES"/>
        </a:p>
      </dgm:t>
    </dgm:pt>
    <dgm:pt modelId="{8BA93E26-B9E1-4DB6-8F1C-4F60F219F887}" type="pres">
      <dgm:prSet presAssocID="{436FF4CE-C9F1-4EA6-89D5-81B9F7267D11}" presName="Name13" presStyleLbl="parChTrans1D2" presStyleIdx="3" presStyleCnt="12"/>
      <dgm:spPr/>
      <dgm:t>
        <a:bodyPr/>
        <a:lstStyle/>
        <a:p>
          <a:endParaRPr lang="es-ES"/>
        </a:p>
      </dgm:t>
    </dgm:pt>
    <dgm:pt modelId="{5E2DFB7E-F05D-4DA5-8558-5CFFCA936099}" type="pres">
      <dgm:prSet presAssocID="{F09CA394-6702-4402-B087-C6D2535ACA88}" presName="childText" presStyleLbl="bgAcc1" presStyleIdx="3" presStyleCnt="12">
        <dgm:presLayoutVars>
          <dgm:bulletEnabled val="1"/>
        </dgm:presLayoutVars>
      </dgm:prSet>
      <dgm:spPr/>
      <dgm:t>
        <a:bodyPr/>
        <a:lstStyle/>
        <a:p>
          <a:endParaRPr lang="es-ES"/>
        </a:p>
      </dgm:t>
    </dgm:pt>
    <dgm:pt modelId="{A861EFDB-CE51-4E4B-B261-14CA078101C0}" type="pres">
      <dgm:prSet presAssocID="{074135F7-D200-4CFF-99ED-6B801ED70D7E}" presName="root" presStyleCnt="0"/>
      <dgm:spPr/>
    </dgm:pt>
    <dgm:pt modelId="{A4349D44-656D-4B3B-8135-43C01654CE57}" type="pres">
      <dgm:prSet presAssocID="{074135F7-D200-4CFF-99ED-6B801ED70D7E}" presName="rootComposite" presStyleCnt="0"/>
      <dgm:spPr/>
    </dgm:pt>
    <dgm:pt modelId="{CACF9802-80D6-4AF5-8B0A-13DBBED840E8}" type="pres">
      <dgm:prSet presAssocID="{074135F7-D200-4CFF-99ED-6B801ED70D7E}" presName="rootText" presStyleLbl="node1" presStyleIdx="2" presStyleCnt="4"/>
      <dgm:spPr/>
      <dgm:t>
        <a:bodyPr/>
        <a:lstStyle/>
        <a:p>
          <a:endParaRPr lang="es-ES"/>
        </a:p>
      </dgm:t>
    </dgm:pt>
    <dgm:pt modelId="{B382CD90-2470-41DD-9CAB-FAE930E0C574}" type="pres">
      <dgm:prSet presAssocID="{074135F7-D200-4CFF-99ED-6B801ED70D7E}" presName="rootConnector" presStyleLbl="node1" presStyleIdx="2" presStyleCnt="4"/>
      <dgm:spPr/>
      <dgm:t>
        <a:bodyPr/>
        <a:lstStyle/>
        <a:p>
          <a:endParaRPr lang="es-ES"/>
        </a:p>
      </dgm:t>
    </dgm:pt>
    <dgm:pt modelId="{8D12A44A-F31E-49F4-BD49-5F940F0AC262}" type="pres">
      <dgm:prSet presAssocID="{074135F7-D200-4CFF-99ED-6B801ED70D7E}" presName="childShape" presStyleCnt="0"/>
      <dgm:spPr/>
    </dgm:pt>
    <dgm:pt modelId="{43BC701D-F33C-4BCF-A5C3-18F21D08BA59}" type="pres">
      <dgm:prSet presAssocID="{36B1A5ED-4E70-4289-B6AD-28B839349361}" presName="Name13" presStyleLbl="parChTrans1D2" presStyleIdx="4" presStyleCnt="12"/>
      <dgm:spPr/>
      <dgm:t>
        <a:bodyPr/>
        <a:lstStyle/>
        <a:p>
          <a:endParaRPr lang="es-ES"/>
        </a:p>
      </dgm:t>
    </dgm:pt>
    <dgm:pt modelId="{1EB8C410-16A6-4D38-86B7-53FD218D3A2C}" type="pres">
      <dgm:prSet presAssocID="{F8A1F858-7290-41C1-98E4-05C569EF84FA}" presName="childText" presStyleLbl="bgAcc1" presStyleIdx="4" presStyleCnt="12">
        <dgm:presLayoutVars>
          <dgm:bulletEnabled val="1"/>
        </dgm:presLayoutVars>
      </dgm:prSet>
      <dgm:spPr/>
      <dgm:t>
        <a:bodyPr/>
        <a:lstStyle/>
        <a:p>
          <a:endParaRPr lang="es-ES"/>
        </a:p>
      </dgm:t>
    </dgm:pt>
    <dgm:pt modelId="{AD6D9073-942E-4F45-B5FA-C12788F25DBA}" type="pres">
      <dgm:prSet presAssocID="{E55E7024-D994-4769-A857-D0284D315688}" presName="Name13" presStyleLbl="parChTrans1D2" presStyleIdx="5" presStyleCnt="12"/>
      <dgm:spPr/>
      <dgm:t>
        <a:bodyPr/>
        <a:lstStyle/>
        <a:p>
          <a:endParaRPr lang="es-ES"/>
        </a:p>
      </dgm:t>
    </dgm:pt>
    <dgm:pt modelId="{9F89A35E-74F3-429C-8DE9-AE8A12B24D60}" type="pres">
      <dgm:prSet presAssocID="{D5649C95-8C2B-421F-A4C4-C2F05DA40EBE}" presName="childText" presStyleLbl="bgAcc1" presStyleIdx="5" presStyleCnt="12">
        <dgm:presLayoutVars>
          <dgm:bulletEnabled val="1"/>
        </dgm:presLayoutVars>
      </dgm:prSet>
      <dgm:spPr/>
      <dgm:t>
        <a:bodyPr/>
        <a:lstStyle/>
        <a:p>
          <a:endParaRPr lang="es-ES"/>
        </a:p>
      </dgm:t>
    </dgm:pt>
    <dgm:pt modelId="{7FA64F6C-FE5D-4A2D-A133-36FD3C050D8D}" type="pres">
      <dgm:prSet presAssocID="{E18735E7-D565-4EAD-A2B6-E6AA6E737441}" presName="Name13" presStyleLbl="parChTrans1D2" presStyleIdx="6" presStyleCnt="12"/>
      <dgm:spPr/>
      <dgm:t>
        <a:bodyPr/>
        <a:lstStyle/>
        <a:p>
          <a:endParaRPr lang="es-ES"/>
        </a:p>
      </dgm:t>
    </dgm:pt>
    <dgm:pt modelId="{27DCACD3-0F42-4FAE-9733-BC276A129E29}" type="pres">
      <dgm:prSet presAssocID="{221EDABF-BD79-4AE9-8EEA-4B1659384C8F}" presName="childText" presStyleLbl="bgAcc1" presStyleIdx="6" presStyleCnt="12">
        <dgm:presLayoutVars>
          <dgm:bulletEnabled val="1"/>
        </dgm:presLayoutVars>
      </dgm:prSet>
      <dgm:spPr/>
      <dgm:t>
        <a:bodyPr/>
        <a:lstStyle/>
        <a:p>
          <a:endParaRPr lang="es-ES"/>
        </a:p>
      </dgm:t>
    </dgm:pt>
    <dgm:pt modelId="{D3FB58B3-545B-4AD5-8394-A540483614E7}" type="pres">
      <dgm:prSet presAssocID="{ABF7D687-FABF-4E81-9392-553FEA0482C9}" presName="Name13" presStyleLbl="parChTrans1D2" presStyleIdx="7" presStyleCnt="12"/>
      <dgm:spPr/>
      <dgm:t>
        <a:bodyPr/>
        <a:lstStyle/>
        <a:p>
          <a:endParaRPr lang="es-ES"/>
        </a:p>
      </dgm:t>
    </dgm:pt>
    <dgm:pt modelId="{1FD3DF79-B1F6-4A84-AB46-3BE0EDC6B15E}" type="pres">
      <dgm:prSet presAssocID="{62BAF246-D109-4004-8436-9D06D5E3A265}" presName="childText" presStyleLbl="bgAcc1" presStyleIdx="7" presStyleCnt="12">
        <dgm:presLayoutVars>
          <dgm:bulletEnabled val="1"/>
        </dgm:presLayoutVars>
      </dgm:prSet>
      <dgm:spPr/>
      <dgm:t>
        <a:bodyPr/>
        <a:lstStyle/>
        <a:p>
          <a:endParaRPr lang="es-ES"/>
        </a:p>
      </dgm:t>
    </dgm:pt>
    <dgm:pt modelId="{8473D182-8CBB-4E04-82DD-CA1F09602605}" type="pres">
      <dgm:prSet presAssocID="{FE79BC6D-7F97-48F5-81F7-C8A5E134B20C}" presName="root" presStyleCnt="0"/>
      <dgm:spPr/>
    </dgm:pt>
    <dgm:pt modelId="{252E03F1-81F1-4D93-88E9-5CFD87D0FF35}" type="pres">
      <dgm:prSet presAssocID="{FE79BC6D-7F97-48F5-81F7-C8A5E134B20C}" presName="rootComposite" presStyleCnt="0"/>
      <dgm:spPr/>
    </dgm:pt>
    <dgm:pt modelId="{8BA8FA37-F5BB-4AB0-A930-052FB5EE41F8}" type="pres">
      <dgm:prSet presAssocID="{FE79BC6D-7F97-48F5-81F7-C8A5E134B20C}" presName="rootText" presStyleLbl="node1" presStyleIdx="3" presStyleCnt="4"/>
      <dgm:spPr/>
      <dgm:t>
        <a:bodyPr/>
        <a:lstStyle/>
        <a:p>
          <a:endParaRPr lang="es-ES"/>
        </a:p>
      </dgm:t>
    </dgm:pt>
    <dgm:pt modelId="{E197ACDC-0B3E-4082-A2F4-2E25750239F2}" type="pres">
      <dgm:prSet presAssocID="{FE79BC6D-7F97-48F5-81F7-C8A5E134B20C}" presName="rootConnector" presStyleLbl="node1" presStyleIdx="3" presStyleCnt="4"/>
      <dgm:spPr/>
      <dgm:t>
        <a:bodyPr/>
        <a:lstStyle/>
        <a:p>
          <a:endParaRPr lang="es-ES"/>
        </a:p>
      </dgm:t>
    </dgm:pt>
    <dgm:pt modelId="{5BA4F36F-821B-4BF1-81C5-09B5E4564815}" type="pres">
      <dgm:prSet presAssocID="{FE79BC6D-7F97-48F5-81F7-C8A5E134B20C}" presName="childShape" presStyleCnt="0"/>
      <dgm:spPr/>
    </dgm:pt>
    <dgm:pt modelId="{F60E28A0-0506-48CA-B8EE-C59AF319BD9D}" type="pres">
      <dgm:prSet presAssocID="{3D722DE4-D1FB-4DC4-8A11-766AE8457550}" presName="Name13" presStyleLbl="parChTrans1D2" presStyleIdx="8" presStyleCnt="12"/>
      <dgm:spPr/>
      <dgm:t>
        <a:bodyPr/>
        <a:lstStyle/>
        <a:p>
          <a:endParaRPr lang="es-ES"/>
        </a:p>
      </dgm:t>
    </dgm:pt>
    <dgm:pt modelId="{0A097485-4168-48AF-8431-6E037A5CDE42}" type="pres">
      <dgm:prSet presAssocID="{AA8A759F-AB7E-4BD1-B73B-59656D52EE85}" presName="childText" presStyleLbl="bgAcc1" presStyleIdx="8" presStyleCnt="12">
        <dgm:presLayoutVars>
          <dgm:bulletEnabled val="1"/>
        </dgm:presLayoutVars>
      </dgm:prSet>
      <dgm:spPr/>
      <dgm:t>
        <a:bodyPr/>
        <a:lstStyle/>
        <a:p>
          <a:endParaRPr lang="es-ES"/>
        </a:p>
      </dgm:t>
    </dgm:pt>
    <dgm:pt modelId="{76014070-3729-45AC-817C-E09DB6B05D73}" type="pres">
      <dgm:prSet presAssocID="{BC901B57-41CE-46F8-8639-381D34E98845}" presName="Name13" presStyleLbl="parChTrans1D2" presStyleIdx="9" presStyleCnt="12"/>
      <dgm:spPr/>
      <dgm:t>
        <a:bodyPr/>
        <a:lstStyle/>
        <a:p>
          <a:endParaRPr lang="es-ES"/>
        </a:p>
      </dgm:t>
    </dgm:pt>
    <dgm:pt modelId="{22998674-F378-4272-8B68-D58363FCC766}" type="pres">
      <dgm:prSet presAssocID="{46B20429-EF00-4C40-8602-02DEEAC41430}" presName="childText" presStyleLbl="bgAcc1" presStyleIdx="9" presStyleCnt="12">
        <dgm:presLayoutVars>
          <dgm:bulletEnabled val="1"/>
        </dgm:presLayoutVars>
      </dgm:prSet>
      <dgm:spPr/>
      <dgm:t>
        <a:bodyPr/>
        <a:lstStyle/>
        <a:p>
          <a:endParaRPr lang="es-ES"/>
        </a:p>
      </dgm:t>
    </dgm:pt>
    <dgm:pt modelId="{A8315B4D-2EA5-4749-BF34-FB258826099C}" type="pres">
      <dgm:prSet presAssocID="{EA7B8DA0-6582-4D1F-ADED-4360DB6F0D1A}" presName="Name13" presStyleLbl="parChTrans1D2" presStyleIdx="10" presStyleCnt="12"/>
      <dgm:spPr/>
      <dgm:t>
        <a:bodyPr/>
        <a:lstStyle/>
        <a:p>
          <a:endParaRPr lang="es-ES"/>
        </a:p>
      </dgm:t>
    </dgm:pt>
    <dgm:pt modelId="{2266A44B-598F-4B7C-B8D8-0B9BC2ACBC0E}" type="pres">
      <dgm:prSet presAssocID="{D04A889C-F0BF-4125-BD5D-9CA68C64E223}" presName="childText" presStyleLbl="bgAcc1" presStyleIdx="10" presStyleCnt="12">
        <dgm:presLayoutVars>
          <dgm:bulletEnabled val="1"/>
        </dgm:presLayoutVars>
      </dgm:prSet>
      <dgm:spPr/>
      <dgm:t>
        <a:bodyPr/>
        <a:lstStyle/>
        <a:p>
          <a:endParaRPr lang="es-ES"/>
        </a:p>
      </dgm:t>
    </dgm:pt>
    <dgm:pt modelId="{CEC852F6-655F-4F46-8D2F-D649B9A43BAF}" type="pres">
      <dgm:prSet presAssocID="{B941F167-B586-46FD-829E-D3157E6359B3}" presName="Name13" presStyleLbl="parChTrans1D2" presStyleIdx="11" presStyleCnt="12"/>
      <dgm:spPr/>
      <dgm:t>
        <a:bodyPr/>
        <a:lstStyle/>
        <a:p>
          <a:endParaRPr lang="es-ES"/>
        </a:p>
      </dgm:t>
    </dgm:pt>
    <dgm:pt modelId="{710C0352-BD2F-491A-B41D-6BDD711927EC}" type="pres">
      <dgm:prSet presAssocID="{A65FC6F7-D094-41D6-8E5C-038A2985B1C6}" presName="childText" presStyleLbl="bgAcc1" presStyleIdx="11" presStyleCnt="12" custScaleX="113657">
        <dgm:presLayoutVars>
          <dgm:bulletEnabled val="1"/>
        </dgm:presLayoutVars>
      </dgm:prSet>
      <dgm:spPr/>
      <dgm:t>
        <a:bodyPr/>
        <a:lstStyle/>
        <a:p>
          <a:endParaRPr lang="es-ES"/>
        </a:p>
      </dgm:t>
    </dgm:pt>
  </dgm:ptLst>
  <dgm:cxnLst>
    <dgm:cxn modelId="{0E1E1887-FAED-4403-A027-C1E3A2DEC470}" type="presOf" srcId="{28F7426E-C8CD-4683-AEB4-B79520FC0521}" destId="{9BB9FCA8-74A3-4327-8C21-70B80CBEA6F1}" srcOrd="0" destOrd="0" presId="urn:microsoft.com/office/officeart/2005/8/layout/hierarchy3"/>
    <dgm:cxn modelId="{E3B0C12A-1F89-469E-A069-AC54971AA8BE}" type="presOf" srcId="{B4D0D75B-BE93-4A1D-919A-F05B91EC7F0F}" destId="{DD83DABB-F6C7-4369-A450-503D1F50F96F}" srcOrd="0" destOrd="0" presId="urn:microsoft.com/office/officeart/2005/8/layout/hierarchy3"/>
    <dgm:cxn modelId="{0A8B95CC-F8D4-4882-85D4-75AA8AE6C422}" type="presOf" srcId="{40ED54CA-E75F-42D5-8814-C2F79F039E54}" destId="{284F8763-CA6C-4D9C-A967-8109A5868F08}" srcOrd="1" destOrd="0" presId="urn:microsoft.com/office/officeart/2005/8/layout/hierarchy3"/>
    <dgm:cxn modelId="{9CA35DEA-E360-4E2E-8100-AE0C4BB2921B}" type="presOf" srcId="{FE79BC6D-7F97-48F5-81F7-C8A5E134B20C}" destId="{E197ACDC-0B3E-4082-A2F4-2E25750239F2}" srcOrd="1" destOrd="0" presId="urn:microsoft.com/office/officeart/2005/8/layout/hierarchy3"/>
    <dgm:cxn modelId="{81659A35-2326-4F73-9FE7-487B5221A8E7}" type="presOf" srcId="{E18735E7-D565-4EAD-A2B6-E6AA6E737441}" destId="{7FA64F6C-FE5D-4A2D-A133-36FD3C050D8D}" srcOrd="0" destOrd="0" presId="urn:microsoft.com/office/officeart/2005/8/layout/hierarchy3"/>
    <dgm:cxn modelId="{E103CC03-DF14-4268-88D4-5DA8C3F7AEA1}" srcId="{40ED54CA-E75F-42D5-8814-C2F79F039E54}" destId="{133AC6D8-58FF-4417-AEBD-257A43174C8C}" srcOrd="0" destOrd="0" parTransId="{B4D0D75B-BE93-4A1D-919A-F05B91EC7F0F}" sibTransId="{840A988E-8E53-46B0-83A8-DA1D58F39D80}"/>
    <dgm:cxn modelId="{19BB5BEC-CC4C-4DA6-836E-FF715121A414}" srcId="{CC25E1AA-4F4B-4BD6-BF5A-4C6B57D0CEA6}" destId="{40ED54CA-E75F-42D5-8814-C2F79F039E54}" srcOrd="0" destOrd="0" parTransId="{923D95AA-2111-4D0D-A1E5-467A097F88EE}" sibTransId="{824526B3-1866-444B-81AF-B31BFD0B56A1}"/>
    <dgm:cxn modelId="{29367D65-0086-4317-9E3E-F5CCDE87C100}" srcId="{FE79BC6D-7F97-48F5-81F7-C8A5E134B20C}" destId="{A65FC6F7-D094-41D6-8E5C-038A2985B1C6}" srcOrd="3" destOrd="0" parTransId="{B941F167-B586-46FD-829E-D3157E6359B3}" sibTransId="{535D1E83-B79A-4DD8-8050-E1F424344BED}"/>
    <dgm:cxn modelId="{F7027BF7-D3FA-4481-BA06-6727F46D61F3}" type="presOf" srcId="{FE79BC6D-7F97-48F5-81F7-C8A5E134B20C}" destId="{8BA8FA37-F5BB-4AB0-A930-052FB5EE41F8}" srcOrd="0" destOrd="0" presId="urn:microsoft.com/office/officeart/2005/8/layout/hierarchy3"/>
    <dgm:cxn modelId="{0F6EB674-2DB9-4080-BDA5-2F756FEDC53A}" srcId="{FE79BC6D-7F97-48F5-81F7-C8A5E134B20C}" destId="{D04A889C-F0BF-4125-BD5D-9CA68C64E223}" srcOrd="2" destOrd="0" parTransId="{EA7B8DA0-6582-4D1F-ADED-4360DB6F0D1A}" sibTransId="{C6A3BECB-F172-44D4-BDDA-8C279289BCA2}"/>
    <dgm:cxn modelId="{E298A7C3-D9F6-4458-A99F-D0A57AA8A51A}" type="presOf" srcId="{46B20429-EF00-4C40-8602-02DEEAC41430}" destId="{22998674-F378-4272-8B68-D58363FCC766}" srcOrd="0" destOrd="0" presId="urn:microsoft.com/office/officeart/2005/8/layout/hierarchy3"/>
    <dgm:cxn modelId="{EF38F24D-C723-4341-B9A7-5A25A58D6F62}" type="presOf" srcId="{074135F7-D200-4CFF-99ED-6B801ED70D7E}" destId="{B382CD90-2470-41DD-9CAB-FAE930E0C574}" srcOrd="1" destOrd="0" presId="urn:microsoft.com/office/officeart/2005/8/layout/hierarchy3"/>
    <dgm:cxn modelId="{ACFEC11E-0236-4B78-9630-EF6103F16EC8}" type="presOf" srcId="{133AC6D8-58FF-4417-AEBD-257A43174C8C}" destId="{19ACC90C-B798-4321-8977-14C1EEFB20AF}" srcOrd="0" destOrd="0" presId="urn:microsoft.com/office/officeart/2005/8/layout/hierarchy3"/>
    <dgm:cxn modelId="{4B923FBB-F89D-490B-B430-B599D22C5F10}" type="presOf" srcId="{3DE5F151-C5CD-4AFB-B477-4BC666FA3341}" destId="{EB3734F1-615D-431B-A47B-65D08446D5AA}" srcOrd="0" destOrd="0" presId="urn:microsoft.com/office/officeart/2005/8/layout/hierarchy3"/>
    <dgm:cxn modelId="{A37B30AF-2E85-4B54-912C-8988B444AE8C}" srcId="{CC25E1AA-4F4B-4BD6-BF5A-4C6B57D0CEA6}" destId="{3DE5F151-C5CD-4AFB-B477-4BC666FA3341}" srcOrd="1" destOrd="0" parTransId="{2FA9D402-5E58-4E5E-A9C5-AB0128449997}" sibTransId="{C5EDEDA7-966D-41D6-8A02-0CF33D141035}"/>
    <dgm:cxn modelId="{D72C8FFE-5F82-4E3F-954D-50444D05159B}" type="presOf" srcId="{F8A1F858-7290-41C1-98E4-05C569EF84FA}" destId="{1EB8C410-16A6-4D38-86B7-53FD218D3A2C}" srcOrd="0" destOrd="0" presId="urn:microsoft.com/office/officeart/2005/8/layout/hierarchy3"/>
    <dgm:cxn modelId="{D8441797-6908-48C7-8F34-D6A83FED20C9}" type="presOf" srcId="{F09CA394-6702-4402-B087-C6D2535ACA88}" destId="{5E2DFB7E-F05D-4DA5-8558-5CFFCA936099}" srcOrd="0" destOrd="0" presId="urn:microsoft.com/office/officeart/2005/8/layout/hierarchy3"/>
    <dgm:cxn modelId="{13ED752C-068A-4B97-917C-D98801E4FF02}" type="presOf" srcId="{EA7B8DA0-6582-4D1F-ADED-4360DB6F0D1A}" destId="{A8315B4D-2EA5-4749-BF34-FB258826099C}" srcOrd="0" destOrd="0" presId="urn:microsoft.com/office/officeart/2005/8/layout/hierarchy3"/>
    <dgm:cxn modelId="{108396EE-BE80-4442-BB1C-7448BD251371}" srcId="{3DE5F151-C5CD-4AFB-B477-4BC666FA3341}" destId="{4D69F369-D4E1-4E3F-90BC-963C59FED738}" srcOrd="0" destOrd="0" parTransId="{2E6BAC09-24D9-4943-AE80-342469124A6F}" sibTransId="{7653BAD8-5F48-4CEF-B8CE-96294770C0EE}"/>
    <dgm:cxn modelId="{967AB668-DB21-4316-B5F0-B8C78A217F12}" type="presOf" srcId="{40ED54CA-E75F-42D5-8814-C2F79F039E54}" destId="{81AE8180-1FCD-446D-9B18-2D2A6805D817}" srcOrd="0" destOrd="0" presId="urn:microsoft.com/office/officeart/2005/8/layout/hierarchy3"/>
    <dgm:cxn modelId="{8AD31C0B-90FD-411F-A6F1-B160AEBA2185}" type="presOf" srcId="{BC901B57-41CE-46F8-8639-381D34E98845}" destId="{76014070-3729-45AC-817C-E09DB6B05D73}" srcOrd="0" destOrd="0" presId="urn:microsoft.com/office/officeart/2005/8/layout/hierarchy3"/>
    <dgm:cxn modelId="{DB63D905-481D-4221-81AF-A08173301862}" srcId="{CC25E1AA-4F4B-4BD6-BF5A-4C6B57D0CEA6}" destId="{FE79BC6D-7F97-48F5-81F7-C8A5E134B20C}" srcOrd="3" destOrd="0" parTransId="{7D378B9B-6B5F-474D-BB65-DF187D64DCD4}" sibTransId="{431D82AC-8DAA-4F4C-A795-D385D76B5087}"/>
    <dgm:cxn modelId="{77628AB4-1573-4F1F-8AE0-AC4B5A438973}" srcId="{074135F7-D200-4CFF-99ED-6B801ED70D7E}" destId="{62BAF246-D109-4004-8436-9D06D5E3A265}" srcOrd="3" destOrd="0" parTransId="{ABF7D687-FABF-4E81-9392-553FEA0482C9}" sibTransId="{5C7B32B3-A455-4772-BC6C-56059499F7BC}"/>
    <dgm:cxn modelId="{B27D383B-8BE6-4ACD-8EC0-7FA190C60605}" srcId="{40ED54CA-E75F-42D5-8814-C2F79F039E54}" destId="{843BED0F-8A8A-44C9-B0AD-F1AB44F3C993}" srcOrd="1" destOrd="0" parTransId="{28F7426E-C8CD-4683-AEB4-B79520FC0521}" sibTransId="{69589314-97AE-4066-8512-D82B30235FB7}"/>
    <dgm:cxn modelId="{2ED7E4AA-1A4A-48DD-80D0-C73AE39B1080}" srcId="{3DE5F151-C5CD-4AFB-B477-4BC666FA3341}" destId="{F09CA394-6702-4402-B087-C6D2535ACA88}" srcOrd="1" destOrd="0" parTransId="{436FF4CE-C9F1-4EA6-89D5-81B9F7267D11}" sibTransId="{2F1A76FD-9510-40D6-8C14-4FFCA55FA523}"/>
    <dgm:cxn modelId="{636E0E59-118F-4643-A385-3F552BAE0F4B}" type="presOf" srcId="{36B1A5ED-4E70-4289-B6AD-28B839349361}" destId="{43BC701D-F33C-4BCF-A5C3-18F21D08BA59}" srcOrd="0" destOrd="0" presId="urn:microsoft.com/office/officeart/2005/8/layout/hierarchy3"/>
    <dgm:cxn modelId="{67934AB9-7895-4C42-8CA7-E9A2584EDC84}" type="presOf" srcId="{AA8A759F-AB7E-4BD1-B73B-59656D52EE85}" destId="{0A097485-4168-48AF-8431-6E037A5CDE42}" srcOrd="0" destOrd="0" presId="urn:microsoft.com/office/officeart/2005/8/layout/hierarchy3"/>
    <dgm:cxn modelId="{FC426AF7-918E-4CE2-8DD5-40F5F5A24853}" type="presOf" srcId="{2E6BAC09-24D9-4943-AE80-342469124A6F}" destId="{29A616E2-56C7-4518-BD4A-37E782A904EF}" srcOrd="0" destOrd="0" presId="urn:microsoft.com/office/officeart/2005/8/layout/hierarchy3"/>
    <dgm:cxn modelId="{9F6DE090-C018-4361-BE65-A90561075ACE}" srcId="{074135F7-D200-4CFF-99ED-6B801ED70D7E}" destId="{221EDABF-BD79-4AE9-8EEA-4B1659384C8F}" srcOrd="2" destOrd="0" parTransId="{E18735E7-D565-4EAD-A2B6-E6AA6E737441}" sibTransId="{E62A993A-B42E-4503-9E7C-E25D1AE70C0D}"/>
    <dgm:cxn modelId="{B0A22AE4-85AC-4804-905F-8A82289F2568}" srcId="{074135F7-D200-4CFF-99ED-6B801ED70D7E}" destId="{D5649C95-8C2B-421F-A4C4-C2F05DA40EBE}" srcOrd="1" destOrd="0" parTransId="{E55E7024-D994-4769-A857-D0284D315688}" sibTransId="{4C8A893B-07A5-4448-A30C-4000C1930379}"/>
    <dgm:cxn modelId="{1A3F89AF-F410-422B-A786-F41F10DDBA36}" type="presOf" srcId="{074135F7-D200-4CFF-99ED-6B801ED70D7E}" destId="{CACF9802-80D6-4AF5-8B0A-13DBBED840E8}" srcOrd="0" destOrd="0" presId="urn:microsoft.com/office/officeart/2005/8/layout/hierarchy3"/>
    <dgm:cxn modelId="{19213A49-0DAE-41E2-A449-14DBF20F093D}" type="presOf" srcId="{D5649C95-8C2B-421F-A4C4-C2F05DA40EBE}" destId="{9F89A35E-74F3-429C-8DE9-AE8A12B24D60}" srcOrd="0" destOrd="0" presId="urn:microsoft.com/office/officeart/2005/8/layout/hierarchy3"/>
    <dgm:cxn modelId="{0BA3E4A5-AEB0-4F58-BD97-60F0EB6A6DC1}" type="presOf" srcId="{3D722DE4-D1FB-4DC4-8A11-766AE8457550}" destId="{F60E28A0-0506-48CA-B8EE-C59AF319BD9D}" srcOrd="0" destOrd="0" presId="urn:microsoft.com/office/officeart/2005/8/layout/hierarchy3"/>
    <dgm:cxn modelId="{E04E18FA-A0C4-400D-AF05-B763186DEA0B}" type="presOf" srcId="{B941F167-B586-46FD-829E-D3157E6359B3}" destId="{CEC852F6-655F-4F46-8D2F-D649B9A43BAF}" srcOrd="0" destOrd="0" presId="urn:microsoft.com/office/officeart/2005/8/layout/hierarchy3"/>
    <dgm:cxn modelId="{FA087940-FBB1-40AB-95A7-B35EF554A774}" type="presOf" srcId="{436FF4CE-C9F1-4EA6-89D5-81B9F7267D11}" destId="{8BA93E26-B9E1-4DB6-8F1C-4F60F219F887}" srcOrd="0" destOrd="0" presId="urn:microsoft.com/office/officeart/2005/8/layout/hierarchy3"/>
    <dgm:cxn modelId="{3F14ECA4-9FDD-4912-AF5B-F6473D1BF9E6}" type="presOf" srcId="{843BED0F-8A8A-44C9-B0AD-F1AB44F3C993}" destId="{B59530A2-19F5-42E3-84C8-61C4FD5201E0}" srcOrd="0" destOrd="0" presId="urn:microsoft.com/office/officeart/2005/8/layout/hierarchy3"/>
    <dgm:cxn modelId="{F6CE55E8-88B8-4BE8-8493-397D87630EBF}" type="presOf" srcId="{ABF7D687-FABF-4E81-9392-553FEA0482C9}" destId="{D3FB58B3-545B-4AD5-8394-A540483614E7}" srcOrd="0" destOrd="0" presId="urn:microsoft.com/office/officeart/2005/8/layout/hierarchy3"/>
    <dgm:cxn modelId="{ECCFEEBB-C939-4F1F-B225-A75E3BDCBE2D}" type="presOf" srcId="{221EDABF-BD79-4AE9-8EEA-4B1659384C8F}" destId="{27DCACD3-0F42-4FAE-9733-BC276A129E29}" srcOrd="0" destOrd="0" presId="urn:microsoft.com/office/officeart/2005/8/layout/hierarchy3"/>
    <dgm:cxn modelId="{FD06734E-FC55-4A3B-8FEE-47B435DC0AFC}" srcId="{CC25E1AA-4F4B-4BD6-BF5A-4C6B57D0CEA6}" destId="{074135F7-D200-4CFF-99ED-6B801ED70D7E}" srcOrd="2" destOrd="0" parTransId="{2592C8F3-8A97-4200-8084-F72347987077}" sibTransId="{D85E9DBC-14D6-4AC7-8F37-1237DD3E1DC4}"/>
    <dgm:cxn modelId="{6C2579D0-2173-4A20-8FA2-95E16B0D5B76}" srcId="{FE79BC6D-7F97-48F5-81F7-C8A5E134B20C}" destId="{AA8A759F-AB7E-4BD1-B73B-59656D52EE85}" srcOrd="0" destOrd="0" parTransId="{3D722DE4-D1FB-4DC4-8A11-766AE8457550}" sibTransId="{6568D943-7D36-43BE-8221-68FA360A49C2}"/>
    <dgm:cxn modelId="{087DD229-4AE5-40D4-BD9F-FD41CDAB40B1}" type="presOf" srcId="{E55E7024-D994-4769-A857-D0284D315688}" destId="{AD6D9073-942E-4F45-B5FA-C12788F25DBA}" srcOrd="0" destOrd="0" presId="urn:microsoft.com/office/officeart/2005/8/layout/hierarchy3"/>
    <dgm:cxn modelId="{4A9E2074-0037-417B-B2A9-F30AA72F8A23}" type="presOf" srcId="{4D69F369-D4E1-4E3F-90BC-963C59FED738}" destId="{0C36EC6F-73D0-4BC2-9291-74180DE6C132}" srcOrd="0" destOrd="0" presId="urn:microsoft.com/office/officeart/2005/8/layout/hierarchy3"/>
    <dgm:cxn modelId="{B3B90F36-12A4-434C-B666-15B47E6E35B2}" srcId="{074135F7-D200-4CFF-99ED-6B801ED70D7E}" destId="{F8A1F858-7290-41C1-98E4-05C569EF84FA}" srcOrd="0" destOrd="0" parTransId="{36B1A5ED-4E70-4289-B6AD-28B839349361}" sibTransId="{18C5B03F-6DE9-4B81-BE90-8F3FAE2EC926}"/>
    <dgm:cxn modelId="{531C48CE-4214-45A1-BE16-05427FA73918}" type="presOf" srcId="{A65FC6F7-D094-41D6-8E5C-038A2985B1C6}" destId="{710C0352-BD2F-491A-B41D-6BDD711927EC}" srcOrd="0" destOrd="0" presId="urn:microsoft.com/office/officeart/2005/8/layout/hierarchy3"/>
    <dgm:cxn modelId="{98699924-A113-4CF8-8177-8726063B3542}" type="presOf" srcId="{CC25E1AA-4F4B-4BD6-BF5A-4C6B57D0CEA6}" destId="{6BD27926-415F-43FA-91BB-60CCF1E7B53F}" srcOrd="0" destOrd="0" presId="urn:microsoft.com/office/officeart/2005/8/layout/hierarchy3"/>
    <dgm:cxn modelId="{07866663-CAE1-40EC-BBF3-D893F13C5455}" type="presOf" srcId="{D04A889C-F0BF-4125-BD5D-9CA68C64E223}" destId="{2266A44B-598F-4B7C-B8D8-0B9BC2ACBC0E}" srcOrd="0" destOrd="0" presId="urn:microsoft.com/office/officeart/2005/8/layout/hierarchy3"/>
    <dgm:cxn modelId="{98D00240-2754-44BA-BCCE-E147F779592B}" type="presOf" srcId="{3DE5F151-C5CD-4AFB-B477-4BC666FA3341}" destId="{C2F1CEB0-0608-4F83-836D-405E113B4707}" srcOrd="1" destOrd="0" presId="urn:microsoft.com/office/officeart/2005/8/layout/hierarchy3"/>
    <dgm:cxn modelId="{1FBAE490-7A9D-4A92-A92C-13509DDE715C}" srcId="{FE79BC6D-7F97-48F5-81F7-C8A5E134B20C}" destId="{46B20429-EF00-4C40-8602-02DEEAC41430}" srcOrd="1" destOrd="0" parTransId="{BC901B57-41CE-46F8-8639-381D34E98845}" sibTransId="{B8034C24-4345-41F2-8818-AA8E91E1603E}"/>
    <dgm:cxn modelId="{5407BCF1-C39C-44FA-823A-679D3BFAAA0B}" type="presOf" srcId="{62BAF246-D109-4004-8436-9D06D5E3A265}" destId="{1FD3DF79-B1F6-4A84-AB46-3BE0EDC6B15E}" srcOrd="0" destOrd="0" presId="urn:microsoft.com/office/officeart/2005/8/layout/hierarchy3"/>
    <dgm:cxn modelId="{A4C6DEBD-1C80-445F-BB4E-B13D03BB4C42}" type="presParOf" srcId="{6BD27926-415F-43FA-91BB-60CCF1E7B53F}" destId="{9BC64455-BA6F-48EA-B97A-6F186835A56E}" srcOrd="0" destOrd="0" presId="urn:microsoft.com/office/officeart/2005/8/layout/hierarchy3"/>
    <dgm:cxn modelId="{166EE375-7737-470B-9455-974CA2CFBA5E}" type="presParOf" srcId="{9BC64455-BA6F-48EA-B97A-6F186835A56E}" destId="{2DE7BCF0-03B0-46B1-9F75-7A793EE1FC44}" srcOrd="0" destOrd="0" presId="urn:microsoft.com/office/officeart/2005/8/layout/hierarchy3"/>
    <dgm:cxn modelId="{719E1997-04FC-4D66-815D-5E844EE2A1F6}" type="presParOf" srcId="{2DE7BCF0-03B0-46B1-9F75-7A793EE1FC44}" destId="{81AE8180-1FCD-446D-9B18-2D2A6805D817}" srcOrd="0" destOrd="0" presId="urn:microsoft.com/office/officeart/2005/8/layout/hierarchy3"/>
    <dgm:cxn modelId="{FC14C48C-3588-4FBE-8C71-5B19BE82C953}" type="presParOf" srcId="{2DE7BCF0-03B0-46B1-9F75-7A793EE1FC44}" destId="{284F8763-CA6C-4D9C-A967-8109A5868F08}" srcOrd="1" destOrd="0" presId="urn:microsoft.com/office/officeart/2005/8/layout/hierarchy3"/>
    <dgm:cxn modelId="{060F3BD6-0201-441D-80EA-ABD9DF9E4AA6}" type="presParOf" srcId="{9BC64455-BA6F-48EA-B97A-6F186835A56E}" destId="{B5DD68D1-E7C4-4E91-A596-9616DC3F0096}" srcOrd="1" destOrd="0" presId="urn:microsoft.com/office/officeart/2005/8/layout/hierarchy3"/>
    <dgm:cxn modelId="{19C45BCB-EB59-4720-8501-005D97A79327}" type="presParOf" srcId="{B5DD68D1-E7C4-4E91-A596-9616DC3F0096}" destId="{DD83DABB-F6C7-4369-A450-503D1F50F96F}" srcOrd="0" destOrd="0" presId="urn:microsoft.com/office/officeart/2005/8/layout/hierarchy3"/>
    <dgm:cxn modelId="{3D967E33-FFAB-43DF-B8B7-F0D7800DEFF0}" type="presParOf" srcId="{B5DD68D1-E7C4-4E91-A596-9616DC3F0096}" destId="{19ACC90C-B798-4321-8977-14C1EEFB20AF}" srcOrd="1" destOrd="0" presId="urn:microsoft.com/office/officeart/2005/8/layout/hierarchy3"/>
    <dgm:cxn modelId="{40B8C0F7-5E65-43A2-9B41-7C4CA00F4C54}" type="presParOf" srcId="{B5DD68D1-E7C4-4E91-A596-9616DC3F0096}" destId="{9BB9FCA8-74A3-4327-8C21-70B80CBEA6F1}" srcOrd="2" destOrd="0" presId="urn:microsoft.com/office/officeart/2005/8/layout/hierarchy3"/>
    <dgm:cxn modelId="{6F437961-AB81-46E6-A0FD-2988C1A76F2F}" type="presParOf" srcId="{B5DD68D1-E7C4-4E91-A596-9616DC3F0096}" destId="{B59530A2-19F5-42E3-84C8-61C4FD5201E0}" srcOrd="3" destOrd="0" presId="urn:microsoft.com/office/officeart/2005/8/layout/hierarchy3"/>
    <dgm:cxn modelId="{AEB74B21-0BD2-4DFC-ACD5-1EA2763B30E2}" type="presParOf" srcId="{6BD27926-415F-43FA-91BB-60CCF1E7B53F}" destId="{27FFAD27-E20B-4ED0-A657-AA1BDD6992ED}" srcOrd="1" destOrd="0" presId="urn:microsoft.com/office/officeart/2005/8/layout/hierarchy3"/>
    <dgm:cxn modelId="{0A13359E-D5EA-41F1-BF53-51D903D7E372}" type="presParOf" srcId="{27FFAD27-E20B-4ED0-A657-AA1BDD6992ED}" destId="{A6E8B91E-C63F-4DB9-975A-9E1209DEF28D}" srcOrd="0" destOrd="0" presId="urn:microsoft.com/office/officeart/2005/8/layout/hierarchy3"/>
    <dgm:cxn modelId="{BCB8243A-6CB1-4138-B78D-2172F0FB73A6}" type="presParOf" srcId="{A6E8B91E-C63F-4DB9-975A-9E1209DEF28D}" destId="{EB3734F1-615D-431B-A47B-65D08446D5AA}" srcOrd="0" destOrd="0" presId="urn:microsoft.com/office/officeart/2005/8/layout/hierarchy3"/>
    <dgm:cxn modelId="{D447572D-0A01-403E-8C4C-C6219A8979B1}" type="presParOf" srcId="{A6E8B91E-C63F-4DB9-975A-9E1209DEF28D}" destId="{C2F1CEB0-0608-4F83-836D-405E113B4707}" srcOrd="1" destOrd="0" presId="urn:microsoft.com/office/officeart/2005/8/layout/hierarchy3"/>
    <dgm:cxn modelId="{E0CA36BF-A3AD-4837-956E-141F01C49A29}" type="presParOf" srcId="{27FFAD27-E20B-4ED0-A657-AA1BDD6992ED}" destId="{195F915C-E2DB-4552-8F4A-7142D22B73C0}" srcOrd="1" destOrd="0" presId="urn:microsoft.com/office/officeart/2005/8/layout/hierarchy3"/>
    <dgm:cxn modelId="{45EDF77F-1A9D-4C47-8DD1-B195716726FD}" type="presParOf" srcId="{195F915C-E2DB-4552-8F4A-7142D22B73C0}" destId="{29A616E2-56C7-4518-BD4A-37E782A904EF}" srcOrd="0" destOrd="0" presId="urn:microsoft.com/office/officeart/2005/8/layout/hierarchy3"/>
    <dgm:cxn modelId="{8644AF48-107B-4DE6-BC4F-9B2FEDBB3210}" type="presParOf" srcId="{195F915C-E2DB-4552-8F4A-7142D22B73C0}" destId="{0C36EC6F-73D0-4BC2-9291-74180DE6C132}" srcOrd="1" destOrd="0" presId="urn:microsoft.com/office/officeart/2005/8/layout/hierarchy3"/>
    <dgm:cxn modelId="{05EABC42-0E1C-4E11-983C-ADB74DE8DC20}" type="presParOf" srcId="{195F915C-E2DB-4552-8F4A-7142D22B73C0}" destId="{8BA93E26-B9E1-4DB6-8F1C-4F60F219F887}" srcOrd="2" destOrd="0" presId="urn:microsoft.com/office/officeart/2005/8/layout/hierarchy3"/>
    <dgm:cxn modelId="{D7A13B87-BE28-42F3-A2B1-8A1A7D7709BF}" type="presParOf" srcId="{195F915C-E2DB-4552-8F4A-7142D22B73C0}" destId="{5E2DFB7E-F05D-4DA5-8558-5CFFCA936099}" srcOrd="3" destOrd="0" presId="urn:microsoft.com/office/officeart/2005/8/layout/hierarchy3"/>
    <dgm:cxn modelId="{FC3B5857-1A54-4A06-ADCD-1FB75F52C333}" type="presParOf" srcId="{6BD27926-415F-43FA-91BB-60CCF1E7B53F}" destId="{A861EFDB-CE51-4E4B-B261-14CA078101C0}" srcOrd="2" destOrd="0" presId="urn:microsoft.com/office/officeart/2005/8/layout/hierarchy3"/>
    <dgm:cxn modelId="{920A47D1-CA0D-47CC-9ADA-14B6B4BB4AD0}" type="presParOf" srcId="{A861EFDB-CE51-4E4B-B261-14CA078101C0}" destId="{A4349D44-656D-4B3B-8135-43C01654CE57}" srcOrd="0" destOrd="0" presId="urn:microsoft.com/office/officeart/2005/8/layout/hierarchy3"/>
    <dgm:cxn modelId="{DFE484A0-C945-4F18-A613-4D5699374AF5}" type="presParOf" srcId="{A4349D44-656D-4B3B-8135-43C01654CE57}" destId="{CACF9802-80D6-4AF5-8B0A-13DBBED840E8}" srcOrd="0" destOrd="0" presId="urn:microsoft.com/office/officeart/2005/8/layout/hierarchy3"/>
    <dgm:cxn modelId="{60FE0FE8-3665-4288-A74B-8ACB3BB74A1F}" type="presParOf" srcId="{A4349D44-656D-4B3B-8135-43C01654CE57}" destId="{B382CD90-2470-41DD-9CAB-FAE930E0C574}" srcOrd="1" destOrd="0" presId="urn:microsoft.com/office/officeart/2005/8/layout/hierarchy3"/>
    <dgm:cxn modelId="{D7B5ABB4-B9F0-4524-8A9A-CCA78E06FFBB}" type="presParOf" srcId="{A861EFDB-CE51-4E4B-B261-14CA078101C0}" destId="{8D12A44A-F31E-49F4-BD49-5F940F0AC262}" srcOrd="1" destOrd="0" presId="urn:microsoft.com/office/officeart/2005/8/layout/hierarchy3"/>
    <dgm:cxn modelId="{06401AC6-E9FF-488A-B598-1CCCA657EBB3}" type="presParOf" srcId="{8D12A44A-F31E-49F4-BD49-5F940F0AC262}" destId="{43BC701D-F33C-4BCF-A5C3-18F21D08BA59}" srcOrd="0" destOrd="0" presId="urn:microsoft.com/office/officeart/2005/8/layout/hierarchy3"/>
    <dgm:cxn modelId="{A8E39D6F-3492-43C2-9906-20BED1923F66}" type="presParOf" srcId="{8D12A44A-F31E-49F4-BD49-5F940F0AC262}" destId="{1EB8C410-16A6-4D38-86B7-53FD218D3A2C}" srcOrd="1" destOrd="0" presId="urn:microsoft.com/office/officeart/2005/8/layout/hierarchy3"/>
    <dgm:cxn modelId="{B54865CE-6863-4AC6-8160-D576B886FCE0}" type="presParOf" srcId="{8D12A44A-F31E-49F4-BD49-5F940F0AC262}" destId="{AD6D9073-942E-4F45-B5FA-C12788F25DBA}" srcOrd="2" destOrd="0" presId="urn:microsoft.com/office/officeart/2005/8/layout/hierarchy3"/>
    <dgm:cxn modelId="{D582E396-2696-4AAC-9F79-62172ED94CDF}" type="presParOf" srcId="{8D12A44A-F31E-49F4-BD49-5F940F0AC262}" destId="{9F89A35E-74F3-429C-8DE9-AE8A12B24D60}" srcOrd="3" destOrd="0" presId="urn:microsoft.com/office/officeart/2005/8/layout/hierarchy3"/>
    <dgm:cxn modelId="{14670164-2248-4656-B3C5-FA823F2E34FE}" type="presParOf" srcId="{8D12A44A-F31E-49F4-BD49-5F940F0AC262}" destId="{7FA64F6C-FE5D-4A2D-A133-36FD3C050D8D}" srcOrd="4" destOrd="0" presId="urn:microsoft.com/office/officeart/2005/8/layout/hierarchy3"/>
    <dgm:cxn modelId="{A75D310E-CC66-4359-82BF-F8E36F6A46C1}" type="presParOf" srcId="{8D12A44A-F31E-49F4-BD49-5F940F0AC262}" destId="{27DCACD3-0F42-4FAE-9733-BC276A129E29}" srcOrd="5" destOrd="0" presId="urn:microsoft.com/office/officeart/2005/8/layout/hierarchy3"/>
    <dgm:cxn modelId="{84F63F05-6330-4F9D-B285-A1B3C4A6ADEC}" type="presParOf" srcId="{8D12A44A-F31E-49F4-BD49-5F940F0AC262}" destId="{D3FB58B3-545B-4AD5-8394-A540483614E7}" srcOrd="6" destOrd="0" presId="urn:microsoft.com/office/officeart/2005/8/layout/hierarchy3"/>
    <dgm:cxn modelId="{36481926-D86C-420A-8E19-BB0D415E1F9F}" type="presParOf" srcId="{8D12A44A-F31E-49F4-BD49-5F940F0AC262}" destId="{1FD3DF79-B1F6-4A84-AB46-3BE0EDC6B15E}" srcOrd="7" destOrd="0" presId="urn:microsoft.com/office/officeart/2005/8/layout/hierarchy3"/>
    <dgm:cxn modelId="{13142F9C-02DB-421B-913B-90B869400C3E}" type="presParOf" srcId="{6BD27926-415F-43FA-91BB-60CCF1E7B53F}" destId="{8473D182-8CBB-4E04-82DD-CA1F09602605}" srcOrd="3" destOrd="0" presId="urn:microsoft.com/office/officeart/2005/8/layout/hierarchy3"/>
    <dgm:cxn modelId="{5D612260-DBAF-49FF-84E1-A238F4C85D0A}" type="presParOf" srcId="{8473D182-8CBB-4E04-82DD-CA1F09602605}" destId="{252E03F1-81F1-4D93-88E9-5CFD87D0FF35}" srcOrd="0" destOrd="0" presId="urn:microsoft.com/office/officeart/2005/8/layout/hierarchy3"/>
    <dgm:cxn modelId="{8B90037A-AA88-4B74-9DAC-514EB60C5A06}" type="presParOf" srcId="{252E03F1-81F1-4D93-88E9-5CFD87D0FF35}" destId="{8BA8FA37-F5BB-4AB0-A930-052FB5EE41F8}" srcOrd="0" destOrd="0" presId="urn:microsoft.com/office/officeart/2005/8/layout/hierarchy3"/>
    <dgm:cxn modelId="{5BC25E01-C2BF-45B4-A247-187C4E224354}" type="presParOf" srcId="{252E03F1-81F1-4D93-88E9-5CFD87D0FF35}" destId="{E197ACDC-0B3E-4082-A2F4-2E25750239F2}" srcOrd="1" destOrd="0" presId="urn:microsoft.com/office/officeart/2005/8/layout/hierarchy3"/>
    <dgm:cxn modelId="{8F8341C0-81F7-48E5-AD5D-7062BFE9AFB8}" type="presParOf" srcId="{8473D182-8CBB-4E04-82DD-CA1F09602605}" destId="{5BA4F36F-821B-4BF1-81C5-09B5E4564815}" srcOrd="1" destOrd="0" presId="urn:microsoft.com/office/officeart/2005/8/layout/hierarchy3"/>
    <dgm:cxn modelId="{A39B45FB-950A-41BE-813A-0EFC773087E4}" type="presParOf" srcId="{5BA4F36F-821B-4BF1-81C5-09B5E4564815}" destId="{F60E28A0-0506-48CA-B8EE-C59AF319BD9D}" srcOrd="0" destOrd="0" presId="urn:microsoft.com/office/officeart/2005/8/layout/hierarchy3"/>
    <dgm:cxn modelId="{B5918203-C087-4B9F-99DC-A87309037EBE}" type="presParOf" srcId="{5BA4F36F-821B-4BF1-81C5-09B5E4564815}" destId="{0A097485-4168-48AF-8431-6E037A5CDE42}" srcOrd="1" destOrd="0" presId="urn:microsoft.com/office/officeart/2005/8/layout/hierarchy3"/>
    <dgm:cxn modelId="{F4EC4E57-6E1E-457E-9AF3-C089461047C6}" type="presParOf" srcId="{5BA4F36F-821B-4BF1-81C5-09B5E4564815}" destId="{76014070-3729-45AC-817C-E09DB6B05D73}" srcOrd="2" destOrd="0" presId="urn:microsoft.com/office/officeart/2005/8/layout/hierarchy3"/>
    <dgm:cxn modelId="{93248F22-45B3-4713-B6E6-F5E8C9453984}" type="presParOf" srcId="{5BA4F36F-821B-4BF1-81C5-09B5E4564815}" destId="{22998674-F378-4272-8B68-D58363FCC766}" srcOrd="3" destOrd="0" presId="urn:microsoft.com/office/officeart/2005/8/layout/hierarchy3"/>
    <dgm:cxn modelId="{9200FD3C-38F1-4503-A1AE-FCD85B166349}" type="presParOf" srcId="{5BA4F36F-821B-4BF1-81C5-09B5E4564815}" destId="{A8315B4D-2EA5-4749-BF34-FB258826099C}" srcOrd="4" destOrd="0" presId="urn:microsoft.com/office/officeart/2005/8/layout/hierarchy3"/>
    <dgm:cxn modelId="{0FB2F6D3-7947-4435-BEFB-DC16E432F595}" type="presParOf" srcId="{5BA4F36F-821B-4BF1-81C5-09B5E4564815}" destId="{2266A44B-598F-4B7C-B8D8-0B9BC2ACBC0E}" srcOrd="5" destOrd="0" presId="urn:microsoft.com/office/officeart/2005/8/layout/hierarchy3"/>
    <dgm:cxn modelId="{5E590EFC-41F1-43E8-A114-8F3406159AC1}" type="presParOf" srcId="{5BA4F36F-821B-4BF1-81C5-09B5E4564815}" destId="{CEC852F6-655F-4F46-8D2F-D649B9A43BAF}" srcOrd="6" destOrd="0" presId="urn:microsoft.com/office/officeart/2005/8/layout/hierarchy3"/>
    <dgm:cxn modelId="{A83A9570-FBD5-4F86-B9FA-94701E721594}" type="presParOf" srcId="{5BA4F36F-821B-4BF1-81C5-09B5E4564815}" destId="{710C0352-BD2F-491A-B41D-6BDD711927EC}"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04608-751A-4D37-8141-2CF30125C24B}">
      <dsp:nvSpPr>
        <dsp:cNvPr id="0" name=""/>
        <dsp:cNvSpPr/>
      </dsp:nvSpPr>
      <dsp:spPr>
        <a:xfrm>
          <a:off x="0" y="405769"/>
          <a:ext cx="5359400" cy="6552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73FC62-E1DC-4EA2-928F-C5CA18BC422C}">
      <dsp:nvSpPr>
        <dsp:cNvPr id="0" name=""/>
        <dsp:cNvSpPr/>
      </dsp:nvSpPr>
      <dsp:spPr>
        <a:xfrm>
          <a:off x="267970" y="22009"/>
          <a:ext cx="3751580" cy="76752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01" tIns="0" rIns="141801" bIns="0" numCol="1" spcCol="1270" anchor="ctr" anchorCtr="0">
          <a:noAutofit/>
        </a:bodyPr>
        <a:lstStyle/>
        <a:p>
          <a:pPr lvl="0" algn="l" defTabSz="711200">
            <a:lnSpc>
              <a:spcPct val="90000"/>
            </a:lnSpc>
            <a:spcBef>
              <a:spcPct val="0"/>
            </a:spcBef>
            <a:spcAft>
              <a:spcPct val="35000"/>
            </a:spcAft>
          </a:pPr>
          <a:r>
            <a:rPr lang="es-ES" sz="1600" kern="1200" smtClean="0"/>
            <a:t>Sistemas Multi-Agente</a:t>
          </a:r>
          <a:endParaRPr lang="es-ES" sz="1600" kern="1200" dirty="0"/>
        </a:p>
      </dsp:txBody>
      <dsp:txXfrm>
        <a:off x="305437" y="59476"/>
        <a:ext cx="3676646" cy="692586"/>
      </dsp:txXfrm>
    </dsp:sp>
    <dsp:sp modelId="{09B5173D-187B-49E4-939E-2209DAE7039D}">
      <dsp:nvSpPr>
        <dsp:cNvPr id="0" name=""/>
        <dsp:cNvSpPr/>
      </dsp:nvSpPr>
      <dsp:spPr>
        <a:xfrm>
          <a:off x="0" y="1585129"/>
          <a:ext cx="5359400" cy="6552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8CCA6F-1D92-4B1B-9696-822B3EB9F4A9}">
      <dsp:nvSpPr>
        <dsp:cNvPr id="0" name=""/>
        <dsp:cNvSpPr/>
      </dsp:nvSpPr>
      <dsp:spPr>
        <a:xfrm>
          <a:off x="267970" y="1201370"/>
          <a:ext cx="3751580" cy="76752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01" tIns="0" rIns="141801" bIns="0" numCol="1" spcCol="1270" anchor="ctr" anchorCtr="0">
          <a:noAutofit/>
        </a:bodyPr>
        <a:lstStyle/>
        <a:p>
          <a:pPr lvl="0" algn="l" defTabSz="711200">
            <a:lnSpc>
              <a:spcPct val="90000"/>
            </a:lnSpc>
            <a:spcBef>
              <a:spcPct val="0"/>
            </a:spcBef>
            <a:spcAft>
              <a:spcPct val="35000"/>
            </a:spcAft>
          </a:pPr>
          <a:r>
            <a:rPr lang="es-ES" sz="1600" kern="1200" smtClean="0"/>
            <a:t>Sistemas Homogéneos</a:t>
          </a:r>
          <a:endParaRPr lang="es-ES" sz="1600" kern="1200" dirty="0"/>
        </a:p>
      </dsp:txBody>
      <dsp:txXfrm>
        <a:off x="305437" y="1238837"/>
        <a:ext cx="3676646" cy="692586"/>
      </dsp:txXfrm>
    </dsp:sp>
    <dsp:sp modelId="{DFBE4AA5-6783-488A-A7F5-D3EC3D65C089}">
      <dsp:nvSpPr>
        <dsp:cNvPr id="0" name=""/>
        <dsp:cNvSpPr/>
      </dsp:nvSpPr>
      <dsp:spPr>
        <a:xfrm>
          <a:off x="0" y="2764490"/>
          <a:ext cx="5359400" cy="6552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1DB108-10C9-4769-B211-C7D13F453BFC}">
      <dsp:nvSpPr>
        <dsp:cNvPr id="0" name=""/>
        <dsp:cNvSpPr/>
      </dsp:nvSpPr>
      <dsp:spPr>
        <a:xfrm>
          <a:off x="267970" y="2380730"/>
          <a:ext cx="3751580" cy="76752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801" tIns="0" rIns="141801" bIns="0" numCol="1" spcCol="1270" anchor="ctr" anchorCtr="0">
          <a:noAutofit/>
        </a:bodyPr>
        <a:lstStyle/>
        <a:p>
          <a:pPr lvl="0" algn="l" defTabSz="711200">
            <a:lnSpc>
              <a:spcPct val="90000"/>
            </a:lnSpc>
            <a:spcBef>
              <a:spcPct val="0"/>
            </a:spcBef>
            <a:spcAft>
              <a:spcPct val="35000"/>
            </a:spcAft>
          </a:pPr>
          <a:r>
            <a:rPr lang="es-ES" sz="1600" kern="1200" dirty="0" smtClean="0"/>
            <a:t>Sistemas Heterogéneos</a:t>
          </a:r>
          <a:endParaRPr lang="es-ES" sz="1600" kern="1200" dirty="0"/>
        </a:p>
      </dsp:txBody>
      <dsp:txXfrm>
        <a:off x="305437" y="2418197"/>
        <a:ext cx="3676646"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9E999-A761-4CD7-A7DC-A7AA3EE7AB23}">
      <dsp:nvSpPr>
        <dsp:cNvPr id="0" name=""/>
        <dsp:cNvSpPr/>
      </dsp:nvSpPr>
      <dsp:spPr>
        <a:xfrm>
          <a:off x="1044" y="0"/>
          <a:ext cx="1624873" cy="3611642"/>
        </a:xfrm>
        <a:prstGeom prst="roundRect">
          <a:avLst>
            <a:gd name="adj" fmla="val 10000"/>
          </a:avLst>
        </a:prstGeom>
        <a:solidFill>
          <a:schemeClr val="accent1">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S" sz="1700" kern="1200" dirty="0" smtClean="0">
              <a:solidFill>
                <a:schemeClr val="tx1"/>
              </a:solidFill>
            </a:rPr>
            <a:t>Ruedas</a:t>
          </a:r>
          <a:endParaRPr lang="es-ES" sz="1700" kern="1200" dirty="0">
            <a:solidFill>
              <a:schemeClr val="tx1"/>
            </a:solidFill>
          </a:endParaRPr>
        </a:p>
      </dsp:txBody>
      <dsp:txXfrm>
        <a:off x="1044" y="1444656"/>
        <a:ext cx="1624873" cy="1444656"/>
      </dsp:txXfrm>
    </dsp:sp>
    <dsp:sp modelId="{0EFC65BB-655A-4864-A7B1-63C676B3A6B7}">
      <dsp:nvSpPr>
        <dsp:cNvPr id="0" name=""/>
        <dsp:cNvSpPr/>
      </dsp:nvSpPr>
      <dsp:spPr>
        <a:xfrm>
          <a:off x="93480" y="98036"/>
          <a:ext cx="1440000" cy="14400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50D10A-9AE7-4239-9368-20E9371BF6AB}">
      <dsp:nvSpPr>
        <dsp:cNvPr id="0" name=""/>
        <dsp:cNvSpPr/>
      </dsp:nvSpPr>
      <dsp:spPr>
        <a:xfrm>
          <a:off x="1674664" y="0"/>
          <a:ext cx="1624873" cy="3611642"/>
        </a:xfrm>
        <a:prstGeom prst="roundRect">
          <a:avLst>
            <a:gd name="adj" fmla="val 10000"/>
          </a:avLst>
        </a:prstGeom>
        <a:solidFill>
          <a:schemeClr val="accent1">
            <a:alpha val="90000"/>
            <a:hueOff val="0"/>
            <a:satOff val="0"/>
            <a:lumOff val="0"/>
            <a:alphaOff val="-2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S" sz="1700" kern="1200" dirty="0" smtClean="0">
              <a:solidFill>
                <a:schemeClr val="tx1"/>
              </a:solidFill>
            </a:rPr>
            <a:t>Patas</a:t>
          </a:r>
          <a:endParaRPr lang="es-ES" sz="1700" kern="1200" dirty="0">
            <a:solidFill>
              <a:schemeClr val="tx1"/>
            </a:solidFill>
          </a:endParaRPr>
        </a:p>
      </dsp:txBody>
      <dsp:txXfrm>
        <a:off x="1674664" y="1444656"/>
        <a:ext cx="1624873" cy="1444656"/>
      </dsp:txXfrm>
    </dsp:sp>
    <dsp:sp modelId="{C55B1C25-CDF2-40BF-9908-F13D620B02F2}">
      <dsp:nvSpPr>
        <dsp:cNvPr id="0" name=""/>
        <dsp:cNvSpPr/>
      </dsp:nvSpPr>
      <dsp:spPr>
        <a:xfrm>
          <a:off x="1796722" y="162547"/>
          <a:ext cx="1440000" cy="14400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80EB7C-6F93-4151-A024-12CD86A51B7E}">
      <dsp:nvSpPr>
        <dsp:cNvPr id="0" name=""/>
        <dsp:cNvSpPr/>
      </dsp:nvSpPr>
      <dsp:spPr>
        <a:xfrm>
          <a:off x="3348284" y="0"/>
          <a:ext cx="1624873" cy="3611642"/>
        </a:xfrm>
        <a:prstGeom prst="roundRect">
          <a:avLst>
            <a:gd name="adj" fmla="val 10000"/>
          </a:avLst>
        </a:prstGeom>
        <a:solidFill>
          <a:schemeClr val="accent1">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S" sz="1700" kern="1200" dirty="0" smtClean="0">
              <a:solidFill>
                <a:schemeClr val="tx1"/>
              </a:solidFill>
            </a:rPr>
            <a:t>Orugas</a:t>
          </a:r>
          <a:endParaRPr lang="es-ES" sz="1700" kern="1200" dirty="0">
            <a:solidFill>
              <a:schemeClr val="tx1"/>
            </a:solidFill>
          </a:endParaRPr>
        </a:p>
      </dsp:txBody>
      <dsp:txXfrm>
        <a:off x="3348284" y="1444656"/>
        <a:ext cx="1624873" cy="1444656"/>
      </dsp:txXfrm>
    </dsp:sp>
    <dsp:sp modelId="{9B8DB310-3533-48EE-BC85-01D8BF9A435B}">
      <dsp:nvSpPr>
        <dsp:cNvPr id="0" name=""/>
        <dsp:cNvSpPr/>
      </dsp:nvSpPr>
      <dsp:spPr>
        <a:xfrm>
          <a:off x="3440721" y="98036"/>
          <a:ext cx="1440000" cy="14400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7C9274-6736-422C-BAC9-07209945EDC3}">
      <dsp:nvSpPr>
        <dsp:cNvPr id="0" name=""/>
        <dsp:cNvSpPr/>
      </dsp:nvSpPr>
      <dsp:spPr>
        <a:xfrm>
          <a:off x="198968" y="2889313"/>
          <a:ext cx="4576266" cy="541746"/>
        </a:xfrm>
        <a:prstGeom prst="leftRightArrow">
          <a:avLst/>
        </a:prstGeom>
        <a:solidFill>
          <a:schemeClr val="accent1">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3DF0E-3C28-44C6-97C0-CD60F4FAADDF}">
      <dsp:nvSpPr>
        <dsp:cNvPr id="0" name=""/>
        <dsp:cNvSpPr/>
      </dsp:nvSpPr>
      <dsp:spPr>
        <a:xfrm>
          <a:off x="5911648" y="2158695"/>
          <a:ext cx="537069" cy="1535067"/>
        </a:xfrm>
        <a:custGeom>
          <a:avLst/>
          <a:gdLst/>
          <a:ahLst/>
          <a:cxnLst/>
          <a:rect l="0" t="0" r="0" b="0"/>
          <a:pathLst>
            <a:path>
              <a:moveTo>
                <a:pt x="0" y="0"/>
              </a:moveTo>
              <a:lnTo>
                <a:pt x="268534" y="0"/>
              </a:lnTo>
              <a:lnTo>
                <a:pt x="268534" y="1535067"/>
              </a:lnTo>
              <a:lnTo>
                <a:pt x="537069" y="1535067"/>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6139525" y="2885571"/>
        <a:ext cx="81315" cy="81315"/>
      </dsp:txXfrm>
    </dsp:sp>
    <dsp:sp modelId="{0BEEE712-1943-4FE6-B69F-BF79ECAD5D7F}">
      <dsp:nvSpPr>
        <dsp:cNvPr id="0" name=""/>
        <dsp:cNvSpPr/>
      </dsp:nvSpPr>
      <dsp:spPr>
        <a:xfrm>
          <a:off x="5911648" y="2158695"/>
          <a:ext cx="537069" cy="511689"/>
        </a:xfrm>
        <a:custGeom>
          <a:avLst/>
          <a:gdLst/>
          <a:ahLst/>
          <a:cxnLst/>
          <a:rect l="0" t="0" r="0" b="0"/>
          <a:pathLst>
            <a:path>
              <a:moveTo>
                <a:pt x="0" y="0"/>
              </a:moveTo>
              <a:lnTo>
                <a:pt x="268534" y="0"/>
              </a:lnTo>
              <a:lnTo>
                <a:pt x="268534" y="511689"/>
              </a:lnTo>
              <a:lnTo>
                <a:pt x="537069" y="511689"/>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6161637" y="2395995"/>
        <a:ext cx="37090" cy="37090"/>
      </dsp:txXfrm>
    </dsp:sp>
    <dsp:sp modelId="{9E85C460-5A25-488B-A931-6AB619AA4BE9}">
      <dsp:nvSpPr>
        <dsp:cNvPr id="0" name=""/>
        <dsp:cNvSpPr/>
      </dsp:nvSpPr>
      <dsp:spPr>
        <a:xfrm>
          <a:off x="5911648" y="1647006"/>
          <a:ext cx="537069" cy="511689"/>
        </a:xfrm>
        <a:custGeom>
          <a:avLst/>
          <a:gdLst/>
          <a:ahLst/>
          <a:cxnLst/>
          <a:rect l="0" t="0" r="0" b="0"/>
          <a:pathLst>
            <a:path>
              <a:moveTo>
                <a:pt x="0" y="511689"/>
              </a:moveTo>
              <a:lnTo>
                <a:pt x="268534" y="511689"/>
              </a:lnTo>
              <a:lnTo>
                <a:pt x="268534" y="0"/>
              </a:lnTo>
              <a:lnTo>
                <a:pt x="537069"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6161637" y="1884305"/>
        <a:ext cx="37090" cy="37090"/>
      </dsp:txXfrm>
    </dsp:sp>
    <dsp:sp modelId="{A9E0B312-4202-4EC4-BD51-31C8F28E7539}">
      <dsp:nvSpPr>
        <dsp:cNvPr id="0" name=""/>
        <dsp:cNvSpPr/>
      </dsp:nvSpPr>
      <dsp:spPr>
        <a:xfrm>
          <a:off x="5911648" y="623627"/>
          <a:ext cx="537069" cy="1535067"/>
        </a:xfrm>
        <a:custGeom>
          <a:avLst/>
          <a:gdLst/>
          <a:ahLst/>
          <a:cxnLst/>
          <a:rect l="0" t="0" r="0" b="0"/>
          <a:pathLst>
            <a:path>
              <a:moveTo>
                <a:pt x="0" y="1535067"/>
              </a:moveTo>
              <a:lnTo>
                <a:pt x="268534" y="1535067"/>
              </a:lnTo>
              <a:lnTo>
                <a:pt x="268534" y="0"/>
              </a:lnTo>
              <a:lnTo>
                <a:pt x="537069"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6139525" y="1350503"/>
        <a:ext cx="81315" cy="81315"/>
      </dsp:txXfrm>
    </dsp:sp>
    <dsp:sp modelId="{06178631-0947-4BAE-895F-B4337B5AEAF5}">
      <dsp:nvSpPr>
        <dsp:cNvPr id="0" name=""/>
        <dsp:cNvSpPr/>
      </dsp:nvSpPr>
      <dsp:spPr>
        <a:xfrm>
          <a:off x="1901326" y="2112975"/>
          <a:ext cx="537069" cy="91440"/>
        </a:xfrm>
        <a:custGeom>
          <a:avLst/>
          <a:gdLst/>
          <a:ahLst/>
          <a:cxnLst/>
          <a:rect l="0" t="0" r="0" b="0"/>
          <a:pathLst>
            <a:path>
              <a:moveTo>
                <a:pt x="0" y="45720"/>
              </a:moveTo>
              <a:lnTo>
                <a:pt x="53706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2156434" y="2145268"/>
        <a:ext cx="26853" cy="26853"/>
      </dsp:txXfrm>
    </dsp:sp>
    <dsp:sp modelId="{1A13181B-E23E-491C-9956-1348DE22BE5C}">
      <dsp:nvSpPr>
        <dsp:cNvPr id="0" name=""/>
        <dsp:cNvSpPr/>
      </dsp:nvSpPr>
      <dsp:spPr>
        <a:xfrm rot="16200000">
          <a:off x="517112" y="1854350"/>
          <a:ext cx="2159738" cy="608689"/>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smtClean="0"/>
            <a:t>Imagen</a:t>
          </a:r>
          <a:endParaRPr lang="es-ES" sz="2800" kern="1200" dirty="0"/>
        </a:p>
      </dsp:txBody>
      <dsp:txXfrm>
        <a:off x="517112" y="1854350"/>
        <a:ext cx="2159738" cy="608689"/>
      </dsp:txXfrm>
    </dsp:sp>
    <dsp:sp modelId="{910060E4-24FD-4A38-AC04-64A6A0600230}">
      <dsp:nvSpPr>
        <dsp:cNvPr id="0" name=""/>
        <dsp:cNvSpPr/>
      </dsp:nvSpPr>
      <dsp:spPr>
        <a:xfrm>
          <a:off x="2438395" y="1409091"/>
          <a:ext cx="3473252" cy="1499208"/>
        </a:xfrm>
        <a:prstGeom prst="rect">
          <a:avLst/>
        </a:prstGeom>
        <a:gradFill rotWithShape="0">
          <a:gsLst>
            <a:gs pos="0">
              <a:schemeClr val="accent6">
                <a:hueOff val="0"/>
                <a:satOff val="0"/>
                <a:lumOff val="0"/>
                <a:alphaOff val="0"/>
                <a:tint val="65000"/>
                <a:shade val="92000"/>
                <a:satMod val="130000"/>
              </a:schemeClr>
            </a:gs>
            <a:gs pos="45000">
              <a:schemeClr val="accent6">
                <a:hueOff val="0"/>
                <a:satOff val="0"/>
                <a:lumOff val="0"/>
                <a:alphaOff val="0"/>
                <a:tint val="60000"/>
                <a:shade val="99000"/>
                <a:satMod val="120000"/>
              </a:schemeClr>
            </a:gs>
            <a:gs pos="100000">
              <a:schemeClr val="accent6">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smtClean="0"/>
            <a:t>Se define como una matriz de dimensiones NxM, los valores de cada elemento de la imagen representan desde niveles oscuros de luminosidad hasta valores claros. </a:t>
          </a:r>
          <a:endParaRPr lang="es-ES" sz="1400" kern="1200" dirty="0"/>
        </a:p>
      </dsp:txBody>
      <dsp:txXfrm>
        <a:off x="2438395" y="1409091"/>
        <a:ext cx="3473252" cy="1499208"/>
      </dsp:txXfrm>
    </dsp:sp>
    <dsp:sp modelId="{782C8398-7D44-4179-BBC7-8022DE45294C}">
      <dsp:nvSpPr>
        <dsp:cNvPr id="0" name=""/>
        <dsp:cNvSpPr/>
      </dsp:nvSpPr>
      <dsp:spPr>
        <a:xfrm>
          <a:off x="6448717" y="214276"/>
          <a:ext cx="2685345" cy="818702"/>
        </a:xfrm>
        <a:prstGeom prst="rect">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Fuentes de iluminación</a:t>
          </a:r>
          <a:endParaRPr lang="es-ES" sz="1400" kern="1200" dirty="0"/>
        </a:p>
      </dsp:txBody>
      <dsp:txXfrm>
        <a:off x="6448717" y="214276"/>
        <a:ext cx="2685345" cy="818702"/>
      </dsp:txXfrm>
    </dsp:sp>
    <dsp:sp modelId="{042741A7-3ACA-49FA-9891-5290FE2C4F11}">
      <dsp:nvSpPr>
        <dsp:cNvPr id="0" name=""/>
        <dsp:cNvSpPr/>
      </dsp:nvSpPr>
      <dsp:spPr>
        <a:xfrm>
          <a:off x="6448717" y="1237654"/>
          <a:ext cx="2685345" cy="818702"/>
        </a:xfrm>
        <a:prstGeom prst="rect">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Medio de la escena</a:t>
          </a:r>
          <a:endParaRPr lang="es-ES" sz="1400" kern="1200" dirty="0"/>
        </a:p>
      </dsp:txBody>
      <dsp:txXfrm>
        <a:off x="6448717" y="1237654"/>
        <a:ext cx="2685345" cy="818702"/>
      </dsp:txXfrm>
    </dsp:sp>
    <dsp:sp modelId="{93AAA163-369F-4A98-86D3-F3464D5D0A9B}">
      <dsp:nvSpPr>
        <dsp:cNvPr id="0" name=""/>
        <dsp:cNvSpPr/>
      </dsp:nvSpPr>
      <dsp:spPr>
        <a:xfrm>
          <a:off x="6448717" y="2261033"/>
          <a:ext cx="2685345" cy="818702"/>
        </a:xfrm>
        <a:prstGeom prst="rect">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Objetos de la escena</a:t>
          </a:r>
          <a:endParaRPr lang="es-ES" sz="1400" kern="1200" dirty="0"/>
        </a:p>
      </dsp:txBody>
      <dsp:txXfrm>
        <a:off x="6448717" y="2261033"/>
        <a:ext cx="2685345" cy="818702"/>
      </dsp:txXfrm>
    </dsp:sp>
    <dsp:sp modelId="{775FF357-0447-40E8-9C38-C5A7A05023CF}">
      <dsp:nvSpPr>
        <dsp:cNvPr id="0" name=""/>
        <dsp:cNvSpPr/>
      </dsp:nvSpPr>
      <dsp:spPr>
        <a:xfrm>
          <a:off x="6448717" y="3284412"/>
          <a:ext cx="2685345" cy="818702"/>
        </a:xfrm>
        <a:prstGeom prst="rect">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Óptica</a:t>
          </a:r>
          <a:endParaRPr lang="es-ES" sz="1400" kern="1200" dirty="0"/>
        </a:p>
      </dsp:txBody>
      <dsp:txXfrm>
        <a:off x="6448717" y="3284412"/>
        <a:ext cx="2685345" cy="818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CC1FE-6EB8-408E-A925-BDB677D42FCA}">
      <dsp:nvSpPr>
        <dsp:cNvPr id="0" name=""/>
        <dsp:cNvSpPr/>
      </dsp:nvSpPr>
      <dsp:spPr>
        <a:xfrm>
          <a:off x="5434610" y="3972979"/>
          <a:ext cx="390452" cy="91440"/>
        </a:xfrm>
        <a:custGeom>
          <a:avLst/>
          <a:gdLst/>
          <a:ahLst/>
          <a:cxnLst/>
          <a:rect l="0" t="0" r="0" b="0"/>
          <a:pathLst>
            <a:path>
              <a:moveTo>
                <a:pt x="0" y="45720"/>
              </a:moveTo>
              <a:lnTo>
                <a:pt x="390452" y="45720"/>
              </a:lnTo>
            </a:path>
          </a:pathLst>
        </a:custGeom>
        <a:noFill/>
        <a:ln w="15875"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20074" y="4008938"/>
        <a:ext cx="19522" cy="19522"/>
      </dsp:txXfrm>
    </dsp:sp>
    <dsp:sp modelId="{461AC7A7-0CDC-4B51-8F38-41A90F3E8ACC}">
      <dsp:nvSpPr>
        <dsp:cNvPr id="0" name=""/>
        <dsp:cNvSpPr/>
      </dsp:nvSpPr>
      <dsp:spPr>
        <a:xfrm>
          <a:off x="3091897" y="3274697"/>
          <a:ext cx="390452" cy="744001"/>
        </a:xfrm>
        <a:custGeom>
          <a:avLst/>
          <a:gdLst/>
          <a:ahLst/>
          <a:cxnLst/>
          <a:rect l="0" t="0" r="0" b="0"/>
          <a:pathLst>
            <a:path>
              <a:moveTo>
                <a:pt x="0" y="0"/>
              </a:moveTo>
              <a:lnTo>
                <a:pt x="195226" y="0"/>
              </a:lnTo>
              <a:lnTo>
                <a:pt x="195226" y="744001"/>
              </a:lnTo>
              <a:lnTo>
                <a:pt x="390452" y="744001"/>
              </a:lnTo>
            </a:path>
          </a:pathLst>
        </a:custGeom>
        <a:noFill/>
        <a:ln w="15875"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66118" y="3625692"/>
        <a:ext cx="42011" cy="42011"/>
      </dsp:txXfrm>
    </dsp:sp>
    <dsp:sp modelId="{5A9EB70C-3285-4D71-9AF7-5A55E78FE51B}">
      <dsp:nvSpPr>
        <dsp:cNvPr id="0" name=""/>
        <dsp:cNvSpPr/>
      </dsp:nvSpPr>
      <dsp:spPr>
        <a:xfrm>
          <a:off x="7777322" y="3228977"/>
          <a:ext cx="390452" cy="91440"/>
        </a:xfrm>
        <a:custGeom>
          <a:avLst/>
          <a:gdLst/>
          <a:ahLst/>
          <a:cxnLst/>
          <a:rect l="0" t="0" r="0" b="0"/>
          <a:pathLst>
            <a:path>
              <a:moveTo>
                <a:pt x="0" y="45720"/>
              </a:moveTo>
              <a:lnTo>
                <a:pt x="390452" y="45720"/>
              </a:lnTo>
            </a:path>
          </a:pathLst>
        </a:custGeom>
        <a:noFill/>
        <a:ln w="15875"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7962786" y="3264936"/>
        <a:ext cx="19522" cy="19522"/>
      </dsp:txXfrm>
    </dsp:sp>
    <dsp:sp modelId="{77167EA8-C85A-4914-B92C-A1D1A38BEC7E}">
      <dsp:nvSpPr>
        <dsp:cNvPr id="0" name=""/>
        <dsp:cNvSpPr/>
      </dsp:nvSpPr>
      <dsp:spPr>
        <a:xfrm>
          <a:off x="5434610" y="3228977"/>
          <a:ext cx="390452" cy="91440"/>
        </a:xfrm>
        <a:custGeom>
          <a:avLst/>
          <a:gdLst/>
          <a:ahLst/>
          <a:cxnLst/>
          <a:rect l="0" t="0" r="0" b="0"/>
          <a:pathLst>
            <a:path>
              <a:moveTo>
                <a:pt x="0" y="45720"/>
              </a:moveTo>
              <a:lnTo>
                <a:pt x="390452" y="45720"/>
              </a:lnTo>
            </a:path>
          </a:pathLst>
        </a:custGeom>
        <a:noFill/>
        <a:ln w="15875"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20074" y="3264936"/>
        <a:ext cx="19522" cy="19522"/>
      </dsp:txXfrm>
    </dsp:sp>
    <dsp:sp modelId="{692C497F-E4B7-4FE3-AD4F-19E95B1BB119}">
      <dsp:nvSpPr>
        <dsp:cNvPr id="0" name=""/>
        <dsp:cNvSpPr/>
      </dsp:nvSpPr>
      <dsp:spPr>
        <a:xfrm>
          <a:off x="3091897" y="3228977"/>
          <a:ext cx="390452" cy="91440"/>
        </a:xfrm>
        <a:custGeom>
          <a:avLst/>
          <a:gdLst/>
          <a:ahLst/>
          <a:cxnLst/>
          <a:rect l="0" t="0" r="0" b="0"/>
          <a:pathLst>
            <a:path>
              <a:moveTo>
                <a:pt x="0" y="45720"/>
              </a:moveTo>
              <a:lnTo>
                <a:pt x="390452" y="45720"/>
              </a:lnTo>
            </a:path>
          </a:pathLst>
        </a:custGeom>
        <a:noFill/>
        <a:ln w="15875"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77362" y="3264936"/>
        <a:ext cx="19522" cy="19522"/>
      </dsp:txXfrm>
    </dsp:sp>
    <dsp:sp modelId="{7424C272-DD5C-4020-B9B7-A3B06A8FE6FA}">
      <dsp:nvSpPr>
        <dsp:cNvPr id="0" name=""/>
        <dsp:cNvSpPr/>
      </dsp:nvSpPr>
      <dsp:spPr>
        <a:xfrm>
          <a:off x="7777322" y="2484976"/>
          <a:ext cx="390452" cy="91440"/>
        </a:xfrm>
        <a:custGeom>
          <a:avLst/>
          <a:gdLst/>
          <a:ahLst/>
          <a:cxnLst/>
          <a:rect l="0" t="0" r="0" b="0"/>
          <a:pathLst>
            <a:path>
              <a:moveTo>
                <a:pt x="0" y="45720"/>
              </a:moveTo>
              <a:lnTo>
                <a:pt x="390452" y="45720"/>
              </a:lnTo>
            </a:path>
          </a:pathLst>
        </a:custGeom>
        <a:noFill/>
        <a:ln w="15875"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7962786" y="2520934"/>
        <a:ext cx="19522" cy="19522"/>
      </dsp:txXfrm>
    </dsp:sp>
    <dsp:sp modelId="{BCE0B4DA-9559-49C4-BC78-A9BD69D88EAD}">
      <dsp:nvSpPr>
        <dsp:cNvPr id="0" name=""/>
        <dsp:cNvSpPr/>
      </dsp:nvSpPr>
      <dsp:spPr>
        <a:xfrm>
          <a:off x="5434610" y="2484976"/>
          <a:ext cx="390452" cy="91440"/>
        </a:xfrm>
        <a:custGeom>
          <a:avLst/>
          <a:gdLst/>
          <a:ahLst/>
          <a:cxnLst/>
          <a:rect l="0" t="0" r="0" b="0"/>
          <a:pathLst>
            <a:path>
              <a:moveTo>
                <a:pt x="0" y="45720"/>
              </a:moveTo>
              <a:lnTo>
                <a:pt x="390452" y="45720"/>
              </a:lnTo>
            </a:path>
          </a:pathLst>
        </a:custGeom>
        <a:noFill/>
        <a:ln w="15875"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20074" y="2520934"/>
        <a:ext cx="19522" cy="19522"/>
      </dsp:txXfrm>
    </dsp:sp>
    <dsp:sp modelId="{DE8981DF-7F62-4272-BD0C-AEB513BA14B8}">
      <dsp:nvSpPr>
        <dsp:cNvPr id="0" name=""/>
        <dsp:cNvSpPr/>
      </dsp:nvSpPr>
      <dsp:spPr>
        <a:xfrm>
          <a:off x="3091897" y="2530696"/>
          <a:ext cx="390452" cy="744001"/>
        </a:xfrm>
        <a:custGeom>
          <a:avLst/>
          <a:gdLst/>
          <a:ahLst/>
          <a:cxnLst/>
          <a:rect l="0" t="0" r="0" b="0"/>
          <a:pathLst>
            <a:path>
              <a:moveTo>
                <a:pt x="0" y="744001"/>
              </a:moveTo>
              <a:lnTo>
                <a:pt x="195226" y="744001"/>
              </a:lnTo>
              <a:lnTo>
                <a:pt x="195226" y="0"/>
              </a:lnTo>
              <a:lnTo>
                <a:pt x="390452" y="0"/>
              </a:lnTo>
            </a:path>
          </a:pathLst>
        </a:custGeom>
        <a:noFill/>
        <a:ln w="15875"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66118" y="2881691"/>
        <a:ext cx="42011" cy="42011"/>
      </dsp:txXfrm>
    </dsp:sp>
    <dsp:sp modelId="{209F3151-8208-4221-B399-D464A48C1F6A}">
      <dsp:nvSpPr>
        <dsp:cNvPr id="0" name=""/>
        <dsp:cNvSpPr/>
      </dsp:nvSpPr>
      <dsp:spPr>
        <a:xfrm>
          <a:off x="749185" y="2168851"/>
          <a:ext cx="390452" cy="1105846"/>
        </a:xfrm>
        <a:custGeom>
          <a:avLst/>
          <a:gdLst/>
          <a:ahLst/>
          <a:cxnLst/>
          <a:rect l="0" t="0" r="0" b="0"/>
          <a:pathLst>
            <a:path>
              <a:moveTo>
                <a:pt x="0" y="0"/>
              </a:moveTo>
              <a:lnTo>
                <a:pt x="195226" y="0"/>
              </a:lnTo>
              <a:lnTo>
                <a:pt x="195226" y="1105846"/>
              </a:lnTo>
              <a:lnTo>
                <a:pt x="390452" y="1105846"/>
              </a:lnTo>
            </a:path>
          </a:pathLst>
        </a:custGeom>
        <a:noFill/>
        <a:ln w="15875"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15093" y="2692455"/>
        <a:ext cx="58637" cy="58637"/>
      </dsp:txXfrm>
    </dsp:sp>
    <dsp:sp modelId="{831DBFFD-CFA1-4B71-A31B-424785F2B5A8}">
      <dsp:nvSpPr>
        <dsp:cNvPr id="0" name=""/>
        <dsp:cNvSpPr/>
      </dsp:nvSpPr>
      <dsp:spPr>
        <a:xfrm>
          <a:off x="3091897" y="1042693"/>
          <a:ext cx="390452" cy="744001"/>
        </a:xfrm>
        <a:custGeom>
          <a:avLst/>
          <a:gdLst/>
          <a:ahLst/>
          <a:cxnLst/>
          <a:rect l="0" t="0" r="0" b="0"/>
          <a:pathLst>
            <a:path>
              <a:moveTo>
                <a:pt x="0" y="0"/>
              </a:moveTo>
              <a:lnTo>
                <a:pt x="195226" y="0"/>
              </a:lnTo>
              <a:lnTo>
                <a:pt x="195226" y="744001"/>
              </a:lnTo>
              <a:lnTo>
                <a:pt x="390452" y="744001"/>
              </a:lnTo>
            </a:path>
          </a:pathLst>
        </a:custGeom>
        <a:noFill/>
        <a:ln w="15875"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66118" y="1393688"/>
        <a:ext cx="42011" cy="42011"/>
      </dsp:txXfrm>
    </dsp:sp>
    <dsp:sp modelId="{DC43DF0E-3C28-44C6-97C0-CD60F4FAADDF}">
      <dsp:nvSpPr>
        <dsp:cNvPr id="0" name=""/>
        <dsp:cNvSpPr/>
      </dsp:nvSpPr>
      <dsp:spPr>
        <a:xfrm>
          <a:off x="5434610" y="996973"/>
          <a:ext cx="390452" cy="91440"/>
        </a:xfrm>
        <a:custGeom>
          <a:avLst/>
          <a:gdLst/>
          <a:ahLst/>
          <a:cxnLst/>
          <a:rect l="0" t="0" r="0" b="0"/>
          <a:pathLst>
            <a:path>
              <a:moveTo>
                <a:pt x="0" y="45720"/>
              </a:moveTo>
              <a:lnTo>
                <a:pt x="390452" y="45720"/>
              </a:lnTo>
            </a:path>
          </a:pathLst>
        </a:custGeom>
        <a:noFill/>
        <a:ln w="15875"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5620074" y="1032931"/>
        <a:ext cx="19522" cy="19522"/>
      </dsp:txXfrm>
    </dsp:sp>
    <dsp:sp modelId="{0BEEE712-1943-4FE6-B69F-BF79ECAD5D7F}">
      <dsp:nvSpPr>
        <dsp:cNvPr id="0" name=""/>
        <dsp:cNvSpPr/>
      </dsp:nvSpPr>
      <dsp:spPr>
        <a:xfrm>
          <a:off x="3091897" y="996973"/>
          <a:ext cx="390452" cy="91440"/>
        </a:xfrm>
        <a:custGeom>
          <a:avLst/>
          <a:gdLst/>
          <a:ahLst/>
          <a:cxnLst/>
          <a:rect l="0" t="0" r="0" b="0"/>
          <a:pathLst>
            <a:path>
              <a:moveTo>
                <a:pt x="0" y="45720"/>
              </a:moveTo>
              <a:lnTo>
                <a:pt x="390452" y="45720"/>
              </a:lnTo>
            </a:path>
          </a:pathLst>
        </a:custGeom>
        <a:noFill/>
        <a:ln w="15875"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3277362" y="1032931"/>
        <a:ext cx="19522" cy="19522"/>
      </dsp:txXfrm>
    </dsp:sp>
    <dsp:sp modelId="{9E85C460-5A25-488B-A931-6AB619AA4BE9}">
      <dsp:nvSpPr>
        <dsp:cNvPr id="0" name=""/>
        <dsp:cNvSpPr/>
      </dsp:nvSpPr>
      <dsp:spPr>
        <a:xfrm>
          <a:off x="5434610" y="252971"/>
          <a:ext cx="390452" cy="91440"/>
        </a:xfrm>
        <a:custGeom>
          <a:avLst/>
          <a:gdLst/>
          <a:ahLst/>
          <a:cxnLst/>
          <a:rect l="0" t="0" r="0" b="0"/>
          <a:pathLst>
            <a:path>
              <a:moveTo>
                <a:pt x="0" y="45720"/>
              </a:moveTo>
              <a:lnTo>
                <a:pt x="390452" y="45720"/>
              </a:lnTo>
            </a:path>
          </a:pathLst>
        </a:custGeom>
        <a:noFill/>
        <a:ln w="15875"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5620074" y="288930"/>
        <a:ext cx="19522" cy="19522"/>
      </dsp:txXfrm>
    </dsp:sp>
    <dsp:sp modelId="{A9E0B312-4202-4EC4-BD51-31C8F28E7539}">
      <dsp:nvSpPr>
        <dsp:cNvPr id="0" name=""/>
        <dsp:cNvSpPr/>
      </dsp:nvSpPr>
      <dsp:spPr>
        <a:xfrm>
          <a:off x="3091897" y="298691"/>
          <a:ext cx="390452" cy="744001"/>
        </a:xfrm>
        <a:custGeom>
          <a:avLst/>
          <a:gdLst/>
          <a:ahLst/>
          <a:cxnLst/>
          <a:rect l="0" t="0" r="0" b="0"/>
          <a:pathLst>
            <a:path>
              <a:moveTo>
                <a:pt x="0" y="744001"/>
              </a:moveTo>
              <a:lnTo>
                <a:pt x="195226" y="744001"/>
              </a:lnTo>
              <a:lnTo>
                <a:pt x="195226" y="0"/>
              </a:lnTo>
              <a:lnTo>
                <a:pt x="390452" y="0"/>
              </a:lnTo>
            </a:path>
          </a:pathLst>
        </a:custGeom>
        <a:noFill/>
        <a:ln w="15875"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3266118" y="649686"/>
        <a:ext cx="42011" cy="42011"/>
      </dsp:txXfrm>
    </dsp:sp>
    <dsp:sp modelId="{06178631-0947-4BAE-895F-B4337B5AEAF5}">
      <dsp:nvSpPr>
        <dsp:cNvPr id="0" name=""/>
        <dsp:cNvSpPr/>
      </dsp:nvSpPr>
      <dsp:spPr>
        <a:xfrm>
          <a:off x="749185" y="1042693"/>
          <a:ext cx="390452" cy="1126157"/>
        </a:xfrm>
        <a:custGeom>
          <a:avLst/>
          <a:gdLst/>
          <a:ahLst/>
          <a:cxnLst/>
          <a:rect l="0" t="0" r="0" b="0"/>
          <a:pathLst>
            <a:path>
              <a:moveTo>
                <a:pt x="0" y="1126157"/>
              </a:moveTo>
              <a:lnTo>
                <a:pt x="195226" y="1126157"/>
              </a:lnTo>
              <a:lnTo>
                <a:pt x="195226" y="0"/>
              </a:lnTo>
              <a:lnTo>
                <a:pt x="390452" y="0"/>
              </a:lnTo>
            </a:path>
          </a:pathLst>
        </a:custGeom>
        <a:noFill/>
        <a:ln w="15875"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914613" y="1575974"/>
        <a:ext cx="59596" cy="59596"/>
      </dsp:txXfrm>
    </dsp:sp>
    <dsp:sp modelId="{1A13181B-E23E-491C-9956-1348DE22BE5C}">
      <dsp:nvSpPr>
        <dsp:cNvPr id="0" name=""/>
        <dsp:cNvSpPr/>
      </dsp:nvSpPr>
      <dsp:spPr>
        <a:xfrm rot="16200000">
          <a:off x="-848148" y="1947591"/>
          <a:ext cx="2752147" cy="442520"/>
        </a:xfrm>
        <a:prstGeom prst="rect">
          <a:avLst/>
        </a:prstGeom>
        <a:gradFill rotWithShape="0">
          <a:gsLst>
            <a:gs pos="0">
              <a:schemeClr val="accent6">
                <a:alpha val="80000"/>
                <a:hueOff val="0"/>
                <a:satOff val="0"/>
                <a:lumOff val="0"/>
                <a:alphaOff val="0"/>
                <a:tint val="65000"/>
                <a:shade val="92000"/>
                <a:satMod val="130000"/>
              </a:schemeClr>
            </a:gs>
            <a:gs pos="45000">
              <a:schemeClr val="accent6">
                <a:alpha val="80000"/>
                <a:hueOff val="0"/>
                <a:satOff val="0"/>
                <a:lumOff val="0"/>
                <a:alphaOff val="0"/>
                <a:tint val="60000"/>
                <a:shade val="99000"/>
                <a:satMod val="120000"/>
              </a:schemeClr>
            </a:gs>
            <a:gs pos="100000">
              <a:schemeClr val="accent6">
                <a:alpha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smtClean="0"/>
            <a:t>Iluminación</a:t>
          </a:r>
          <a:endParaRPr lang="es-ES" sz="3200" kern="1200" dirty="0"/>
        </a:p>
      </dsp:txBody>
      <dsp:txXfrm>
        <a:off x="-848148" y="1947591"/>
        <a:ext cx="2752147" cy="442520"/>
      </dsp:txXfrm>
    </dsp:sp>
    <dsp:sp modelId="{910060E4-24FD-4A38-AC04-64A6A0600230}">
      <dsp:nvSpPr>
        <dsp:cNvPr id="0" name=""/>
        <dsp:cNvSpPr/>
      </dsp:nvSpPr>
      <dsp:spPr>
        <a:xfrm>
          <a:off x="1139637" y="765403"/>
          <a:ext cx="1952260" cy="554578"/>
        </a:xfrm>
        <a:prstGeom prst="rect">
          <a:avLst/>
        </a:prstGeom>
        <a:gradFill rotWithShape="0">
          <a:gsLst>
            <a:gs pos="0">
              <a:schemeClr val="accent6">
                <a:alpha val="70000"/>
                <a:hueOff val="0"/>
                <a:satOff val="0"/>
                <a:lumOff val="0"/>
                <a:alphaOff val="0"/>
                <a:tint val="65000"/>
                <a:shade val="92000"/>
                <a:satMod val="130000"/>
              </a:schemeClr>
            </a:gs>
            <a:gs pos="45000">
              <a:schemeClr val="accent6">
                <a:alpha val="70000"/>
                <a:hueOff val="0"/>
                <a:satOff val="0"/>
                <a:lumOff val="0"/>
                <a:alphaOff val="0"/>
                <a:tint val="60000"/>
                <a:shade val="99000"/>
                <a:satMod val="120000"/>
              </a:schemeClr>
            </a:gs>
            <a:gs pos="100000">
              <a:schemeClr val="accent6">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Tipos de Iluminación</a:t>
          </a:r>
          <a:endParaRPr lang="es-ES" sz="1400" kern="1200" dirty="0"/>
        </a:p>
      </dsp:txBody>
      <dsp:txXfrm>
        <a:off x="1139637" y="765403"/>
        <a:ext cx="1952260" cy="554578"/>
      </dsp:txXfrm>
    </dsp:sp>
    <dsp:sp modelId="{782C8398-7D44-4179-BBC7-8022DE45294C}">
      <dsp:nvSpPr>
        <dsp:cNvPr id="0" name=""/>
        <dsp:cNvSpPr/>
      </dsp:nvSpPr>
      <dsp:spPr>
        <a:xfrm>
          <a:off x="3482349" y="1090"/>
          <a:ext cx="1952260" cy="595201"/>
        </a:xfrm>
        <a:prstGeom prst="rect">
          <a:avLst/>
        </a:prstGeom>
        <a:gradFill rotWithShape="0">
          <a:gsLst>
            <a:gs pos="0">
              <a:schemeClr val="accent6">
                <a:alpha val="50000"/>
                <a:hueOff val="0"/>
                <a:satOff val="0"/>
                <a:lumOff val="0"/>
                <a:alphaOff val="0"/>
                <a:tint val="65000"/>
                <a:shade val="92000"/>
                <a:satMod val="130000"/>
              </a:schemeClr>
            </a:gs>
            <a:gs pos="45000">
              <a:schemeClr val="accent6">
                <a:alpha val="50000"/>
                <a:hueOff val="0"/>
                <a:satOff val="0"/>
                <a:lumOff val="0"/>
                <a:alphaOff val="0"/>
                <a:tint val="60000"/>
                <a:shade val="99000"/>
                <a:satMod val="120000"/>
              </a:schemeClr>
            </a:gs>
            <a:gs pos="100000">
              <a:schemeClr val="accent6">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Incandescente/ Halógena</a:t>
          </a:r>
          <a:endParaRPr lang="es-ES" sz="1400" kern="1200" dirty="0"/>
        </a:p>
      </dsp:txBody>
      <dsp:txXfrm>
        <a:off x="3482349" y="1090"/>
        <a:ext cx="1952260" cy="595201"/>
      </dsp:txXfrm>
    </dsp:sp>
    <dsp:sp modelId="{042741A7-3ACA-49FA-9891-5290FE2C4F11}">
      <dsp:nvSpPr>
        <dsp:cNvPr id="0" name=""/>
        <dsp:cNvSpPr/>
      </dsp:nvSpPr>
      <dsp:spPr>
        <a:xfrm>
          <a:off x="5825062" y="1090"/>
          <a:ext cx="1952260" cy="595201"/>
        </a:xfrm>
        <a:prstGeom prst="rect">
          <a:avLst/>
        </a:prstGeom>
        <a:gradFill rotWithShape="0">
          <a:gsLst>
            <a:gs pos="0">
              <a:schemeClr val="accent6">
                <a:alpha val="30000"/>
                <a:hueOff val="0"/>
                <a:satOff val="0"/>
                <a:lumOff val="0"/>
                <a:alphaOff val="0"/>
                <a:tint val="65000"/>
                <a:shade val="92000"/>
                <a:satMod val="130000"/>
              </a:schemeClr>
            </a:gs>
            <a:gs pos="45000">
              <a:schemeClr val="accent6">
                <a:alpha val="30000"/>
                <a:hueOff val="0"/>
                <a:satOff val="0"/>
                <a:lumOff val="0"/>
                <a:alphaOff val="0"/>
                <a:tint val="60000"/>
                <a:shade val="99000"/>
                <a:satMod val="120000"/>
              </a:schemeClr>
            </a:gs>
            <a:gs pos="100000">
              <a:schemeClr val="accent6">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Fluorescentes</a:t>
          </a:r>
          <a:endParaRPr lang="es-ES" sz="1400" kern="1200" dirty="0"/>
        </a:p>
      </dsp:txBody>
      <dsp:txXfrm>
        <a:off x="5825062" y="1090"/>
        <a:ext cx="1952260" cy="595201"/>
      </dsp:txXfrm>
    </dsp:sp>
    <dsp:sp modelId="{93AAA163-369F-4A98-86D3-F3464D5D0A9B}">
      <dsp:nvSpPr>
        <dsp:cNvPr id="0" name=""/>
        <dsp:cNvSpPr/>
      </dsp:nvSpPr>
      <dsp:spPr>
        <a:xfrm>
          <a:off x="3482349" y="745092"/>
          <a:ext cx="1952260" cy="595201"/>
        </a:xfrm>
        <a:prstGeom prst="rect">
          <a:avLst/>
        </a:prstGeom>
        <a:gradFill rotWithShape="0">
          <a:gsLst>
            <a:gs pos="0">
              <a:schemeClr val="accent6">
                <a:alpha val="50000"/>
                <a:hueOff val="0"/>
                <a:satOff val="0"/>
                <a:lumOff val="0"/>
                <a:alphaOff val="0"/>
                <a:tint val="65000"/>
                <a:shade val="92000"/>
                <a:satMod val="130000"/>
              </a:schemeClr>
            </a:gs>
            <a:gs pos="45000">
              <a:schemeClr val="accent6">
                <a:alpha val="50000"/>
                <a:hueOff val="0"/>
                <a:satOff val="0"/>
                <a:lumOff val="0"/>
                <a:alphaOff val="0"/>
                <a:tint val="60000"/>
                <a:shade val="99000"/>
                <a:satMod val="120000"/>
              </a:schemeClr>
            </a:gs>
            <a:gs pos="100000">
              <a:schemeClr val="accent6">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Led</a:t>
          </a:r>
          <a:endParaRPr lang="es-ES" sz="1400" kern="1200" dirty="0"/>
        </a:p>
      </dsp:txBody>
      <dsp:txXfrm>
        <a:off x="3482349" y="745092"/>
        <a:ext cx="1952260" cy="595201"/>
      </dsp:txXfrm>
    </dsp:sp>
    <dsp:sp modelId="{775FF357-0447-40E8-9C38-C5A7A05023CF}">
      <dsp:nvSpPr>
        <dsp:cNvPr id="0" name=""/>
        <dsp:cNvSpPr/>
      </dsp:nvSpPr>
      <dsp:spPr>
        <a:xfrm>
          <a:off x="5825062" y="745092"/>
          <a:ext cx="1952260" cy="595201"/>
        </a:xfrm>
        <a:prstGeom prst="rect">
          <a:avLst/>
        </a:prstGeom>
        <a:gradFill rotWithShape="0">
          <a:gsLst>
            <a:gs pos="0">
              <a:schemeClr val="accent6">
                <a:alpha val="30000"/>
                <a:hueOff val="0"/>
                <a:satOff val="0"/>
                <a:lumOff val="0"/>
                <a:alphaOff val="0"/>
                <a:tint val="65000"/>
                <a:shade val="92000"/>
                <a:satMod val="130000"/>
              </a:schemeClr>
            </a:gs>
            <a:gs pos="45000">
              <a:schemeClr val="accent6">
                <a:alpha val="30000"/>
                <a:hueOff val="0"/>
                <a:satOff val="0"/>
                <a:lumOff val="0"/>
                <a:alphaOff val="0"/>
                <a:tint val="60000"/>
                <a:shade val="99000"/>
                <a:satMod val="120000"/>
              </a:schemeClr>
            </a:gs>
            <a:gs pos="100000">
              <a:schemeClr val="accent6">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Láser</a:t>
          </a:r>
          <a:endParaRPr lang="es-ES" sz="1400" kern="1200" dirty="0"/>
        </a:p>
      </dsp:txBody>
      <dsp:txXfrm>
        <a:off x="5825062" y="745092"/>
        <a:ext cx="1952260" cy="595201"/>
      </dsp:txXfrm>
    </dsp:sp>
    <dsp:sp modelId="{DF4FF7E7-1350-447C-8F79-58B8EBC7908B}">
      <dsp:nvSpPr>
        <dsp:cNvPr id="0" name=""/>
        <dsp:cNvSpPr/>
      </dsp:nvSpPr>
      <dsp:spPr>
        <a:xfrm>
          <a:off x="3482349" y="1489094"/>
          <a:ext cx="1952260" cy="595201"/>
        </a:xfrm>
        <a:prstGeom prst="rect">
          <a:avLst/>
        </a:prstGeom>
        <a:gradFill rotWithShape="0">
          <a:gsLst>
            <a:gs pos="0">
              <a:schemeClr val="accent6">
                <a:alpha val="50000"/>
                <a:hueOff val="0"/>
                <a:satOff val="0"/>
                <a:lumOff val="0"/>
                <a:alphaOff val="0"/>
                <a:tint val="65000"/>
                <a:shade val="92000"/>
                <a:satMod val="130000"/>
              </a:schemeClr>
            </a:gs>
            <a:gs pos="45000">
              <a:schemeClr val="accent6">
                <a:alpha val="50000"/>
                <a:hueOff val="0"/>
                <a:satOff val="0"/>
                <a:lumOff val="0"/>
                <a:alphaOff val="0"/>
                <a:tint val="60000"/>
                <a:shade val="99000"/>
                <a:satMod val="120000"/>
              </a:schemeClr>
            </a:gs>
            <a:gs pos="100000">
              <a:schemeClr val="accent6">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Fibra óptica</a:t>
          </a:r>
          <a:endParaRPr lang="es-ES" sz="1400" kern="1200" dirty="0"/>
        </a:p>
      </dsp:txBody>
      <dsp:txXfrm>
        <a:off x="3482349" y="1489094"/>
        <a:ext cx="1952260" cy="595201"/>
      </dsp:txXfrm>
    </dsp:sp>
    <dsp:sp modelId="{B5456418-F92C-4B9E-AB12-6DEC8523AC5A}">
      <dsp:nvSpPr>
        <dsp:cNvPr id="0" name=""/>
        <dsp:cNvSpPr/>
      </dsp:nvSpPr>
      <dsp:spPr>
        <a:xfrm>
          <a:off x="1139637" y="2977097"/>
          <a:ext cx="1952260" cy="595201"/>
        </a:xfrm>
        <a:prstGeom prst="rect">
          <a:avLst/>
        </a:prstGeom>
        <a:gradFill rotWithShape="0">
          <a:gsLst>
            <a:gs pos="0">
              <a:schemeClr val="accent6">
                <a:alpha val="70000"/>
                <a:hueOff val="0"/>
                <a:satOff val="0"/>
                <a:lumOff val="0"/>
                <a:alphaOff val="0"/>
                <a:tint val="65000"/>
                <a:shade val="92000"/>
                <a:satMod val="130000"/>
              </a:schemeClr>
            </a:gs>
            <a:gs pos="45000">
              <a:schemeClr val="accent6">
                <a:alpha val="70000"/>
                <a:hueOff val="0"/>
                <a:satOff val="0"/>
                <a:lumOff val="0"/>
                <a:alphaOff val="0"/>
                <a:tint val="60000"/>
                <a:shade val="99000"/>
                <a:satMod val="120000"/>
              </a:schemeClr>
            </a:gs>
            <a:gs pos="100000">
              <a:schemeClr val="accent6">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Técnicas de Iluminación</a:t>
          </a:r>
          <a:endParaRPr lang="es-ES" sz="1400" kern="1200" dirty="0"/>
        </a:p>
      </dsp:txBody>
      <dsp:txXfrm>
        <a:off x="1139637" y="2977097"/>
        <a:ext cx="1952260" cy="595201"/>
      </dsp:txXfrm>
    </dsp:sp>
    <dsp:sp modelId="{F336AF18-BED0-471A-832F-7B9AFB4D3479}">
      <dsp:nvSpPr>
        <dsp:cNvPr id="0" name=""/>
        <dsp:cNvSpPr/>
      </dsp:nvSpPr>
      <dsp:spPr>
        <a:xfrm>
          <a:off x="3482349" y="2233095"/>
          <a:ext cx="1952260" cy="595201"/>
        </a:xfrm>
        <a:prstGeom prst="rect">
          <a:avLst/>
        </a:prstGeom>
        <a:gradFill rotWithShape="0">
          <a:gsLst>
            <a:gs pos="0">
              <a:schemeClr val="accent6">
                <a:alpha val="50000"/>
                <a:hueOff val="0"/>
                <a:satOff val="0"/>
                <a:lumOff val="0"/>
                <a:alphaOff val="0"/>
                <a:tint val="65000"/>
                <a:shade val="92000"/>
                <a:satMod val="130000"/>
              </a:schemeClr>
            </a:gs>
            <a:gs pos="45000">
              <a:schemeClr val="accent6">
                <a:alpha val="50000"/>
                <a:hueOff val="0"/>
                <a:satOff val="0"/>
                <a:lumOff val="0"/>
                <a:alphaOff val="0"/>
                <a:tint val="60000"/>
                <a:shade val="99000"/>
                <a:satMod val="120000"/>
              </a:schemeClr>
            </a:gs>
            <a:gs pos="100000">
              <a:schemeClr val="accent6">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Direccional</a:t>
          </a:r>
          <a:endParaRPr lang="es-ES" sz="1400" kern="1200" dirty="0"/>
        </a:p>
      </dsp:txBody>
      <dsp:txXfrm>
        <a:off x="3482349" y="2233095"/>
        <a:ext cx="1952260" cy="595201"/>
      </dsp:txXfrm>
    </dsp:sp>
    <dsp:sp modelId="{3423A658-1509-488C-9EF1-5A953E738BA7}">
      <dsp:nvSpPr>
        <dsp:cNvPr id="0" name=""/>
        <dsp:cNvSpPr/>
      </dsp:nvSpPr>
      <dsp:spPr>
        <a:xfrm>
          <a:off x="5825062" y="2233095"/>
          <a:ext cx="1952260" cy="595201"/>
        </a:xfrm>
        <a:prstGeom prst="rect">
          <a:avLst/>
        </a:prstGeom>
        <a:gradFill rotWithShape="0">
          <a:gsLst>
            <a:gs pos="0">
              <a:schemeClr val="accent6">
                <a:alpha val="30000"/>
                <a:hueOff val="0"/>
                <a:satOff val="0"/>
                <a:lumOff val="0"/>
                <a:alphaOff val="0"/>
                <a:tint val="65000"/>
                <a:shade val="92000"/>
                <a:satMod val="130000"/>
              </a:schemeClr>
            </a:gs>
            <a:gs pos="45000">
              <a:schemeClr val="accent6">
                <a:alpha val="30000"/>
                <a:hueOff val="0"/>
                <a:satOff val="0"/>
                <a:lumOff val="0"/>
                <a:alphaOff val="0"/>
                <a:tint val="60000"/>
                <a:shade val="99000"/>
                <a:satMod val="120000"/>
              </a:schemeClr>
            </a:gs>
            <a:gs pos="100000">
              <a:schemeClr val="accent6">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S" sz="1400" kern="1200" dirty="0"/>
        </a:p>
      </dsp:txBody>
      <dsp:txXfrm>
        <a:off x="5825062" y="2233095"/>
        <a:ext cx="1952260" cy="595201"/>
      </dsp:txXfrm>
    </dsp:sp>
    <dsp:sp modelId="{56D5AECC-4990-48DA-B0C7-C45E4CC616E0}">
      <dsp:nvSpPr>
        <dsp:cNvPr id="0" name=""/>
        <dsp:cNvSpPr/>
      </dsp:nvSpPr>
      <dsp:spPr>
        <a:xfrm>
          <a:off x="8167774" y="2233095"/>
          <a:ext cx="1952260" cy="595201"/>
        </a:xfrm>
        <a:prstGeom prst="rect">
          <a:avLst/>
        </a:prstGeom>
        <a:gradFill rotWithShape="0">
          <a:gsLst>
            <a:gs pos="0">
              <a:schemeClr val="accent6">
                <a:alpha val="30000"/>
                <a:hueOff val="0"/>
                <a:satOff val="0"/>
                <a:lumOff val="0"/>
                <a:alphaOff val="0"/>
                <a:tint val="65000"/>
                <a:shade val="92000"/>
                <a:satMod val="130000"/>
              </a:schemeClr>
            </a:gs>
            <a:gs pos="45000">
              <a:schemeClr val="accent6">
                <a:alpha val="30000"/>
                <a:hueOff val="0"/>
                <a:satOff val="0"/>
                <a:lumOff val="0"/>
                <a:alphaOff val="0"/>
                <a:tint val="60000"/>
                <a:shade val="99000"/>
                <a:satMod val="120000"/>
              </a:schemeClr>
            </a:gs>
            <a:gs pos="100000">
              <a:schemeClr val="accent6">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Lateral</a:t>
          </a:r>
          <a:endParaRPr lang="es-ES" sz="1400" kern="1200" dirty="0"/>
        </a:p>
      </dsp:txBody>
      <dsp:txXfrm>
        <a:off x="8167774" y="2233095"/>
        <a:ext cx="1952260" cy="595201"/>
      </dsp:txXfrm>
    </dsp:sp>
    <dsp:sp modelId="{8B4F9F00-6A7B-4985-9473-09A6626438E8}">
      <dsp:nvSpPr>
        <dsp:cNvPr id="0" name=""/>
        <dsp:cNvSpPr/>
      </dsp:nvSpPr>
      <dsp:spPr>
        <a:xfrm>
          <a:off x="3482349" y="2977097"/>
          <a:ext cx="1952260" cy="595201"/>
        </a:xfrm>
        <a:prstGeom prst="rect">
          <a:avLst/>
        </a:prstGeom>
        <a:gradFill rotWithShape="0">
          <a:gsLst>
            <a:gs pos="0">
              <a:schemeClr val="accent6">
                <a:alpha val="50000"/>
                <a:hueOff val="0"/>
                <a:satOff val="0"/>
                <a:lumOff val="0"/>
                <a:alphaOff val="0"/>
                <a:tint val="65000"/>
                <a:shade val="92000"/>
                <a:satMod val="130000"/>
              </a:schemeClr>
            </a:gs>
            <a:gs pos="45000">
              <a:schemeClr val="accent6">
                <a:alpha val="50000"/>
                <a:hueOff val="0"/>
                <a:satOff val="0"/>
                <a:lumOff val="0"/>
                <a:alphaOff val="0"/>
                <a:tint val="60000"/>
                <a:shade val="99000"/>
                <a:satMod val="120000"/>
              </a:schemeClr>
            </a:gs>
            <a:gs pos="100000">
              <a:schemeClr val="accent6">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Difusa</a:t>
          </a:r>
          <a:endParaRPr lang="es-ES" sz="1400" kern="1200" dirty="0"/>
        </a:p>
      </dsp:txBody>
      <dsp:txXfrm>
        <a:off x="3482349" y="2977097"/>
        <a:ext cx="1952260" cy="595201"/>
      </dsp:txXfrm>
    </dsp:sp>
    <dsp:sp modelId="{B6F3411E-8645-4F0D-B4D2-9C80AC453393}">
      <dsp:nvSpPr>
        <dsp:cNvPr id="0" name=""/>
        <dsp:cNvSpPr/>
      </dsp:nvSpPr>
      <dsp:spPr>
        <a:xfrm>
          <a:off x="5825062" y="2977097"/>
          <a:ext cx="1952260" cy="595201"/>
        </a:xfrm>
        <a:prstGeom prst="rect">
          <a:avLst/>
        </a:prstGeom>
        <a:gradFill rotWithShape="0">
          <a:gsLst>
            <a:gs pos="0">
              <a:schemeClr val="accent6">
                <a:alpha val="30000"/>
                <a:hueOff val="0"/>
                <a:satOff val="0"/>
                <a:lumOff val="0"/>
                <a:alphaOff val="0"/>
                <a:tint val="65000"/>
                <a:shade val="92000"/>
                <a:satMod val="130000"/>
              </a:schemeClr>
            </a:gs>
            <a:gs pos="45000">
              <a:schemeClr val="accent6">
                <a:alpha val="30000"/>
                <a:hueOff val="0"/>
                <a:satOff val="0"/>
                <a:lumOff val="0"/>
                <a:alphaOff val="0"/>
                <a:tint val="60000"/>
                <a:shade val="99000"/>
                <a:satMod val="120000"/>
              </a:schemeClr>
            </a:gs>
            <a:gs pos="100000">
              <a:schemeClr val="accent6">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S" sz="1400" kern="1200" dirty="0"/>
        </a:p>
      </dsp:txBody>
      <dsp:txXfrm>
        <a:off x="5825062" y="2977097"/>
        <a:ext cx="1952260" cy="595201"/>
      </dsp:txXfrm>
    </dsp:sp>
    <dsp:sp modelId="{BE527711-3A5D-4CBA-96B8-2887B0F199E4}">
      <dsp:nvSpPr>
        <dsp:cNvPr id="0" name=""/>
        <dsp:cNvSpPr/>
      </dsp:nvSpPr>
      <dsp:spPr>
        <a:xfrm>
          <a:off x="8167774" y="2977097"/>
          <a:ext cx="1952260" cy="595201"/>
        </a:xfrm>
        <a:prstGeom prst="rect">
          <a:avLst/>
        </a:prstGeom>
        <a:gradFill rotWithShape="0">
          <a:gsLst>
            <a:gs pos="0">
              <a:schemeClr val="accent6">
                <a:alpha val="30000"/>
                <a:hueOff val="0"/>
                <a:satOff val="0"/>
                <a:lumOff val="0"/>
                <a:alphaOff val="0"/>
                <a:tint val="65000"/>
                <a:shade val="92000"/>
                <a:satMod val="130000"/>
              </a:schemeClr>
            </a:gs>
            <a:gs pos="45000">
              <a:schemeClr val="accent6">
                <a:alpha val="30000"/>
                <a:hueOff val="0"/>
                <a:satOff val="0"/>
                <a:lumOff val="0"/>
                <a:alphaOff val="0"/>
                <a:tint val="60000"/>
                <a:shade val="99000"/>
                <a:satMod val="120000"/>
              </a:schemeClr>
            </a:gs>
            <a:gs pos="100000">
              <a:schemeClr val="accent6">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Difusa axial</a:t>
          </a:r>
          <a:endParaRPr lang="es-ES" sz="1400" kern="1200" dirty="0"/>
        </a:p>
      </dsp:txBody>
      <dsp:txXfrm>
        <a:off x="8167774" y="2977097"/>
        <a:ext cx="1952260" cy="595201"/>
      </dsp:txXfrm>
    </dsp:sp>
    <dsp:sp modelId="{F085012D-27FF-4134-88D0-59BCF5BFCF46}">
      <dsp:nvSpPr>
        <dsp:cNvPr id="0" name=""/>
        <dsp:cNvSpPr/>
      </dsp:nvSpPr>
      <dsp:spPr>
        <a:xfrm>
          <a:off x="3482349" y="3721098"/>
          <a:ext cx="1952260" cy="595201"/>
        </a:xfrm>
        <a:prstGeom prst="rect">
          <a:avLst/>
        </a:prstGeom>
        <a:gradFill rotWithShape="0">
          <a:gsLst>
            <a:gs pos="0">
              <a:schemeClr val="accent6">
                <a:alpha val="50000"/>
                <a:hueOff val="0"/>
                <a:satOff val="0"/>
                <a:lumOff val="0"/>
                <a:alphaOff val="0"/>
                <a:tint val="65000"/>
                <a:shade val="92000"/>
                <a:satMod val="130000"/>
              </a:schemeClr>
            </a:gs>
            <a:gs pos="45000">
              <a:schemeClr val="accent6">
                <a:alpha val="50000"/>
                <a:hueOff val="0"/>
                <a:satOff val="0"/>
                <a:lumOff val="0"/>
                <a:alphaOff val="0"/>
                <a:tint val="60000"/>
                <a:shade val="99000"/>
                <a:satMod val="120000"/>
              </a:schemeClr>
            </a:gs>
            <a:gs pos="100000">
              <a:schemeClr val="accent6">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Contraluz</a:t>
          </a:r>
          <a:endParaRPr lang="es-ES" sz="1400" kern="1200" dirty="0"/>
        </a:p>
      </dsp:txBody>
      <dsp:txXfrm>
        <a:off x="3482349" y="3721098"/>
        <a:ext cx="1952260" cy="595201"/>
      </dsp:txXfrm>
    </dsp:sp>
    <dsp:sp modelId="{0AA46E58-E9EC-477E-A335-9DE157948AAB}">
      <dsp:nvSpPr>
        <dsp:cNvPr id="0" name=""/>
        <dsp:cNvSpPr/>
      </dsp:nvSpPr>
      <dsp:spPr>
        <a:xfrm>
          <a:off x="5825062" y="3721098"/>
          <a:ext cx="621619" cy="595201"/>
        </a:xfrm>
        <a:prstGeom prst="rect">
          <a:avLst/>
        </a:prstGeom>
        <a:gradFill rotWithShape="0">
          <a:gsLst>
            <a:gs pos="0">
              <a:schemeClr val="accent6">
                <a:alpha val="30000"/>
                <a:hueOff val="0"/>
                <a:satOff val="0"/>
                <a:lumOff val="0"/>
                <a:alphaOff val="0"/>
                <a:tint val="65000"/>
                <a:shade val="92000"/>
                <a:satMod val="130000"/>
              </a:schemeClr>
            </a:gs>
            <a:gs pos="45000">
              <a:schemeClr val="accent6">
                <a:alpha val="30000"/>
                <a:hueOff val="0"/>
                <a:satOff val="0"/>
                <a:lumOff val="0"/>
                <a:alphaOff val="0"/>
                <a:tint val="60000"/>
                <a:shade val="99000"/>
                <a:satMod val="120000"/>
              </a:schemeClr>
            </a:gs>
            <a:gs pos="100000">
              <a:schemeClr val="accent6">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S" sz="1400" kern="1200" dirty="0"/>
        </a:p>
      </dsp:txBody>
      <dsp:txXfrm>
        <a:off x="5825062" y="3721098"/>
        <a:ext cx="621619" cy="5952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60022-B762-431B-B5F2-FD0F8AEB0044}">
      <dsp:nvSpPr>
        <dsp:cNvPr id="0" name=""/>
        <dsp:cNvSpPr/>
      </dsp:nvSpPr>
      <dsp:spPr>
        <a:xfrm>
          <a:off x="3868345" y="3237309"/>
          <a:ext cx="499247" cy="951309"/>
        </a:xfrm>
        <a:custGeom>
          <a:avLst/>
          <a:gdLst/>
          <a:ahLst/>
          <a:cxnLst/>
          <a:rect l="0" t="0" r="0" b="0"/>
          <a:pathLst>
            <a:path>
              <a:moveTo>
                <a:pt x="0" y="0"/>
              </a:moveTo>
              <a:lnTo>
                <a:pt x="249623" y="0"/>
              </a:lnTo>
              <a:lnTo>
                <a:pt x="249623" y="951309"/>
              </a:lnTo>
              <a:lnTo>
                <a:pt x="499247" y="951309"/>
              </a:lnTo>
            </a:path>
          </a:pathLst>
        </a:custGeom>
        <a:noFill/>
        <a:ln w="15875"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091110" y="3686105"/>
        <a:ext cx="53717" cy="53717"/>
      </dsp:txXfrm>
    </dsp:sp>
    <dsp:sp modelId="{EA9B5836-A11E-460B-A634-E851295C328A}">
      <dsp:nvSpPr>
        <dsp:cNvPr id="0" name=""/>
        <dsp:cNvSpPr/>
      </dsp:nvSpPr>
      <dsp:spPr>
        <a:xfrm>
          <a:off x="3868345" y="3191589"/>
          <a:ext cx="499247" cy="91440"/>
        </a:xfrm>
        <a:custGeom>
          <a:avLst/>
          <a:gdLst/>
          <a:ahLst/>
          <a:cxnLst/>
          <a:rect l="0" t="0" r="0" b="0"/>
          <a:pathLst>
            <a:path>
              <a:moveTo>
                <a:pt x="0" y="45720"/>
              </a:moveTo>
              <a:lnTo>
                <a:pt x="499247" y="45720"/>
              </a:lnTo>
            </a:path>
          </a:pathLst>
        </a:custGeom>
        <a:noFill/>
        <a:ln w="15875"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105487" y="3224828"/>
        <a:ext cx="24962" cy="24962"/>
      </dsp:txXfrm>
    </dsp:sp>
    <dsp:sp modelId="{EAA3C41D-51D8-4376-BD0B-00E92ADA8ABA}">
      <dsp:nvSpPr>
        <dsp:cNvPr id="0" name=""/>
        <dsp:cNvSpPr/>
      </dsp:nvSpPr>
      <dsp:spPr>
        <a:xfrm>
          <a:off x="3868345" y="2286000"/>
          <a:ext cx="499247" cy="951309"/>
        </a:xfrm>
        <a:custGeom>
          <a:avLst/>
          <a:gdLst/>
          <a:ahLst/>
          <a:cxnLst/>
          <a:rect l="0" t="0" r="0" b="0"/>
          <a:pathLst>
            <a:path>
              <a:moveTo>
                <a:pt x="0" y="951309"/>
              </a:moveTo>
              <a:lnTo>
                <a:pt x="249623" y="951309"/>
              </a:lnTo>
              <a:lnTo>
                <a:pt x="249623" y="0"/>
              </a:lnTo>
              <a:lnTo>
                <a:pt x="499247" y="0"/>
              </a:lnTo>
            </a:path>
          </a:pathLst>
        </a:custGeom>
        <a:noFill/>
        <a:ln w="15875"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091110" y="2734795"/>
        <a:ext cx="53717" cy="53717"/>
      </dsp:txXfrm>
    </dsp:sp>
    <dsp:sp modelId="{0BEEE712-1943-4FE6-B69F-BF79ECAD5D7F}">
      <dsp:nvSpPr>
        <dsp:cNvPr id="0" name=""/>
        <dsp:cNvSpPr/>
      </dsp:nvSpPr>
      <dsp:spPr>
        <a:xfrm>
          <a:off x="872861" y="1810345"/>
          <a:ext cx="499247" cy="1426964"/>
        </a:xfrm>
        <a:custGeom>
          <a:avLst/>
          <a:gdLst/>
          <a:ahLst/>
          <a:cxnLst/>
          <a:rect l="0" t="0" r="0" b="0"/>
          <a:pathLst>
            <a:path>
              <a:moveTo>
                <a:pt x="0" y="0"/>
              </a:moveTo>
              <a:lnTo>
                <a:pt x="249623" y="0"/>
              </a:lnTo>
              <a:lnTo>
                <a:pt x="249623" y="1426964"/>
              </a:lnTo>
              <a:lnTo>
                <a:pt x="499247" y="1426964"/>
              </a:lnTo>
            </a:path>
          </a:pathLst>
        </a:custGeom>
        <a:noFill/>
        <a:ln w="15875"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1084690" y="2486032"/>
        <a:ext cx="75588" cy="75588"/>
      </dsp:txXfrm>
    </dsp:sp>
    <dsp:sp modelId="{402F70A2-640E-4300-A10D-FFB5C1139AFD}">
      <dsp:nvSpPr>
        <dsp:cNvPr id="0" name=""/>
        <dsp:cNvSpPr/>
      </dsp:nvSpPr>
      <dsp:spPr>
        <a:xfrm>
          <a:off x="3868345" y="1288970"/>
          <a:ext cx="499247" cy="91440"/>
        </a:xfrm>
        <a:custGeom>
          <a:avLst/>
          <a:gdLst/>
          <a:ahLst/>
          <a:cxnLst/>
          <a:rect l="0" t="0" r="0" b="0"/>
          <a:pathLst>
            <a:path>
              <a:moveTo>
                <a:pt x="0" y="45720"/>
              </a:moveTo>
              <a:lnTo>
                <a:pt x="499247" y="45720"/>
              </a:lnTo>
            </a:path>
          </a:pathLst>
        </a:custGeom>
        <a:noFill/>
        <a:ln w="15875"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105487" y="1322209"/>
        <a:ext cx="24962" cy="24962"/>
      </dsp:txXfrm>
    </dsp:sp>
    <dsp:sp modelId="{9E85C460-5A25-488B-A931-6AB619AA4BE9}">
      <dsp:nvSpPr>
        <dsp:cNvPr id="0" name=""/>
        <dsp:cNvSpPr/>
      </dsp:nvSpPr>
      <dsp:spPr>
        <a:xfrm>
          <a:off x="872861" y="1334690"/>
          <a:ext cx="499247" cy="475654"/>
        </a:xfrm>
        <a:custGeom>
          <a:avLst/>
          <a:gdLst/>
          <a:ahLst/>
          <a:cxnLst/>
          <a:rect l="0" t="0" r="0" b="0"/>
          <a:pathLst>
            <a:path>
              <a:moveTo>
                <a:pt x="0" y="475654"/>
              </a:moveTo>
              <a:lnTo>
                <a:pt x="249623" y="475654"/>
              </a:lnTo>
              <a:lnTo>
                <a:pt x="249623" y="0"/>
              </a:lnTo>
              <a:lnTo>
                <a:pt x="499247" y="0"/>
              </a:lnTo>
            </a:path>
          </a:pathLst>
        </a:custGeom>
        <a:noFill/>
        <a:ln w="15875"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1105246" y="1555278"/>
        <a:ext cx="34478" cy="34478"/>
      </dsp:txXfrm>
    </dsp:sp>
    <dsp:sp modelId="{2C14E544-C87A-491E-BA06-00017ACC5BD0}">
      <dsp:nvSpPr>
        <dsp:cNvPr id="0" name=""/>
        <dsp:cNvSpPr/>
      </dsp:nvSpPr>
      <dsp:spPr>
        <a:xfrm>
          <a:off x="3868345" y="337660"/>
          <a:ext cx="499247" cy="91440"/>
        </a:xfrm>
        <a:custGeom>
          <a:avLst/>
          <a:gdLst/>
          <a:ahLst/>
          <a:cxnLst/>
          <a:rect l="0" t="0" r="0" b="0"/>
          <a:pathLst>
            <a:path>
              <a:moveTo>
                <a:pt x="0" y="45720"/>
              </a:moveTo>
              <a:lnTo>
                <a:pt x="499247" y="45720"/>
              </a:lnTo>
            </a:path>
          </a:pathLst>
        </a:custGeom>
        <a:noFill/>
        <a:ln w="15875"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105487" y="370899"/>
        <a:ext cx="24962" cy="24962"/>
      </dsp:txXfrm>
    </dsp:sp>
    <dsp:sp modelId="{A9E0B312-4202-4EC4-BD51-31C8F28E7539}">
      <dsp:nvSpPr>
        <dsp:cNvPr id="0" name=""/>
        <dsp:cNvSpPr/>
      </dsp:nvSpPr>
      <dsp:spPr>
        <a:xfrm>
          <a:off x="872861" y="383380"/>
          <a:ext cx="499247" cy="1426964"/>
        </a:xfrm>
        <a:custGeom>
          <a:avLst/>
          <a:gdLst/>
          <a:ahLst/>
          <a:cxnLst/>
          <a:rect l="0" t="0" r="0" b="0"/>
          <a:pathLst>
            <a:path>
              <a:moveTo>
                <a:pt x="0" y="1426964"/>
              </a:moveTo>
              <a:lnTo>
                <a:pt x="249623" y="1426964"/>
              </a:lnTo>
              <a:lnTo>
                <a:pt x="249623" y="0"/>
              </a:lnTo>
              <a:lnTo>
                <a:pt x="499247" y="0"/>
              </a:lnTo>
            </a:path>
          </a:pathLst>
        </a:custGeom>
        <a:noFill/>
        <a:ln w="15875"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1084690" y="1059068"/>
        <a:ext cx="75588" cy="75588"/>
      </dsp:txXfrm>
    </dsp:sp>
    <dsp:sp modelId="{1A13181B-E23E-491C-9956-1348DE22BE5C}">
      <dsp:nvSpPr>
        <dsp:cNvPr id="0" name=""/>
        <dsp:cNvSpPr/>
      </dsp:nvSpPr>
      <dsp:spPr>
        <a:xfrm rot="16200000">
          <a:off x="-1083914" y="1527433"/>
          <a:ext cx="3347728" cy="565823"/>
        </a:xfrm>
        <a:prstGeom prst="rect">
          <a:avLst/>
        </a:prstGeom>
        <a:gradFill rotWithShape="0">
          <a:gsLst>
            <a:gs pos="0">
              <a:schemeClr val="accent4">
                <a:alpha val="80000"/>
                <a:hueOff val="0"/>
                <a:satOff val="0"/>
                <a:lumOff val="0"/>
                <a:alphaOff val="0"/>
                <a:tint val="65000"/>
                <a:shade val="92000"/>
                <a:satMod val="130000"/>
              </a:schemeClr>
            </a:gs>
            <a:gs pos="45000">
              <a:schemeClr val="accent4">
                <a:alpha val="80000"/>
                <a:hueOff val="0"/>
                <a:satOff val="0"/>
                <a:lumOff val="0"/>
                <a:alphaOff val="0"/>
                <a:tint val="60000"/>
                <a:shade val="99000"/>
                <a:satMod val="120000"/>
              </a:schemeClr>
            </a:gs>
            <a:gs pos="100000">
              <a:schemeClr val="accent4">
                <a:alpha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Procesamiento digital </a:t>
          </a:r>
          <a:endParaRPr lang="es-ES" sz="2400" kern="1200" dirty="0"/>
        </a:p>
      </dsp:txBody>
      <dsp:txXfrm>
        <a:off x="-1083914" y="1527433"/>
        <a:ext cx="3347728" cy="565823"/>
      </dsp:txXfrm>
    </dsp:sp>
    <dsp:sp modelId="{782C8398-7D44-4179-BBC7-8022DE45294C}">
      <dsp:nvSpPr>
        <dsp:cNvPr id="0" name=""/>
        <dsp:cNvSpPr/>
      </dsp:nvSpPr>
      <dsp:spPr>
        <a:xfrm>
          <a:off x="1372108" y="2856"/>
          <a:ext cx="2496236" cy="761047"/>
        </a:xfrm>
        <a:prstGeom prst="rect">
          <a:avLst/>
        </a:prstGeom>
        <a:gradFill rotWithShape="0">
          <a:gsLst>
            <a:gs pos="0">
              <a:schemeClr val="accent4">
                <a:alpha val="70000"/>
                <a:hueOff val="0"/>
                <a:satOff val="0"/>
                <a:lumOff val="0"/>
                <a:alphaOff val="0"/>
                <a:tint val="65000"/>
                <a:shade val="92000"/>
                <a:satMod val="130000"/>
              </a:schemeClr>
            </a:gs>
            <a:gs pos="45000">
              <a:schemeClr val="accent4">
                <a:alpha val="70000"/>
                <a:hueOff val="0"/>
                <a:satOff val="0"/>
                <a:lumOff val="0"/>
                <a:alphaOff val="0"/>
                <a:tint val="60000"/>
                <a:shade val="99000"/>
                <a:satMod val="120000"/>
              </a:schemeClr>
            </a:gs>
            <a:gs pos="100000">
              <a:schemeClr val="accent4">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Filtrado en el dominio del espacio</a:t>
          </a:r>
          <a:endParaRPr lang="es-ES" sz="1400" kern="1200" dirty="0"/>
        </a:p>
      </dsp:txBody>
      <dsp:txXfrm>
        <a:off x="1372108" y="2856"/>
        <a:ext cx="2496236" cy="761047"/>
      </dsp:txXfrm>
    </dsp:sp>
    <dsp:sp modelId="{F24CD244-C3DB-492F-A84A-87544B6DF526}">
      <dsp:nvSpPr>
        <dsp:cNvPr id="0" name=""/>
        <dsp:cNvSpPr/>
      </dsp:nvSpPr>
      <dsp:spPr>
        <a:xfrm>
          <a:off x="4367592" y="2856"/>
          <a:ext cx="6006069" cy="761047"/>
        </a:xfrm>
        <a:prstGeom prst="rect">
          <a:avLst/>
        </a:prstGeom>
        <a:gradFill rotWithShape="0">
          <a:gsLst>
            <a:gs pos="0">
              <a:schemeClr val="accent4">
                <a:alpha val="50000"/>
                <a:hueOff val="0"/>
                <a:satOff val="0"/>
                <a:lumOff val="0"/>
                <a:alphaOff val="0"/>
                <a:tint val="65000"/>
                <a:shade val="92000"/>
                <a:satMod val="130000"/>
              </a:schemeClr>
            </a:gs>
            <a:gs pos="45000">
              <a:schemeClr val="accent4">
                <a:alpha val="50000"/>
                <a:hueOff val="0"/>
                <a:satOff val="0"/>
                <a:lumOff val="0"/>
                <a:alphaOff val="0"/>
                <a:tint val="60000"/>
                <a:shade val="99000"/>
                <a:satMod val="120000"/>
              </a:schemeClr>
            </a:gs>
            <a:gs pos="100000">
              <a:schemeClr val="accent4">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El filtrado de imágenes en el domino del espacio consiste en operaciones que se llevan a cabo sobre los pixeles de la imagen. </a:t>
          </a:r>
          <a:endParaRPr lang="es-ES" sz="1400" kern="1200" dirty="0"/>
        </a:p>
      </dsp:txBody>
      <dsp:txXfrm>
        <a:off x="4367592" y="2856"/>
        <a:ext cx="6006069" cy="761047"/>
      </dsp:txXfrm>
    </dsp:sp>
    <dsp:sp modelId="{042741A7-3ACA-49FA-9891-5290FE2C4F11}">
      <dsp:nvSpPr>
        <dsp:cNvPr id="0" name=""/>
        <dsp:cNvSpPr/>
      </dsp:nvSpPr>
      <dsp:spPr>
        <a:xfrm>
          <a:off x="1372108" y="954166"/>
          <a:ext cx="2496236" cy="761047"/>
        </a:xfrm>
        <a:prstGeom prst="rect">
          <a:avLst/>
        </a:prstGeom>
        <a:gradFill rotWithShape="0">
          <a:gsLst>
            <a:gs pos="0">
              <a:schemeClr val="accent4">
                <a:alpha val="70000"/>
                <a:hueOff val="0"/>
                <a:satOff val="0"/>
                <a:lumOff val="0"/>
                <a:alphaOff val="0"/>
                <a:tint val="65000"/>
                <a:shade val="92000"/>
                <a:satMod val="130000"/>
              </a:schemeClr>
            </a:gs>
            <a:gs pos="45000">
              <a:schemeClr val="accent4">
                <a:alpha val="70000"/>
                <a:hueOff val="0"/>
                <a:satOff val="0"/>
                <a:lumOff val="0"/>
                <a:alphaOff val="0"/>
                <a:tint val="60000"/>
                <a:shade val="99000"/>
                <a:satMod val="120000"/>
              </a:schemeClr>
            </a:gs>
            <a:gs pos="100000">
              <a:schemeClr val="accent4">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Realce y detección de bordes</a:t>
          </a:r>
          <a:endParaRPr lang="es-ES" sz="1400" kern="1200" dirty="0"/>
        </a:p>
      </dsp:txBody>
      <dsp:txXfrm>
        <a:off x="1372108" y="954166"/>
        <a:ext cx="2496236" cy="761047"/>
      </dsp:txXfrm>
    </dsp:sp>
    <dsp:sp modelId="{63CBA322-1D28-47CC-9E91-8FF0C10F7722}">
      <dsp:nvSpPr>
        <dsp:cNvPr id="0" name=""/>
        <dsp:cNvSpPr/>
      </dsp:nvSpPr>
      <dsp:spPr>
        <a:xfrm>
          <a:off x="4367592" y="954166"/>
          <a:ext cx="6006069" cy="761047"/>
        </a:xfrm>
        <a:prstGeom prst="rect">
          <a:avLst/>
        </a:prstGeom>
        <a:gradFill rotWithShape="0">
          <a:gsLst>
            <a:gs pos="0">
              <a:schemeClr val="accent4">
                <a:alpha val="50000"/>
                <a:hueOff val="0"/>
                <a:satOff val="0"/>
                <a:lumOff val="0"/>
                <a:alphaOff val="0"/>
                <a:tint val="65000"/>
                <a:shade val="92000"/>
                <a:satMod val="130000"/>
              </a:schemeClr>
            </a:gs>
            <a:gs pos="45000">
              <a:schemeClr val="accent4">
                <a:alpha val="50000"/>
                <a:hueOff val="0"/>
                <a:satOff val="0"/>
                <a:lumOff val="0"/>
                <a:alphaOff val="0"/>
                <a:tint val="60000"/>
                <a:shade val="99000"/>
                <a:satMod val="120000"/>
              </a:schemeClr>
            </a:gs>
            <a:gs pos="100000">
              <a:schemeClr val="accent4">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El método Canny utiliza el gradiente de la imagen para realzar los bordes. Ya que el gradiente es sensible al ruido, este método utiliza dos umbrales para detectar bordes.</a:t>
          </a:r>
          <a:endParaRPr lang="es-ES" sz="1400" kern="1200" dirty="0"/>
        </a:p>
      </dsp:txBody>
      <dsp:txXfrm>
        <a:off x="4367592" y="954166"/>
        <a:ext cx="6006069" cy="761047"/>
      </dsp:txXfrm>
    </dsp:sp>
    <dsp:sp modelId="{93AAA163-369F-4A98-86D3-F3464D5D0A9B}">
      <dsp:nvSpPr>
        <dsp:cNvPr id="0" name=""/>
        <dsp:cNvSpPr/>
      </dsp:nvSpPr>
      <dsp:spPr>
        <a:xfrm>
          <a:off x="1372108" y="2856785"/>
          <a:ext cx="2496236" cy="761047"/>
        </a:xfrm>
        <a:prstGeom prst="rect">
          <a:avLst/>
        </a:prstGeom>
        <a:gradFill rotWithShape="0">
          <a:gsLst>
            <a:gs pos="0">
              <a:schemeClr val="accent4">
                <a:alpha val="70000"/>
                <a:hueOff val="0"/>
                <a:satOff val="0"/>
                <a:lumOff val="0"/>
                <a:alphaOff val="0"/>
                <a:tint val="65000"/>
                <a:shade val="92000"/>
                <a:satMod val="130000"/>
              </a:schemeClr>
            </a:gs>
            <a:gs pos="45000">
              <a:schemeClr val="accent4">
                <a:alpha val="70000"/>
                <a:hueOff val="0"/>
                <a:satOff val="0"/>
                <a:lumOff val="0"/>
                <a:alphaOff val="0"/>
                <a:tint val="60000"/>
                <a:shade val="99000"/>
                <a:satMod val="120000"/>
              </a:schemeClr>
            </a:gs>
            <a:gs pos="100000">
              <a:schemeClr val="accent4">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Modelos de color</a:t>
          </a:r>
          <a:endParaRPr lang="es-ES" sz="1400" kern="1200" dirty="0"/>
        </a:p>
      </dsp:txBody>
      <dsp:txXfrm>
        <a:off x="1372108" y="2856785"/>
        <a:ext cx="2496236" cy="761047"/>
      </dsp:txXfrm>
    </dsp:sp>
    <dsp:sp modelId="{FA780A1C-018D-430C-91D9-42B8915267FE}">
      <dsp:nvSpPr>
        <dsp:cNvPr id="0" name=""/>
        <dsp:cNvSpPr/>
      </dsp:nvSpPr>
      <dsp:spPr>
        <a:xfrm>
          <a:off x="4367592" y="1905476"/>
          <a:ext cx="2496236" cy="761047"/>
        </a:xfrm>
        <a:prstGeom prst="rect">
          <a:avLst/>
        </a:prstGeom>
        <a:gradFill rotWithShape="0">
          <a:gsLst>
            <a:gs pos="0">
              <a:schemeClr val="accent4">
                <a:alpha val="50000"/>
                <a:hueOff val="0"/>
                <a:satOff val="0"/>
                <a:lumOff val="0"/>
                <a:alphaOff val="0"/>
                <a:tint val="65000"/>
                <a:shade val="92000"/>
                <a:satMod val="130000"/>
              </a:schemeClr>
            </a:gs>
            <a:gs pos="45000">
              <a:schemeClr val="accent4">
                <a:alpha val="50000"/>
                <a:hueOff val="0"/>
                <a:satOff val="0"/>
                <a:lumOff val="0"/>
                <a:alphaOff val="0"/>
                <a:tint val="60000"/>
                <a:shade val="99000"/>
                <a:satMod val="120000"/>
              </a:schemeClr>
            </a:gs>
            <a:gs pos="100000">
              <a:schemeClr val="accent4">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RGB: periféricos como pantallas, cámaras y escáneres.</a:t>
          </a:r>
          <a:endParaRPr lang="es-ES" sz="1400" kern="1200" dirty="0"/>
        </a:p>
      </dsp:txBody>
      <dsp:txXfrm>
        <a:off x="4367592" y="1905476"/>
        <a:ext cx="2496236" cy="761047"/>
      </dsp:txXfrm>
    </dsp:sp>
    <dsp:sp modelId="{5E4C5B26-1FD4-4394-AC8B-74E0BE523BD1}">
      <dsp:nvSpPr>
        <dsp:cNvPr id="0" name=""/>
        <dsp:cNvSpPr/>
      </dsp:nvSpPr>
      <dsp:spPr>
        <a:xfrm>
          <a:off x="4367592" y="2856785"/>
          <a:ext cx="2496236" cy="761047"/>
        </a:xfrm>
        <a:prstGeom prst="rect">
          <a:avLst/>
        </a:prstGeom>
        <a:gradFill rotWithShape="0">
          <a:gsLst>
            <a:gs pos="0">
              <a:schemeClr val="accent4">
                <a:alpha val="50000"/>
                <a:hueOff val="0"/>
                <a:satOff val="0"/>
                <a:lumOff val="0"/>
                <a:alphaOff val="0"/>
                <a:tint val="65000"/>
                <a:shade val="92000"/>
                <a:satMod val="130000"/>
              </a:schemeClr>
            </a:gs>
            <a:gs pos="45000">
              <a:schemeClr val="accent4">
                <a:alpha val="50000"/>
                <a:hueOff val="0"/>
                <a:satOff val="0"/>
                <a:lumOff val="0"/>
                <a:alphaOff val="0"/>
                <a:tint val="60000"/>
                <a:shade val="99000"/>
                <a:satMod val="120000"/>
              </a:schemeClr>
            </a:gs>
            <a:gs pos="100000">
              <a:schemeClr val="accent4">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CMYK: impresoras</a:t>
          </a:r>
          <a:endParaRPr lang="es-EC" sz="1400" kern="1200" dirty="0"/>
        </a:p>
      </dsp:txBody>
      <dsp:txXfrm>
        <a:off x="4367592" y="2856785"/>
        <a:ext cx="2496236" cy="761047"/>
      </dsp:txXfrm>
    </dsp:sp>
    <dsp:sp modelId="{DDA2489C-5FEB-4AF1-B619-9986449238B0}">
      <dsp:nvSpPr>
        <dsp:cNvPr id="0" name=""/>
        <dsp:cNvSpPr/>
      </dsp:nvSpPr>
      <dsp:spPr>
        <a:xfrm>
          <a:off x="4367592" y="3808095"/>
          <a:ext cx="2496236" cy="761047"/>
        </a:xfrm>
        <a:prstGeom prst="rect">
          <a:avLst/>
        </a:prstGeom>
        <a:gradFill rotWithShape="0">
          <a:gsLst>
            <a:gs pos="0">
              <a:schemeClr val="accent4">
                <a:alpha val="50000"/>
                <a:hueOff val="0"/>
                <a:satOff val="0"/>
                <a:lumOff val="0"/>
                <a:alphaOff val="0"/>
                <a:tint val="65000"/>
                <a:shade val="92000"/>
                <a:satMod val="130000"/>
              </a:schemeClr>
            </a:gs>
            <a:gs pos="45000">
              <a:schemeClr val="accent4">
                <a:alpha val="50000"/>
                <a:hueOff val="0"/>
                <a:satOff val="0"/>
                <a:lumOff val="0"/>
                <a:alphaOff val="0"/>
                <a:tint val="60000"/>
                <a:shade val="99000"/>
                <a:satMod val="120000"/>
              </a:schemeClr>
            </a:gs>
            <a:gs pos="100000">
              <a:schemeClr val="accent4">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HVS: selección intuitiva de colores</a:t>
          </a:r>
          <a:endParaRPr lang="es-EC" sz="1400" kern="1200" dirty="0"/>
        </a:p>
      </dsp:txBody>
      <dsp:txXfrm>
        <a:off x="4367592" y="3808095"/>
        <a:ext cx="2496236" cy="7610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8BD3A-9CE5-4ADD-850C-C39ACC4A2979}">
      <dsp:nvSpPr>
        <dsp:cNvPr id="0" name=""/>
        <dsp:cNvSpPr/>
      </dsp:nvSpPr>
      <dsp:spPr>
        <a:xfrm>
          <a:off x="1317012" y="0"/>
          <a:ext cx="3836292" cy="383629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A0EAF-34A3-4335-941F-7F657EFF0EA5}">
      <dsp:nvSpPr>
        <dsp:cNvPr id="0" name=""/>
        <dsp:cNvSpPr/>
      </dsp:nvSpPr>
      <dsp:spPr>
        <a:xfrm>
          <a:off x="1566370" y="249358"/>
          <a:ext cx="1534516" cy="153451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Conector </a:t>
          </a:r>
          <a:r>
            <a:rPr lang="es-EC" sz="1400" kern="1200" dirty="0" smtClean="0">
              <a:solidFill>
                <a:schemeClr val="tx1"/>
              </a:solidFill>
            </a:rPr>
            <a:t>ZIG-110A</a:t>
          </a:r>
          <a:endParaRPr lang="es-ES" sz="1400" kern="1200" dirty="0">
            <a:solidFill>
              <a:schemeClr val="tx1"/>
            </a:solidFill>
          </a:endParaRPr>
        </a:p>
      </dsp:txBody>
      <dsp:txXfrm>
        <a:off x="1641279" y="324267"/>
        <a:ext cx="1384698" cy="1384698"/>
      </dsp:txXfrm>
    </dsp:sp>
    <dsp:sp modelId="{26DD6858-78C7-4D38-83EE-622328BF5251}">
      <dsp:nvSpPr>
        <dsp:cNvPr id="0" name=""/>
        <dsp:cNvSpPr/>
      </dsp:nvSpPr>
      <dsp:spPr>
        <a:xfrm>
          <a:off x="3369428" y="249358"/>
          <a:ext cx="1534516" cy="153451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Dispositivo USB2DYNAMIXEL </a:t>
          </a:r>
          <a:endParaRPr lang="es-ES" sz="1400" kern="1200" dirty="0">
            <a:solidFill>
              <a:schemeClr val="tx1"/>
            </a:solidFill>
          </a:endParaRPr>
        </a:p>
      </dsp:txBody>
      <dsp:txXfrm>
        <a:off x="3444337" y="324267"/>
        <a:ext cx="1384698" cy="1384698"/>
      </dsp:txXfrm>
    </dsp:sp>
    <dsp:sp modelId="{43D285CE-184F-4A41-853D-27D326084B9B}">
      <dsp:nvSpPr>
        <dsp:cNvPr id="0" name=""/>
        <dsp:cNvSpPr/>
      </dsp:nvSpPr>
      <dsp:spPr>
        <a:xfrm>
          <a:off x="1566370" y="2052416"/>
          <a:ext cx="1534516" cy="1534516"/>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Actuadores AX-12A</a:t>
          </a:r>
          <a:endParaRPr lang="es-ES" sz="1400" kern="1200" dirty="0">
            <a:solidFill>
              <a:schemeClr val="tx1"/>
            </a:solidFill>
          </a:endParaRPr>
        </a:p>
      </dsp:txBody>
      <dsp:txXfrm>
        <a:off x="1641279" y="2127325"/>
        <a:ext cx="1384698" cy="1384698"/>
      </dsp:txXfrm>
    </dsp:sp>
    <dsp:sp modelId="{79A75F48-2B2E-4209-9955-413B4BF945B1}">
      <dsp:nvSpPr>
        <dsp:cNvPr id="0" name=""/>
        <dsp:cNvSpPr/>
      </dsp:nvSpPr>
      <dsp:spPr>
        <a:xfrm>
          <a:off x="3369428" y="2052416"/>
          <a:ext cx="1534516" cy="153451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rPr>
            <a:t>Baterías LiPo</a:t>
          </a:r>
          <a:endParaRPr lang="es-ES" sz="1400" kern="1200" dirty="0">
            <a:solidFill>
              <a:schemeClr val="tx1"/>
            </a:solidFill>
          </a:endParaRPr>
        </a:p>
      </dsp:txBody>
      <dsp:txXfrm>
        <a:off x="3444337" y="2127325"/>
        <a:ext cx="1384698" cy="13846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E8180-1FCD-446D-9B18-2D2A6805D817}">
      <dsp:nvSpPr>
        <dsp:cNvPr id="0" name=""/>
        <dsp:cNvSpPr/>
      </dsp:nvSpPr>
      <dsp:spPr>
        <a:xfrm>
          <a:off x="1108261" y="1619"/>
          <a:ext cx="1429314" cy="714657"/>
        </a:xfrm>
        <a:prstGeom prst="roundRect">
          <a:avLst>
            <a:gd name="adj" fmla="val 10000"/>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Softwares de sistema</a:t>
          </a:r>
          <a:endParaRPr lang="es-ES" sz="1400" b="0" i="0" kern="1200" dirty="0"/>
        </a:p>
      </dsp:txBody>
      <dsp:txXfrm>
        <a:off x="1129193" y="22551"/>
        <a:ext cx="1387450" cy="672793"/>
      </dsp:txXfrm>
    </dsp:sp>
    <dsp:sp modelId="{DD83DABB-F6C7-4369-A450-503D1F50F96F}">
      <dsp:nvSpPr>
        <dsp:cNvPr id="0" name=""/>
        <dsp:cNvSpPr/>
      </dsp:nvSpPr>
      <dsp:spPr>
        <a:xfrm>
          <a:off x="1251193" y="716277"/>
          <a:ext cx="142931" cy="535992"/>
        </a:xfrm>
        <a:custGeom>
          <a:avLst/>
          <a:gdLst/>
          <a:ahLst/>
          <a:cxnLst/>
          <a:rect l="0" t="0" r="0" b="0"/>
          <a:pathLst>
            <a:path>
              <a:moveTo>
                <a:pt x="0" y="0"/>
              </a:moveTo>
              <a:lnTo>
                <a:pt x="0" y="535992"/>
              </a:lnTo>
              <a:lnTo>
                <a:pt x="142931" y="53599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ACC90C-B798-4321-8977-14C1EEFB20AF}">
      <dsp:nvSpPr>
        <dsp:cNvPr id="0" name=""/>
        <dsp:cNvSpPr/>
      </dsp:nvSpPr>
      <dsp:spPr>
        <a:xfrm>
          <a:off x="1394124" y="894941"/>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Windows 10</a:t>
          </a:r>
          <a:endParaRPr lang="es-ES" sz="1400" b="0" i="0" kern="1200" dirty="0"/>
        </a:p>
      </dsp:txBody>
      <dsp:txXfrm>
        <a:off x="1415056" y="915873"/>
        <a:ext cx="1101587" cy="672793"/>
      </dsp:txXfrm>
    </dsp:sp>
    <dsp:sp modelId="{9BB9FCA8-74A3-4327-8C21-70B80CBEA6F1}">
      <dsp:nvSpPr>
        <dsp:cNvPr id="0" name=""/>
        <dsp:cNvSpPr/>
      </dsp:nvSpPr>
      <dsp:spPr>
        <a:xfrm>
          <a:off x="1251193" y="716277"/>
          <a:ext cx="142931" cy="1429314"/>
        </a:xfrm>
        <a:custGeom>
          <a:avLst/>
          <a:gdLst/>
          <a:ahLst/>
          <a:cxnLst/>
          <a:rect l="0" t="0" r="0" b="0"/>
          <a:pathLst>
            <a:path>
              <a:moveTo>
                <a:pt x="0" y="0"/>
              </a:moveTo>
              <a:lnTo>
                <a:pt x="0" y="1429314"/>
              </a:lnTo>
              <a:lnTo>
                <a:pt x="142931" y="142931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9530A2-19F5-42E3-84C8-61C4FD5201E0}">
      <dsp:nvSpPr>
        <dsp:cNvPr id="0" name=""/>
        <dsp:cNvSpPr/>
      </dsp:nvSpPr>
      <dsp:spPr>
        <a:xfrm>
          <a:off x="1394124" y="1788262"/>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49585"/>
              <a:satOff val="648"/>
              <a:lumOff val="4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Raspbian</a:t>
          </a:r>
          <a:endParaRPr lang="es-ES" sz="1400" b="0" i="0" kern="1200" dirty="0"/>
        </a:p>
      </dsp:txBody>
      <dsp:txXfrm>
        <a:off x="1415056" y="1809194"/>
        <a:ext cx="1101587" cy="672793"/>
      </dsp:txXfrm>
    </dsp:sp>
    <dsp:sp modelId="{EB3734F1-615D-431B-A47B-65D08446D5AA}">
      <dsp:nvSpPr>
        <dsp:cNvPr id="0" name=""/>
        <dsp:cNvSpPr/>
      </dsp:nvSpPr>
      <dsp:spPr>
        <a:xfrm>
          <a:off x="2894904" y="1619"/>
          <a:ext cx="1429314" cy="714657"/>
        </a:xfrm>
        <a:prstGeom prst="roundRect">
          <a:avLst>
            <a:gd name="adj" fmla="val 10000"/>
          </a:avLst>
        </a:prstGeom>
        <a:gradFill rotWithShape="0">
          <a:gsLst>
            <a:gs pos="0">
              <a:schemeClr val="accent4">
                <a:hueOff val="548478"/>
                <a:satOff val="2377"/>
                <a:lumOff val="1569"/>
                <a:alphaOff val="0"/>
                <a:tint val="65000"/>
                <a:shade val="92000"/>
                <a:satMod val="130000"/>
              </a:schemeClr>
            </a:gs>
            <a:gs pos="45000">
              <a:schemeClr val="accent4">
                <a:hueOff val="548478"/>
                <a:satOff val="2377"/>
                <a:lumOff val="1569"/>
                <a:alphaOff val="0"/>
                <a:tint val="60000"/>
                <a:shade val="99000"/>
                <a:satMod val="120000"/>
              </a:schemeClr>
            </a:gs>
            <a:gs pos="100000">
              <a:schemeClr val="accent4">
                <a:hueOff val="548478"/>
                <a:satOff val="2377"/>
                <a:lumOff val="156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Lenguajes de programación</a:t>
          </a:r>
          <a:endParaRPr lang="es-ES" sz="1400" b="0" i="0" kern="1200" dirty="0"/>
        </a:p>
      </dsp:txBody>
      <dsp:txXfrm>
        <a:off x="2915836" y="22551"/>
        <a:ext cx="1387450" cy="672793"/>
      </dsp:txXfrm>
    </dsp:sp>
    <dsp:sp modelId="{29A616E2-56C7-4518-BD4A-37E782A904EF}">
      <dsp:nvSpPr>
        <dsp:cNvPr id="0" name=""/>
        <dsp:cNvSpPr/>
      </dsp:nvSpPr>
      <dsp:spPr>
        <a:xfrm>
          <a:off x="3037836" y="716277"/>
          <a:ext cx="142931" cy="535992"/>
        </a:xfrm>
        <a:custGeom>
          <a:avLst/>
          <a:gdLst/>
          <a:ahLst/>
          <a:cxnLst/>
          <a:rect l="0" t="0" r="0" b="0"/>
          <a:pathLst>
            <a:path>
              <a:moveTo>
                <a:pt x="0" y="0"/>
              </a:moveTo>
              <a:lnTo>
                <a:pt x="0" y="535992"/>
              </a:lnTo>
              <a:lnTo>
                <a:pt x="142931" y="53599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36EC6F-73D0-4BC2-9291-74180DE6C132}">
      <dsp:nvSpPr>
        <dsp:cNvPr id="0" name=""/>
        <dsp:cNvSpPr/>
      </dsp:nvSpPr>
      <dsp:spPr>
        <a:xfrm>
          <a:off x="3180767" y="894941"/>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299170"/>
              <a:satOff val="1297"/>
              <a:lumOff val="8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C++ </a:t>
          </a:r>
          <a:endParaRPr lang="es-ES" sz="1400" b="0" i="0" kern="1200" dirty="0"/>
        </a:p>
      </dsp:txBody>
      <dsp:txXfrm>
        <a:off x="3201699" y="915873"/>
        <a:ext cx="1101587" cy="672793"/>
      </dsp:txXfrm>
    </dsp:sp>
    <dsp:sp modelId="{8BA93E26-B9E1-4DB6-8F1C-4F60F219F887}">
      <dsp:nvSpPr>
        <dsp:cNvPr id="0" name=""/>
        <dsp:cNvSpPr/>
      </dsp:nvSpPr>
      <dsp:spPr>
        <a:xfrm>
          <a:off x="3037836" y="716277"/>
          <a:ext cx="142931" cy="1429314"/>
        </a:xfrm>
        <a:custGeom>
          <a:avLst/>
          <a:gdLst/>
          <a:ahLst/>
          <a:cxnLst/>
          <a:rect l="0" t="0" r="0" b="0"/>
          <a:pathLst>
            <a:path>
              <a:moveTo>
                <a:pt x="0" y="0"/>
              </a:moveTo>
              <a:lnTo>
                <a:pt x="0" y="1429314"/>
              </a:lnTo>
              <a:lnTo>
                <a:pt x="142931" y="142931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DFB7E-F05D-4DA5-8558-5CFFCA936099}">
      <dsp:nvSpPr>
        <dsp:cNvPr id="0" name=""/>
        <dsp:cNvSpPr/>
      </dsp:nvSpPr>
      <dsp:spPr>
        <a:xfrm>
          <a:off x="3180767" y="1788262"/>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48755"/>
              <a:satOff val="1945"/>
              <a:lumOff val="128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Python</a:t>
          </a:r>
          <a:endParaRPr lang="es-ES" sz="1400" b="0" i="0" kern="1200" dirty="0"/>
        </a:p>
      </dsp:txBody>
      <dsp:txXfrm>
        <a:off x="3201699" y="1809194"/>
        <a:ext cx="1101587" cy="672793"/>
      </dsp:txXfrm>
    </dsp:sp>
    <dsp:sp modelId="{CACF9802-80D6-4AF5-8B0A-13DBBED840E8}">
      <dsp:nvSpPr>
        <dsp:cNvPr id="0" name=""/>
        <dsp:cNvSpPr/>
      </dsp:nvSpPr>
      <dsp:spPr>
        <a:xfrm>
          <a:off x="4681547" y="1619"/>
          <a:ext cx="1429314" cy="714657"/>
        </a:xfrm>
        <a:prstGeom prst="roundRect">
          <a:avLst>
            <a:gd name="adj" fmla="val 10000"/>
          </a:avLst>
        </a:prstGeom>
        <a:gradFill rotWithShape="0">
          <a:gsLst>
            <a:gs pos="0">
              <a:schemeClr val="accent4">
                <a:hueOff val="1096956"/>
                <a:satOff val="4755"/>
                <a:lumOff val="3137"/>
                <a:alphaOff val="0"/>
                <a:tint val="65000"/>
                <a:shade val="92000"/>
                <a:satMod val="130000"/>
              </a:schemeClr>
            </a:gs>
            <a:gs pos="45000">
              <a:schemeClr val="accent4">
                <a:hueOff val="1096956"/>
                <a:satOff val="4755"/>
                <a:lumOff val="3137"/>
                <a:alphaOff val="0"/>
                <a:tint val="60000"/>
                <a:shade val="99000"/>
                <a:satMod val="120000"/>
              </a:schemeClr>
            </a:gs>
            <a:gs pos="100000">
              <a:schemeClr val="accent4">
                <a:hueOff val="1096956"/>
                <a:satOff val="4755"/>
                <a:lumOff val="3137"/>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Softwares de programación</a:t>
          </a:r>
          <a:endParaRPr lang="es-ES" sz="1400" b="0" i="0" kern="1200" dirty="0"/>
        </a:p>
      </dsp:txBody>
      <dsp:txXfrm>
        <a:off x="4702479" y="22551"/>
        <a:ext cx="1387450" cy="672793"/>
      </dsp:txXfrm>
    </dsp:sp>
    <dsp:sp modelId="{43BC701D-F33C-4BCF-A5C3-18F21D08BA59}">
      <dsp:nvSpPr>
        <dsp:cNvPr id="0" name=""/>
        <dsp:cNvSpPr/>
      </dsp:nvSpPr>
      <dsp:spPr>
        <a:xfrm>
          <a:off x="4824479" y="716277"/>
          <a:ext cx="142931" cy="535992"/>
        </a:xfrm>
        <a:custGeom>
          <a:avLst/>
          <a:gdLst/>
          <a:ahLst/>
          <a:cxnLst/>
          <a:rect l="0" t="0" r="0" b="0"/>
          <a:pathLst>
            <a:path>
              <a:moveTo>
                <a:pt x="0" y="0"/>
              </a:moveTo>
              <a:lnTo>
                <a:pt x="0" y="535992"/>
              </a:lnTo>
              <a:lnTo>
                <a:pt x="142931" y="53599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B8C410-16A6-4D38-86B7-53FD218D3A2C}">
      <dsp:nvSpPr>
        <dsp:cNvPr id="0" name=""/>
        <dsp:cNvSpPr/>
      </dsp:nvSpPr>
      <dsp:spPr>
        <a:xfrm>
          <a:off x="4967410" y="894941"/>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598340"/>
              <a:satOff val="2593"/>
              <a:lumOff val="171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R+ Task 3.0</a:t>
          </a:r>
          <a:endParaRPr lang="es-ES" sz="1400" b="0" i="0" kern="1200" dirty="0"/>
        </a:p>
      </dsp:txBody>
      <dsp:txXfrm>
        <a:off x="4988342" y="915873"/>
        <a:ext cx="1101587" cy="672793"/>
      </dsp:txXfrm>
    </dsp:sp>
    <dsp:sp modelId="{AD6D9073-942E-4F45-B5FA-C12788F25DBA}">
      <dsp:nvSpPr>
        <dsp:cNvPr id="0" name=""/>
        <dsp:cNvSpPr/>
      </dsp:nvSpPr>
      <dsp:spPr>
        <a:xfrm>
          <a:off x="4824479" y="716277"/>
          <a:ext cx="142931" cy="1429314"/>
        </a:xfrm>
        <a:custGeom>
          <a:avLst/>
          <a:gdLst/>
          <a:ahLst/>
          <a:cxnLst/>
          <a:rect l="0" t="0" r="0" b="0"/>
          <a:pathLst>
            <a:path>
              <a:moveTo>
                <a:pt x="0" y="0"/>
              </a:moveTo>
              <a:lnTo>
                <a:pt x="0" y="1429314"/>
              </a:lnTo>
              <a:lnTo>
                <a:pt x="142931" y="142931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89A35E-74F3-429C-8DE9-AE8A12B24D60}">
      <dsp:nvSpPr>
        <dsp:cNvPr id="0" name=""/>
        <dsp:cNvSpPr/>
      </dsp:nvSpPr>
      <dsp:spPr>
        <a:xfrm>
          <a:off x="4967410" y="1788262"/>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747925"/>
              <a:satOff val="3242"/>
              <a:lumOff val="21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Arduino IDE</a:t>
          </a:r>
          <a:endParaRPr lang="es-ES" sz="1400" b="0" i="0" kern="1200" dirty="0"/>
        </a:p>
      </dsp:txBody>
      <dsp:txXfrm>
        <a:off x="4988342" y="1809194"/>
        <a:ext cx="1101587" cy="672793"/>
      </dsp:txXfrm>
    </dsp:sp>
    <dsp:sp modelId="{7FA64F6C-FE5D-4A2D-A133-36FD3C050D8D}">
      <dsp:nvSpPr>
        <dsp:cNvPr id="0" name=""/>
        <dsp:cNvSpPr/>
      </dsp:nvSpPr>
      <dsp:spPr>
        <a:xfrm>
          <a:off x="4824479" y="716277"/>
          <a:ext cx="142931" cy="2322635"/>
        </a:xfrm>
        <a:custGeom>
          <a:avLst/>
          <a:gdLst/>
          <a:ahLst/>
          <a:cxnLst/>
          <a:rect l="0" t="0" r="0" b="0"/>
          <a:pathLst>
            <a:path>
              <a:moveTo>
                <a:pt x="0" y="0"/>
              </a:moveTo>
              <a:lnTo>
                <a:pt x="0" y="2322635"/>
              </a:lnTo>
              <a:lnTo>
                <a:pt x="142931" y="2322635"/>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CACD3-0F42-4FAE-9733-BC276A129E29}">
      <dsp:nvSpPr>
        <dsp:cNvPr id="0" name=""/>
        <dsp:cNvSpPr/>
      </dsp:nvSpPr>
      <dsp:spPr>
        <a:xfrm>
          <a:off x="4967410" y="2681584"/>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897510"/>
              <a:satOff val="3890"/>
              <a:lumOff val="256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IDLE (Python GUI)</a:t>
          </a:r>
          <a:endParaRPr lang="es-ES" sz="1400" b="0" i="0" kern="1200" dirty="0"/>
        </a:p>
      </dsp:txBody>
      <dsp:txXfrm>
        <a:off x="4988342" y="2702516"/>
        <a:ext cx="1101587" cy="672793"/>
      </dsp:txXfrm>
    </dsp:sp>
    <dsp:sp modelId="{D3FB58B3-545B-4AD5-8394-A540483614E7}">
      <dsp:nvSpPr>
        <dsp:cNvPr id="0" name=""/>
        <dsp:cNvSpPr/>
      </dsp:nvSpPr>
      <dsp:spPr>
        <a:xfrm>
          <a:off x="4824479" y="716277"/>
          <a:ext cx="142931" cy="3215957"/>
        </a:xfrm>
        <a:custGeom>
          <a:avLst/>
          <a:gdLst/>
          <a:ahLst/>
          <a:cxnLst/>
          <a:rect l="0" t="0" r="0" b="0"/>
          <a:pathLst>
            <a:path>
              <a:moveTo>
                <a:pt x="0" y="0"/>
              </a:moveTo>
              <a:lnTo>
                <a:pt x="0" y="3215957"/>
              </a:lnTo>
              <a:lnTo>
                <a:pt x="142931" y="321595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3DF79-B1F6-4A84-AB46-3BE0EDC6B15E}">
      <dsp:nvSpPr>
        <dsp:cNvPr id="0" name=""/>
        <dsp:cNvSpPr/>
      </dsp:nvSpPr>
      <dsp:spPr>
        <a:xfrm>
          <a:off x="4967410" y="3574905"/>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47094"/>
              <a:satOff val="4539"/>
              <a:lumOff val="29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Thonny</a:t>
          </a:r>
          <a:endParaRPr lang="es-ES" sz="1400" b="0" i="0" kern="1200" dirty="0"/>
        </a:p>
      </dsp:txBody>
      <dsp:txXfrm>
        <a:off x="4988342" y="3595837"/>
        <a:ext cx="1101587" cy="672793"/>
      </dsp:txXfrm>
    </dsp:sp>
    <dsp:sp modelId="{8BA8FA37-F5BB-4AB0-A930-052FB5EE41F8}">
      <dsp:nvSpPr>
        <dsp:cNvPr id="0" name=""/>
        <dsp:cNvSpPr/>
      </dsp:nvSpPr>
      <dsp:spPr>
        <a:xfrm>
          <a:off x="6468190" y="1619"/>
          <a:ext cx="1429314" cy="714657"/>
        </a:xfrm>
        <a:prstGeom prst="roundRect">
          <a:avLst>
            <a:gd name="adj" fmla="val 10000"/>
          </a:avLst>
        </a:prstGeom>
        <a:gradFill rotWithShape="0">
          <a:gsLst>
            <a:gs pos="0">
              <a:schemeClr val="accent4">
                <a:hueOff val="1645434"/>
                <a:satOff val="7132"/>
                <a:lumOff val="4706"/>
                <a:alphaOff val="0"/>
                <a:tint val="65000"/>
                <a:shade val="92000"/>
                <a:satMod val="130000"/>
              </a:schemeClr>
            </a:gs>
            <a:gs pos="45000">
              <a:schemeClr val="accent4">
                <a:hueOff val="1645434"/>
                <a:satOff val="7132"/>
                <a:lumOff val="4706"/>
                <a:alphaOff val="0"/>
                <a:tint val="60000"/>
                <a:shade val="99000"/>
                <a:satMod val="120000"/>
              </a:schemeClr>
            </a:gs>
            <a:gs pos="100000">
              <a:schemeClr val="accent4">
                <a:hueOff val="1645434"/>
                <a:satOff val="7132"/>
                <a:lumOff val="4706"/>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Protocolos de comunicación</a:t>
          </a:r>
          <a:endParaRPr lang="es-ES" sz="1400" b="0" i="0" kern="1200" dirty="0"/>
        </a:p>
      </dsp:txBody>
      <dsp:txXfrm>
        <a:off x="6489122" y="22551"/>
        <a:ext cx="1387450" cy="672793"/>
      </dsp:txXfrm>
    </dsp:sp>
    <dsp:sp modelId="{F60E28A0-0506-48CA-B8EE-C59AF319BD9D}">
      <dsp:nvSpPr>
        <dsp:cNvPr id="0" name=""/>
        <dsp:cNvSpPr/>
      </dsp:nvSpPr>
      <dsp:spPr>
        <a:xfrm>
          <a:off x="6611122" y="716277"/>
          <a:ext cx="142931" cy="535992"/>
        </a:xfrm>
        <a:custGeom>
          <a:avLst/>
          <a:gdLst/>
          <a:ahLst/>
          <a:cxnLst/>
          <a:rect l="0" t="0" r="0" b="0"/>
          <a:pathLst>
            <a:path>
              <a:moveTo>
                <a:pt x="0" y="0"/>
              </a:moveTo>
              <a:lnTo>
                <a:pt x="0" y="535992"/>
              </a:lnTo>
              <a:lnTo>
                <a:pt x="142931" y="53599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097485-4168-48AF-8431-6E037A5CDE42}">
      <dsp:nvSpPr>
        <dsp:cNvPr id="0" name=""/>
        <dsp:cNvSpPr/>
      </dsp:nvSpPr>
      <dsp:spPr>
        <a:xfrm>
          <a:off x="6754053" y="894941"/>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196679"/>
              <a:satOff val="5187"/>
              <a:lumOff val="342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Protocolo 1.0 DYNAMIXEL</a:t>
          </a:r>
          <a:endParaRPr lang="es-ES" sz="1400" b="0" i="0" kern="1200" dirty="0"/>
        </a:p>
      </dsp:txBody>
      <dsp:txXfrm>
        <a:off x="6774985" y="915873"/>
        <a:ext cx="1101587" cy="672793"/>
      </dsp:txXfrm>
    </dsp:sp>
    <dsp:sp modelId="{76014070-3729-45AC-817C-E09DB6B05D73}">
      <dsp:nvSpPr>
        <dsp:cNvPr id="0" name=""/>
        <dsp:cNvSpPr/>
      </dsp:nvSpPr>
      <dsp:spPr>
        <a:xfrm>
          <a:off x="6611122" y="716277"/>
          <a:ext cx="142931" cy="1429314"/>
        </a:xfrm>
        <a:custGeom>
          <a:avLst/>
          <a:gdLst/>
          <a:ahLst/>
          <a:cxnLst/>
          <a:rect l="0" t="0" r="0" b="0"/>
          <a:pathLst>
            <a:path>
              <a:moveTo>
                <a:pt x="0" y="0"/>
              </a:moveTo>
              <a:lnTo>
                <a:pt x="0" y="1429314"/>
              </a:lnTo>
              <a:lnTo>
                <a:pt x="142931" y="142931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998674-F378-4272-8B68-D58363FCC766}">
      <dsp:nvSpPr>
        <dsp:cNvPr id="0" name=""/>
        <dsp:cNvSpPr/>
      </dsp:nvSpPr>
      <dsp:spPr>
        <a:xfrm>
          <a:off x="6754053" y="1788262"/>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346264"/>
              <a:satOff val="5835"/>
              <a:lumOff val="385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Zigbee</a:t>
          </a:r>
          <a:endParaRPr lang="es-ES" sz="1400" b="0" i="0" kern="1200" dirty="0"/>
        </a:p>
      </dsp:txBody>
      <dsp:txXfrm>
        <a:off x="6774985" y="1809194"/>
        <a:ext cx="1101587" cy="672793"/>
      </dsp:txXfrm>
    </dsp:sp>
    <dsp:sp modelId="{A8315B4D-2EA5-4749-BF34-FB258826099C}">
      <dsp:nvSpPr>
        <dsp:cNvPr id="0" name=""/>
        <dsp:cNvSpPr/>
      </dsp:nvSpPr>
      <dsp:spPr>
        <a:xfrm>
          <a:off x="6611122" y="716277"/>
          <a:ext cx="142931" cy="2322635"/>
        </a:xfrm>
        <a:custGeom>
          <a:avLst/>
          <a:gdLst/>
          <a:ahLst/>
          <a:cxnLst/>
          <a:rect l="0" t="0" r="0" b="0"/>
          <a:pathLst>
            <a:path>
              <a:moveTo>
                <a:pt x="0" y="0"/>
              </a:moveTo>
              <a:lnTo>
                <a:pt x="0" y="2322635"/>
              </a:lnTo>
              <a:lnTo>
                <a:pt x="142931" y="2322635"/>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66A44B-598F-4B7C-B8D8-0B9BC2ACBC0E}">
      <dsp:nvSpPr>
        <dsp:cNvPr id="0" name=""/>
        <dsp:cNvSpPr/>
      </dsp:nvSpPr>
      <dsp:spPr>
        <a:xfrm>
          <a:off x="6754053" y="2681584"/>
          <a:ext cx="1143451"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495849"/>
              <a:satOff val="6484"/>
              <a:lumOff val="427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smtClean="0"/>
            <a:t>TCP/IP</a:t>
          </a:r>
          <a:endParaRPr lang="es-ES" sz="1400" b="0" i="0" kern="1200" dirty="0"/>
        </a:p>
      </dsp:txBody>
      <dsp:txXfrm>
        <a:off x="6774985" y="2702516"/>
        <a:ext cx="1101587" cy="672793"/>
      </dsp:txXfrm>
    </dsp:sp>
    <dsp:sp modelId="{CEC852F6-655F-4F46-8D2F-D649B9A43BAF}">
      <dsp:nvSpPr>
        <dsp:cNvPr id="0" name=""/>
        <dsp:cNvSpPr/>
      </dsp:nvSpPr>
      <dsp:spPr>
        <a:xfrm>
          <a:off x="6611122" y="716277"/>
          <a:ext cx="142931" cy="3215957"/>
        </a:xfrm>
        <a:custGeom>
          <a:avLst/>
          <a:gdLst/>
          <a:ahLst/>
          <a:cxnLst/>
          <a:rect l="0" t="0" r="0" b="0"/>
          <a:pathLst>
            <a:path>
              <a:moveTo>
                <a:pt x="0" y="0"/>
              </a:moveTo>
              <a:lnTo>
                <a:pt x="0" y="3215957"/>
              </a:lnTo>
              <a:lnTo>
                <a:pt x="142931" y="321595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C0352-BD2F-491A-B41D-6BDD711927EC}">
      <dsp:nvSpPr>
        <dsp:cNvPr id="0" name=""/>
        <dsp:cNvSpPr/>
      </dsp:nvSpPr>
      <dsp:spPr>
        <a:xfrm>
          <a:off x="6754053" y="3574905"/>
          <a:ext cx="1299612" cy="7146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645434"/>
              <a:satOff val="7132"/>
              <a:lumOff val="4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0" i="0" kern="1200" dirty="0" smtClean="0"/>
            <a:t>Cliente/Servidor</a:t>
          </a:r>
          <a:endParaRPr lang="es-ES" sz="1400" b="0" i="0" kern="1200" dirty="0"/>
        </a:p>
      </dsp:txBody>
      <dsp:txXfrm>
        <a:off x="6774985" y="3595837"/>
        <a:ext cx="1257748" cy="67279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image" Target="../media/image7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D6280678-0458-4FA8-8633-C41665BC7204}" type="datetimeFigureOut">
              <a:rPr lang="es-EC" smtClean="0"/>
              <a:t>5/9/2020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B8457E3-CC9F-497C-997A-03F9455962C9}"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17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6280678-0458-4FA8-8633-C41665BC7204}" type="datetimeFigureOut">
              <a:rPr lang="es-EC" smtClean="0"/>
              <a:t>5/9/2020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B8457E3-CC9F-497C-997A-03F9455962C9}" type="slidenum">
              <a:rPr lang="es-EC" smtClean="0"/>
              <a:t>‹Nº›</a:t>
            </a:fld>
            <a:endParaRPr lang="es-EC"/>
          </a:p>
        </p:txBody>
      </p:sp>
    </p:spTree>
    <p:extLst>
      <p:ext uri="{BB962C8B-B14F-4D97-AF65-F5344CB8AC3E}">
        <p14:creationId xmlns:p14="http://schemas.microsoft.com/office/powerpoint/2010/main" val="1962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6280678-0458-4FA8-8633-C41665BC7204}" type="datetimeFigureOut">
              <a:rPr lang="es-EC" smtClean="0"/>
              <a:t>5/9/2020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B8457E3-CC9F-497C-997A-03F9455962C9}" type="slidenum">
              <a:rPr lang="es-EC" smtClean="0"/>
              <a:t>‹Nº›</a:t>
            </a:fld>
            <a:endParaRPr lang="es-EC"/>
          </a:p>
        </p:txBody>
      </p:sp>
    </p:spTree>
    <p:extLst>
      <p:ext uri="{BB962C8B-B14F-4D97-AF65-F5344CB8AC3E}">
        <p14:creationId xmlns:p14="http://schemas.microsoft.com/office/powerpoint/2010/main" val="142327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6280678-0458-4FA8-8633-C41665BC7204}" type="datetimeFigureOut">
              <a:rPr lang="es-EC" smtClean="0"/>
              <a:t>5/9/2020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B8457E3-CC9F-497C-997A-03F9455962C9}" type="slidenum">
              <a:rPr lang="es-EC" smtClean="0"/>
              <a:t>‹Nº›</a:t>
            </a:fld>
            <a:endParaRPr lang="es-EC"/>
          </a:p>
        </p:txBody>
      </p:sp>
    </p:spTree>
    <p:extLst>
      <p:ext uri="{BB962C8B-B14F-4D97-AF65-F5344CB8AC3E}">
        <p14:creationId xmlns:p14="http://schemas.microsoft.com/office/powerpoint/2010/main" val="357923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6280678-0458-4FA8-8633-C41665BC7204}" type="datetimeFigureOut">
              <a:rPr lang="es-EC" smtClean="0"/>
              <a:t>5/9/2020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B8457E3-CC9F-497C-997A-03F9455962C9}"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634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6280678-0458-4FA8-8633-C41665BC7204}" type="datetimeFigureOut">
              <a:rPr lang="es-EC" smtClean="0"/>
              <a:t>5/9/2020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B8457E3-CC9F-497C-997A-03F9455962C9}" type="slidenum">
              <a:rPr lang="es-EC" smtClean="0"/>
              <a:t>‹Nº›</a:t>
            </a:fld>
            <a:endParaRPr lang="es-EC"/>
          </a:p>
        </p:txBody>
      </p:sp>
    </p:spTree>
    <p:extLst>
      <p:ext uri="{BB962C8B-B14F-4D97-AF65-F5344CB8AC3E}">
        <p14:creationId xmlns:p14="http://schemas.microsoft.com/office/powerpoint/2010/main" val="204001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6280678-0458-4FA8-8633-C41665BC7204}" type="datetimeFigureOut">
              <a:rPr lang="es-EC" smtClean="0"/>
              <a:t>5/9/2020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CB8457E3-CC9F-497C-997A-03F9455962C9}" type="slidenum">
              <a:rPr lang="es-EC" smtClean="0"/>
              <a:t>‹Nº›</a:t>
            </a:fld>
            <a:endParaRPr lang="es-EC"/>
          </a:p>
        </p:txBody>
      </p:sp>
    </p:spTree>
    <p:extLst>
      <p:ext uri="{BB962C8B-B14F-4D97-AF65-F5344CB8AC3E}">
        <p14:creationId xmlns:p14="http://schemas.microsoft.com/office/powerpoint/2010/main" val="79671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6280678-0458-4FA8-8633-C41665BC7204}" type="datetimeFigureOut">
              <a:rPr lang="es-EC" smtClean="0"/>
              <a:t>5/9/2020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CB8457E3-CC9F-497C-997A-03F9455962C9}" type="slidenum">
              <a:rPr lang="es-EC" smtClean="0"/>
              <a:t>‹Nº›</a:t>
            </a:fld>
            <a:endParaRPr lang="es-EC"/>
          </a:p>
        </p:txBody>
      </p:sp>
    </p:spTree>
    <p:extLst>
      <p:ext uri="{BB962C8B-B14F-4D97-AF65-F5344CB8AC3E}">
        <p14:creationId xmlns:p14="http://schemas.microsoft.com/office/powerpoint/2010/main" val="286195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280678-0458-4FA8-8633-C41665BC7204}" type="datetimeFigureOut">
              <a:rPr lang="es-EC" smtClean="0"/>
              <a:t>5/9/2020</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CB8457E3-CC9F-497C-997A-03F9455962C9}" type="slidenum">
              <a:rPr lang="es-EC" smtClean="0"/>
              <a:t>‹Nº›</a:t>
            </a:fld>
            <a:endParaRPr lang="es-EC"/>
          </a:p>
        </p:txBody>
      </p:sp>
    </p:spTree>
    <p:extLst>
      <p:ext uri="{BB962C8B-B14F-4D97-AF65-F5344CB8AC3E}">
        <p14:creationId xmlns:p14="http://schemas.microsoft.com/office/powerpoint/2010/main" val="374819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6280678-0458-4FA8-8633-C41665BC7204}" type="datetimeFigureOut">
              <a:rPr lang="es-EC" smtClean="0"/>
              <a:t>5/9/2020</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B8457E3-CC9F-497C-997A-03F9455962C9}" type="slidenum">
              <a:rPr lang="es-EC" smtClean="0"/>
              <a:t>‹Nº›</a:t>
            </a:fld>
            <a:endParaRPr lang="es-EC"/>
          </a:p>
        </p:txBody>
      </p:sp>
    </p:spTree>
    <p:extLst>
      <p:ext uri="{BB962C8B-B14F-4D97-AF65-F5344CB8AC3E}">
        <p14:creationId xmlns:p14="http://schemas.microsoft.com/office/powerpoint/2010/main" val="4071702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6280678-0458-4FA8-8633-C41665BC7204}" type="datetimeFigureOut">
              <a:rPr lang="es-EC" smtClean="0"/>
              <a:t>5/9/2020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B8457E3-CC9F-497C-997A-03F9455962C9}" type="slidenum">
              <a:rPr lang="es-EC" smtClean="0"/>
              <a:t>‹Nº›</a:t>
            </a:fld>
            <a:endParaRPr lang="es-EC"/>
          </a:p>
        </p:txBody>
      </p:sp>
    </p:spTree>
    <p:extLst>
      <p:ext uri="{BB962C8B-B14F-4D97-AF65-F5344CB8AC3E}">
        <p14:creationId xmlns:p14="http://schemas.microsoft.com/office/powerpoint/2010/main" val="2795230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6280678-0458-4FA8-8633-C41665BC7204}" type="datetimeFigureOut">
              <a:rPr lang="es-EC" smtClean="0"/>
              <a:t>5/9/2020</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B8457E3-CC9F-497C-997A-03F9455962C9}" type="slidenum">
              <a:rPr lang="es-EC" smtClean="0"/>
              <a:t>‹Nº›</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2303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4.emf"/><Relationship Id="rId5" Type="http://schemas.openxmlformats.org/officeDocument/2006/relationships/oleObject" Target="../embeddings/oleObject5.bin"/><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7.emf"/><Relationship Id="rId5" Type="http://schemas.openxmlformats.org/officeDocument/2006/relationships/oleObject" Target="../embeddings/oleObject8.bin"/><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50.emf"/><Relationship Id="rId4" Type="http://schemas.openxmlformats.org/officeDocument/2006/relationships/oleObject" Target="../embeddings/oleObject11.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53.jpeg"/><Relationship Id="rId4"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55.emf"/><Relationship Id="rId5" Type="http://schemas.openxmlformats.org/officeDocument/2006/relationships/oleObject" Target="../embeddings/oleObject14.bin"/><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15.bin"/><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57.emf"/><Relationship Id="rId5" Type="http://schemas.openxmlformats.org/officeDocument/2006/relationships/oleObject" Target="../embeddings/oleObject16.bin"/><Relationship Id="rId4" Type="http://schemas.openxmlformats.org/officeDocument/2006/relationships/image" Target="../media/image56.emf"/></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emf"/></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75.emf"/><Relationship Id="rId5" Type="http://schemas.openxmlformats.org/officeDocument/2006/relationships/oleObject" Target="../embeddings/oleObject19.bin"/><Relationship Id="rId4" Type="http://schemas.openxmlformats.org/officeDocument/2006/relationships/image" Target="../media/image74.emf"/></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oleObject" Target="../embeddings/oleObject21.bin"/><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slideLayout" Target="../slideLayouts/slideLayout7.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vmlDrawing" Target="../drawings/vmlDrawing14.v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emf"/><Relationship Id="rId9" Type="http://schemas.openxmlformats.org/officeDocument/2006/relationships/image" Target="../media/image82.png"/><Relationship Id="rId14"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94.png"/><Relationship Id="rId4" Type="http://schemas.openxmlformats.org/officeDocument/2006/relationships/image" Target="../media/image93.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9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6.png"/><Relationship Id="rId7" Type="http://schemas.openxmlformats.org/officeDocument/2006/relationships/image" Target="../media/image12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17.png"/><Relationship Id="rId9" Type="http://schemas.openxmlformats.org/officeDocument/2006/relationships/image" Target="../media/image128.png"/></Relationships>
</file>

<file path=ppt/slides/_rels/slide5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17.png"/><Relationship Id="rId7" Type="http://schemas.openxmlformats.org/officeDocument/2006/relationships/image" Target="../media/image132.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28.png"/></Relationships>
</file>

<file path=ppt/slides/_rels/slide5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17.png"/><Relationship Id="rId7" Type="http://schemas.openxmlformats.org/officeDocument/2006/relationships/image" Target="../media/image137.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40.pn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chart" Target="../charts/chart4.xml"/><Relationship Id="rId4" Type="http://schemas.openxmlformats.org/officeDocument/2006/relationships/chart" Target="../charts/chart3.xml"/></Relationships>
</file>

<file path=ppt/slides/_rels/slide54.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42.png"/><Relationship Id="rId2" Type="http://schemas.openxmlformats.org/officeDocument/2006/relationships/chart" Target="../charts/chart5.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chart" Target="../charts/chart8.xml"/><Relationship Id="rId4" Type="http://schemas.openxmlformats.org/officeDocument/2006/relationships/chart" Target="../charts/chart7.xml"/></Relationships>
</file>

<file path=ppt/slides/_rels/slide5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50.png"/></Relationships>
</file>

<file path=ppt/slides/_rels/slide5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png"/></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Layout" Target="../diagrams/layout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6.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4.xml"/><Relationship Id="rId7" Type="http://schemas.openxmlformats.org/officeDocument/2006/relationships/image" Target="../media/image14.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18.jpeg"/><Relationship Id="rId5" Type="http://schemas.openxmlformats.org/officeDocument/2006/relationships/diagramColors" Target="../diagrams/colors4.xml"/><Relationship Id="rId10" Type="http://schemas.openxmlformats.org/officeDocument/2006/relationships/image" Target="../media/image17.jpeg"/><Relationship Id="rId4" Type="http://schemas.openxmlformats.org/officeDocument/2006/relationships/diagramQuickStyle" Target="../diagrams/quickStyle4.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sultado de imagen para esp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722" y="5255321"/>
            <a:ext cx="3370580" cy="869950"/>
          </a:xfrm>
          <a:prstGeom prst="rect">
            <a:avLst/>
          </a:prstGeom>
          <a:noFill/>
          <a:ln>
            <a:noFill/>
          </a:ln>
        </p:spPr>
      </p:pic>
      <p:sp>
        <p:nvSpPr>
          <p:cNvPr id="3" name="Rectángulo 2"/>
          <p:cNvSpPr/>
          <p:nvPr/>
        </p:nvSpPr>
        <p:spPr>
          <a:xfrm>
            <a:off x="1685109" y="1728876"/>
            <a:ext cx="8961119" cy="880369"/>
          </a:xfrm>
          <a:prstGeom prst="rect">
            <a:avLst/>
          </a:prstGeom>
        </p:spPr>
        <p:txBody>
          <a:bodyPr wrap="square">
            <a:spAutoFit/>
          </a:bodyPr>
          <a:lstStyle/>
          <a:p>
            <a:pPr algn="ctr">
              <a:lnSpc>
                <a:spcPct val="150000"/>
              </a:lnSpc>
              <a:spcBef>
                <a:spcPts val="1200"/>
              </a:spcBef>
              <a:spcAft>
                <a:spcPts val="800"/>
              </a:spcAft>
              <a:tabLst>
                <a:tab pos="180340" algn="l"/>
              </a:tabLst>
            </a:pPr>
            <a:r>
              <a:rPr lang="es-EC" b="1" dirty="0" smtClean="0">
                <a:latin typeface="Calibri" panose="020F0502020204030204" pitchFamily="34" charset="0"/>
                <a:ea typeface="Calibri" panose="020F0502020204030204" pitchFamily="34" charset="0"/>
                <a:cs typeface="Calibri" panose="020F0502020204030204" pitchFamily="34" charset="0"/>
              </a:rPr>
              <a:t>DISEÑO E IMPLEMENTACIÓN DE UNA CELDA COLABORATIVA ROBOTIZADA MEDIANTE ROBOTS MÓVILES Y HUMANOIDES PARA CLASIFICACIÓN DE OBJETOS</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54187863-012B-47A1-90CC-6939EB8B43EE}"/>
              </a:ext>
            </a:extLst>
          </p:cNvPr>
          <p:cNvSpPr/>
          <p:nvPr/>
        </p:nvSpPr>
        <p:spPr>
          <a:xfrm>
            <a:off x="5969725" y="5340441"/>
            <a:ext cx="5956663" cy="784830"/>
          </a:xfrm>
          <a:prstGeom prst="rect">
            <a:avLst/>
          </a:prstGeom>
        </p:spPr>
        <p:txBody>
          <a:bodyPr wrap="square">
            <a:spAutoFit/>
          </a:bodyPr>
          <a:lstStyle/>
          <a:p>
            <a:pPr lvl="0" algn="r" defTabSz="914400" eaLnBrk="0" fontAlgn="base" hangingPunct="0">
              <a:spcBef>
                <a:spcPct val="0"/>
              </a:spcBef>
              <a:spcAft>
                <a:spcPct val="0"/>
              </a:spcAft>
              <a:defRPr/>
            </a:pPr>
            <a:r>
              <a:rPr lang="es-ES" sz="1500" dirty="0">
                <a:cs typeface="Times New Roman" panose="02020603050405020304" pitchFamily="18" charset="0"/>
                <a:sym typeface="Arial"/>
              </a:rPr>
              <a:t>DEPARTAMENTO DE ELÉCTRICA, ELECTRÓNICA Y TELECOMUNICACIONES </a:t>
            </a:r>
          </a:p>
          <a:p>
            <a:pPr lvl="0" algn="r" defTabSz="914400" eaLnBrk="0" fontAlgn="base" hangingPunct="0">
              <a:spcBef>
                <a:spcPct val="0"/>
              </a:spcBef>
              <a:spcAft>
                <a:spcPct val="0"/>
              </a:spcAft>
              <a:defRPr/>
            </a:pPr>
            <a:r>
              <a:rPr lang="es-EC" sz="1500" dirty="0">
                <a:cs typeface="Times New Roman" panose="02020603050405020304" pitchFamily="18" charset="0"/>
                <a:sym typeface="Arial"/>
              </a:rPr>
              <a:t>CARRERA DE INGENIERÍA EN ELECTRÓNICA, AUTOMATIZACIÓN Y CONTROL </a:t>
            </a:r>
          </a:p>
          <a:p>
            <a:pPr lvl="0" algn="r" defTabSz="914400" eaLnBrk="0" fontAlgn="base" hangingPunct="0">
              <a:spcBef>
                <a:spcPct val="0"/>
              </a:spcBef>
              <a:spcAft>
                <a:spcPct val="0"/>
              </a:spcAft>
              <a:defRPr/>
            </a:pPr>
            <a:r>
              <a:rPr lang="es-EC" sz="1500" dirty="0">
                <a:cs typeface="Times New Roman" panose="02020603050405020304" pitchFamily="18" charset="0"/>
                <a:sym typeface="Arial"/>
              </a:rPr>
              <a:t>UNIVERSIDAD DE LAS FUERZAS ARMADAS </a:t>
            </a:r>
            <a:r>
              <a:rPr lang="en-US" sz="1500" dirty="0">
                <a:cs typeface="Times New Roman" panose="02020603050405020304" pitchFamily="18" charset="0"/>
                <a:sym typeface="Arial"/>
              </a:rPr>
              <a:t>- </a:t>
            </a:r>
            <a:r>
              <a:rPr lang="en-US" sz="1500" dirty="0" err="1">
                <a:cs typeface="Times New Roman" panose="02020603050405020304" pitchFamily="18" charset="0"/>
                <a:sym typeface="Arial"/>
              </a:rPr>
              <a:t>ESPE</a:t>
            </a:r>
            <a:endParaRPr lang="es-EC" sz="1500" dirty="0">
              <a:cs typeface="Times New Roman" panose="02020603050405020304" pitchFamily="18" charset="0"/>
              <a:sym typeface="Arial"/>
            </a:endParaRPr>
          </a:p>
        </p:txBody>
      </p:sp>
      <p:sp>
        <p:nvSpPr>
          <p:cNvPr id="7" name="CuadroTexto 6"/>
          <p:cNvSpPr txBox="1"/>
          <p:nvPr/>
        </p:nvSpPr>
        <p:spPr>
          <a:xfrm>
            <a:off x="3285307" y="3335725"/>
            <a:ext cx="4598125" cy="369332"/>
          </a:xfrm>
          <a:prstGeom prst="rect">
            <a:avLst/>
          </a:prstGeom>
          <a:noFill/>
        </p:spPr>
        <p:txBody>
          <a:bodyPr wrap="square" rtlCol="0">
            <a:spAutoFit/>
          </a:bodyPr>
          <a:lstStyle/>
          <a:p>
            <a:r>
              <a:rPr lang="es-EC" dirty="0" smtClean="0"/>
              <a:t>AUTOR:  ESCOBAR GÓMEZ DIEGO ANDRÉS</a:t>
            </a:r>
            <a:endParaRPr lang="es-EC" dirty="0"/>
          </a:p>
        </p:txBody>
      </p:sp>
      <p:sp>
        <p:nvSpPr>
          <p:cNvPr id="8" name="CuadroTexto 7"/>
          <p:cNvSpPr txBox="1"/>
          <p:nvPr/>
        </p:nvSpPr>
        <p:spPr>
          <a:xfrm>
            <a:off x="3285307" y="3874752"/>
            <a:ext cx="5760722" cy="369332"/>
          </a:xfrm>
          <a:prstGeom prst="rect">
            <a:avLst/>
          </a:prstGeom>
          <a:noFill/>
        </p:spPr>
        <p:txBody>
          <a:bodyPr wrap="square" rtlCol="0">
            <a:spAutoFit/>
          </a:bodyPr>
          <a:lstStyle/>
          <a:p>
            <a:r>
              <a:rPr lang="es-EC" dirty="0" smtClean="0"/>
              <a:t>TUTOR: </a:t>
            </a:r>
            <a:r>
              <a:rPr lang="es-EC" dirty="0"/>
              <a:t> </a:t>
            </a:r>
            <a:r>
              <a:rPr lang="es-EC" dirty="0" smtClean="0"/>
              <a:t>ING. IBARRA JÁCOME, OSWALDO ALEXANDER MGS</a:t>
            </a:r>
            <a:endParaRPr lang="es-EC" dirty="0"/>
          </a:p>
        </p:txBody>
      </p:sp>
    </p:spTree>
    <p:extLst>
      <p:ext uri="{BB962C8B-B14F-4D97-AF65-F5344CB8AC3E}">
        <p14:creationId xmlns:p14="http://schemas.microsoft.com/office/powerpoint/2010/main" val="3408127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048000" cy="369332"/>
          </a:xfrm>
          <a:prstGeom prst="rect">
            <a:avLst/>
          </a:prstGeom>
          <a:noFill/>
        </p:spPr>
        <p:txBody>
          <a:bodyPr wrap="square" rtlCol="0">
            <a:spAutoFit/>
          </a:bodyPr>
          <a:lstStyle/>
          <a:p>
            <a:r>
              <a:rPr lang="es-EC" b="1" dirty="0" smtClean="0"/>
              <a:t>FUNDAMENTACIÓN TEÓRICA</a:t>
            </a:r>
            <a:endParaRPr lang="es-EC" b="1" dirty="0"/>
          </a:p>
        </p:txBody>
      </p:sp>
      <p:sp>
        <p:nvSpPr>
          <p:cNvPr id="5" name="CuadroTexto 4"/>
          <p:cNvSpPr txBox="1"/>
          <p:nvPr/>
        </p:nvSpPr>
        <p:spPr>
          <a:xfrm>
            <a:off x="3606800" y="1056997"/>
            <a:ext cx="5376131" cy="369332"/>
          </a:xfrm>
          <a:prstGeom prst="rect">
            <a:avLst/>
          </a:prstGeom>
          <a:noFill/>
        </p:spPr>
        <p:txBody>
          <a:bodyPr wrap="square" rtlCol="0">
            <a:spAutoFit/>
          </a:bodyPr>
          <a:lstStyle/>
          <a:p>
            <a:r>
              <a:rPr lang="es-EC" u="sng" dirty="0" smtClean="0"/>
              <a:t>TÉCNICAS BÁSICAS DE VISIÓN POR COMPUTADORA</a:t>
            </a:r>
            <a:endParaRPr lang="es-EC" u="sng" dirty="0"/>
          </a:p>
        </p:txBody>
      </p:sp>
      <p:graphicFrame>
        <p:nvGraphicFramePr>
          <p:cNvPr id="4" name="Diagrama 3"/>
          <p:cNvGraphicFramePr/>
          <p:nvPr>
            <p:extLst>
              <p:ext uri="{D42A27DB-BD31-4B8C-83A1-F6EECF244321}">
                <p14:modId xmlns:p14="http://schemas.microsoft.com/office/powerpoint/2010/main" val="1046291148"/>
              </p:ext>
            </p:extLst>
          </p:nvPr>
        </p:nvGraphicFramePr>
        <p:xfrm>
          <a:off x="812800" y="1714500"/>
          <a:ext cx="106807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3595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2972" y="987921"/>
            <a:ext cx="4052387" cy="646331"/>
          </a:xfrm>
          <a:prstGeom prst="rect">
            <a:avLst/>
          </a:prstGeom>
        </p:spPr>
        <p:txBody>
          <a:bodyPr wrap="square">
            <a:spAutoFit/>
          </a:bodyPr>
          <a:lstStyle/>
          <a:p>
            <a:pPr>
              <a:lnSpc>
                <a:spcPct val="150000"/>
              </a:lnSpc>
              <a:spcBef>
                <a:spcPts val="1200"/>
              </a:spcBef>
              <a:spcAft>
                <a:spcPts val="800"/>
              </a:spcAft>
              <a:tabLst>
                <a:tab pos="180340" algn="l"/>
              </a:tabLst>
            </a:pPr>
            <a:r>
              <a:rPr lang="es-EC" sz="2400" b="1" dirty="0" smtClean="0">
                <a:latin typeface="Calibri" panose="020F0502020204030204" pitchFamily="34" charset="0"/>
                <a:ea typeface="Calibri" panose="020F0502020204030204" pitchFamily="34" charset="0"/>
                <a:cs typeface="Calibri" panose="020F0502020204030204" pitchFamily="34" charset="0"/>
              </a:rPr>
              <a:t>TABLA DE CONTENIDOS</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p:cNvSpPr txBox="1"/>
          <p:nvPr/>
        </p:nvSpPr>
        <p:spPr>
          <a:xfrm>
            <a:off x="3557452" y="1518920"/>
            <a:ext cx="5525588" cy="3554819"/>
          </a:xfrm>
          <a:prstGeom prst="rect">
            <a:avLst/>
          </a:prstGeom>
          <a:noFill/>
        </p:spPr>
        <p:txBody>
          <a:bodyPr wrap="square" rtlCol="0">
            <a:spAutoFit/>
          </a:bodyPr>
          <a:lstStyle/>
          <a:p>
            <a:pPr marL="742950" lvl="1" indent="-285750">
              <a:lnSpc>
                <a:spcPct val="250000"/>
              </a:lnSpc>
              <a:buFont typeface="Wingdings" panose="05000000000000000000" pitchFamily="2" charset="2"/>
              <a:buChar char="Ø"/>
            </a:pPr>
            <a:r>
              <a:rPr lang="es-EC" dirty="0" smtClean="0"/>
              <a:t>OBJETIVOS </a:t>
            </a:r>
          </a:p>
          <a:p>
            <a:pPr marL="742950" lvl="1" indent="-285750">
              <a:lnSpc>
                <a:spcPct val="250000"/>
              </a:lnSpc>
              <a:buFont typeface="Wingdings" panose="05000000000000000000" pitchFamily="2" charset="2"/>
              <a:buChar char="Ø"/>
            </a:pPr>
            <a:r>
              <a:rPr lang="es-EC" dirty="0" smtClean="0"/>
              <a:t>FUNDAMENTACIÓN TEÓRICA</a:t>
            </a:r>
          </a:p>
          <a:p>
            <a:pPr marL="742950" lvl="1" indent="-285750">
              <a:lnSpc>
                <a:spcPct val="250000"/>
              </a:lnSpc>
              <a:buFont typeface="Wingdings" panose="05000000000000000000" pitchFamily="2" charset="2"/>
              <a:buChar char="Ø"/>
            </a:pPr>
            <a:r>
              <a:rPr lang="es-EC" b="1" dirty="0" smtClean="0"/>
              <a:t>DESARROLLO DE LA APLICACIÓN</a:t>
            </a:r>
          </a:p>
          <a:p>
            <a:pPr marL="742950" lvl="1" indent="-285750">
              <a:lnSpc>
                <a:spcPct val="250000"/>
              </a:lnSpc>
              <a:buFont typeface="Wingdings" panose="05000000000000000000" pitchFamily="2" charset="2"/>
              <a:buChar char="Ø"/>
            </a:pPr>
            <a:r>
              <a:rPr lang="es-EC" dirty="0" smtClean="0"/>
              <a:t>PRUEBAS Y RESULTADOS</a:t>
            </a:r>
          </a:p>
          <a:p>
            <a:pPr marL="742950" lvl="1" indent="-285750">
              <a:lnSpc>
                <a:spcPct val="250000"/>
              </a:lnSpc>
              <a:buFont typeface="Wingdings" panose="05000000000000000000" pitchFamily="2" charset="2"/>
              <a:buChar char="Ø"/>
            </a:pPr>
            <a:r>
              <a:rPr lang="es-EC" dirty="0" smtClean="0"/>
              <a:t>CONCLUSIONES Y RECOMENDACIONES</a:t>
            </a:r>
          </a:p>
        </p:txBody>
      </p:sp>
    </p:spTree>
    <p:extLst>
      <p:ext uri="{BB962C8B-B14F-4D97-AF65-F5344CB8AC3E}">
        <p14:creationId xmlns:p14="http://schemas.microsoft.com/office/powerpoint/2010/main" val="1250658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sp>
        <p:nvSpPr>
          <p:cNvPr id="4" name="Rectángulo 3"/>
          <p:cNvSpPr/>
          <p:nvPr/>
        </p:nvSpPr>
        <p:spPr>
          <a:xfrm>
            <a:off x="960212" y="3574907"/>
            <a:ext cx="2751459" cy="515782"/>
          </a:xfrm>
          <a:prstGeom prst="rect">
            <a:avLst/>
          </a:prstGeom>
        </p:spPr>
        <p:txBody>
          <a:bodyPr wrap="none">
            <a:spAutoFit/>
          </a:bodyPr>
          <a:lstStyle/>
          <a:p>
            <a:pPr>
              <a:lnSpc>
                <a:spcPct val="200000"/>
              </a:lnSpc>
              <a:spcAft>
                <a:spcPts val="0"/>
              </a:spcAft>
            </a:pPr>
            <a:r>
              <a:rPr lang="es-EC" sz="1600" b="1" dirty="0" smtClean="0">
                <a:latin typeface="Calibri" panose="020F0502020204030204" pitchFamily="34" charset="0"/>
                <a:ea typeface="Times New Roman" panose="02020603050405020304" pitchFamily="18" charset="0"/>
                <a:cs typeface="Calibri" panose="020F0502020204030204" pitchFamily="34" charset="0"/>
              </a:rPr>
              <a:t>LIMITACIONES ENCONTRADAS</a:t>
            </a:r>
            <a:endParaRPr lang="es-EC" sz="1600" b="1" dirty="0">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2163819234"/>
              </p:ext>
            </p:extLst>
          </p:nvPr>
        </p:nvGraphicFramePr>
        <p:xfrm>
          <a:off x="2946400" y="1870593"/>
          <a:ext cx="6470316" cy="3836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lecha derecha 7"/>
          <p:cNvSpPr/>
          <p:nvPr/>
        </p:nvSpPr>
        <p:spPr>
          <a:xfrm>
            <a:off x="918491" y="3422469"/>
            <a:ext cx="2834903" cy="96665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37618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sp>
        <p:nvSpPr>
          <p:cNvPr id="4" name="Rectangle 2"/>
          <p:cNvSpPr>
            <a:spLocks noChangeArrowheads="1"/>
          </p:cNvSpPr>
          <p:nvPr/>
        </p:nvSpPr>
        <p:spPr bwMode="auto">
          <a:xfrm>
            <a:off x="413124" y="1552015"/>
            <a:ext cx="5359416" cy="646331"/>
          </a:xfrm>
          <a:prstGeom prst="rect">
            <a:avLst/>
          </a:prstGeom>
        </p:spPr>
        <p:txBody>
          <a:bodyPr wrap="none">
            <a:spAutoFit/>
          </a:bodyPr>
          <a:lstStyle/>
          <a:p>
            <a:r>
              <a:rPr lang="es-EC" altLang="es-EC" dirty="0">
                <a:latin typeface="Calibri" panose="020F0502020204030204" pitchFamily="34" charset="0"/>
                <a:ea typeface="Calibri" panose="020F0502020204030204" pitchFamily="34" charset="0"/>
              </a:rPr>
              <a:t>Conexión en cadena servomotores AX-12A con CM-510</a:t>
            </a:r>
          </a:p>
          <a:p>
            <a:endParaRPr lang="es-EC" altLang="es-EC" dirty="0">
              <a:latin typeface="Calibri" panose="020F0502020204030204" pitchFamily="34" charset="0"/>
              <a:ea typeface="Calibri" panose="020F0502020204030204" pitchFamily="34" charset="0"/>
            </a:endParaRPr>
          </a:p>
        </p:txBody>
      </p:sp>
      <p:pic>
        <p:nvPicPr>
          <p:cNvPr id="4097" name="Imagen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47" y="1834184"/>
            <a:ext cx="6450606" cy="232896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7857831" y="2215208"/>
            <a:ext cx="4231750" cy="2580271"/>
          </a:xfrm>
          <a:prstGeom prst="rect">
            <a:avLst/>
          </a:prstGeom>
          <a:noFill/>
          <a:ln>
            <a:noFill/>
          </a:ln>
        </p:spPr>
      </p:pic>
      <p:pic>
        <p:nvPicPr>
          <p:cNvPr id="9" name="Imagen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45313"/>
            <a:ext cx="6059714" cy="2484399"/>
          </a:xfrm>
          <a:prstGeom prst="rect">
            <a:avLst/>
          </a:prstGeom>
          <a:noFill/>
          <a:ln>
            <a:noFill/>
          </a:ln>
        </p:spPr>
      </p:pic>
      <p:sp>
        <p:nvSpPr>
          <p:cNvPr id="7" name="Rectángulo 6"/>
          <p:cNvSpPr/>
          <p:nvPr/>
        </p:nvSpPr>
        <p:spPr>
          <a:xfrm>
            <a:off x="6213020" y="5364346"/>
            <a:ext cx="4083522" cy="646331"/>
          </a:xfrm>
          <a:prstGeom prst="rect">
            <a:avLst/>
          </a:prstGeom>
        </p:spPr>
        <p:txBody>
          <a:bodyPr wrap="square">
            <a:spAutoFit/>
          </a:bodyPr>
          <a:lstStyle/>
          <a:p>
            <a:r>
              <a:rPr lang="es-EC" dirty="0">
                <a:latin typeface="Calibri" panose="020F0502020204030204" pitchFamily="34" charset="0"/>
                <a:ea typeface="Calibri" panose="020F0502020204030204" pitchFamily="34" charset="0"/>
              </a:rPr>
              <a:t>Diagrama electrónico DYNAMIXEL con otros controladores</a:t>
            </a:r>
            <a:endParaRPr lang="es-EC" dirty="0"/>
          </a:p>
        </p:txBody>
      </p:sp>
      <p:sp>
        <p:nvSpPr>
          <p:cNvPr id="10" name="Rectángulo 9"/>
          <p:cNvSpPr/>
          <p:nvPr/>
        </p:nvSpPr>
        <p:spPr>
          <a:xfrm>
            <a:off x="7857831" y="1497603"/>
            <a:ext cx="3419770" cy="646331"/>
          </a:xfrm>
          <a:prstGeom prst="rect">
            <a:avLst/>
          </a:prstGeom>
        </p:spPr>
        <p:txBody>
          <a:bodyPr wrap="square">
            <a:spAutoFit/>
          </a:bodyPr>
          <a:lstStyle/>
          <a:p>
            <a:r>
              <a:rPr lang="es-EC" dirty="0">
                <a:latin typeface="Calibri" panose="020F0502020204030204" pitchFamily="34" charset="0"/>
                <a:ea typeface="Calibri" panose="020F0502020204030204" pitchFamily="34" charset="0"/>
              </a:rPr>
              <a:t>Circuito interno half dúplex UART del controlador </a:t>
            </a:r>
            <a:r>
              <a:rPr lang="es-EC" dirty="0" smtClean="0">
                <a:latin typeface="Calibri" panose="020F0502020204030204" pitchFamily="34" charset="0"/>
                <a:ea typeface="Calibri" panose="020F0502020204030204" pitchFamily="34" charset="0"/>
              </a:rPr>
              <a:t>CM-510</a:t>
            </a:r>
            <a:endParaRPr lang="es-EC" dirty="0"/>
          </a:p>
        </p:txBody>
      </p:sp>
    </p:spTree>
    <p:extLst>
      <p:ext uri="{BB962C8B-B14F-4D97-AF65-F5344CB8AC3E}">
        <p14:creationId xmlns:p14="http://schemas.microsoft.com/office/powerpoint/2010/main" val="4005485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pic>
        <p:nvPicPr>
          <p:cNvPr id="3" name="Imagen 2"/>
          <p:cNvPicPr>
            <a:picLocks noChangeAspect="1"/>
          </p:cNvPicPr>
          <p:nvPr/>
        </p:nvPicPr>
        <p:blipFill>
          <a:blip r:embed="rId2"/>
          <a:stretch>
            <a:fillRect/>
          </a:stretch>
        </p:blipFill>
        <p:spPr>
          <a:xfrm>
            <a:off x="373221" y="2393722"/>
            <a:ext cx="6060758" cy="1307421"/>
          </a:xfrm>
          <a:prstGeom prst="rect">
            <a:avLst/>
          </a:prstGeom>
        </p:spPr>
      </p:pic>
      <p:pic>
        <p:nvPicPr>
          <p:cNvPr id="6" name="Imagen 5"/>
          <p:cNvPicPr>
            <a:picLocks noChangeAspect="1"/>
          </p:cNvPicPr>
          <p:nvPr/>
        </p:nvPicPr>
        <p:blipFill>
          <a:blip r:embed="rId3"/>
          <a:stretch>
            <a:fillRect/>
          </a:stretch>
        </p:blipFill>
        <p:spPr>
          <a:xfrm>
            <a:off x="6572250" y="2393722"/>
            <a:ext cx="5619750" cy="2914650"/>
          </a:xfrm>
          <a:prstGeom prst="rect">
            <a:avLst/>
          </a:prstGeom>
        </p:spPr>
      </p:pic>
      <p:pic>
        <p:nvPicPr>
          <p:cNvPr id="11" name="Imagen 10"/>
          <p:cNvPicPr>
            <a:picLocks noChangeAspect="1"/>
          </p:cNvPicPr>
          <p:nvPr/>
        </p:nvPicPr>
        <p:blipFill>
          <a:blip r:embed="rId4"/>
          <a:stretch>
            <a:fillRect/>
          </a:stretch>
        </p:blipFill>
        <p:spPr>
          <a:xfrm>
            <a:off x="362279" y="4242251"/>
            <a:ext cx="6071700" cy="1105807"/>
          </a:xfrm>
          <a:prstGeom prst="rect">
            <a:avLst/>
          </a:prstGeom>
        </p:spPr>
      </p:pic>
      <p:sp>
        <p:nvSpPr>
          <p:cNvPr id="12" name="Rectángulo 11"/>
          <p:cNvSpPr/>
          <p:nvPr/>
        </p:nvSpPr>
        <p:spPr>
          <a:xfrm>
            <a:off x="56985" y="3855808"/>
            <a:ext cx="6209971" cy="323165"/>
          </a:xfrm>
          <a:prstGeom prst="rect">
            <a:avLst/>
          </a:prstGeom>
        </p:spPr>
        <p:txBody>
          <a:bodyPr wrap="square">
            <a:spAutoFit/>
          </a:bodyPr>
          <a:lstStyle/>
          <a:p>
            <a:pPr marL="285750" indent="-285750">
              <a:buFont typeface="Arial" panose="020B0604020202020204" pitchFamily="34" charset="0"/>
              <a:buChar char="•"/>
            </a:pPr>
            <a:r>
              <a:rPr lang="es-EC" sz="1500" b="1">
                <a:latin typeface="Calibri" panose="020F0502020204030204" pitchFamily="34" charset="0"/>
                <a:ea typeface="Calibri" panose="020F0502020204030204" pitchFamily="34" charset="0"/>
              </a:rPr>
              <a:t>Análisis comparativo técnico para la selección del mejor sensor de color</a:t>
            </a:r>
            <a:endParaRPr lang="es-EC" sz="1500" b="1"/>
          </a:p>
        </p:txBody>
      </p:sp>
      <p:sp>
        <p:nvSpPr>
          <p:cNvPr id="13" name="Rectángulo 12"/>
          <p:cNvSpPr/>
          <p:nvPr/>
        </p:nvSpPr>
        <p:spPr>
          <a:xfrm>
            <a:off x="6334125" y="1834509"/>
            <a:ext cx="6096000" cy="553998"/>
          </a:xfrm>
          <a:prstGeom prst="rect">
            <a:avLst/>
          </a:prstGeom>
        </p:spPr>
        <p:txBody>
          <a:bodyPr>
            <a:spAutoFit/>
          </a:bodyPr>
          <a:lstStyle/>
          <a:p>
            <a:pPr marL="285750" indent="-285750">
              <a:buFont typeface="Arial" panose="020B0604020202020204" pitchFamily="34" charset="0"/>
              <a:buChar char="•"/>
            </a:pPr>
            <a:r>
              <a:rPr lang="es-EC" sz="1500" b="1" dirty="0">
                <a:latin typeface="Calibri" panose="020F0502020204030204" pitchFamily="34" charset="0"/>
                <a:ea typeface="Calibri" panose="020F0502020204030204" pitchFamily="34" charset="0"/>
              </a:rPr>
              <a:t>Análisis comparativo técnico para determinar la mejor tarjeta de desarrollo para visión artificial</a:t>
            </a:r>
            <a:endParaRPr lang="es-EC" sz="1500" b="1" dirty="0"/>
          </a:p>
        </p:txBody>
      </p:sp>
      <p:sp>
        <p:nvSpPr>
          <p:cNvPr id="14" name="Rectángulo 13"/>
          <p:cNvSpPr/>
          <p:nvPr/>
        </p:nvSpPr>
        <p:spPr>
          <a:xfrm>
            <a:off x="56985" y="1834509"/>
            <a:ext cx="6096000" cy="553998"/>
          </a:xfrm>
          <a:prstGeom prst="rect">
            <a:avLst/>
          </a:prstGeom>
        </p:spPr>
        <p:txBody>
          <a:bodyPr>
            <a:spAutoFit/>
          </a:bodyPr>
          <a:lstStyle/>
          <a:p>
            <a:pPr marL="285750" indent="-285750">
              <a:buFont typeface="Arial" panose="020B0604020202020204" pitchFamily="34" charset="0"/>
              <a:buChar char="•"/>
            </a:pPr>
            <a:r>
              <a:rPr lang="es-EC" sz="1500" b="1" dirty="0">
                <a:latin typeface="Calibri" panose="020F0502020204030204" pitchFamily="34" charset="0"/>
                <a:ea typeface="Calibri" panose="020F0502020204030204" pitchFamily="34" charset="0"/>
              </a:rPr>
              <a:t>Análisis comparativo técnico para determinar la mejor tarjeta de desarrollo</a:t>
            </a:r>
            <a:endParaRPr lang="es-EC" sz="1500" b="1" dirty="0"/>
          </a:p>
        </p:txBody>
      </p:sp>
    </p:spTree>
    <p:extLst>
      <p:ext uri="{BB962C8B-B14F-4D97-AF65-F5344CB8AC3E}">
        <p14:creationId xmlns:p14="http://schemas.microsoft.com/office/powerpoint/2010/main" val="525184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pic>
        <p:nvPicPr>
          <p:cNvPr id="6" name="Imagen 5"/>
          <p:cNvPicPr/>
          <p:nvPr/>
        </p:nvPicPr>
        <p:blipFill rotWithShape="1">
          <a:blip r:embed="rId2"/>
          <a:srcRect t="5612"/>
          <a:stretch/>
        </p:blipFill>
        <p:spPr bwMode="auto">
          <a:xfrm>
            <a:off x="558800" y="1467326"/>
            <a:ext cx="7124700" cy="4831874"/>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7873999" y="1831885"/>
            <a:ext cx="4178301" cy="3831818"/>
          </a:xfrm>
          <a:prstGeom prst="rect">
            <a:avLst/>
          </a:prstGeom>
        </p:spPr>
        <p:txBody>
          <a:bodyPr wrap="square">
            <a:spAutoFit/>
          </a:bodyPr>
          <a:lstStyle/>
          <a:p>
            <a:pPr>
              <a:lnSpc>
                <a:spcPct val="150000"/>
              </a:lnSpc>
            </a:pPr>
            <a:r>
              <a:rPr lang="es-EC" dirty="0">
                <a:latin typeface="Calibri" panose="020F0502020204030204" pitchFamily="34" charset="0"/>
                <a:ea typeface="Calibri" panose="020F0502020204030204" pitchFamily="34" charset="0"/>
              </a:rPr>
              <a:t>Robot humanoide incorporado con: </a:t>
            </a:r>
            <a:endParaRPr lang="es-EC" dirty="0" smtClean="0">
              <a:latin typeface="Calibri" panose="020F0502020204030204" pitchFamily="34" charset="0"/>
              <a:ea typeface="Calibri" panose="020F0502020204030204" pitchFamily="34" charset="0"/>
            </a:endParaRPr>
          </a:p>
          <a:p>
            <a:pPr marL="342900" indent="-342900">
              <a:lnSpc>
                <a:spcPct val="150000"/>
              </a:lnSpc>
              <a:buFont typeface="+mj-lt"/>
              <a:buAutoNum type="arabicParenR"/>
            </a:pPr>
            <a:r>
              <a:rPr lang="es-EC" dirty="0" smtClean="0">
                <a:latin typeface="Calibri" panose="020F0502020204030204" pitchFamily="34" charset="0"/>
                <a:ea typeface="Calibri" panose="020F0502020204030204" pitchFamily="34" charset="0"/>
              </a:rPr>
              <a:t>20 </a:t>
            </a:r>
            <a:r>
              <a:rPr lang="es-EC" dirty="0">
                <a:latin typeface="Calibri" panose="020F0502020204030204" pitchFamily="34" charset="0"/>
                <a:ea typeface="Calibri" panose="020F0502020204030204" pitchFamily="34" charset="0"/>
              </a:rPr>
              <a:t>actuadores </a:t>
            </a:r>
            <a:r>
              <a:rPr lang="es-EC" dirty="0" smtClean="0">
                <a:latin typeface="Calibri" panose="020F0502020204030204" pitchFamily="34" charset="0"/>
                <a:ea typeface="Calibri" panose="020F0502020204030204" pitchFamily="34" charset="0"/>
              </a:rPr>
              <a:t>AX-12A </a:t>
            </a:r>
          </a:p>
          <a:p>
            <a:pPr marL="342900" indent="-342900">
              <a:lnSpc>
                <a:spcPct val="150000"/>
              </a:lnSpc>
              <a:buFont typeface="+mj-lt"/>
              <a:buAutoNum type="arabicParenR"/>
            </a:pPr>
            <a:r>
              <a:rPr lang="es-EC" dirty="0" smtClean="0">
                <a:latin typeface="Calibri" panose="020F0502020204030204" pitchFamily="34" charset="0"/>
                <a:ea typeface="Calibri" panose="020F0502020204030204" pitchFamily="34" charset="0"/>
              </a:rPr>
              <a:t>1 </a:t>
            </a:r>
            <a:r>
              <a:rPr lang="es-EC" dirty="0">
                <a:latin typeface="Calibri" panose="020F0502020204030204" pitchFamily="34" charset="0"/>
                <a:ea typeface="Calibri" panose="020F0502020204030204" pitchFamily="34" charset="0"/>
              </a:rPr>
              <a:t>sensor </a:t>
            </a:r>
            <a:r>
              <a:rPr lang="es-EC" dirty="0" smtClean="0">
                <a:latin typeface="Calibri" panose="020F0502020204030204" pitchFamily="34" charset="0"/>
                <a:ea typeface="Calibri" panose="020F0502020204030204" pitchFamily="34" charset="0"/>
              </a:rPr>
              <a:t>GS-12 </a:t>
            </a:r>
          </a:p>
          <a:p>
            <a:pPr marL="342900" indent="-342900">
              <a:lnSpc>
                <a:spcPct val="150000"/>
              </a:lnSpc>
              <a:buFont typeface="+mj-lt"/>
              <a:buAutoNum type="arabicParenR"/>
            </a:pPr>
            <a:r>
              <a:rPr lang="es-EC" dirty="0" smtClean="0">
                <a:latin typeface="Calibri" panose="020F0502020204030204" pitchFamily="34" charset="0"/>
                <a:ea typeface="Calibri" panose="020F0502020204030204" pitchFamily="34" charset="0"/>
              </a:rPr>
              <a:t>1 </a:t>
            </a:r>
            <a:r>
              <a:rPr lang="es-EC" dirty="0">
                <a:latin typeface="Calibri" panose="020F0502020204030204" pitchFamily="34" charset="0"/>
                <a:ea typeface="Calibri" panose="020F0502020204030204" pitchFamily="34" charset="0"/>
              </a:rPr>
              <a:t>convertidor de nivel lógico TTL </a:t>
            </a:r>
            <a:r>
              <a:rPr lang="es-EC" dirty="0" smtClean="0">
                <a:latin typeface="Calibri" panose="020F0502020204030204" pitchFamily="34" charset="0"/>
                <a:ea typeface="Calibri" panose="020F0502020204030204" pitchFamily="34" charset="0"/>
              </a:rPr>
              <a:t>bidireccional </a:t>
            </a:r>
          </a:p>
          <a:p>
            <a:pPr marL="342900" indent="-342900">
              <a:lnSpc>
                <a:spcPct val="150000"/>
              </a:lnSpc>
              <a:buFont typeface="+mj-lt"/>
              <a:buAutoNum type="arabicParenR"/>
            </a:pPr>
            <a:r>
              <a:rPr lang="es-EC" dirty="0" smtClean="0">
                <a:latin typeface="Calibri" panose="020F0502020204030204" pitchFamily="34" charset="0"/>
                <a:ea typeface="Calibri" panose="020F0502020204030204" pitchFamily="34" charset="0"/>
              </a:rPr>
              <a:t>1 </a:t>
            </a:r>
            <a:r>
              <a:rPr lang="es-EC" dirty="0">
                <a:latin typeface="Calibri" panose="020F0502020204030204" pitchFamily="34" charset="0"/>
                <a:ea typeface="Calibri" panose="020F0502020204030204" pitchFamily="34" charset="0"/>
              </a:rPr>
              <a:t>controlador </a:t>
            </a:r>
            <a:r>
              <a:rPr lang="es-EC" dirty="0" smtClean="0">
                <a:latin typeface="Calibri" panose="020F0502020204030204" pitchFamily="34" charset="0"/>
                <a:ea typeface="Calibri" panose="020F0502020204030204" pitchFamily="34" charset="0"/>
              </a:rPr>
              <a:t>CM-510 </a:t>
            </a:r>
          </a:p>
          <a:p>
            <a:pPr marL="342900" indent="-342900">
              <a:lnSpc>
                <a:spcPct val="150000"/>
              </a:lnSpc>
              <a:buFont typeface="+mj-lt"/>
              <a:buAutoNum type="arabicParenR"/>
            </a:pPr>
            <a:r>
              <a:rPr lang="es-EC" dirty="0" smtClean="0">
                <a:latin typeface="Calibri" panose="020F0502020204030204" pitchFamily="34" charset="0"/>
                <a:ea typeface="Calibri" panose="020F0502020204030204" pitchFamily="34" charset="0"/>
              </a:rPr>
              <a:t>1 </a:t>
            </a:r>
            <a:r>
              <a:rPr lang="es-EC" dirty="0">
                <a:latin typeface="Calibri" panose="020F0502020204030204" pitchFamily="34" charset="0"/>
                <a:ea typeface="Calibri" panose="020F0502020204030204" pitchFamily="34" charset="0"/>
              </a:rPr>
              <a:t>tarjeta de desarrollo </a:t>
            </a:r>
            <a:r>
              <a:rPr lang="es-EC" dirty="0" smtClean="0">
                <a:latin typeface="Calibri" panose="020F0502020204030204" pitchFamily="34" charset="0"/>
                <a:ea typeface="Calibri" panose="020F0502020204030204" pitchFamily="34" charset="0"/>
              </a:rPr>
              <a:t>RPZW </a:t>
            </a:r>
          </a:p>
          <a:p>
            <a:pPr marL="342900" indent="-342900">
              <a:lnSpc>
                <a:spcPct val="150000"/>
              </a:lnSpc>
              <a:buFont typeface="+mj-lt"/>
              <a:buAutoNum type="arabicParenR"/>
            </a:pPr>
            <a:r>
              <a:rPr lang="es-EC" dirty="0" smtClean="0">
                <a:latin typeface="Calibri" panose="020F0502020204030204" pitchFamily="34" charset="0"/>
                <a:ea typeface="Calibri" panose="020F0502020204030204" pitchFamily="34" charset="0"/>
              </a:rPr>
              <a:t>1 </a:t>
            </a:r>
            <a:r>
              <a:rPr lang="es-EC" dirty="0">
                <a:latin typeface="Calibri" panose="020F0502020204030204" pitchFamily="34" charset="0"/>
                <a:ea typeface="Calibri" panose="020F0502020204030204" pitchFamily="34" charset="0"/>
              </a:rPr>
              <a:t>Raspberry Pi Camera Module V2 </a:t>
            </a:r>
            <a:endParaRPr lang="es-EC" dirty="0" smtClean="0">
              <a:latin typeface="Calibri" panose="020F0502020204030204" pitchFamily="34" charset="0"/>
              <a:ea typeface="Calibri" panose="020F0502020204030204" pitchFamily="34" charset="0"/>
            </a:endParaRPr>
          </a:p>
          <a:p>
            <a:pPr marL="342900" indent="-342900">
              <a:lnSpc>
                <a:spcPct val="150000"/>
              </a:lnSpc>
              <a:buFont typeface="+mj-lt"/>
              <a:buAutoNum type="arabicParenR"/>
            </a:pPr>
            <a:r>
              <a:rPr lang="es-EC" dirty="0" smtClean="0">
                <a:latin typeface="Calibri" panose="020F0502020204030204" pitchFamily="34" charset="0"/>
                <a:ea typeface="Calibri" panose="020F0502020204030204" pitchFamily="34" charset="0"/>
              </a:rPr>
              <a:t>1 </a:t>
            </a:r>
            <a:r>
              <a:rPr lang="es-EC" dirty="0">
                <a:latin typeface="Calibri" panose="020F0502020204030204" pitchFamily="34" charset="0"/>
                <a:ea typeface="Calibri" panose="020F0502020204030204" pitchFamily="34" charset="0"/>
              </a:rPr>
              <a:t>batería LiPo 11.1V </a:t>
            </a:r>
            <a:r>
              <a:rPr lang="es-EC" dirty="0" smtClean="0">
                <a:latin typeface="Calibri" panose="020F0502020204030204" pitchFamily="34" charset="0"/>
                <a:ea typeface="Calibri" panose="020F0502020204030204" pitchFamily="34" charset="0"/>
              </a:rPr>
              <a:t>2200mAh </a:t>
            </a:r>
          </a:p>
        </p:txBody>
      </p:sp>
    </p:spTree>
    <p:extLst>
      <p:ext uri="{BB962C8B-B14F-4D97-AF65-F5344CB8AC3E}">
        <p14:creationId xmlns:p14="http://schemas.microsoft.com/office/powerpoint/2010/main" val="717432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pic>
        <p:nvPicPr>
          <p:cNvPr id="7" name="Imagen 6"/>
          <p:cNvPicPr/>
          <p:nvPr/>
        </p:nvPicPr>
        <p:blipFill>
          <a:blip r:embed="rId2"/>
          <a:stretch>
            <a:fillRect/>
          </a:stretch>
        </p:blipFill>
        <p:spPr>
          <a:xfrm>
            <a:off x="1909259" y="1467326"/>
            <a:ext cx="8868778" cy="4602143"/>
          </a:xfrm>
          <a:prstGeom prst="rect">
            <a:avLst/>
          </a:prstGeom>
        </p:spPr>
      </p:pic>
      <p:sp>
        <p:nvSpPr>
          <p:cNvPr id="4" name="Rectángulo 3"/>
          <p:cNvSpPr/>
          <p:nvPr/>
        </p:nvSpPr>
        <p:spPr>
          <a:xfrm>
            <a:off x="4194822" y="5884803"/>
            <a:ext cx="4297651"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rPr>
              <a:t>Diagrama electrónico entre RPZW y CM-510</a:t>
            </a:r>
            <a:endParaRPr lang="es-EC" dirty="0"/>
          </a:p>
        </p:txBody>
      </p:sp>
    </p:spTree>
    <p:extLst>
      <p:ext uri="{BB962C8B-B14F-4D97-AF65-F5344CB8AC3E}">
        <p14:creationId xmlns:p14="http://schemas.microsoft.com/office/powerpoint/2010/main" val="2986838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sp>
        <p:nvSpPr>
          <p:cNvPr id="3" name="Rectángulo 2"/>
          <p:cNvSpPr/>
          <p:nvPr/>
        </p:nvSpPr>
        <p:spPr>
          <a:xfrm>
            <a:off x="805936" y="1908381"/>
            <a:ext cx="4178301" cy="3921586"/>
          </a:xfrm>
          <a:prstGeom prst="rect">
            <a:avLst/>
          </a:prstGeom>
        </p:spPr>
        <p:txBody>
          <a:bodyPr wrap="square">
            <a:spAutoFit/>
          </a:bodyPr>
          <a:lstStyle/>
          <a:p>
            <a:pPr>
              <a:spcAft>
                <a:spcPts val="125"/>
              </a:spcAft>
            </a:pPr>
            <a:r>
              <a:rPr lang="es-EC" sz="1700" dirty="0"/>
              <a:t>Robot móvil incorporado con: </a:t>
            </a:r>
            <a:endParaRPr lang="es-EC" sz="1700" dirty="0" smtClean="0"/>
          </a:p>
          <a:p>
            <a:pPr marL="342900" indent="-342900">
              <a:spcAft>
                <a:spcPts val="125"/>
              </a:spcAft>
              <a:buFont typeface="+mj-lt"/>
              <a:buAutoNum type="arabicParenR"/>
            </a:pPr>
            <a:r>
              <a:rPr lang="es-EC" sz="1700" dirty="0" smtClean="0"/>
              <a:t>6 </a:t>
            </a:r>
            <a:r>
              <a:rPr lang="es-EC" sz="1700" dirty="0"/>
              <a:t>actuadores </a:t>
            </a:r>
            <a:r>
              <a:rPr lang="es-EC" sz="1700" dirty="0" smtClean="0"/>
              <a:t>AX-12A </a:t>
            </a:r>
          </a:p>
          <a:p>
            <a:pPr marL="342900" indent="-342900">
              <a:spcAft>
                <a:spcPts val="125"/>
              </a:spcAft>
              <a:buFont typeface="+mj-lt"/>
              <a:buAutoNum type="arabicParenR"/>
            </a:pPr>
            <a:r>
              <a:rPr lang="es-EC" sz="1700" dirty="0" smtClean="0"/>
              <a:t>ZIG-110A</a:t>
            </a:r>
          </a:p>
          <a:p>
            <a:pPr marL="342900" indent="-342900">
              <a:spcAft>
                <a:spcPts val="125"/>
              </a:spcAft>
              <a:buFont typeface="+mj-lt"/>
              <a:buAutoNum type="arabicParenR"/>
            </a:pPr>
            <a:r>
              <a:rPr lang="es-EC" sz="1700" dirty="0" smtClean="0"/>
              <a:t>Sensor TCS34725</a:t>
            </a:r>
          </a:p>
          <a:p>
            <a:pPr marL="342900" indent="-342900">
              <a:spcAft>
                <a:spcPts val="125"/>
              </a:spcAft>
              <a:buFont typeface="+mj-lt"/>
              <a:buAutoNum type="arabicParenR"/>
            </a:pPr>
            <a:r>
              <a:rPr lang="es-EC" sz="1700" dirty="0" smtClean="0"/>
              <a:t>Batería </a:t>
            </a:r>
            <a:r>
              <a:rPr lang="es-EC" sz="1700" dirty="0"/>
              <a:t>LiPo 11.1V </a:t>
            </a:r>
            <a:r>
              <a:rPr lang="es-EC" sz="1700" dirty="0" smtClean="0"/>
              <a:t>1000mAh </a:t>
            </a:r>
          </a:p>
          <a:p>
            <a:pPr marL="342900" indent="-342900">
              <a:spcAft>
                <a:spcPts val="125"/>
              </a:spcAft>
              <a:buFont typeface="+mj-lt"/>
              <a:buAutoNum type="arabicParenR"/>
            </a:pPr>
            <a:r>
              <a:rPr lang="es-EC" sz="1700" dirty="0" smtClean="0"/>
              <a:t>Teensy </a:t>
            </a:r>
            <a:r>
              <a:rPr lang="es-EC" sz="1700" dirty="0"/>
              <a:t>3.6. </a:t>
            </a:r>
            <a:endParaRPr lang="es-EC" sz="1700" dirty="0" smtClean="0"/>
          </a:p>
          <a:p>
            <a:pPr marL="342900" indent="-342900">
              <a:spcAft>
                <a:spcPts val="125"/>
              </a:spcAft>
              <a:buFont typeface="+mj-lt"/>
              <a:buAutoNum type="arabicParenR"/>
            </a:pPr>
            <a:r>
              <a:rPr lang="es-EC" sz="1700" dirty="0" smtClean="0"/>
              <a:t>Convertidor </a:t>
            </a:r>
            <a:r>
              <a:rPr lang="es-EC" sz="1700" dirty="0"/>
              <a:t>DC-DC </a:t>
            </a:r>
            <a:r>
              <a:rPr lang="es-EC" sz="1700" dirty="0" smtClean="0"/>
              <a:t>MP1584EN </a:t>
            </a:r>
          </a:p>
          <a:p>
            <a:pPr marL="342900" indent="-342900">
              <a:spcAft>
                <a:spcPts val="125"/>
              </a:spcAft>
              <a:buFont typeface="+mj-lt"/>
              <a:buAutoNum type="arabicParenR"/>
            </a:pPr>
            <a:r>
              <a:rPr lang="es-EC" sz="1700" dirty="0" smtClean="0"/>
              <a:t>CI 74LS241 </a:t>
            </a:r>
          </a:p>
          <a:p>
            <a:pPr marL="342900" indent="-342900">
              <a:spcAft>
                <a:spcPts val="125"/>
              </a:spcAft>
              <a:buFont typeface="+mj-lt"/>
              <a:buAutoNum type="arabicParenR"/>
            </a:pPr>
            <a:r>
              <a:rPr lang="es-EC" sz="1700" dirty="0" smtClean="0"/>
              <a:t>6 </a:t>
            </a:r>
            <a:r>
              <a:rPr lang="es-EC" sz="1700" dirty="0"/>
              <a:t>molex de </a:t>
            </a:r>
            <a:r>
              <a:rPr lang="es-EC" sz="1700" dirty="0" smtClean="0"/>
              <a:t>3-pins </a:t>
            </a:r>
          </a:p>
          <a:p>
            <a:pPr marL="342900" indent="-342900">
              <a:spcAft>
                <a:spcPts val="125"/>
              </a:spcAft>
              <a:buFont typeface="+mj-lt"/>
              <a:buAutoNum type="arabicParenR"/>
            </a:pPr>
            <a:r>
              <a:rPr lang="es-EC" sz="1700" dirty="0" smtClean="0"/>
              <a:t>Fusible </a:t>
            </a:r>
            <a:r>
              <a:rPr lang="es-EC" sz="1700" dirty="0"/>
              <a:t>de </a:t>
            </a:r>
            <a:r>
              <a:rPr lang="es-EC" sz="1700" dirty="0" smtClean="0"/>
              <a:t>1A </a:t>
            </a:r>
          </a:p>
          <a:p>
            <a:pPr marL="342900" indent="-342900">
              <a:spcAft>
                <a:spcPts val="125"/>
              </a:spcAft>
              <a:buFont typeface="+mj-lt"/>
              <a:buAutoNum type="arabicParenR"/>
            </a:pPr>
            <a:r>
              <a:rPr lang="es-EC" sz="1700" dirty="0" smtClean="0"/>
              <a:t>Portafusible </a:t>
            </a:r>
          </a:p>
          <a:p>
            <a:pPr marL="342900" indent="-342900">
              <a:spcAft>
                <a:spcPts val="125"/>
              </a:spcAft>
              <a:buFont typeface="+mj-lt"/>
              <a:buAutoNum type="arabicParenR"/>
            </a:pPr>
            <a:r>
              <a:rPr lang="es-EC" sz="1700" dirty="0" smtClean="0"/>
              <a:t>Interruptor</a:t>
            </a:r>
          </a:p>
          <a:p>
            <a:pPr marL="342900" indent="-342900">
              <a:spcAft>
                <a:spcPts val="125"/>
              </a:spcAft>
              <a:buFont typeface="+mj-lt"/>
              <a:buAutoNum type="arabicParenR"/>
            </a:pPr>
            <a:r>
              <a:rPr lang="es-EC" sz="1700" dirty="0" smtClean="0"/>
              <a:t>Led </a:t>
            </a:r>
          </a:p>
          <a:p>
            <a:pPr marL="342900" indent="-342900">
              <a:spcAft>
                <a:spcPts val="125"/>
              </a:spcAft>
              <a:buFont typeface="+mj-lt"/>
              <a:buAutoNum type="arabicParenR"/>
            </a:pPr>
            <a:r>
              <a:rPr lang="es-EC" sz="1700" dirty="0" smtClean="0"/>
              <a:t>2 resistencias</a:t>
            </a:r>
            <a:endParaRPr lang="es-EC" sz="1700" dirty="0" smtClean="0">
              <a:latin typeface="Calibri" panose="020F0502020204030204" pitchFamily="34" charset="0"/>
              <a:ea typeface="Calibri" panose="020F0502020204030204" pitchFamily="34" charset="0"/>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3899388116"/>
              </p:ext>
            </p:extLst>
          </p:nvPr>
        </p:nvGraphicFramePr>
        <p:xfrm>
          <a:off x="5139923" y="1320800"/>
          <a:ext cx="5883677" cy="5096749"/>
        </p:xfrm>
        <a:graphic>
          <a:graphicData uri="http://schemas.openxmlformats.org/presentationml/2006/ole">
            <mc:AlternateContent xmlns:mc="http://schemas.openxmlformats.org/markup-compatibility/2006">
              <mc:Choice xmlns:v="urn:schemas-microsoft-com:vml" Requires="v">
                <p:oleObj spid="_x0000_s1057" r:id="rId3" imgW="6838797" imgH="6143637" progId="Visio.Drawing.15">
                  <p:embed/>
                </p:oleObj>
              </mc:Choice>
              <mc:Fallback>
                <p:oleObj r:id="rId3" imgW="6838797" imgH="6143637"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923" y="1320800"/>
                        <a:ext cx="5883677" cy="5096749"/>
                      </a:xfrm>
                      <a:prstGeom prst="rect">
                        <a:avLst/>
                      </a:prstGeom>
                      <a:noFill/>
                    </p:spPr>
                  </p:pic>
                </p:oleObj>
              </mc:Fallback>
            </mc:AlternateContent>
          </a:graphicData>
        </a:graphic>
      </p:graphicFrame>
    </p:spTree>
    <p:extLst>
      <p:ext uri="{BB962C8B-B14F-4D97-AF65-F5344CB8AC3E}">
        <p14:creationId xmlns:p14="http://schemas.microsoft.com/office/powerpoint/2010/main" val="3644640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sp>
        <p:nvSpPr>
          <p:cNvPr id="4" name="Rectángulo 3"/>
          <p:cNvSpPr/>
          <p:nvPr/>
        </p:nvSpPr>
        <p:spPr>
          <a:xfrm>
            <a:off x="892822" y="3578483"/>
            <a:ext cx="3718582"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rPr>
              <a:t>Diagrama electrónico </a:t>
            </a:r>
            <a:r>
              <a:rPr lang="es-EC" dirty="0" smtClean="0">
                <a:latin typeface="Calibri" panose="020F0502020204030204" pitchFamily="34" charset="0"/>
                <a:ea typeface="Calibri" panose="020F0502020204030204" pitchFamily="34" charset="0"/>
              </a:rPr>
              <a:t>del robot móvil</a:t>
            </a:r>
            <a:endParaRPr lang="es-EC" dirty="0"/>
          </a:p>
        </p:txBody>
      </p:sp>
      <p:pic>
        <p:nvPicPr>
          <p:cNvPr id="6" name="Imagen 5"/>
          <p:cNvPicPr>
            <a:picLocks noChangeAspect="1"/>
          </p:cNvPicPr>
          <p:nvPr/>
        </p:nvPicPr>
        <p:blipFill>
          <a:blip r:embed="rId2"/>
          <a:stretch>
            <a:fillRect/>
          </a:stretch>
        </p:blipFill>
        <p:spPr>
          <a:xfrm>
            <a:off x="5927079" y="1426329"/>
            <a:ext cx="5347716" cy="5469255"/>
          </a:xfrm>
          <a:prstGeom prst="rect">
            <a:avLst/>
          </a:prstGeom>
        </p:spPr>
      </p:pic>
    </p:spTree>
    <p:extLst>
      <p:ext uri="{BB962C8B-B14F-4D97-AF65-F5344CB8AC3E}">
        <p14:creationId xmlns:p14="http://schemas.microsoft.com/office/powerpoint/2010/main" val="1869676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279716890"/>
              </p:ext>
            </p:extLst>
          </p:nvPr>
        </p:nvGraphicFramePr>
        <p:xfrm>
          <a:off x="2470484" y="1338095"/>
          <a:ext cx="7251854" cy="5030621"/>
        </p:xfrm>
        <a:graphic>
          <a:graphicData uri="http://schemas.openxmlformats.org/presentationml/2006/ole">
            <mc:AlternateContent xmlns:mc="http://schemas.openxmlformats.org/markup-compatibility/2006">
              <mc:Choice xmlns:v="urn:schemas-microsoft-com:vml" Requires="v">
                <p:oleObj spid="_x0000_s3099" r:id="rId3" imgW="3676785" imgH="2552779" progId="Visio.Drawing.15">
                  <p:embed/>
                </p:oleObj>
              </mc:Choice>
              <mc:Fallback>
                <p:oleObj r:id="rId3" imgW="3676785" imgH="2552779"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484" y="1338095"/>
                        <a:ext cx="7251854" cy="5030621"/>
                      </a:xfrm>
                      <a:prstGeom prst="rect">
                        <a:avLst/>
                      </a:prstGeom>
                      <a:noFill/>
                    </p:spPr>
                  </p:pic>
                </p:oleObj>
              </mc:Fallback>
            </mc:AlternateContent>
          </a:graphicData>
        </a:graphic>
      </p:graphicFrame>
    </p:spTree>
    <p:extLst>
      <p:ext uri="{BB962C8B-B14F-4D97-AF65-F5344CB8AC3E}">
        <p14:creationId xmlns:p14="http://schemas.microsoft.com/office/powerpoint/2010/main" val="2707516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2972" y="987921"/>
            <a:ext cx="4052387" cy="646331"/>
          </a:xfrm>
          <a:prstGeom prst="rect">
            <a:avLst/>
          </a:prstGeom>
        </p:spPr>
        <p:txBody>
          <a:bodyPr wrap="square">
            <a:spAutoFit/>
          </a:bodyPr>
          <a:lstStyle/>
          <a:p>
            <a:pPr>
              <a:lnSpc>
                <a:spcPct val="150000"/>
              </a:lnSpc>
              <a:spcBef>
                <a:spcPts val="1200"/>
              </a:spcBef>
              <a:spcAft>
                <a:spcPts val="800"/>
              </a:spcAft>
              <a:tabLst>
                <a:tab pos="180340" algn="l"/>
              </a:tabLst>
            </a:pPr>
            <a:r>
              <a:rPr lang="es-EC" sz="2400" b="1" dirty="0" smtClean="0">
                <a:latin typeface="Calibri" panose="020F0502020204030204" pitchFamily="34" charset="0"/>
                <a:ea typeface="Calibri" panose="020F0502020204030204" pitchFamily="34" charset="0"/>
                <a:cs typeface="Calibri" panose="020F0502020204030204" pitchFamily="34" charset="0"/>
              </a:rPr>
              <a:t>TABLA DE CONTENIDOS</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p:cNvSpPr txBox="1"/>
          <p:nvPr/>
        </p:nvSpPr>
        <p:spPr>
          <a:xfrm>
            <a:off x="3557452" y="1518920"/>
            <a:ext cx="5525588" cy="3554819"/>
          </a:xfrm>
          <a:prstGeom prst="rect">
            <a:avLst/>
          </a:prstGeom>
          <a:noFill/>
        </p:spPr>
        <p:txBody>
          <a:bodyPr wrap="square" rtlCol="0">
            <a:spAutoFit/>
          </a:bodyPr>
          <a:lstStyle/>
          <a:p>
            <a:pPr marL="742950" lvl="1" indent="-285750">
              <a:lnSpc>
                <a:spcPct val="250000"/>
              </a:lnSpc>
              <a:buFont typeface="Wingdings" panose="05000000000000000000" pitchFamily="2" charset="2"/>
              <a:buChar char="Ø"/>
            </a:pPr>
            <a:r>
              <a:rPr lang="es-EC" b="1" dirty="0" smtClean="0"/>
              <a:t>OBJETIVOS </a:t>
            </a:r>
          </a:p>
          <a:p>
            <a:pPr marL="742950" lvl="1" indent="-285750">
              <a:lnSpc>
                <a:spcPct val="250000"/>
              </a:lnSpc>
              <a:buFont typeface="Wingdings" panose="05000000000000000000" pitchFamily="2" charset="2"/>
              <a:buChar char="Ø"/>
            </a:pPr>
            <a:r>
              <a:rPr lang="es-EC" dirty="0" smtClean="0"/>
              <a:t>FUNDAMENTACIÓN TEÓRICA</a:t>
            </a:r>
          </a:p>
          <a:p>
            <a:pPr marL="742950" lvl="1" indent="-285750">
              <a:lnSpc>
                <a:spcPct val="250000"/>
              </a:lnSpc>
              <a:buFont typeface="Wingdings" panose="05000000000000000000" pitchFamily="2" charset="2"/>
              <a:buChar char="Ø"/>
            </a:pPr>
            <a:r>
              <a:rPr lang="es-EC" dirty="0" smtClean="0"/>
              <a:t>DESARROLLO DE LA APLICACIÓN</a:t>
            </a:r>
          </a:p>
          <a:p>
            <a:pPr marL="742950" lvl="1" indent="-285750">
              <a:lnSpc>
                <a:spcPct val="250000"/>
              </a:lnSpc>
              <a:buFont typeface="Wingdings" panose="05000000000000000000" pitchFamily="2" charset="2"/>
              <a:buChar char="Ø"/>
            </a:pPr>
            <a:r>
              <a:rPr lang="es-EC" dirty="0" smtClean="0"/>
              <a:t>PRUEBAS Y RESULTADOS</a:t>
            </a:r>
          </a:p>
          <a:p>
            <a:pPr marL="742950" lvl="1" indent="-285750">
              <a:lnSpc>
                <a:spcPct val="250000"/>
              </a:lnSpc>
              <a:buFont typeface="Wingdings" panose="05000000000000000000" pitchFamily="2" charset="2"/>
              <a:buChar char="Ø"/>
            </a:pPr>
            <a:r>
              <a:rPr lang="es-EC" dirty="0" smtClean="0"/>
              <a:t>CONCLUSIONES Y RECOMENDACIONES</a:t>
            </a:r>
          </a:p>
        </p:txBody>
      </p:sp>
    </p:spTree>
    <p:extLst>
      <p:ext uri="{BB962C8B-B14F-4D97-AF65-F5344CB8AC3E}">
        <p14:creationId xmlns:p14="http://schemas.microsoft.com/office/powerpoint/2010/main" val="868629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p:cNvPicPr/>
          <p:nvPr/>
        </p:nvPicPr>
        <p:blipFill>
          <a:blip r:embed="rId2"/>
          <a:stretch>
            <a:fillRect/>
          </a:stretch>
        </p:blipFill>
        <p:spPr>
          <a:xfrm>
            <a:off x="558800" y="2644138"/>
            <a:ext cx="3696369" cy="2760062"/>
          </a:xfrm>
          <a:prstGeom prst="rect">
            <a:avLst/>
          </a:prstGeom>
        </p:spPr>
      </p:pic>
      <p:pic>
        <p:nvPicPr>
          <p:cNvPr id="9" name="Imagen 8"/>
          <p:cNvPicPr/>
          <p:nvPr/>
        </p:nvPicPr>
        <p:blipFill>
          <a:blip r:embed="rId3"/>
          <a:stretch>
            <a:fillRect/>
          </a:stretch>
        </p:blipFill>
        <p:spPr>
          <a:xfrm>
            <a:off x="4857011" y="2644138"/>
            <a:ext cx="2595338" cy="2906429"/>
          </a:xfrm>
          <a:prstGeom prst="rect">
            <a:avLst/>
          </a:prstGeom>
        </p:spPr>
      </p:pic>
      <p:pic>
        <p:nvPicPr>
          <p:cNvPr id="10" name="Imagen 9" descr="C:\Users\Diego Escobar\Downloads\WhatsApp Image 2020-02-22 at 19.40.44.jpeg"/>
          <p:cNvPicPr/>
          <p:nvPr/>
        </p:nvPicPr>
        <p:blipFill rotWithShape="1">
          <a:blip r:embed="rId4">
            <a:extLst>
              <a:ext uri="{BEBA8EAE-BF5A-486C-A8C5-ECC9F3942E4B}">
                <a14:imgProps xmlns:a14="http://schemas.microsoft.com/office/drawing/2010/main">
                  <a14:imgLayer r:embed="rId5">
                    <a14:imgEffect>
                      <a14:backgroundRemoval t="15709" b="62500" l="14734" r="73954">
                        <a14:foregroundMark x1="16350" y1="49831" x2="59601" y2="23311"/>
                        <a14:foregroundMark x1="30418" y1="33277" x2="44772" y2="24493"/>
                        <a14:foregroundMark x1="29468" y1="32264" x2="44582" y2="23311"/>
                        <a14:foregroundMark x1="63783" y1="20946" x2="67681" y2="20270"/>
                        <a14:foregroundMark x1="69867" y1="20946" x2="73954" y2="22466"/>
                        <a14:foregroundMark x1="42871" y1="44088" x2="43916" y2="59628"/>
                        <a14:foregroundMark x1="63783" y1="23480" x2="68631" y2="20270"/>
                        <a14:foregroundMark x1="15494" y1="43412" x2="16445" y2="46622"/>
                        <a14:backgroundMark x1="33460" y1="29561" x2="37548" y2="25338"/>
                        <a14:backgroundMark x1="58555" y1="38514" x2="46293" y2="45439"/>
                        <a14:backgroundMark x1="41160" y1="48649" x2="42015" y2="61655"/>
                        <a14:backgroundMark x1="41445" y1="46791" x2="41635" y2="48311"/>
                        <a14:backgroundMark x1="32319" y1="51182" x2="32319" y2="51182"/>
                        <a14:backgroundMark x1="30703" y1="48818" x2="30703" y2="48818"/>
                        <a14:backgroundMark x1="50856" y1="37838" x2="50856" y2="37838"/>
                        <a14:backgroundMark x1="45342" y1="42905" x2="45342" y2="42905"/>
                        <a14:backgroundMark x1="65684" y1="22973" x2="71768" y2="23986"/>
                      </a14:backgroundRemoval>
                    </a14:imgEffect>
                  </a14:imgLayer>
                </a14:imgProps>
              </a:ext>
              <a:ext uri="{28A0092B-C50C-407E-A947-70E740481C1C}">
                <a14:useLocalDpi xmlns:a14="http://schemas.microsoft.com/office/drawing/2010/main" val="0"/>
              </a:ext>
            </a:extLst>
          </a:blip>
          <a:srcRect l="13922" t="10955" r="22650" b="37455"/>
          <a:stretch/>
        </p:blipFill>
        <p:spPr bwMode="auto">
          <a:xfrm>
            <a:off x="7840160" y="2644138"/>
            <a:ext cx="4111208" cy="2601630"/>
          </a:xfrm>
          <a:prstGeom prst="rect">
            <a:avLst/>
          </a:prstGeom>
          <a:noFill/>
          <a:ln>
            <a:noFill/>
          </a:ln>
          <a:extLst>
            <a:ext uri="{53640926-AAD7-44D8-BBD7-CCE9431645EC}">
              <a14:shadowObscured xmlns:a14="http://schemas.microsoft.com/office/drawing/2010/main"/>
            </a:ext>
          </a:extLst>
        </p:spPr>
      </p:pic>
      <p:sp>
        <p:nvSpPr>
          <p:cNvPr id="3" name="Rectángulo 2"/>
          <p:cNvSpPr/>
          <p:nvPr/>
        </p:nvSpPr>
        <p:spPr>
          <a:xfrm>
            <a:off x="1137429" y="2049143"/>
            <a:ext cx="2182842"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rPr>
              <a:t>Diagrama electrónico</a:t>
            </a:r>
            <a:endParaRPr lang="es-EC" dirty="0"/>
          </a:p>
        </p:txBody>
      </p:sp>
      <p:sp>
        <p:nvSpPr>
          <p:cNvPr id="11" name="Rectángulo 10"/>
          <p:cNvSpPr/>
          <p:nvPr/>
        </p:nvSpPr>
        <p:spPr>
          <a:xfrm>
            <a:off x="5257800" y="2049143"/>
            <a:ext cx="1793761"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rPr>
              <a:t>Diseño placa PCB</a:t>
            </a:r>
            <a:endParaRPr lang="es-EC" dirty="0"/>
          </a:p>
        </p:txBody>
      </p:sp>
      <p:sp>
        <p:nvSpPr>
          <p:cNvPr id="12" name="Rectángulo 11"/>
          <p:cNvSpPr/>
          <p:nvPr/>
        </p:nvSpPr>
        <p:spPr>
          <a:xfrm>
            <a:off x="8780779" y="2049143"/>
            <a:ext cx="2229969"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rPr>
              <a:t>Implementación final </a:t>
            </a:r>
            <a:endParaRPr lang="es-EC" dirty="0"/>
          </a:p>
        </p:txBody>
      </p:sp>
    </p:spTree>
    <p:extLst>
      <p:ext uri="{BB962C8B-B14F-4D97-AF65-F5344CB8AC3E}">
        <p14:creationId xmlns:p14="http://schemas.microsoft.com/office/powerpoint/2010/main" val="4137558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p:cNvPicPr>
            <a:picLocks noChangeAspect="1"/>
          </p:cNvPicPr>
          <p:nvPr/>
        </p:nvPicPr>
        <p:blipFill>
          <a:blip r:embed="rId2"/>
          <a:stretch>
            <a:fillRect/>
          </a:stretch>
        </p:blipFill>
        <p:spPr>
          <a:xfrm>
            <a:off x="247647" y="2329670"/>
            <a:ext cx="6891253" cy="2165186"/>
          </a:xfrm>
          <a:prstGeom prst="rect">
            <a:avLst/>
          </a:prstGeom>
        </p:spPr>
      </p:pic>
      <p:sp>
        <p:nvSpPr>
          <p:cNvPr id="14" name="Rectángulo 13"/>
          <p:cNvSpPr/>
          <p:nvPr/>
        </p:nvSpPr>
        <p:spPr>
          <a:xfrm>
            <a:off x="247649" y="1873623"/>
            <a:ext cx="7048835" cy="369332"/>
          </a:xfrm>
          <a:prstGeom prst="rect">
            <a:avLst/>
          </a:prstGeom>
        </p:spPr>
        <p:txBody>
          <a:bodyPr wrap="square">
            <a:spAutoFit/>
          </a:bodyPr>
          <a:lstStyle/>
          <a:p>
            <a:pPr marL="285750" indent="-285750">
              <a:buFont typeface="Arial" panose="020B0604020202020204" pitchFamily="34" charset="0"/>
              <a:buChar char="•"/>
            </a:pPr>
            <a:r>
              <a:rPr lang="es-EC" b="1" dirty="0">
                <a:latin typeface="Calibri" panose="020F0502020204030204" pitchFamily="34" charset="0"/>
                <a:ea typeface="Calibri" panose="020F0502020204030204" pitchFamily="34" charset="0"/>
              </a:rPr>
              <a:t>Análisis de carga para la selección de la batería del robot humanoide</a:t>
            </a:r>
            <a:endParaRPr lang="es-EC" b="1" dirty="0"/>
          </a:p>
        </p:txBody>
      </p:sp>
      <p:sp>
        <p:nvSpPr>
          <p:cNvPr id="15" name="Rectángulo 14"/>
          <p:cNvSpPr/>
          <p:nvPr/>
        </p:nvSpPr>
        <p:spPr>
          <a:xfrm>
            <a:off x="7435681" y="2560697"/>
            <a:ext cx="3696035" cy="369332"/>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Consumo total del sistema =2065mA </a:t>
            </a:r>
            <a:endParaRPr lang="es-EC" dirty="0"/>
          </a:p>
        </p:txBody>
      </p:sp>
      <p:sp>
        <p:nvSpPr>
          <p:cNvPr id="16" name="Rectángulo 15"/>
          <p:cNvSpPr/>
          <p:nvPr/>
        </p:nvSpPr>
        <p:spPr>
          <a:xfrm>
            <a:off x="7138901" y="3470246"/>
            <a:ext cx="4289593" cy="369332"/>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Capacidad de la batería elegida =2200mAh</a:t>
            </a:r>
            <a:endParaRPr lang="es-EC" dirty="0"/>
          </a:p>
        </p:txBody>
      </p:sp>
      <p:pic>
        <p:nvPicPr>
          <p:cNvPr id="17" name="Imagen 16"/>
          <p:cNvPicPr>
            <a:picLocks noChangeAspect="1"/>
          </p:cNvPicPr>
          <p:nvPr/>
        </p:nvPicPr>
        <p:blipFill>
          <a:blip r:embed="rId3"/>
          <a:stretch>
            <a:fillRect/>
          </a:stretch>
        </p:blipFill>
        <p:spPr>
          <a:xfrm>
            <a:off x="558800" y="4749127"/>
            <a:ext cx="5111452" cy="799368"/>
          </a:xfrm>
          <a:prstGeom prst="rect">
            <a:avLst/>
          </a:prstGeom>
        </p:spPr>
      </p:pic>
      <p:pic>
        <p:nvPicPr>
          <p:cNvPr id="18" name="Imagen 17"/>
          <p:cNvPicPr>
            <a:picLocks noChangeAspect="1"/>
          </p:cNvPicPr>
          <p:nvPr/>
        </p:nvPicPr>
        <p:blipFill>
          <a:blip r:embed="rId4"/>
          <a:stretch>
            <a:fillRect/>
          </a:stretch>
        </p:blipFill>
        <p:spPr>
          <a:xfrm>
            <a:off x="6113630" y="4749127"/>
            <a:ext cx="5743552" cy="1009989"/>
          </a:xfrm>
          <a:prstGeom prst="rect">
            <a:avLst/>
          </a:prstGeom>
        </p:spPr>
      </p:pic>
    </p:spTree>
    <p:extLst>
      <p:ext uri="{BB962C8B-B14F-4D97-AF65-F5344CB8AC3E}">
        <p14:creationId xmlns:p14="http://schemas.microsoft.com/office/powerpoint/2010/main" val="2902926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HARDWARE DEL SISTEMA CLASIFICATORIO </a:t>
            </a:r>
            <a:endParaRPr lang="es-EC" u="sng"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ángulo 13"/>
          <p:cNvSpPr/>
          <p:nvPr/>
        </p:nvSpPr>
        <p:spPr>
          <a:xfrm>
            <a:off x="247649" y="1873623"/>
            <a:ext cx="7048835" cy="369332"/>
          </a:xfrm>
          <a:prstGeom prst="rect">
            <a:avLst/>
          </a:prstGeom>
        </p:spPr>
        <p:txBody>
          <a:bodyPr wrap="square">
            <a:spAutoFit/>
          </a:bodyPr>
          <a:lstStyle/>
          <a:p>
            <a:pPr marL="285750" indent="-285750">
              <a:buFont typeface="Arial" panose="020B0604020202020204" pitchFamily="34" charset="0"/>
              <a:buChar char="•"/>
            </a:pPr>
            <a:r>
              <a:rPr lang="es-EC" b="1" dirty="0">
                <a:latin typeface="Calibri" panose="020F0502020204030204" pitchFamily="34" charset="0"/>
                <a:ea typeface="Calibri" panose="020F0502020204030204" pitchFamily="34" charset="0"/>
              </a:rPr>
              <a:t>Análisis de carga para la selección de la batería del robot </a:t>
            </a:r>
            <a:r>
              <a:rPr lang="es-EC" b="1" dirty="0" smtClean="0">
                <a:latin typeface="Calibri" panose="020F0502020204030204" pitchFamily="34" charset="0"/>
                <a:ea typeface="Calibri" panose="020F0502020204030204" pitchFamily="34" charset="0"/>
              </a:rPr>
              <a:t>móvil</a:t>
            </a:r>
            <a:endParaRPr lang="es-EC" b="1" dirty="0"/>
          </a:p>
        </p:txBody>
      </p:sp>
      <p:sp>
        <p:nvSpPr>
          <p:cNvPr id="15" name="Rectángulo 14"/>
          <p:cNvSpPr/>
          <p:nvPr/>
        </p:nvSpPr>
        <p:spPr>
          <a:xfrm>
            <a:off x="7284785" y="2718101"/>
            <a:ext cx="3696035" cy="369332"/>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Consumo total del sistema =754mA </a:t>
            </a:r>
            <a:endParaRPr lang="es-EC" dirty="0"/>
          </a:p>
        </p:txBody>
      </p:sp>
      <p:sp>
        <p:nvSpPr>
          <p:cNvPr id="16" name="Rectángulo 15"/>
          <p:cNvSpPr/>
          <p:nvPr/>
        </p:nvSpPr>
        <p:spPr>
          <a:xfrm>
            <a:off x="7296484" y="3608664"/>
            <a:ext cx="4289593" cy="369332"/>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Capacidad de la batería elegida =1000mAh</a:t>
            </a:r>
            <a:endParaRPr lang="es-EC" dirty="0"/>
          </a:p>
        </p:txBody>
      </p:sp>
      <p:pic>
        <p:nvPicPr>
          <p:cNvPr id="17" name="Imagen 16"/>
          <p:cNvPicPr>
            <a:picLocks noChangeAspect="1"/>
          </p:cNvPicPr>
          <p:nvPr/>
        </p:nvPicPr>
        <p:blipFill>
          <a:blip r:embed="rId2"/>
          <a:stretch>
            <a:fillRect/>
          </a:stretch>
        </p:blipFill>
        <p:spPr>
          <a:xfrm>
            <a:off x="558800" y="4749127"/>
            <a:ext cx="5111452" cy="799368"/>
          </a:xfrm>
          <a:prstGeom prst="rect">
            <a:avLst/>
          </a:prstGeom>
        </p:spPr>
      </p:pic>
      <p:pic>
        <p:nvPicPr>
          <p:cNvPr id="3" name="Imagen 2"/>
          <p:cNvPicPr>
            <a:picLocks noChangeAspect="1"/>
          </p:cNvPicPr>
          <p:nvPr/>
        </p:nvPicPr>
        <p:blipFill>
          <a:blip r:embed="rId3"/>
          <a:stretch>
            <a:fillRect/>
          </a:stretch>
        </p:blipFill>
        <p:spPr>
          <a:xfrm>
            <a:off x="6088981" y="4749127"/>
            <a:ext cx="5892885" cy="957283"/>
          </a:xfrm>
          <a:prstGeom prst="rect">
            <a:avLst/>
          </a:prstGeom>
        </p:spPr>
      </p:pic>
      <p:pic>
        <p:nvPicPr>
          <p:cNvPr id="8" name="Imagen 7"/>
          <p:cNvPicPr>
            <a:picLocks noChangeAspect="1"/>
          </p:cNvPicPr>
          <p:nvPr/>
        </p:nvPicPr>
        <p:blipFill>
          <a:blip r:embed="rId4"/>
          <a:stretch>
            <a:fillRect/>
          </a:stretch>
        </p:blipFill>
        <p:spPr>
          <a:xfrm>
            <a:off x="288925" y="2603009"/>
            <a:ext cx="6995860" cy="1838325"/>
          </a:xfrm>
          <a:prstGeom prst="rect">
            <a:avLst/>
          </a:prstGeom>
        </p:spPr>
      </p:pic>
    </p:spTree>
    <p:extLst>
      <p:ext uri="{BB962C8B-B14F-4D97-AF65-F5344CB8AC3E}">
        <p14:creationId xmlns:p14="http://schemas.microsoft.com/office/powerpoint/2010/main" val="2901803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SOFTWARE DEL SISTEMA CLASIFICATORIO </a:t>
            </a:r>
            <a:endParaRPr lang="es-EC" u="sng" dirty="0"/>
          </a:p>
        </p:txBody>
      </p:sp>
      <p:graphicFrame>
        <p:nvGraphicFramePr>
          <p:cNvPr id="8" name="Objeto 7"/>
          <p:cNvGraphicFramePr>
            <a:graphicFrameLocks noChangeAspect="1"/>
          </p:cNvGraphicFramePr>
          <p:nvPr>
            <p:extLst>
              <p:ext uri="{D42A27DB-BD31-4B8C-83A1-F6EECF244321}">
                <p14:modId xmlns:p14="http://schemas.microsoft.com/office/powerpoint/2010/main" val="1939998364"/>
              </p:ext>
            </p:extLst>
          </p:nvPr>
        </p:nvGraphicFramePr>
        <p:xfrm>
          <a:off x="2017938" y="1551113"/>
          <a:ext cx="8651421" cy="5306887"/>
        </p:xfrm>
        <a:graphic>
          <a:graphicData uri="http://schemas.openxmlformats.org/presentationml/2006/ole">
            <mc:AlternateContent xmlns:mc="http://schemas.openxmlformats.org/markup-compatibility/2006">
              <mc:Choice xmlns:v="urn:schemas-microsoft-com:vml" Requires="v">
                <p:oleObj spid="_x0000_s2079" r:id="rId3" imgW="7077082" imgH="4400432" progId="Visio.Drawing.15">
                  <p:embed/>
                </p:oleObj>
              </mc:Choice>
              <mc:Fallback>
                <p:oleObj r:id="rId3" imgW="7077082" imgH="4400432"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938" y="1551113"/>
                        <a:ext cx="8651421" cy="5306887"/>
                      </a:xfrm>
                      <a:prstGeom prst="rect">
                        <a:avLst/>
                      </a:prstGeom>
                      <a:noFill/>
                    </p:spPr>
                  </p:pic>
                </p:oleObj>
              </mc:Fallback>
            </mc:AlternateContent>
          </a:graphicData>
        </a:graphic>
      </p:graphicFrame>
      <p:sp>
        <p:nvSpPr>
          <p:cNvPr id="3" name="Rectángulo 2"/>
          <p:cNvSpPr/>
          <p:nvPr/>
        </p:nvSpPr>
        <p:spPr>
          <a:xfrm rot="16200000">
            <a:off x="-1334122" y="3399674"/>
            <a:ext cx="4593026" cy="646331"/>
          </a:xfrm>
          <a:prstGeom prst="rect">
            <a:avLst/>
          </a:prstGeom>
        </p:spPr>
        <p:txBody>
          <a:bodyPr wrap="square">
            <a:spAutoFit/>
          </a:bodyPr>
          <a:lstStyle/>
          <a:p>
            <a:pPr algn="ctr">
              <a:spcAft>
                <a:spcPts val="0"/>
              </a:spcAft>
              <a:tabLst>
                <a:tab pos="180340" algn="l"/>
              </a:tabLst>
            </a:pPr>
            <a:r>
              <a:rPr lang="es-EC" dirty="0">
                <a:latin typeface="Calibri" panose="020F0502020204030204" pitchFamily="34" charset="0"/>
                <a:ea typeface="Calibri" panose="020F0502020204030204" pitchFamily="34" charset="0"/>
                <a:cs typeface="Calibri" panose="020F0502020204030204" pitchFamily="34" charset="0"/>
              </a:rPr>
              <a:t>Arquitectura de coordinación centralizada de la celda colaborativa robotizada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5863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SOFTWARE DEL SISTEMA CLASIFICATORIO </a:t>
            </a:r>
            <a:endParaRPr lang="es-EC" u="sng" dirty="0"/>
          </a:p>
        </p:txBody>
      </p:sp>
      <p:graphicFrame>
        <p:nvGraphicFramePr>
          <p:cNvPr id="7" name="Diagrama 6"/>
          <p:cNvGraphicFramePr/>
          <p:nvPr>
            <p:extLst>
              <p:ext uri="{D42A27DB-BD31-4B8C-83A1-F6EECF244321}">
                <p14:modId xmlns:p14="http://schemas.microsoft.com/office/powerpoint/2010/main" val="2802255035"/>
              </p:ext>
            </p:extLst>
          </p:nvPr>
        </p:nvGraphicFramePr>
        <p:xfrm>
          <a:off x="1762685" y="1688276"/>
          <a:ext cx="9161928" cy="4291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1721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SOFTWARE DEL SISTEMA CLASIFICATORIO </a:t>
            </a:r>
            <a:endParaRPr lang="es-EC" u="sng" dirty="0"/>
          </a:p>
        </p:txBody>
      </p:sp>
      <p:pic>
        <p:nvPicPr>
          <p:cNvPr id="8" name="Imagen 7"/>
          <p:cNvPicPr/>
          <p:nvPr/>
        </p:nvPicPr>
        <p:blipFill>
          <a:blip r:embed="rId2"/>
          <a:stretch>
            <a:fillRect/>
          </a:stretch>
        </p:blipFill>
        <p:spPr>
          <a:xfrm>
            <a:off x="1681741" y="2181479"/>
            <a:ext cx="8833859" cy="724470"/>
          </a:xfrm>
          <a:prstGeom prst="rect">
            <a:avLst/>
          </a:prstGeom>
        </p:spPr>
      </p:pic>
      <p:sp>
        <p:nvSpPr>
          <p:cNvPr id="3" name="Rectángulo 2"/>
          <p:cNvSpPr/>
          <p:nvPr/>
        </p:nvSpPr>
        <p:spPr>
          <a:xfrm>
            <a:off x="4059161" y="1741483"/>
            <a:ext cx="4650632" cy="338554"/>
          </a:xfrm>
          <a:prstGeom prst="rect">
            <a:avLst/>
          </a:prstGeom>
        </p:spPr>
        <p:txBody>
          <a:bodyPr wrap="none">
            <a:spAutoFit/>
          </a:bodyPr>
          <a:lstStyle/>
          <a:p>
            <a:r>
              <a:rPr lang="es-EC" sz="1600" dirty="0">
                <a:latin typeface="Calibri" panose="020F0502020204030204" pitchFamily="34" charset="0"/>
                <a:ea typeface="Calibri" panose="020F0502020204030204" pitchFamily="34" charset="0"/>
              </a:rPr>
              <a:t>Paquete de </a:t>
            </a:r>
            <a:r>
              <a:rPr lang="es-EC" sz="1600" dirty="0" smtClean="0">
                <a:latin typeface="Calibri" panose="020F0502020204030204" pitchFamily="34" charset="0"/>
                <a:ea typeface="Calibri" panose="020F0502020204030204" pitchFamily="34" charset="0"/>
              </a:rPr>
              <a:t>instrucciones del protocolo 1.0 </a:t>
            </a:r>
            <a:r>
              <a:rPr lang="es-EC" sz="1600" dirty="0" err="1" smtClean="0">
                <a:latin typeface="Calibri" panose="020F0502020204030204" pitchFamily="34" charset="0"/>
                <a:ea typeface="Calibri" panose="020F0502020204030204" pitchFamily="34" charset="0"/>
              </a:rPr>
              <a:t>Dynamixel</a:t>
            </a:r>
            <a:endParaRPr lang="es-EC" sz="1600" dirty="0"/>
          </a:p>
        </p:txBody>
      </p:sp>
      <p:pic>
        <p:nvPicPr>
          <p:cNvPr id="9" name="Imagen 8"/>
          <p:cNvPicPr/>
          <p:nvPr/>
        </p:nvPicPr>
        <p:blipFill>
          <a:blip r:embed="rId3"/>
          <a:stretch>
            <a:fillRect/>
          </a:stretch>
        </p:blipFill>
        <p:spPr>
          <a:xfrm>
            <a:off x="1681740" y="3692820"/>
            <a:ext cx="8833859" cy="717690"/>
          </a:xfrm>
          <a:prstGeom prst="rect">
            <a:avLst/>
          </a:prstGeom>
        </p:spPr>
      </p:pic>
      <p:pic>
        <p:nvPicPr>
          <p:cNvPr id="11" name="Imagen 10"/>
          <p:cNvPicPr/>
          <p:nvPr/>
        </p:nvPicPr>
        <p:blipFill>
          <a:blip r:embed="rId4"/>
          <a:stretch>
            <a:fillRect/>
          </a:stretch>
        </p:blipFill>
        <p:spPr>
          <a:xfrm>
            <a:off x="3669999" y="5127396"/>
            <a:ext cx="5855607" cy="737712"/>
          </a:xfrm>
          <a:prstGeom prst="rect">
            <a:avLst/>
          </a:prstGeom>
        </p:spPr>
      </p:pic>
      <p:sp>
        <p:nvSpPr>
          <p:cNvPr id="12" name="Rectángulo 11"/>
          <p:cNvSpPr/>
          <p:nvPr/>
        </p:nvSpPr>
        <p:spPr>
          <a:xfrm>
            <a:off x="4831901" y="4670340"/>
            <a:ext cx="3531801" cy="338554"/>
          </a:xfrm>
          <a:prstGeom prst="rect">
            <a:avLst/>
          </a:prstGeom>
        </p:spPr>
        <p:txBody>
          <a:bodyPr wrap="none">
            <a:spAutoFit/>
          </a:bodyPr>
          <a:lstStyle/>
          <a:p>
            <a:r>
              <a:rPr lang="es-EC" sz="1600" dirty="0">
                <a:latin typeface="Calibri" panose="020F0502020204030204" pitchFamily="34" charset="0"/>
                <a:ea typeface="Calibri" panose="020F0502020204030204" pitchFamily="34" charset="0"/>
              </a:rPr>
              <a:t>Paquete de comunicación ZIG-100/110A</a:t>
            </a:r>
            <a:endParaRPr lang="es-EC" sz="1600" dirty="0"/>
          </a:p>
        </p:txBody>
      </p:sp>
      <p:sp>
        <p:nvSpPr>
          <p:cNvPr id="13" name="Rectángulo 12"/>
          <p:cNvSpPr/>
          <p:nvPr/>
        </p:nvSpPr>
        <p:spPr>
          <a:xfrm>
            <a:off x="4328112" y="3245516"/>
            <a:ext cx="4112729" cy="338554"/>
          </a:xfrm>
          <a:prstGeom prst="rect">
            <a:avLst/>
          </a:prstGeom>
        </p:spPr>
        <p:txBody>
          <a:bodyPr wrap="none">
            <a:spAutoFit/>
          </a:bodyPr>
          <a:lstStyle/>
          <a:p>
            <a:r>
              <a:rPr lang="es-EC" sz="1600" dirty="0">
                <a:latin typeface="Calibri" panose="020F0502020204030204" pitchFamily="34" charset="0"/>
                <a:ea typeface="Calibri" panose="020F0502020204030204" pitchFamily="34" charset="0"/>
              </a:rPr>
              <a:t>Paquete de </a:t>
            </a:r>
            <a:r>
              <a:rPr lang="es-EC" sz="1600" dirty="0" smtClean="0">
                <a:latin typeface="Calibri" panose="020F0502020204030204" pitchFamily="34" charset="0"/>
                <a:ea typeface="Calibri" panose="020F0502020204030204" pitchFamily="34" charset="0"/>
              </a:rPr>
              <a:t>estado </a:t>
            </a:r>
            <a:r>
              <a:rPr lang="es-EC" sz="1600" dirty="0">
                <a:latin typeface="Calibri" panose="020F0502020204030204" pitchFamily="34" charset="0"/>
                <a:ea typeface="Calibri" panose="020F0502020204030204" pitchFamily="34" charset="0"/>
              </a:rPr>
              <a:t>del protocolo 1.0 </a:t>
            </a:r>
            <a:r>
              <a:rPr lang="es-EC" sz="1600" dirty="0" err="1">
                <a:latin typeface="Calibri" panose="020F0502020204030204" pitchFamily="34" charset="0"/>
                <a:ea typeface="Calibri" panose="020F0502020204030204" pitchFamily="34" charset="0"/>
              </a:rPr>
              <a:t>Dynamixel</a:t>
            </a:r>
            <a:endParaRPr lang="es-EC" sz="1600" dirty="0"/>
          </a:p>
        </p:txBody>
      </p:sp>
    </p:spTree>
    <p:extLst>
      <p:ext uri="{BB962C8B-B14F-4D97-AF65-F5344CB8AC3E}">
        <p14:creationId xmlns:p14="http://schemas.microsoft.com/office/powerpoint/2010/main" val="2909980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SOFTWARE DEL SISTEMA CLASIFICATORIO </a:t>
            </a:r>
            <a:endParaRPr lang="es-EC" u="sng" dirty="0"/>
          </a:p>
        </p:txBody>
      </p:sp>
      <p:sp>
        <p:nvSpPr>
          <p:cNvPr id="7" name="Rectángulo 6"/>
          <p:cNvSpPr/>
          <p:nvPr/>
        </p:nvSpPr>
        <p:spPr>
          <a:xfrm>
            <a:off x="558800" y="1556849"/>
            <a:ext cx="3696205" cy="568745"/>
          </a:xfrm>
          <a:prstGeom prst="rect">
            <a:avLst/>
          </a:prstGeom>
        </p:spPr>
        <p:txBody>
          <a:bodyPr wrap="none">
            <a:spAutoFit/>
          </a:bodyPr>
          <a:lstStyle/>
          <a:p>
            <a:pPr>
              <a:lnSpc>
                <a:spcPct val="200000"/>
              </a:lnSpc>
              <a:spcAft>
                <a:spcPts val="0"/>
              </a:spcAft>
            </a:pPr>
            <a:r>
              <a:rPr lang="es-EC" b="1" dirty="0">
                <a:latin typeface="Calibri" panose="020F0502020204030204" pitchFamily="34" charset="0"/>
                <a:ea typeface="Times New Roman" panose="02020603050405020304" pitchFamily="18" charset="0"/>
                <a:cs typeface="Calibri" panose="020F0502020204030204" pitchFamily="34" charset="0"/>
              </a:rPr>
              <a:t>Algoritmos del Sistema Multi-Agente</a:t>
            </a:r>
            <a:endParaRPr lang="es-EC"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Imagen 13"/>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1434765" y="2201318"/>
            <a:ext cx="9817767" cy="3926766"/>
          </a:xfrm>
          <a:prstGeom prst="rect">
            <a:avLst/>
          </a:prstGeom>
        </p:spPr>
      </p:pic>
    </p:spTree>
    <p:extLst>
      <p:ext uri="{BB962C8B-B14F-4D97-AF65-F5344CB8AC3E}">
        <p14:creationId xmlns:p14="http://schemas.microsoft.com/office/powerpoint/2010/main" val="3966671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SOFTWARE DEL SISTEMA CLASIFICATORIO </a:t>
            </a:r>
            <a:endParaRPr lang="es-EC" u="sng" dirty="0"/>
          </a:p>
        </p:txBody>
      </p:sp>
      <p:sp>
        <p:nvSpPr>
          <p:cNvPr id="7" name="Rectángulo 6"/>
          <p:cNvSpPr/>
          <p:nvPr/>
        </p:nvSpPr>
        <p:spPr>
          <a:xfrm>
            <a:off x="558800" y="1556849"/>
            <a:ext cx="3219471" cy="646331"/>
          </a:xfrm>
          <a:prstGeom prst="rect">
            <a:avLst/>
          </a:prstGeom>
        </p:spPr>
        <p:txBody>
          <a:bodyPr wrap="none">
            <a:spAutoFit/>
          </a:bodyPr>
          <a:lstStyle/>
          <a:p>
            <a:pPr>
              <a:lnSpc>
                <a:spcPct val="200000"/>
              </a:lnSpc>
              <a:spcAft>
                <a:spcPts val="0"/>
              </a:spcAft>
            </a:pPr>
            <a:r>
              <a:rPr lang="es-MX" b="1" dirty="0" smtClean="0">
                <a:latin typeface="Calibri" panose="020F0502020204030204" pitchFamily="34" charset="0"/>
                <a:ea typeface="Times New Roman" panose="02020603050405020304" pitchFamily="18" charset="0"/>
                <a:cs typeface="Calibri" panose="020F0502020204030204" pitchFamily="34" charset="0"/>
              </a:rPr>
              <a:t>Diagramas de flujo del Agente 1</a:t>
            </a:r>
            <a:endParaRPr lang="es-EC"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385011" y="25667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2223007266"/>
              </p:ext>
            </p:extLst>
          </p:nvPr>
        </p:nvGraphicFramePr>
        <p:xfrm>
          <a:off x="327036" y="2637145"/>
          <a:ext cx="4191000" cy="2895600"/>
        </p:xfrm>
        <a:graphic>
          <a:graphicData uri="http://schemas.openxmlformats.org/presentationml/2006/ole">
            <mc:AlternateContent xmlns:mc="http://schemas.openxmlformats.org/markup-compatibility/2006">
              <mc:Choice xmlns:v="urn:schemas-microsoft-com:vml" Requires="v">
                <p:oleObj spid="_x0000_s4133" r:id="rId3" imgW="3819378" imgH="2619520" progId="Visio.Drawing.15">
                  <p:embed/>
                </p:oleObj>
              </mc:Choice>
              <mc:Fallback>
                <p:oleObj r:id="rId3" imgW="3819378" imgH="261952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36" y="2637145"/>
                        <a:ext cx="4191000"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3267850697"/>
              </p:ext>
            </p:extLst>
          </p:nvPr>
        </p:nvGraphicFramePr>
        <p:xfrm>
          <a:off x="5257800" y="1669144"/>
          <a:ext cx="6677526" cy="4275960"/>
        </p:xfrm>
        <a:graphic>
          <a:graphicData uri="http://schemas.openxmlformats.org/presentationml/2006/ole">
            <mc:AlternateContent xmlns:mc="http://schemas.openxmlformats.org/markup-compatibility/2006">
              <mc:Choice xmlns:v="urn:schemas-microsoft-com:vml" Requires="v">
                <p:oleObj spid="_x0000_s4134" r:id="rId5" imgW="6029382" imgH="3867252" progId="Visio.Drawing.15">
                  <p:embed/>
                </p:oleObj>
              </mc:Choice>
              <mc:Fallback>
                <p:oleObj r:id="rId5" imgW="6029382" imgH="3867252"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669144"/>
                        <a:ext cx="6677526" cy="4275960"/>
                      </a:xfrm>
                      <a:prstGeom prst="rect">
                        <a:avLst/>
                      </a:prstGeom>
                      <a:noFill/>
                    </p:spPr>
                  </p:pic>
                </p:oleObj>
              </mc:Fallback>
            </mc:AlternateContent>
          </a:graphicData>
        </a:graphic>
      </p:graphicFrame>
    </p:spTree>
    <p:extLst>
      <p:ext uri="{BB962C8B-B14F-4D97-AF65-F5344CB8AC3E}">
        <p14:creationId xmlns:p14="http://schemas.microsoft.com/office/powerpoint/2010/main" val="35583375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SOFTWARE DEL SISTEMA CLASIFICATORIO </a:t>
            </a:r>
            <a:endParaRPr lang="es-EC" u="sng" dirty="0"/>
          </a:p>
        </p:txBody>
      </p:sp>
      <p:sp>
        <p:nvSpPr>
          <p:cNvPr id="7" name="Rectángulo 6"/>
          <p:cNvSpPr/>
          <p:nvPr/>
        </p:nvSpPr>
        <p:spPr>
          <a:xfrm>
            <a:off x="619114" y="3588421"/>
            <a:ext cx="3219471" cy="646331"/>
          </a:xfrm>
          <a:prstGeom prst="rect">
            <a:avLst/>
          </a:prstGeom>
        </p:spPr>
        <p:txBody>
          <a:bodyPr wrap="none">
            <a:spAutoFit/>
          </a:bodyPr>
          <a:lstStyle/>
          <a:p>
            <a:pPr>
              <a:lnSpc>
                <a:spcPct val="200000"/>
              </a:lnSpc>
              <a:spcAft>
                <a:spcPts val="0"/>
              </a:spcAft>
            </a:pPr>
            <a:r>
              <a:rPr lang="es-MX" b="1" dirty="0" smtClean="0">
                <a:latin typeface="Calibri" panose="020F0502020204030204" pitchFamily="34" charset="0"/>
                <a:ea typeface="Times New Roman" panose="02020603050405020304" pitchFamily="18" charset="0"/>
                <a:cs typeface="Calibri" panose="020F0502020204030204" pitchFamily="34" charset="0"/>
              </a:rPr>
              <a:t>Diagrama de flujo del Agente 2</a:t>
            </a:r>
            <a:endParaRPr lang="es-EC"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385011" y="25667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2" name="Objeto 11"/>
          <p:cNvGraphicFramePr>
            <a:graphicFrameLocks noChangeAspect="1"/>
          </p:cNvGraphicFramePr>
          <p:nvPr>
            <p:extLst>
              <p:ext uri="{D42A27DB-BD31-4B8C-83A1-F6EECF244321}">
                <p14:modId xmlns:p14="http://schemas.microsoft.com/office/powerpoint/2010/main" val="2765145085"/>
              </p:ext>
            </p:extLst>
          </p:nvPr>
        </p:nvGraphicFramePr>
        <p:xfrm>
          <a:off x="4860475" y="1481125"/>
          <a:ext cx="3581400" cy="4860925"/>
        </p:xfrm>
        <a:graphic>
          <a:graphicData uri="http://schemas.openxmlformats.org/presentationml/2006/ole">
            <mc:AlternateContent xmlns:mc="http://schemas.openxmlformats.org/markup-compatibility/2006">
              <mc:Choice xmlns:v="urn:schemas-microsoft-com:vml" Requires="v">
                <p:oleObj spid="_x0000_s11283" r:id="rId3" imgW="3600382" imgH="4857821" progId="Visio.Drawing.15">
                  <p:embed/>
                </p:oleObj>
              </mc:Choice>
              <mc:Fallback>
                <p:oleObj r:id="rId3" imgW="3600382" imgH="4857821"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475" y="1481125"/>
                        <a:ext cx="3581400" cy="486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79502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5880099" cy="369332"/>
          </a:xfrm>
          <a:prstGeom prst="rect">
            <a:avLst/>
          </a:prstGeom>
          <a:noFill/>
        </p:spPr>
        <p:txBody>
          <a:bodyPr wrap="square" rtlCol="0">
            <a:spAutoFit/>
          </a:bodyPr>
          <a:lstStyle/>
          <a:p>
            <a:r>
              <a:rPr lang="es-EC" u="sng" dirty="0" smtClean="0"/>
              <a:t>DESCRIPCIÓN DEL SOFTWARE DEL SISTEMA CLASIFICATORIO </a:t>
            </a:r>
            <a:endParaRPr lang="es-EC" u="sng" dirty="0"/>
          </a:p>
        </p:txBody>
      </p:sp>
      <p:sp>
        <p:nvSpPr>
          <p:cNvPr id="7" name="Rectángulo 6"/>
          <p:cNvSpPr/>
          <p:nvPr/>
        </p:nvSpPr>
        <p:spPr>
          <a:xfrm>
            <a:off x="558800" y="1556849"/>
            <a:ext cx="3219471" cy="646331"/>
          </a:xfrm>
          <a:prstGeom prst="rect">
            <a:avLst/>
          </a:prstGeom>
        </p:spPr>
        <p:txBody>
          <a:bodyPr wrap="none">
            <a:spAutoFit/>
          </a:bodyPr>
          <a:lstStyle/>
          <a:p>
            <a:pPr>
              <a:lnSpc>
                <a:spcPct val="200000"/>
              </a:lnSpc>
              <a:spcAft>
                <a:spcPts val="0"/>
              </a:spcAft>
            </a:pPr>
            <a:r>
              <a:rPr lang="es-MX" b="1" dirty="0" smtClean="0">
                <a:latin typeface="Calibri" panose="020F0502020204030204" pitchFamily="34" charset="0"/>
                <a:ea typeface="Times New Roman" panose="02020603050405020304" pitchFamily="18" charset="0"/>
                <a:cs typeface="Calibri" panose="020F0502020204030204" pitchFamily="34" charset="0"/>
              </a:rPr>
              <a:t>Diagramas de flujo del Agente 3</a:t>
            </a:r>
            <a:endParaRPr lang="es-EC"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385011" y="25667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365146" y="22789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2" name="Objeto 11"/>
          <p:cNvGraphicFramePr>
            <a:graphicFrameLocks noChangeAspect="1"/>
          </p:cNvGraphicFramePr>
          <p:nvPr>
            <p:extLst>
              <p:ext uri="{D42A27DB-BD31-4B8C-83A1-F6EECF244321}">
                <p14:modId xmlns:p14="http://schemas.microsoft.com/office/powerpoint/2010/main" val="130626126"/>
              </p:ext>
            </p:extLst>
          </p:nvPr>
        </p:nvGraphicFramePr>
        <p:xfrm>
          <a:off x="365146" y="2269939"/>
          <a:ext cx="3413125" cy="4297363"/>
        </p:xfrm>
        <a:graphic>
          <a:graphicData uri="http://schemas.openxmlformats.org/presentationml/2006/ole">
            <mc:AlternateContent xmlns:mc="http://schemas.openxmlformats.org/markup-compatibility/2006">
              <mc:Choice xmlns:v="urn:schemas-microsoft-com:vml" Requires="v">
                <p:oleObj spid="_x0000_s13363" r:id="rId3" imgW="3314817" imgH="4162500" progId="Visio.Drawing.15">
                  <p:embed/>
                </p:oleObj>
              </mc:Choice>
              <mc:Fallback>
                <p:oleObj r:id="rId3" imgW="3314817" imgH="416250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46" y="2269939"/>
                        <a:ext cx="3413125" cy="429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to 13"/>
          <p:cNvGraphicFramePr>
            <a:graphicFrameLocks noChangeAspect="1"/>
          </p:cNvGraphicFramePr>
          <p:nvPr>
            <p:extLst>
              <p:ext uri="{D42A27DB-BD31-4B8C-83A1-F6EECF244321}">
                <p14:modId xmlns:p14="http://schemas.microsoft.com/office/powerpoint/2010/main" val="1815355588"/>
              </p:ext>
            </p:extLst>
          </p:nvPr>
        </p:nvGraphicFramePr>
        <p:xfrm>
          <a:off x="3977430" y="2203179"/>
          <a:ext cx="3757451" cy="4502421"/>
        </p:xfrm>
        <a:graphic>
          <a:graphicData uri="http://schemas.openxmlformats.org/presentationml/2006/ole">
            <mc:AlternateContent xmlns:mc="http://schemas.openxmlformats.org/markup-compatibility/2006">
              <mc:Choice xmlns:v="urn:schemas-microsoft-com:vml" Requires="v">
                <p:oleObj spid="_x0000_s13364" r:id="rId5" imgW="2895737" imgH="3447948" progId="Visio.Drawing.15">
                  <p:embed/>
                </p:oleObj>
              </mc:Choice>
              <mc:Fallback>
                <p:oleObj r:id="rId5" imgW="2895737" imgH="3447948"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7430" y="2203179"/>
                        <a:ext cx="3757451" cy="4502421"/>
                      </a:xfrm>
                      <a:prstGeom prst="rect">
                        <a:avLst/>
                      </a:prstGeom>
                      <a:noFill/>
                    </p:spPr>
                  </p:pic>
                </p:oleObj>
              </mc:Fallback>
            </mc:AlternateContent>
          </a:graphicData>
        </a:graphic>
      </p:graphicFrame>
      <p:sp>
        <p:nvSpPr>
          <p:cNvPr id="17" name="Rectangle 8"/>
          <p:cNvSpPr>
            <a:spLocks noChangeArrowheads="1"/>
          </p:cNvSpPr>
          <p:nvPr/>
        </p:nvSpPr>
        <p:spPr bwMode="auto">
          <a:xfrm>
            <a:off x="8216141" y="29709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8" name="Objeto 17"/>
          <p:cNvGraphicFramePr>
            <a:graphicFrameLocks noChangeAspect="1"/>
          </p:cNvGraphicFramePr>
          <p:nvPr>
            <p:extLst>
              <p:ext uri="{D42A27DB-BD31-4B8C-83A1-F6EECF244321}">
                <p14:modId xmlns:p14="http://schemas.microsoft.com/office/powerpoint/2010/main" val="3010731188"/>
              </p:ext>
            </p:extLst>
          </p:nvPr>
        </p:nvGraphicFramePr>
        <p:xfrm>
          <a:off x="8150905" y="2203179"/>
          <a:ext cx="3903451" cy="3860997"/>
        </p:xfrm>
        <a:graphic>
          <a:graphicData uri="http://schemas.openxmlformats.org/presentationml/2006/ole">
            <mc:AlternateContent xmlns:mc="http://schemas.openxmlformats.org/markup-compatibility/2006">
              <mc:Choice xmlns:v="urn:schemas-microsoft-com:vml" Requires="v">
                <p:oleObj spid="_x0000_s13365" r:id="rId7" imgW="3476700" imgH="3447948" progId="Visio.Drawing.15">
                  <p:embed/>
                </p:oleObj>
              </mc:Choice>
              <mc:Fallback>
                <p:oleObj r:id="rId7" imgW="3476700" imgH="3447948" progId="Visio.Drawing.15">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0905" y="2203179"/>
                        <a:ext cx="3903451" cy="3860997"/>
                      </a:xfrm>
                      <a:prstGeom prst="rect">
                        <a:avLst/>
                      </a:prstGeom>
                      <a:noFill/>
                    </p:spPr>
                  </p:pic>
                </p:oleObj>
              </mc:Fallback>
            </mc:AlternateContent>
          </a:graphicData>
        </a:graphic>
      </p:graphicFrame>
    </p:spTree>
    <p:extLst>
      <p:ext uri="{BB962C8B-B14F-4D97-AF65-F5344CB8AC3E}">
        <p14:creationId xmlns:p14="http://schemas.microsoft.com/office/powerpoint/2010/main" val="2760792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13080" y="950099"/>
            <a:ext cx="2240280" cy="461665"/>
          </a:xfrm>
          <a:prstGeom prst="rect">
            <a:avLst/>
          </a:prstGeom>
          <a:noFill/>
        </p:spPr>
        <p:txBody>
          <a:bodyPr wrap="square" rtlCol="0">
            <a:spAutoFit/>
          </a:bodyPr>
          <a:lstStyle/>
          <a:p>
            <a:r>
              <a:rPr lang="es-EC" sz="2400" b="1" dirty="0" smtClean="0"/>
              <a:t>OBJETIVOS</a:t>
            </a:r>
            <a:endParaRPr lang="es-EC" sz="2400" b="1" dirty="0"/>
          </a:p>
        </p:txBody>
      </p:sp>
      <p:sp>
        <p:nvSpPr>
          <p:cNvPr id="3" name="CuadroTexto 2"/>
          <p:cNvSpPr txBox="1"/>
          <p:nvPr/>
        </p:nvSpPr>
        <p:spPr>
          <a:xfrm>
            <a:off x="513080" y="1855083"/>
            <a:ext cx="2240280" cy="369332"/>
          </a:xfrm>
          <a:prstGeom prst="rect">
            <a:avLst/>
          </a:prstGeom>
          <a:noFill/>
        </p:spPr>
        <p:txBody>
          <a:bodyPr wrap="square" rtlCol="0">
            <a:spAutoFit/>
          </a:bodyPr>
          <a:lstStyle/>
          <a:p>
            <a:r>
              <a:rPr lang="es-EC" u="sng" dirty="0" smtClean="0"/>
              <a:t>OBJETIVO GENERAL</a:t>
            </a:r>
            <a:endParaRPr lang="es-EC" u="sng" dirty="0"/>
          </a:p>
        </p:txBody>
      </p:sp>
      <p:sp>
        <p:nvSpPr>
          <p:cNvPr id="4" name="CuadroTexto 3"/>
          <p:cNvSpPr txBox="1"/>
          <p:nvPr/>
        </p:nvSpPr>
        <p:spPr>
          <a:xfrm>
            <a:off x="426720" y="3466157"/>
            <a:ext cx="2413000" cy="369332"/>
          </a:xfrm>
          <a:prstGeom prst="rect">
            <a:avLst/>
          </a:prstGeom>
          <a:noFill/>
        </p:spPr>
        <p:txBody>
          <a:bodyPr wrap="square" rtlCol="0">
            <a:spAutoFit/>
          </a:bodyPr>
          <a:lstStyle/>
          <a:p>
            <a:r>
              <a:rPr lang="es-EC" u="sng" dirty="0" smtClean="0"/>
              <a:t>OBJETIVOS ESPECÍFICOS</a:t>
            </a:r>
            <a:endParaRPr lang="es-EC" u="sng" dirty="0"/>
          </a:p>
        </p:txBody>
      </p:sp>
      <p:sp>
        <p:nvSpPr>
          <p:cNvPr id="5" name="Rectángulo 4"/>
          <p:cNvSpPr/>
          <p:nvPr/>
        </p:nvSpPr>
        <p:spPr>
          <a:xfrm>
            <a:off x="914400" y="2392551"/>
            <a:ext cx="10096500" cy="646331"/>
          </a:xfrm>
          <a:prstGeom prst="rect">
            <a:avLst/>
          </a:prstGeom>
        </p:spPr>
        <p:txBody>
          <a:bodyPr wrap="square">
            <a:spAutoFit/>
          </a:bodyPr>
          <a:lstStyle/>
          <a:p>
            <a:pPr marL="285750" indent="-285750">
              <a:buFont typeface="Wingdings" panose="05000000000000000000" pitchFamily="2" charset="2"/>
              <a:buChar char="ü"/>
            </a:pPr>
            <a:r>
              <a:rPr lang="es-EC" dirty="0">
                <a:latin typeface="Calibri" panose="020F0502020204030204" pitchFamily="34" charset="0"/>
                <a:ea typeface="Calibri" panose="020F0502020204030204" pitchFamily="34" charset="0"/>
              </a:rPr>
              <a:t>Desarrollar una celda robotizada mediante un robot móvil y un robot humanoide para clasificación de diversos objetos dentro del área de trabajo.</a:t>
            </a:r>
            <a:endParaRPr lang="es-EC" dirty="0"/>
          </a:p>
        </p:txBody>
      </p:sp>
      <p:sp>
        <p:nvSpPr>
          <p:cNvPr id="7" name="Rectángulo 6"/>
          <p:cNvSpPr/>
          <p:nvPr/>
        </p:nvSpPr>
        <p:spPr>
          <a:xfrm>
            <a:off x="914400" y="3943866"/>
            <a:ext cx="10464800" cy="1959511"/>
          </a:xfrm>
          <a:prstGeom prst="rect">
            <a:avLst/>
          </a:prstGeom>
        </p:spPr>
        <p:txBody>
          <a:bodyPr wrap="square">
            <a:spAutoFit/>
          </a:bodyPr>
          <a:lstStyle/>
          <a:p>
            <a:pPr marL="285750" lvl="0" indent="-285750">
              <a:spcAft>
                <a:spcPts val="800"/>
              </a:spcAft>
              <a:buFont typeface="Wingdings" panose="05000000000000000000" pitchFamily="2" charset="2"/>
              <a:buChar char="ü"/>
            </a:pPr>
            <a:r>
              <a:rPr lang="es-EC" dirty="0">
                <a:latin typeface="Calibri" panose="020F0502020204030204" pitchFamily="34" charset="0"/>
                <a:ea typeface="Calibri" panose="020F0502020204030204" pitchFamily="34" charset="0"/>
                <a:cs typeface="Times New Roman" panose="02020603050405020304" pitchFamily="18" charset="0"/>
              </a:rPr>
              <a:t>Implementar un algoritmo de control que permita la realización de trabajo colaborativo entre dos o más robots de características diferentes. </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spcAft>
                <a:spcPts val="800"/>
              </a:spcAft>
              <a:buFont typeface="Wingdings" panose="05000000000000000000" pitchFamily="2" charset="2"/>
              <a:buChar char="ü"/>
            </a:pPr>
            <a:r>
              <a:rPr lang="es-EC" dirty="0">
                <a:latin typeface="Calibri" panose="020F0502020204030204" pitchFamily="34" charset="0"/>
                <a:ea typeface="Calibri" panose="020F0502020204030204" pitchFamily="34" charset="0"/>
                <a:cs typeface="Times New Roman" panose="02020603050405020304" pitchFamily="18" charset="0"/>
              </a:rPr>
              <a:t>Buscar y ejecutar un algoritmo de visión artificial que permita la clasificación objetos mediante la detección del color de los objetos de interés.</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es-EC" dirty="0">
                <a:latin typeface="Calibri" panose="020F0502020204030204" pitchFamily="34" charset="0"/>
                <a:ea typeface="Calibri" panose="020F0502020204030204" pitchFamily="34" charset="0"/>
              </a:rPr>
              <a:t>Determinar la posición de los robots y de objetos dentro del área de trabajo mediante el uso de técnicas de visión.</a:t>
            </a:r>
            <a:endParaRPr lang="es-EC" dirty="0"/>
          </a:p>
        </p:txBody>
      </p:sp>
    </p:spTree>
    <p:extLst>
      <p:ext uri="{BB962C8B-B14F-4D97-AF65-F5344CB8AC3E}">
        <p14:creationId xmlns:p14="http://schemas.microsoft.com/office/powerpoint/2010/main" val="1380833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365146" y="22789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ángulo 14"/>
          <p:cNvSpPr/>
          <p:nvPr/>
        </p:nvSpPr>
        <p:spPr>
          <a:xfrm>
            <a:off x="558800" y="1556849"/>
            <a:ext cx="3904980" cy="568745"/>
          </a:xfrm>
          <a:prstGeom prst="rect">
            <a:avLst/>
          </a:prstGeom>
        </p:spPr>
        <p:txBody>
          <a:bodyPr wrap="none">
            <a:spAutoFit/>
          </a:bodyPr>
          <a:lstStyle/>
          <a:p>
            <a:pPr>
              <a:lnSpc>
                <a:spcPct val="200000"/>
              </a:lnSpc>
              <a:spcAft>
                <a:spcPts val="0"/>
              </a:spcAft>
            </a:pPr>
            <a:r>
              <a:rPr lang="es-EC" b="1" dirty="0"/>
              <a:t>Procesos del algoritmo de organización</a:t>
            </a:r>
            <a:endParaRPr lang="es-EC" b="1" dirty="0">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0" name="Objeto 9"/>
          <p:cNvGraphicFramePr>
            <a:graphicFrameLocks noChangeAspect="1"/>
          </p:cNvGraphicFramePr>
          <p:nvPr>
            <p:extLst>
              <p:ext uri="{D42A27DB-BD31-4B8C-83A1-F6EECF244321}">
                <p14:modId xmlns:p14="http://schemas.microsoft.com/office/powerpoint/2010/main" val="1693864983"/>
              </p:ext>
            </p:extLst>
          </p:nvPr>
        </p:nvGraphicFramePr>
        <p:xfrm>
          <a:off x="2503102" y="1795657"/>
          <a:ext cx="7524817" cy="4547899"/>
        </p:xfrm>
        <a:graphic>
          <a:graphicData uri="http://schemas.openxmlformats.org/presentationml/2006/ole">
            <mc:AlternateContent xmlns:mc="http://schemas.openxmlformats.org/markup-compatibility/2006">
              <mc:Choice xmlns:v="urn:schemas-microsoft-com:vml" Requires="v">
                <p:oleObj spid="_x0000_s14352" r:id="rId3" imgW="4390885" imgH="4600657" progId="Visio.Drawing.15">
                  <p:embed/>
                </p:oleObj>
              </mc:Choice>
              <mc:Fallback>
                <p:oleObj r:id="rId3" imgW="4390885" imgH="4600657"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l="10976" t="51479" r="8771"/>
                      <a:stretch>
                        <a:fillRect/>
                      </a:stretch>
                    </p:blipFill>
                    <p:spPr bwMode="auto">
                      <a:xfrm>
                        <a:off x="2503102" y="1795657"/>
                        <a:ext cx="7524817" cy="4547899"/>
                      </a:xfrm>
                      <a:prstGeom prst="rect">
                        <a:avLst/>
                      </a:prstGeom>
                      <a:noFill/>
                    </p:spPr>
                  </p:pic>
                </p:oleObj>
              </mc:Fallback>
            </mc:AlternateContent>
          </a:graphicData>
        </a:graphic>
      </p:graphicFrame>
    </p:spTree>
    <p:extLst>
      <p:ext uri="{BB962C8B-B14F-4D97-AF65-F5344CB8AC3E}">
        <p14:creationId xmlns:p14="http://schemas.microsoft.com/office/powerpoint/2010/main" val="1057596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365146" y="22789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7" name="Imagen 16"/>
          <p:cNvPicPr>
            <a:picLocks noChangeAspect="1"/>
          </p:cNvPicPr>
          <p:nvPr/>
        </p:nvPicPr>
        <p:blipFill>
          <a:blip r:embed="rId3"/>
          <a:stretch>
            <a:fillRect/>
          </a:stretch>
        </p:blipFill>
        <p:spPr>
          <a:xfrm>
            <a:off x="7078244" y="1578259"/>
            <a:ext cx="3780377" cy="4578382"/>
          </a:xfrm>
          <a:prstGeom prst="rect">
            <a:avLst/>
          </a:prstGeom>
        </p:spPr>
      </p:pic>
      <p:graphicFrame>
        <p:nvGraphicFramePr>
          <p:cNvPr id="18" name="Objeto 17"/>
          <p:cNvGraphicFramePr>
            <a:graphicFrameLocks noChangeAspect="1"/>
          </p:cNvGraphicFramePr>
          <p:nvPr>
            <p:extLst>
              <p:ext uri="{D42A27DB-BD31-4B8C-83A1-F6EECF244321}">
                <p14:modId xmlns:p14="http://schemas.microsoft.com/office/powerpoint/2010/main" val="2865625929"/>
              </p:ext>
            </p:extLst>
          </p:nvPr>
        </p:nvGraphicFramePr>
        <p:xfrm>
          <a:off x="762574" y="2245883"/>
          <a:ext cx="4973815" cy="3733843"/>
        </p:xfrm>
        <a:graphic>
          <a:graphicData uri="http://schemas.openxmlformats.org/presentationml/2006/ole">
            <mc:AlternateContent xmlns:mc="http://schemas.openxmlformats.org/markup-compatibility/2006">
              <mc:Choice xmlns:v="urn:schemas-microsoft-com:vml" Requires="v">
                <p:oleObj spid="_x0000_s15377" r:id="rId4" imgW="3552725" imgH="2667031" progId="Visio.Drawing.15">
                  <p:embed/>
                </p:oleObj>
              </mc:Choice>
              <mc:Fallback>
                <p:oleObj r:id="rId4" imgW="3552725" imgH="2667031"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574" y="2245883"/>
                        <a:ext cx="4973815" cy="37338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ángulo 18"/>
          <p:cNvSpPr/>
          <p:nvPr/>
        </p:nvSpPr>
        <p:spPr>
          <a:xfrm>
            <a:off x="558800" y="1406335"/>
            <a:ext cx="1606274" cy="568745"/>
          </a:xfrm>
          <a:prstGeom prst="rect">
            <a:avLst/>
          </a:prstGeom>
        </p:spPr>
        <p:txBody>
          <a:bodyPr wrap="none">
            <a:spAutoFit/>
          </a:bodyPr>
          <a:lstStyle/>
          <a:p>
            <a:pPr>
              <a:lnSpc>
                <a:spcPct val="200000"/>
              </a:lnSpc>
              <a:spcAft>
                <a:spcPts val="0"/>
              </a:spcAft>
            </a:pPr>
            <a:r>
              <a:rPr lang="es-MX" b="1" dirty="0" smtClean="0">
                <a:latin typeface="Calibri" panose="020F0502020204030204" pitchFamily="34" charset="0"/>
                <a:ea typeface="Times New Roman" panose="02020603050405020304" pitchFamily="18" charset="0"/>
                <a:cs typeface="Calibri" panose="020F0502020204030204" pitchFamily="34" charset="0"/>
              </a:rPr>
              <a:t>Interfaz gráfica</a:t>
            </a:r>
            <a:endParaRPr lang="es-EC" b="1"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208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11" name="Rectangle 2"/>
          <p:cNvSpPr>
            <a:spLocks noChangeArrowheads="1"/>
          </p:cNvSpPr>
          <p:nvPr/>
        </p:nvSpPr>
        <p:spPr bwMode="auto">
          <a:xfrm>
            <a:off x="365146" y="22789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1606274" cy="568745"/>
          </a:xfrm>
          <a:prstGeom prst="rect">
            <a:avLst/>
          </a:prstGeom>
        </p:spPr>
        <p:txBody>
          <a:bodyPr wrap="none">
            <a:spAutoFit/>
          </a:bodyPr>
          <a:lstStyle/>
          <a:p>
            <a:pPr>
              <a:lnSpc>
                <a:spcPct val="200000"/>
              </a:lnSpc>
              <a:spcAft>
                <a:spcPts val="0"/>
              </a:spcAft>
            </a:pPr>
            <a:r>
              <a:rPr lang="es-MX" b="1" dirty="0" smtClean="0">
                <a:latin typeface="Calibri" panose="020F0502020204030204" pitchFamily="34" charset="0"/>
                <a:ea typeface="Times New Roman" panose="02020603050405020304" pitchFamily="18" charset="0"/>
                <a:cs typeface="Calibri" panose="020F0502020204030204" pitchFamily="34" charset="0"/>
              </a:rPr>
              <a:t>Interfaz gráfica</a:t>
            </a:r>
            <a:endParaRPr lang="es-EC" b="1" dirty="0">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2843601791"/>
              </p:ext>
            </p:extLst>
          </p:nvPr>
        </p:nvGraphicFramePr>
        <p:xfrm>
          <a:off x="91407" y="1975080"/>
          <a:ext cx="4831706" cy="3627162"/>
        </p:xfrm>
        <a:graphic>
          <a:graphicData uri="http://schemas.openxmlformats.org/presentationml/2006/ole">
            <mc:AlternateContent xmlns:mc="http://schemas.openxmlformats.org/markup-compatibility/2006">
              <mc:Choice xmlns:v="urn:schemas-microsoft-com:vml" Requires="v">
                <p:oleObj spid="_x0000_s16399" r:id="rId3" imgW="3552725" imgH="2667031" progId="Visio.Drawing.15">
                  <p:embed/>
                </p:oleObj>
              </mc:Choice>
              <mc:Fallback>
                <p:oleObj r:id="rId3" imgW="3552725" imgH="2667031"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7" y="1975080"/>
                        <a:ext cx="4831706" cy="3627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Imagen 13" descr="C:\Users\Diego Escobar\Dropbox\Bioloid\Documento\Pantalla Principa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95246" y="1795658"/>
            <a:ext cx="7160895" cy="3983355"/>
          </a:xfrm>
          <a:prstGeom prst="rect">
            <a:avLst/>
          </a:prstGeom>
          <a:noFill/>
          <a:ln>
            <a:noFill/>
          </a:ln>
        </p:spPr>
      </p:pic>
    </p:spTree>
    <p:extLst>
      <p:ext uri="{BB962C8B-B14F-4D97-AF65-F5344CB8AC3E}">
        <p14:creationId xmlns:p14="http://schemas.microsoft.com/office/powerpoint/2010/main" val="2703671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365146" y="22789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4253832" cy="646331"/>
          </a:xfrm>
          <a:prstGeom prst="rect">
            <a:avLst/>
          </a:prstGeom>
        </p:spPr>
        <p:txBody>
          <a:bodyPr wrap="square">
            <a:spAutoFit/>
          </a:bodyPr>
          <a:lstStyle/>
          <a:p>
            <a:pPr>
              <a:lnSpc>
                <a:spcPct val="200000"/>
              </a:lnSpc>
            </a:pPr>
            <a:r>
              <a:rPr lang="es-EC" b="1" dirty="0" smtClean="0"/>
              <a:t>Diagramas de flujo visión </a:t>
            </a:r>
            <a:r>
              <a:rPr lang="es-EC" b="1" dirty="0"/>
              <a:t>de </a:t>
            </a:r>
            <a:r>
              <a:rPr lang="es-EC" b="1" dirty="0" smtClean="0"/>
              <a:t>máquina</a:t>
            </a:r>
            <a:endParaRPr lang="es-EC" dirty="0"/>
          </a:p>
        </p:txBody>
      </p:sp>
      <p:sp>
        <p:nvSpPr>
          <p:cNvPr id="3" name="Rectangle 2"/>
          <p:cNvSpPr>
            <a:spLocks noChangeArrowheads="1"/>
          </p:cNvSpPr>
          <p:nvPr/>
        </p:nvSpPr>
        <p:spPr bwMode="auto">
          <a:xfrm>
            <a:off x="3052762" y="27706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1106498208"/>
              </p:ext>
            </p:extLst>
          </p:nvPr>
        </p:nvGraphicFramePr>
        <p:xfrm>
          <a:off x="1219680" y="2072657"/>
          <a:ext cx="2402682" cy="4153980"/>
        </p:xfrm>
        <a:graphic>
          <a:graphicData uri="http://schemas.openxmlformats.org/presentationml/2006/ole">
            <mc:AlternateContent xmlns:mc="http://schemas.openxmlformats.org/markup-compatibility/2006">
              <mc:Choice xmlns:v="urn:schemas-microsoft-com:vml" Requires="v">
                <p:oleObj spid="_x0000_s17435" r:id="rId3" imgW="1962263" imgH="3371779" progId="Visio.Drawing.15">
                  <p:embed/>
                </p:oleObj>
              </mc:Choice>
              <mc:Fallback>
                <p:oleObj r:id="rId3" imgW="1962263" imgH="3371779"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680" y="2072657"/>
                        <a:ext cx="2402682" cy="4153980"/>
                      </a:xfrm>
                      <a:prstGeom prst="rect">
                        <a:avLst/>
                      </a:prstGeom>
                      <a:noFill/>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4280341890"/>
              </p:ext>
            </p:extLst>
          </p:nvPr>
        </p:nvGraphicFramePr>
        <p:xfrm>
          <a:off x="4476896" y="1501116"/>
          <a:ext cx="6624241" cy="5357012"/>
        </p:xfrm>
        <a:graphic>
          <a:graphicData uri="http://schemas.openxmlformats.org/presentationml/2006/ole">
            <mc:AlternateContent xmlns:mc="http://schemas.openxmlformats.org/markup-compatibility/2006">
              <mc:Choice xmlns:v="urn:schemas-microsoft-com:vml" Requires="v">
                <p:oleObj spid="_x0000_s17436" r:id="rId5" imgW="6267289" imgH="5010158" progId="Visio.Drawing.15">
                  <p:embed/>
                </p:oleObj>
              </mc:Choice>
              <mc:Fallback>
                <p:oleObj r:id="rId5" imgW="6267289" imgH="5010158"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896" y="1501116"/>
                        <a:ext cx="6624241" cy="5357012"/>
                      </a:xfrm>
                      <a:prstGeom prst="rect">
                        <a:avLst/>
                      </a:prstGeom>
                      <a:noFill/>
                    </p:spPr>
                  </p:pic>
                </p:oleObj>
              </mc:Fallback>
            </mc:AlternateContent>
          </a:graphicData>
        </a:graphic>
      </p:graphicFrame>
    </p:spTree>
    <p:extLst>
      <p:ext uri="{BB962C8B-B14F-4D97-AF65-F5344CB8AC3E}">
        <p14:creationId xmlns:p14="http://schemas.microsoft.com/office/powerpoint/2010/main" val="390351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6178884" cy="646331"/>
          </a:xfrm>
          <a:prstGeom prst="rect">
            <a:avLst/>
          </a:prstGeom>
        </p:spPr>
        <p:txBody>
          <a:bodyPr wrap="square">
            <a:spAutoFit/>
          </a:bodyPr>
          <a:lstStyle/>
          <a:p>
            <a:pPr>
              <a:lnSpc>
                <a:spcPct val="200000"/>
              </a:lnSpc>
            </a:pPr>
            <a:r>
              <a:rPr lang="es-EC" b="1" dirty="0" smtClean="0"/>
              <a:t>Diagramas de flujo de la ubicación en el espacio de trabajo</a:t>
            </a:r>
            <a:endParaRPr lang="es-EC" dirty="0"/>
          </a:p>
        </p:txBody>
      </p:sp>
      <p:sp>
        <p:nvSpPr>
          <p:cNvPr id="7" name="Rectangle 2"/>
          <p:cNvSpPr>
            <a:spLocks noChangeArrowheads="1"/>
          </p:cNvSpPr>
          <p:nvPr/>
        </p:nvSpPr>
        <p:spPr bwMode="auto">
          <a:xfrm>
            <a:off x="2294552" y="207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2113060049"/>
              </p:ext>
            </p:extLst>
          </p:nvPr>
        </p:nvGraphicFramePr>
        <p:xfrm>
          <a:off x="1186749" y="2220711"/>
          <a:ext cx="2084201" cy="3979727"/>
        </p:xfrm>
        <a:graphic>
          <a:graphicData uri="http://schemas.openxmlformats.org/presentationml/2006/ole">
            <mc:AlternateContent xmlns:mc="http://schemas.openxmlformats.org/markup-compatibility/2006">
              <mc:Choice xmlns:v="urn:schemas-microsoft-com:vml" Requires="v">
                <p:oleObj spid="_x0000_s18457" r:id="rId3" imgW="1200127" imgH="2076536" progId="Visio.Drawing.15">
                  <p:embed/>
                </p:oleObj>
              </mc:Choice>
              <mc:Fallback>
                <p:oleObj r:id="rId3" imgW="1200127" imgH="2076536"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t="-14754" r="-11348" b="-9836"/>
                      <a:stretch>
                        <a:fillRect/>
                      </a:stretch>
                    </p:blipFill>
                    <p:spPr bwMode="auto">
                      <a:xfrm>
                        <a:off x="1186749" y="2220711"/>
                        <a:ext cx="2084201" cy="3979727"/>
                      </a:xfrm>
                      <a:prstGeom prst="rect">
                        <a:avLst/>
                      </a:prstGeom>
                      <a:noFill/>
                    </p:spPr>
                  </p:pic>
                </p:oleObj>
              </mc:Fallback>
            </mc:AlternateContent>
          </a:graphicData>
        </a:graphic>
      </p:graphicFrame>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Objeto 13"/>
          <p:cNvGraphicFramePr>
            <a:graphicFrameLocks noChangeAspect="1"/>
          </p:cNvGraphicFramePr>
          <p:nvPr>
            <p:extLst>
              <p:ext uri="{D42A27DB-BD31-4B8C-83A1-F6EECF244321}">
                <p14:modId xmlns:p14="http://schemas.microsoft.com/office/powerpoint/2010/main" val="2604160217"/>
              </p:ext>
            </p:extLst>
          </p:nvPr>
        </p:nvGraphicFramePr>
        <p:xfrm>
          <a:off x="3522737" y="2354611"/>
          <a:ext cx="3770941" cy="3711925"/>
        </p:xfrm>
        <a:graphic>
          <a:graphicData uri="http://schemas.openxmlformats.org/presentationml/2006/ole">
            <mc:AlternateContent xmlns:mc="http://schemas.openxmlformats.org/markup-compatibility/2006">
              <mc:Choice xmlns:v="urn:schemas-microsoft-com:vml" Requires="v">
                <p:oleObj spid="_x0000_s18458" r:id="rId5" imgW="3171846" imgH="3029021" progId="Visio.Drawing.15">
                  <p:embed/>
                </p:oleObj>
              </mc:Choice>
              <mc:Fallback>
                <p:oleObj r:id="rId5" imgW="3171846" imgH="3029021"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b="-2802"/>
                      <a:stretch>
                        <a:fillRect/>
                      </a:stretch>
                    </p:blipFill>
                    <p:spPr bwMode="auto">
                      <a:xfrm>
                        <a:off x="3522737" y="2354611"/>
                        <a:ext cx="3770941" cy="3711925"/>
                      </a:xfrm>
                      <a:prstGeom prst="rect">
                        <a:avLst/>
                      </a:prstGeom>
                      <a:noFill/>
                    </p:spPr>
                  </p:pic>
                </p:oleObj>
              </mc:Fallback>
            </mc:AlternateContent>
          </a:graphicData>
        </a:graphic>
      </p:graphicFrame>
      <p:pic>
        <p:nvPicPr>
          <p:cNvPr id="15" name="Imagen 14"/>
          <p:cNvPicPr>
            <a:picLocks noChangeAspect="1"/>
          </p:cNvPicPr>
          <p:nvPr/>
        </p:nvPicPr>
        <p:blipFill>
          <a:blip r:embed="rId7"/>
          <a:stretch>
            <a:fillRect/>
          </a:stretch>
        </p:blipFill>
        <p:spPr>
          <a:xfrm>
            <a:off x="7235703" y="2450000"/>
            <a:ext cx="4714875" cy="1552575"/>
          </a:xfrm>
          <a:prstGeom prst="rect">
            <a:avLst/>
          </a:prstGeom>
        </p:spPr>
      </p:pic>
      <p:pic>
        <p:nvPicPr>
          <p:cNvPr id="16" name="Imagen 15"/>
          <p:cNvPicPr>
            <a:picLocks noChangeAspect="1"/>
          </p:cNvPicPr>
          <p:nvPr/>
        </p:nvPicPr>
        <p:blipFill>
          <a:blip r:embed="rId8"/>
          <a:stretch>
            <a:fillRect/>
          </a:stretch>
        </p:blipFill>
        <p:spPr>
          <a:xfrm>
            <a:off x="7607590" y="4380121"/>
            <a:ext cx="4029075" cy="1190625"/>
          </a:xfrm>
          <a:prstGeom prst="rect">
            <a:avLst/>
          </a:prstGeom>
        </p:spPr>
      </p:pic>
    </p:spTree>
    <p:extLst>
      <p:ext uri="{BB962C8B-B14F-4D97-AF65-F5344CB8AC3E}">
        <p14:creationId xmlns:p14="http://schemas.microsoft.com/office/powerpoint/2010/main" val="2168161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6178884" cy="646331"/>
          </a:xfrm>
          <a:prstGeom prst="rect">
            <a:avLst/>
          </a:prstGeom>
        </p:spPr>
        <p:txBody>
          <a:bodyPr wrap="square">
            <a:spAutoFit/>
          </a:bodyPr>
          <a:lstStyle/>
          <a:p>
            <a:pPr>
              <a:lnSpc>
                <a:spcPct val="200000"/>
              </a:lnSpc>
            </a:pPr>
            <a:r>
              <a:rPr lang="es-EC" b="1" dirty="0" smtClean="0"/>
              <a:t>Diagramas de flujo de la ubicación en el espacio de trabajo</a:t>
            </a:r>
            <a:endParaRPr lang="es-EC" dirty="0"/>
          </a:p>
        </p:txBody>
      </p:sp>
      <p:sp>
        <p:nvSpPr>
          <p:cNvPr id="7" name="Rectangle 2"/>
          <p:cNvSpPr>
            <a:spLocks noChangeArrowheads="1"/>
          </p:cNvSpPr>
          <p:nvPr/>
        </p:nvSpPr>
        <p:spPr bwMode="auto">
          <a:xfrm>
            <a:off x="2294552" y="207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7" name="Imagen 16"/>
          <p:cNvPicPr>
            <a:picLocks noChangeAspect="1"/>
          </p:cNvPicPr>
          <p:nvPr/>
        </p:nvPicPr>
        <p:blipFill>
          <a:blip r:embed="rId2"/>
          <a:stretch>
            <a:fillRect/>
          </a:stretch>
        </p:blipFill>
        <p:spPr>
          <a:xfrm>
            <a:off x="850178" y="2077860"/>
            <a:ext cx="5596128" cy="4206240"/>
          </a:xfrm>
          <a:prstGeom prst="rect">
            <a:avLst/>
          </a:prstGeom>
        </p:spPr>
      </p:pic>
      <p:pic>
        <p:nvPicPr>
          <p:cNvPr id="3" name="Imagen 2"/>
          <p:cNvPicPr>
            <a:picLocks noChangeAspect="1"/>
          </p:cNvPicPr>
          <p:nvPr/>
        </p:nvPicPr>
        <p:blipFill rotWithShape="1">
          <a:blip r:embed="rId3"/>
          <a:srcRect b="44921"/>
          <a:stretch/>
        </p:blipFill>
        <p:spPr>
          <a:xfrm>
            <a:off x="7897557" y="1965966"/>
            <a:ext cx="3124053" cy="609650"/>
          </a:xfrm>
          <a:prstGeom prst="rect">
            <a:avLst/>
          </a:prstGeom>
        </p:spPr>
      </p:pic>
      <p:pic>
        <p:nvPicPr>
          <p:cNvPr id="8" name="Imagen 7"/>
          <p:cNvPicPr>
            <a:picLocks noChangeAspect="1"/>
          </p:cNvPicPr>
          <p:nvPr/>
        </p:nvPicPr>
        <p:blipFill>
          <a:blip r:embed="rId4"/>
          <a:stretch>
            <a:fillRect/>
          </a:stretch>
        </p:blipFill>
        <p:spPr>
          <a:xfrm>
            <a:off x="9828827" y="3238159"/>
            <a:ext cx="1390650" cy="666750"/>
          </a:xfrm>
          <a:prstGeom prst="rect">
            <a:avLst/>
          </a:prstGeom>
        </p:spPr>
      </p:pic>
      <p:pic>
        <p:nvPicPr>
          <p:cNvPr id="11" name="Imagen 10"/>
          <p:cNvPicPr>
            <a:picLocks noChangeAspect="1"/>
          </p:cNvPicPr>
          <p:nvPr/>
        </p:nvPicPr>
        <p:blipFill>
          <a:blip r:embed="rId5"/>
          <a:stretch>
            <a:fillRect/>
          </a:stretch>
        </p:blipFill>
        <p:spPr>
          <a:xfrm>
            <a:off x="9781202" y="4109989"/>
            <a:ext cx="1438275" cy="828675"/>
          </a:xfrm>
          <a:prstGeom prst="rect">
            <a:avLst/>
          </a:prstGeom>
        </p:spPr>
      </p:pic>
      <p:pic>
        <p:nvPicPr>
          <p:cNvPr id="12" name="Imagen 11"/>
          <p:cNvPicPr>
            <a:picLocks noChangeAspect="1"/>
          </p:cNvPicPr>
          <p:nvPr/>
        </p:nvPicPr>
        <p:blipFill>
          <a:blip r:embed="rId6"/>
          <a:stretch>
            <a:fillRect/>
          </a:stretch>
        </p:blipFill>
        <p:spPr>
          <a:xfrm>
            <a:off x="9885976" y="5204215"/>
            <a:ext cx="1228725" cy="638175"/>
          </a:xfrm>
          <a:prstGeom prst="rect">
            <a:avLst/>
          </a:prstGeom>
        </p:spPr>
      </p:pic>
      <p:sp>
        <p:nvSpPr>
          <p:cNvPr id="18" name="Rectángulo 17"/>
          <p:cNvSpPr/>
          <p:nvPr/>
        </p:nvSpPr>
        <p:spPr>
          <a:xfrm>
            <a:off x="7676088" y="5338636"/>
            <a:ext cx="1368323" cy="369332"/>
          </a:xfrm>
          <a:prstGeom prst="rect">
            <a:avLst/>
          </a:prstGeom>
        </p:spPr>
        <p:txBody>
          <a:bodyPr wrap="none">
            <a:spAutoFit/>
          </a:bodyPr>
          <a:lstStyle/>
          <a:p>
            <a:r>
              <a:rPr lang="es-EC" dirty="0" smtClean="0">
                <a:latin typeface="Calibri" panose="020F0502020204030204" pitchFamily="34" charset="0"/>
                <a:ea typeface="Calibri" panose="020F0502020204030204" pitchFamily="34" charset="0"/>
              </a:rPr>
              <a:t>Robot </a:t>
            </a:r>
            <a:r>
              <a:rPr lang="es-EC" dirty="0">
                <a:latin typeface="Calibri" panose="020F0502020204030204" pitchFamily="34" charset="0"/>
                <a:ea typeface="Calibri" panose="020F0502020204030204" pitchFamily="34" charset="0"/>
              </a:rPr>
              <a:t>móvil </a:t>
            </a:r>
            <a:endParaRPr lang="es-EC" dirty="0"/>
          </a:p>
        </p:txBody>
      </p:sp>
      <p:sp>
        <p:nvSpPr>
          <p:cNvPr id="20" name="Rectángulo 19"/>
          <p:cNvSpPr/>
          <p:nvPr/>
        </p:nvSpPr>
        <p:spPr>
          <a:xfrm>
            <a:off x="7427756" y="4314060"/>
            <a:ext cx="1925592" cy="369332"/>
          </a:xfrm>
          <a:prstGeom prst="rect">
            <a:avLst/>
          </a:prstGeom>
        </p:spPr>
        <p:txBody>
          <a:bodyPr wrap="none">
            <a:spAutoFit/>
          </a:bodyPr>
          <a:lstStyle/>
          <a:p>
            <a:r>
              <a:rPr lang="es-EC" dirty="0" smtClean="0">
                <a:latin typeface="Calibri" panose="020F0502020204030204" pitchFamily="34" charset="0"/>
                <a:ea typeface="Calibri" panose="020F0502020204030204" pitchFamily="34" charset="0"/>
              </a:rPr>
              <a:t>Robot humanoide </a:t>
            </a:r>
            <a:endParaRPr lang="es-EC" dirty="0"/>
          </a:p>
        </p:txBody>
      </p:sp>
      <p:sp>
        <p:nvSpPr>
          <p:cNvPr id="21" name="Rectángulo 20"/>
          <p:cNvSpPr/>
          <p:nvPr/>
        </p:nvSpPr>
        <p:spPr>
          <a:xfrm>
            <a:off x="7903362" y="3369921"/>
            <a:ext cx="913776" cy="369332"/>
          </a:xfrm>
          <a:prstGeom prst="rect">
            <a:avLst/>
          </a:prstGeom>
        </p:spPr>
        <p:txBody>
          <a:bodyPr wrap="none">
            <a:spAutoFit/>
          </a:bodyPr>
          <a:lstStyle/>
          <a:p>
            <a:r>
              <a:rPr lang="es-EC" dirty="0" smtClean="0">
                <a:latin typeface="Calibri" panose="020F0502020204030204" pitchFamily="34" charset="0"/>
                <a:ea typeface="Calibri" panose="020F0502020204030204" pitchFamily="34" charset="0"/>
              </a:rPr>
              <a:t>Objetos</a:t>
            </a:r>
            <a:endParaRPr lang="es-EC" dirty="0"/>
          </a:p>
        </p:txBody>
      </p:sp>
      <p:pic>
        <p:nvPicPr>
          <p:cNvPr id="22" name="Imagen 21"/>
          <p:cNvPicPr>
            <a:picLocks noChangeAspect="1"/>
          </p:cNvPicPr>
          <p:nvPr/>
        </p:nvPicPr>
        <p:blipFill>
          <a:blip r:embed="rId7"/>
          <a:stretch>
            <a:fillRect/>
          </a:stretch>
        </p:blipFill>
        <p:spPr>
          <a:xfrm>
            <a:off x="8988095" y="2539343"/>
            <a:ext cx="942975" cy="619125"/>
          </a:xfrm>
          <a:prstGeom prst="rect">
            <a:avLst/>
          </a:prstGeom>
        </p:spPr>
      </p:pic>
    </p:spTree>
    <p:extLst>
      <p:ext uri="{BB962C8B-B14F-4D97-AF65-F5344CB8AC3E}">
        <p14:creationId xmlns:p14="http://schemas.microsoft.com/office/powerpoint/2010/main" val="2416415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6178884" cy="646331"/>
          </a:xfrm>
          <a:prstGeom prst="rect">
            <a:avLst/>
          </a:prstGeom>
        </p:spPr>
        <p:txBody>
          <a:bodyPr wrap="square">
            <a:spAutoFit/>
          </a:bodyPr>
          <a:lstStyle/>
          <a:p>
            <a:pPr>
              <a:lnSpc>
                <a:spcPct val="200000"/>
              </a:lnSpc>
            </a:pPr>
            <a:r>
              <a:rPr lang="es-EC" b="1" dirty="0" smtClean="0"/>
              <a:t>Diagramas de flujo de la ubicación en el espacio de trabajo</a:t>
            </a:r>
            <a:endParaRPr lang="es-EC" dirty="0"/>
          </a:p>
        </p:txBody>
      </p:sp>
      <p:sp>
        <p:nvSpPr>
          <p:cNvPr id="7" name="Rectangle 2"/>
          <p:cNvSpPr>
            <a:spLocks noChangeArrowheads="1"/>
          </p:cNvSpPr>
          <p:nvPr/>
        </p:nvSpPr>
        <p:spPr bwMode="auto">
          <a:xfrm>
            <a:off x="2294552" y="207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Objeto 13"/>
          <p:cNvGraphicFramePr>
            <a:graphicFrameLocks noChangeAspect="1"/>
          </p:cNvGraphicFramePr>
          <p:nvPr>
            <p:extLst>
              <p:ext uri="{D42A27DB-BD31-4B8C-83A1-F6EECF244321}">
                <p14:modId xmlns:p14="http://schemas.microsoft.com/office/powerpoint/2010/main" val="1647090314"/>
              </p:ext>
            </p:extLst>
          </p:nvPr>
        </p:nvGraphicFramePr>
        <p:xfrm>
          <a:off x="484499" y="3199233"/>
          <a:ext cx="4512872" cy="1216420"/>
        </p:xfrm>
        <a:graphic>
          <a:graphicData uri="http://schemas.openxmlformats.org/presentationml/2006/ole">
            <mc:AlternateContent xmlns:mc="http://schemas.openxmlformats.org/markup-compatibility/2006">
              <mc:Choice xmlns:v="urn:schemas-microsoft-com:vml" Requires="v">
                <p:oleObj spid="_x0000_s19465" r:id="rId3" imgW="4381429" imgH="1180990" progId="Visio.Drawing.15">
                  <p:embed/>
                </p:oleObj>
              </mc:Choice>
              <mc:Fallback>
                <p:oleObj r:id="rId3" imgW="4381429" imgH="118099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99" y="3199233"/>
                        <a:ext cx="4512872" cy="12164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 name="Imagen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8013" y="2092241"/>
            <a:ext cx="3646969" cy="3495753"/>
          </a:xfrm>
          <a:prstGeom prst="rect">
            <a:avLst/>
          </a:prstGeom>
          <a:noFill/>
          <a:ln>
            <a:noFill/>
          </a:ln>
        </p:spPr>
      </p:pic>
      <p:pic>
        <p:nvPicPr>
          <p:cNvPr id="24" name="Imagen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57455" y="2343918"/>
            <a:ext cx="2185340" cy="2999620"/>
          </a:xfrm>
          <a:prstGeom prst="rect">
            <a:avLst/>
          </a:prstGeom>
          <a:noFill/>
          <a:ln>
            <a:noFill/>
          </a:ln>
        </p:spPr>
      </p:pic>
    </p:spTree>
    <p:extLst>
      <p:ext uri="{BB962C8B-B14F-4D97-AF65-F5344CB8AC3E}">
        <p14:creationId xmlns:p14="http://schemas.microsoft.com/office/powerpoint/2010/main" val="32683420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6178884" cy="646331"/>
          </a:xfrm>
          <a:prstGeom prst="rect">
            <a:avLst/>
          </a:prstGeom>
        </p:spPr>
        <p:txBody>
          <a:bodyPr wrap="square">
            <a:spAutoFit/>
          </a:bodyPr>
          <a:lstStyle/>
          <a:p>
            <a:pPr>
              <a:lnSpc>
                <a:spcPct val="200000"/>
              </a:lnSpc>
            </a:pPr>
            <a:r>
              <a:rPr lang="es-EC" b="1" dirty="0" smtClean="0"/>
              <a:t>Diagramas de flujo de la ubicación en el espacio de trabajo</a:t>
            </a:r>
            <a:endParaRPr lang="es-EC" dirty="0"/>
          </a:p>
        </p:txBody>
      </p:sp>
      <p:sp>
        <p:nvSpPr>
          <p:cNvPr id="7" name="Rectangle 2"/>
          <p:cNvSpPr>
            <a:spLocks noChangeArrowheads="1"/>
          </p:cNvSpPr>
          <p:nvPr/>
        </p:nvSpPr>
        <p:spPr bwMode="auto">
          <a:xfrm>
            <a:off x="2294552" y="207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5" name="Imagen 14"/>
          <p:cNvPicPr>
            <a:picLocks noChangeAspect="1"/>
          </p:cNvPicPr>
          <p:nvPr/>
        </p:nvPicPr>
        <p:blipFill>
          <a:blip r:embed="rId2"/>
          <a:stretch>
            <a:fillRect/>
          </a:stretch>
        </p:blipFill>
        <p:spPr>
          <a:xfrm>
            <a:off x="1457492" y="2819329"/>
            <a:ext cx="2190750" cy="923925"/>
          </a:xfrm>
          <a:prstGeom prst="rect">
            <a:avLst/>
          </a:prstGeom>
        </p:spPr>
      </p:pic>
      <p:sp>
        <p:nvSpPr>
          <p:cNvPr id="16" name="Rectángulo 15"/>
          <p:cNvSpPr/>
          <p:nvPr/>
        </p:nvSpPr>
        <p:spPr>
          <a:xfrm>
            <a:off x="579927" y="2401263"/>
            <a:ext cx="3615349" cy="369332"/>
          </a:xfrm>
          <a:prstGeom prst="rect">
            <a:avLst/>
          </a:prstGeom>
        </p:spPr>
        <p:txBody>
          <a:bodyPr wrap="none">
            <a:spAutoFit/>
          </a:bodyPr>
          <a:lstStyle/>
          <a:p>
            <a:r>
              <a:rPr lang="es-EC" dirty="0" smtClean="0">
                <a:latin typeface="Calibri" panose="020F0502020204030204" pitchFamily="34" charset="0"/>
                <a:ea typeface="Calibri" panose="020F0502020204030204" pitchFamily="34" charset="0"/>
              </a:rPr>
              <a:t>Matriz </a:t>
            </a:r>
            <a:r>
              <a:rPr lang="es-EC" dirty="0">
                <a:latin typeface="Calibri" panose="020F0502020204030204" pitchFamily="34" charset="0"/>
                <a:ea typeface="Calibri" panose="020F0502020204030204" pitchFamily="34" charset="0"/>
              </a:rPr>
              <a:t>de trasformación homogénea</a:t>
            </a:r>
            <a:endParaRPr lang="es-EC" dirty="0"/>
          </a:p>
        </p:txBody>
      </p:sp>
      <p:pic>
        <p:nvPicPr>
          <p:cNvPr id="18" name="Imagen 17"/>
          <p:cNvPicPr>
            <a:picLocks noChangeAspect="1"/>
          </p:cNvPicPr>
          <p:nvPr/>
        </p:nvPicPr>
        <p:blipFill>
          <a:blip r:embed="rId3"/>
          <a:stretch>
            <a:fillRect/>
          </a:stretch>
        </p:blipFill>
        <p:spPr>
          <a:xfrm>
            <a:off x="4242475" y="2034773"/>
            <a:ext cx="4128992" cy="3050477"/>
          </a:xfrm>
          <a:prstGeom prst="rect">
            <a:avLst/>
          </a:prstGeom>
        </p:spPr>
      </p:pic>
      <p:pic>
        <p:nvPicPr>
          <p:cNvPr id="3" name="Imagen 2"/>
          <p:cNvPicPr>
            <a:picLocks noChangeAspect="1"/>
          </p:cNvPicPr>
          <p:nvPr/>
        </p:nvPicPr>
        <p:blipFill>
          <a:blip r:embed="rId4"/>
          <a:stretch>
            <a:fillRect/>
          </a:stretch>
        </p:blipFill>
        <p:spPr>
          <a:xfrm>
            <a:off x="966788" y="4634628"/>
            <a:ext cx="3133725" cy="1057275"/>
          </a:xfrm>
          <a:prstGeom prst="rect">
            <a:avLst/>
          </a:prstGeom>
        </p:spPr>
      </p:pic>
      <p:pic>
        <p:nvPicPr>
          <p:cNvPr id="8" name="Imagen 7"/>
          <p:cNvPicPr>
            <a:picLocks noChangeAspect="1"/>
          </p:cNvPicPr>
          <p:nvPr/>
        </p:nvPicPr>
        <p:blipFill>
          <a:blip r:embed="rId5"/>
          <a:stretch>
            <a:fillRect/>
          </a:stretch>
        </p:blipFill>
        <p:spPr>
          <a:xfrm>
            <a:off x="1695617" y="3916699"/>
            <a:ext cx="1714500" cy="457200"/>
          </a:xfrm>
          <a:prstGeom prst="rect">
            <a:avLst/>
          </a:prstGeom>
        </p:spPr>
      </p:pic>
      <p:pic>
        <p:nvPicPr>
          <p:cNvPr id="20" name="Imagen 19"/>
          <p:cNvPicPr>
            <a:picLocks noChangeAspect="1"/>
          </p:cNvPicPr>
          <p:nvPr/>
        </p:nvPicPr>
        <p:blipFill>
          <a:blip r:embed="rId6"/>
          <a:stretch>
            <a:fillRect/>
          </a:stretch>
        </p:blipFill>
        <p:spPr>
          <a:xfrm>
            <a:off x="8011954" y="3775615"/>
            <a:ext cx="4180046" cy="3082385"/>
          </a:xfrm>
          <a:prstGeom prst="rect">
            <a:avLst/>
          </a:prstGeom>
        </p:spPr>
      </p:pic>
    </p:spTree>
    <p:extLst>
      <p:ext uri="{BB962C8B-B14F-4D97-AF65-F5344CB8AC3E}">
        <p14:creationId xmlns:p14="http://schemas.microsoft.com/office/powerpoint/2010/main" val="3113922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6178884" cy="568745"/>
          </a:xfrm>
          <a:prstGeom prst="rect">
            <a:avLst/>
          </a:prstGeom>
        </p:spPr>
        <p:txBody>
          <a:bodyPr wrap="square">
            <a:spAutoFit/>
          </a:bodyPr>
          <a:lstStyle/>
          <a:p>
            <a:pPr>
              <a:lnSpc>
                <a:spcPct val="200000"/>
              </a:lnSpc>
            </a:pPr>
            <a:r>
              <a:rPr lang="es-EC" b="1" dirty="0" smtClean="0"/>
              <a:t>Diagramas de flujo del trabajo colaborativo</a:t>
            </a:r>
            <a:endParaRPr lang="es-EC" dirty="0"/>
          </a:p>
        </p:txBody>
      </p:sp>
      <p:sp>
        <p:nvSpPr>
          <p:cNvPr id="7" name="Rectangle 2"/>
          <p:cNvSpPr>
            <a:spLocks noChangeArrowheads="1"/>
          </p:cNvSpPr>
          <p:nvPr/>
        </p:nvSpPr>
        <p:spPr bwMode="auto">
          <a:xfrm>
            <a:off x="2294552" y="207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1" name="Objeto 10"/>
          <p:cNvGraphicFramePr>
            <a:graphicFrameLocks noChangeAspect="1"/>
          </p:cNvGraphicFramePr>
          <p:nvPr>
            <p:extLst>
              <p:ext uri="{D42A27DB-BD31-4B8C-83A1-F6EECF244321}">
                <p14:modId xmlns:p14="http://schemas.microsoft.com/office/powerpoint/2010/main" val="652163269"/>
              </p:ext>
            </p:extLst>
          </p:nvPr>
        </p:nvGraphicFramePr>
        <p:xfrm>
          <a:off x="3403600" y="1850454"/>
          <a:ext cx="4689180" cy="4232094"/>
        </p:xfrm>
        <a:graphic>
          <a:graphicData uri="http://schemas.openxmlformats.org/presentationml/2006/ole">
            <mc:AlternateContent xmlns:mc="http://schemas.openxmlformats.org/markup-compatibility/2006">
              <mc:Choice xmlns:v="urn:schemas-microsoft-com:vml" Requires="v">
                <p:oleObj spid="_x0000_s21528" r:id="rId3" imgW="3447955" imgH="3095762" progId="Visio.Drawing.15">
                  <p:embed/>
                </p:oleObj>
              </mc:Choice>
              <mc:Fallback>
                <p:oleObj r:id="rId3" imgW="3447955" imgH="3095762"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600" y="1850454"/>
                        <a:ext cx="4689180" cy="4232094"/>
                      </a:xfrm>
                      <a:prstGeom prst="rect">
                        <a:avLst/>
                      </a:prstGeom>
                      <a:noFill/>
                    </p:spPr>
                  </p:pic>
                </p:oleObj>
              </mc:Fallback>
            </mc:AlternateContent>
          </a:graphicData>
        </a:graphic>
      </p:graphicFrame>
      <p:graphicFrame>
        <p:nvGraphicFramePr>
          <p:cNvPr id="23" name="Objeto 22"/>
          <p:cNvGraphicFramePr>
            <a:graphicFrameLocks noChangeAspect="1"/>
          </p:cNvGraphicFramePr>
          <p:nvPr>
            <p:extLst>
              <p:ext uri="{D42A27DB-BD31-4B8C-83A1-F6EECF244321}">
                <p14:modId xmlns:p14="http://schemas.microsoft.com/office/powerpoint/2010/main" val="2386311548"/>
              </p:ext>
            </p:extLst>
          </p:nvPr>
        </p:nvGraphicFramePr>
        <p:xfrm>
          <a:off x="2904741" y="2556927"/>
          <a:ext cx="5906601" cy="2819148"/>
        </p:xfrm>
        <a:graphic>
          <a:graphicData uri="http://schemas.openxmlformats.org/presentationml/2006/ole">
            <mc:AlternateContent xmlns:mc="http://schemas.openxmlformats.org/markup-compatibility/2006">
              <mc:Choice xmlns:v="urn:schemas-microsoft-com:vml" Requires="v">
                <p:oleObj spid="_x0000_s21529" r:id="rId5" imgW="4543312" imgH="2152705" progId="Visio.Drawing.15">
                  <p:embed/>
                </p:oleObj>
              </mc:Choice>
              <mc:Fallback>
                <p:oleObj r:id="rId5" imgW="4543312" imgH="2152705" progId="Visio.Drawing.15">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4741" y="2556927"/>
                        <a:ext cx="5906601" cy="2819148"/>
                      </a:xfrm>
                      <a:prstGeom prst="rect">
                        <a:avLst/>
                      </a:prstGeom>
                      <a:noFill/>
                    </p:spPr>
                  </p:pic>
                </p:oleObj>
              </mc:Fallback>
            </mc:AlternateContent>
          </a:graphicData>
        </a:graphic>
      </p:graphicFrame>
      <p:graphicFrame>
        <p:nvGraphicFramePr>
          <p:cNvPr id="24" name="Objeto 23"/>
          <p:cNvGraphicFramePr>
            <a:graphicFrameLocks noChangeAspect="1"/>
          </p:cNvGraphicFramePr>
          <p:nvPr>
            <p:extLst>
              <p:ext uri="{D42A27DB-BD31-4B8C-83A1-F6EECF244321}">
                <p14:modId xmlns:p14="http://schemas.microsoft.com/office/powerpoint/2010/main" val="2329929898"/>
              </p:ext>
            </p:extLst>
          </p:nvPr>
        </p:nvGraphicFramePr>
        <p:xfrm>
          <a:off x="2888110" y="2556927"/>
          <a:ext cx="5502442" cy="2991822"/>
        </p:xfrm>
        <a:graphic>
          <a:graphicData uri="http://schemas.openxmlformats.org/presentationml/2006/ole">
            <mc:AlternateContent xmlns:mc="http://schemas.openxmlformats.org/markup-compatibility/2006">
              <mc:Choice xmlns:v="urn:schemas-microsoft-com:vml" Requires="v">
                <p:oleObj spid="_x0000_s21530" r:id="rId7" imgW="4190801" imgH="2276385" progId="Visio.Drawing.15">
                  <p:embed/>
                </p:oleObj>
              </mc:Choice>
              <mc:Fallback>
                <p:oleObj r:id="rId7" imgW="4190801" imgH="2276385" progId="Visio.Drawing.15">
                  <p:embed/>
                  <p:pic>
                    <p:nvPicPr>
                      <p:cNvPr id="8" name="Objeto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8110" y="2556927"/>
                        <a:ext cx="5502442" cy="2991822"/>
                      </a:xfrm>
                      <a:prstGeom prst="rect">
                        <a:avLst/>
                      </a:prstGeom>
                      <a:noFill/>
                    </p:spPr>
                  </p:pic>
                </p:oleObj>
              </mc:Fallback>
            </mc:AlternateContent>
          </a:graphicData>
        </a:graphic>
      </p:graphicFrame>
    </p:spTree>
    <p:extLst>
      <p:ext uri="{BB962C8B-B14F-4D97-AF65-F5344CB8AC3E}">
        <p14:creationId xmlns:p14="http://schemas.microsoft.com/office/powerpoint/2010/main" val="396778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23"/>
                                        </p:tgtEl>
                                      </p:cBhvr>
                                    </p:animEffect>
                                    <p:anim calcmode="lin" valueType="num">
                                      <p:cBhvr>
                                        <p:cTn id="20" dur="1000"/>
                                        <p:tgtEl>
                                          <p:spTgt spid="23"/>
                                        </p:tgtEl>
                                        <p:attrNameLst>
                                          <p:attrName>ppt_x</p:attrName>
                                        </p:attrNameLst>
                                      </p:cBhvr>
                                      <p:tavLst>
                                        <p:tav tm="0">
                                          <p:val>
                                            <p:strVal val="ppt_x"/>
                                          </p:val>
                                        </p:tav>
                                        <p:tav tm="100000">
                                          <p:val>
                                            <p:strVal val="ppt_x"/>
                                          </p:val>
                                        </p:tav>
                                      </p:tavLst>
                                    </p:anim>
                                    <p:anim calcmode="lin" valueType="num">
                                      <p:cBhvr>
                                        <p:cTn id="21" dur="1000"/>
                                        <p:tgtEl>
                                          <p:spTgt spid="23"/>
                                        </p:tgtEl>
                                        <p:attrNameLst>
                                          <p:attrName>ppt_y</p:attrName>
                                        </p:attrNameLst>
                                      </p:cBhvr>
                                      <p:tavLst>
                                        <p:tav tm="0">
                                          <p:val>
                                            <p:strVal val="ppt_y"/>
                                          </p:val>
                                        </p:tav>
                                        <p:tav tm="100000">
                                          <p:val>
                                            <p:strVal val="ppt_y+.1"/>
                                          </p:val>
                                        </p:tav>
                                      </p:tavLst>
                                    </p:anim>
                                    <p:set>
                                      <p:cBhvr>
                                        <p:cTn id="22" dur="1" fill="hold">
                                          <p:stCondLst>
                                            <p:cond delay="9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6178884" cy="568745"/>
          </a:xfrm>
          <a:prstGeom prst="rect">
            <a:avLst/>
          </a:prstGeom>
        </p:spPr>
        <p:txBody>
          <a:bodyPr wrap="square">
            <a:spAutoFit/>
          </a:bodyPr>
          <a:lstStyle/>
          <a:p>
            <a:pPr>
              <a:lnSpc>
                <a:spcPct val="200000"/>
              </a:lnSpc>
            </a:pPr>
            <a:r>
              <a:rPr lang="es-EC" b="1" dirty="0" smtClean="0"/>
              <a:t>Diagramas de flujo del trabajo colaborativo</a:t>
            </a:r>
            <a:endParaRPr lang="es-EC" dirty="0"/>
          </a:p>
        </p:txBody>
      </p:sp>
      <p:sp>
        <p:nvSpPr>
          <p:cNvPr id="7" name="Rectangle 2"/>
          <p:cNvSpPr>
            <a:spLocks noChangeArrowheads="1"/>
          </p:cNvSpPr>
          <p:nvPr/>
        </p:nvSpPr>
        <p:spPr bwMode="auto">
          <a:xfrm>
            <a:off x="2294552" y="207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5" name="Objeto 14"/>
          <p:cNvGraphicFramePr>
            <a:graphicFrameLocks noChangeAspect="1"/>
          </p:cNvGraphicFramePr>
          <p:nvPr>
            <p:extLst>
              <p:ext uri="{D42A27DB-BD31-4B8C-83A1-F6EECF244321}">
                <p14:modId xmlns:p14="http://schemas.microsoft.com/office/powerpoint/2010/main" val="2547018764"/>
              </p:ext>
            </p:extLst>
          </p:nvPr>
        </p:nvGraphicFramePr>
        <p:xfrm>
          <a:off x="446314" y="2174221"/>
          <a:ext cx="7450121" cy="3255313"/>
        </p:xfrm>
        <a:graphic>
          <a:graphicData uri="http://schemas.openxmlformats.org/presentationml/2006/ole">
            <mc:AlternateContent xmlns:mc="http://schemas.openxmlformats.org/markup-compatibility/2006">
              <mc:Choice xmlns:v="urn:schemas-microsoft-com:vml" Requires="v">
                <p:oleObj spid="_x0000_s23566" r:id="rId3" imgW="6934111" imgH="3029021" progId="Visio.Drawing.15">
                  <p:embed/>
                </p:oleObj>
              </mc:Choice>
              <mc:Fallback>
                <p:oleObj r:id="rId3" imgW="6934111" imgH="3029021" progId="Visio.Drawing.15">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4" y="2174221"/>
                        <a:ext cx="7450121" cy="3255313"/>
                      </a:xfrm>
                      <a:prstGeom prst="rect">
                        <a:avLst/>
                      </a:prstGeom>
                      <a:noFill/>
                    </p:spPr>
                  </p:pic>
                </p:oleObj>
              </mc:Fallback>
            </mc:AlternateContent>
          </a:graphicData>
        </a:graphic>
      </p:graphicFrame>
      <p:pic>
        <p:nvPicPr>
          <p:cNvPr id="16" name="Imagen 15"/>
          <p:cNvPicPr>
            <a:picLocks noChangeAspect="1"/>
          </p:cNvPicPr>
          <p:nvPr/>
        </p:nvPicPr>
        <p:blipFill>
          <a:blip r:embed="rId5"/>
          <a:stretch>
            <a:fillRect/>
          </a:stretch>
        </p:blipFill>
        <p:spPr>
          <a:xfrm>
            <a:off x="7938405" y="1479802"/>
            <a:ext cx="2105025" cy="571500"/>
          </a:xfrm>
          <a:prstGeom prst="rect">
            <a:avLst/>
          </a:prstGeom>
        </p:spPr>
      </p:pic>
      <p:pic>
        <p:nvPicPr>
          <p:cNvPr id="17" name="Imagen 16"/>
          <p:cNvPicPr>
            <a:picLocks noChangeAspect="1"/>
          </p:cNvPicPr>
          <p:nvPr/>
        </p:nvPicPr>
        <p:blipFill>
          <a:blip r:embed="rId6"/>
          <a:stretch>
            <a:fillRect/>
          </a:stretch>
        </p:blipFill>
        <p:spPr>
          <a:xfrm>
            <a:off x="7752667" y="2050508"/>
            <a:ext cx="2695575" cy="676275"/>
          </a:xfrm>
          <a:prstGeom prst="rect">
            <a:avLst/>
          </a:prstGeom>
        </p:spPr>
      </p:pic>
      <p:pic>
        <p:nvPicPr>
          <p:cNvPr id="18" name="Imagen 17"/>
          <p:cNvPicPr>
            <a:picLocks noChangeAspect="1"/>
          </p:cNvPicPr>
          <p:nvPr/>
        </p:nvPicPr>
        <p:blipFill>
          <a:blip r:embed="rId7"/>
          <a:stretch>
            <a:fillRect/>
          </a:stretch>
        </p:blipFill>
        <p:spPr>
          <a:xfrm>
            <a:off x="7896435" y="2663782"/>
            <a:ext cx="3695700" cy="771525"/>
          </a:xfrm>
          <a:prstGeom prst="rect">
            <a:avLst/>
          </a:prstGeom>
        </p:spPr>
      </p:pic>
      <p:pic>
        <p:nvPicPr>
          <p:cNvPr id="20" name="Imagen 19"/>
          <p:cNvPicPr>
            <a:picLocks noChangeAspect="1"/>
          </p:cNvPicPr>
          <p:nvPr/>
        </p:nvPicPr>
        <p:blipFill>
          <a:blip r:embed="rId8"/>
          <a:stretch>
            <a:fillRect/>
          </a:stretch>
        </p:blipFill>
        <p:spPr>
          <a:xfrm>
            <a:off x="8040203" y="3392358"/>
            <a:ext cx="3876675" cy="457200"/>
          </a:xfrm>
          <a:prstGeom prst="rect">
            <a:avLst/>
          </a:prstGeom>
        </p:spPr>
      </p:pic>
      <p:pic>
        <p:nvPicPr>
          <p:cNvPr id="21" name="Imagen 20"/>
          <p:cNvPicPr>
            <a:picLocks noChangeAspect="1"/>
          </p:cNvPicPr>
          <p:nvPr/>
        </p:nvPicPr>
        <p:blipFill>
          <a:blip r:embed="rId9"/>
          <a:stretch>
            <a:fillRect/>
          </a:stretch>
        </p:blipFill>
        <p:spPr>
          <a:xfrm>
            <a:off x="7938405" y="3830508"/>
            <a:ext cx="2828925" cy="666750"/>
          </a:xfrm>
          <a:prstGeom prst="rect">
            <a:avLst/>
          </a:prstGeom>
        </p:spPr>
      </p:pic>
      <p:pic>
        <p:nvPicPr>
          <p:cNvPr id="22" name="Imagen 21"/>
          <p:cNvPicPr>
            <a:picLocks noChangeAspect="1"/>
          </p:cNvPicPr>
          <p:nvPr/>
        </p:nvPicPr>
        <p:blipFill>
          <a:blip r:embed="rId10"/>
          <a:stretch>
            <a:fillRect/>
          </a:stretch>
        </p:blipFill>
        <p:spPr>
          <a:xfrm>
            <a:off x="7896435" y="4572284"/>
            <a:ext cx="3390900" cy="857250"/>
          </a:xfrm>
          <a:prstGeom prst="rect">
            <a:avLst/>
          </a:prstGeom>
        </p:spPr>
      </p:pic>
      <p:pic>
        <p:nvPicPr>
          <p:cNvPr id="24" name="Imagen 23"/>
          <p:cNvPicPr>
            <a:picLocks noChangeAspect="1"/>
          </p:cNvPicPr>
          <p:nvPr/>
        </p:nvPicPr>
        <p:blipFill>
          <a:blip r:embed="rId11"/>
          <a:stretch>
            <a:fillRect/>
          </a:stretch>
        </p:blipFill>
        <p:spPr>
          <a:xfrm>
            <a:off x="8069179" y="5618771"/>
            <a:ext cx="1952625" cy="285750"/>
          </a:xfrm>
          <a:prstGeom prst="rect">
            <a:avLst/>
          </a:prstGeom>
        </p:spPr>
      </p:pic>
      <p:pic>
        <p:nvPicPr>
          <p:cNvPr id="26" name="Imagen 25"/>
          <p:cNvPicPr>
            <a:picLocks noChangeAspect="1"/>
          </p:cNvPicPr>
          <p:nvPr/>
        </p:nvPicPr>
        <p:blipFill>
          <a:blip r:embed="rId12"/>
          <a:stretch>
            <a:fillRect/>
          </a:stretch>
        </p:blipFill>
        <p:spPr>
          <a:xfrm>
            <a:off x="7922414" y="1413127"/>
            <a:ext cx="2914650" cy="704850"/>
          </a:xfrm>
          <a:prstGeom prst="rect">
            <a:avLst/>
          </a:prstGeom>
        </p:spPr>
      </p:pic>
      <p:pic>
        <p:nvPicPr>
          <p:cNvPr id="27" name="Imagen 26"/>
          <p:cNvPicPr>
            <a:picLocks noChangeAspect="1"/>
          </p:cNvPicPr>
          <p:nvPr/>
        </p:nvPicPr>
        <p:blipFill>
          <a:blip r:embed="rId13"/>
          <a:stretch>
            <a:fillRect/>
          </a:stretch>
        </p:blipFill>
        <p:spPr>
          <a:xfrm>
            <a:off x="8020260" y="2121153"/>
            <a:ext cx="3267075" cy="590550"/>
          </a:xfrm>
          <a:prstGeom prst="rect">
            <a:avLst/>
          </a:prstGeom>
        </p:spPr>
      </p:pic>
      <p:pic>
        <p:nvPicPr>
          <p:cNvPr id="28" name="Imagen 27"/>
          <p:cNvPicPr>
            <a:picLocks noChangeAspect="1"/>
          </p:cNvPicPr>
          <p:nvPr/>
        </p:nvPicPr>
        <p:blipFill>
          <a:blip r:embed="rId14"/>
          <a:stretch>
            <a:fillRect/>
          </a:stretch>
        </p:blipFill>
        <p:spPr>
          <a:xfrm>
            <a:off x="8069179" y="2726196"/>
            <a:ext cx="1304925" cy="361950"/>
          </a:xfrm>
          <a:prstGeom prst="rect">
            <a:avLst/>
          </a:prstGeom>
        </p:spPr>
      </p:pic>
      <p:pic>
        <p:nvPicPr>
          <p:cNvPr id="29" name="Imagen 28"/>
          <p:cNvPicPr>
            <a:picLocks noChangeAspect="1"/>
          </p:cNvPicPr>
          <p:nvPr/>
        </p:nvPicPr>
        <p:blipFill rotWithShape="1">
          <a:blip r:embed="rId15"/>
          <a:srcRect t="-839" r="32303" b="-1"/>
          <a:stretch/>
        </p:blipFill>
        <p:spPr>
          <a:xfrm>
            <a:off x="8040204" y="3080657"/>
            <a:ext cx="3204740" cy="576299"/>
          </a:xfrm>
          <a:prstGeom prst="rect">
            <a:avLst/>
          </a:prstGeom>
        </p:spPr>
      </p:pic>
      <p:pic>
        <p:nvPicPr>
          <p:cNvPr id="30" name="Imagen 29"/>
          <p:cNvPicPr>
            <a:picLocks noChangeAspect="1"/>
          </p:cNvPicPr>
          <p:nvPr/>
        </p:nvPicPr>
        <p:blipFill rotWithShape="1">
          <a:blip r:embed="rId15"/>
          <a:srcRect l="66967" t="-1157" r="1990" b="1"/>
          <a:stretch/>
        </p:blipFill>
        <p:spPr>
          <a:xfrm>
            <a:off x="10470013" y="3507617"/>
            <a:ext cx="1469572" cy="578105"/>
          </a:xfrm>
          <a:prstGeom prst="rect">
            <a:avLst/>
          </a:prstGeom>
        </p:spPr>
      </p:pic>
      <p:pic>
        <p:nvPicPr>
          <p:cNvPr id="31" name="Imagen 30"/>
          <p:cNvPicPr>
            <a:picLocks noChangeAspect="1"/>
          </p:cNvPicPr>
          <p:nvPr/>
        </p:nvPicPr>
        <p:blipFill>
          <a:blip r:embed="rId16"/>
          <a:stretch>
            <a:fillRect/>
          </a:stretch>
        </p:blipFill>
        <p:spPr>
          <a:xfrm>
            <a:off x="8058569" y="3918335"/>
            <a:ext cx="1943100" cy="752475"/>
          </a:xfrm>
          <a:prstGeom prst="rect">
            <a:avLst/>
          </a:prstGeom>
        </p:spPr>
      </p:pic>
      <p:pic>
        <p:nvPicPr>
          <p:cNvPr id="33" name="Imagen 32"/>
          <p:cNvPicPr>
            <a:picLocks noChangeAspect="1"/>
          </p:cNvPicPr>
          <p:nvPr/>
        </p:nvPicPr>
        <p:blipFill>
          <a:blip r:embed="rId17"/>
          <a:stretch>
            <a:fillRect/>
          </a:stretch>
        </p:blipFill>
        <p:spPr>
          <a:xfrm>
            <a:off x="8159666" y="4655939"/>
            <a:ext cx="885825" cy="390525"/>
          </a:xfrm>
          <a:prstGeom prst="rect">
            <a:avLst/>
          </a:prstGeom>
        </p:spPr>
      </p:pic>
      <p:pic>
        <p:nvPicPr>
          <p:cNvPr id="34" name="Imagen 33"/>
          <p:cNvPicPr>
            <a:picLocks noChangeAspect="1"/>
          </p:cNvPicPr>
          <p:nvPr/>
        </p:nvPicPr>
        <p:blipFill>
          <a:blip r:embed="rId18"/>
          <a:stretch>
            <a:fillRect/>
          </a:stretch>
        </p:blipFill>
        <p:spPr>
          <a:xfrm>
            <a:off x="8170275" y="5000909"/>
            <a:ext cx="1952625" cy="352425"/>
          </a:xfrm>
          <a:prstGeom prst="rect">
            <a:avLst/>
          </a:prstGeom>
        </p:spPr>
      </p:pic>
      <p:pic>
        <p:nvPicPr>
          <p:cNvPr id="35" name="Imagen 34"/>
          <p:cNvPicPr>
            <a:picLocks noChangeAspect="1"/>
          </p:cNvPicPr>
          <p:nvPr/>
        </p:nvPicPr>
        <p:blipFill>
          <a:blip r:embed="rId19"/>
          <a:stretch>
            <a:fillRect/>
          </a:stretch>
        </p:blipFill>
        <p:spPr>
          <a:xfrm>
            <a:off x="8186054" y="5313164"/>
            <a:ext cx="1609725" cy="323850"/>
          </a:xfrm>
          <a:prstGeom prst="rect">
            <a:avLst/>
          </a:prstGeom>
        </p:spPr>
      </p:pic>
      <mc:AlternateContent xmlns:mc="http://schemas.openxmlformats.org/markup-compatibility/2006" xmlns:a14="http://schemas.microsoft.com/office/drawing/2010/main">
        <mc:Choice Requires="a14">
          <p:sp>
            <p:nvSpPr>
              <p:cNvPr id="36" name="Rectángulo 35"/>
              <p:cNvSpPr/>
              <p:nvPr/>
            </p:nvSpPr>
            <p:spPr>
              <a:xfrm>
                <a:off x="7957525" y="5488827"/>
                <a:ext cx="3676507" cy="784830"/>
              </a:xfrm>
              <a:prstGeom prst="rect">
                <a:avLst/>
              </a:prstGeom>
            </p:spPr>
            <p:txBody>
              <a:bodyPr wrap="square">
                <a:spAutoFit/>
              </a:bodyPr>
              <a:lstStyle/>
              <a:p>
                <a:r>
                  <a:rPr lang="es-EC" sz="1500" dirty="0" smtClean="0"/>
                  <a:t>Donde:</a:t>
                </a:r>
              </a:p>
              <a:p>
                <a:r>
                  <a:rPr lang="es-EC" sz="1500" dirty="0" smtClean="0"/>
                  <a:t>	si </a:t>
                </a:r>
                <a14:m>
                  <m:oMath xmlns:m="http://schemas.openxmlformats.org/officeDocument/2006/math">
                    <m:d>
                      <m:dPr>
                        <m:ctrlPr>
                          <a:rPr lang="es-EC" sz="1500" i="1">
                            <a:latin typeface="Cambria Math" panose="02040503050406030204" pitchFamily="18" charset="0"/>
                          </a:rPr>
                        </m:ctrlPr>
                      </m:dPr>
                      <m:e>
                        <m:sSup>
                          <m:sSupPr>
                            <m:ctrlPr>
                              <a:rPr lang="es-EC" sz="1500" i="1">
                                <a:latin typeface="Cambria Math" panose="02040503050406030204" pitchFamily="18" charset="0"/>
                              </a:rPr>
                            </m:ctrlPr>
                          </m:sSupPr>
                          <m:e>
                            <m:r>
                              <a:rPr lang="es-EC" sz="1500" i="1">
                                <a:latin typeface="Cambria Math" panose="02040503050406030204" pitchFamily="18" charset="0"/>
                              </a:rPr>
                              <m:t>𝑏</m:t>
                            </m:r>
                          </m:e>
                          <m:sup>
                            <m:r>
                              <a:rPr lang="es-EC" sz="1500" i="0">
                                <a:latin typeface="Cambria Math" panose="02040503050406030204" pitchFamily="18" charset="0"/>
                              </a:rPr>
                              <m:t>2</m:t>
                            </m:r>
                          </m:sup>
                        </m:sSup>
                        <m:r>
                          <a:rPr lang="es-EC" sz="1500" i="0">
                            <a:latin typeface="Cambria Math" panose="02040503050406030204" pitchFamily="18" charset="0"/>
                          </a:rPr>
                          <m:t>−4</m:t>
                        </m:r>
                        <m:r>
                          <a:rPr lang="es-EC" sz="1500" i="1">
                            <a:latin typeface="Cambria Math" panose="02040503050406030204" pitchFamily="18" charset="0"/>
                          </a:rPr>
                          <m:t>𝑎𝑐</m:t>
                        </m:r>
                      </m:e>
                    </m:d>
                  </m:oMath>
                </a14:m>
                <a:r>
                  <a:rPr lang="es-EC" sz="1500" dirty="0" smtClean="0"/>
                  <a:t>&gt;=0 	existe colisión</a:t>
                </a:r>
              </a:p>
              <a:p>
                <a:r>
                  <a:rPr lang="es-MX" sz="1500" dirty="0"/>
                  <a:t>	</a:t>
                </a:r>
                <a:r>
                  <a:rPr lang="es-MX" sz="1500" dirty="0" smtClean="0"/>
                  <a:t>si </a:t>
                </a:r>
                <a14:m>
                  <m:oMath xmlns:m="http://schemas.openxmlformats.org/officeDocument/2006/math">
                    <m:d>
                      <m:dPr>
                        <m:ctrlPr>
                          <a:rPr lang="es-EC" sz="1500" i="1">
                            <a:latin typeface="Cambria Math" panose="02040503050406030204" pitchFamily="18" charset="0"/>
                          </a:rPr>
                        </m:ctrlPr>
                      </m:dPr>
                      <m:e>
                        <m:sSup>
                          <m:sSupPr>
                            <m:ctrlPr>
                              <a:rPr lang="es-EC" sz="1500" i="1">
                                <a:latin typeface="Cambria Math" panose="02040503050406030204" pitchFamily="18" charset="0"/>
                              </a:rPr>
                            </m:ctrlPr>
                          </m:sSupPr>
                          <m:e>
                            <m:r>
                              <a:rPr lang="es-EC" sz="1500" i="1">
                                <a:latin typeface="Cambria Math" panose="02040503050406030204" pitchFamily="18" charset="0"/>
                              </a:rPr>
                              <m:t>𝑏</m:t>
                            </m:r>
                          </m:e>
                          <m:sup>
                            <m:r>
                              <a:rPr lang="es-EC" sz="1500">
                                <a:latin typeface="Cambria Math" panose="02040503050406030204" pitchFamily="18" charset="0"/>
                              </a:rPr>
                              <m:t>2</m:t>
                            </m:r>
                          </m:sup>
                        </m:sSup>
                        <m:r>
                          <a:rPr lang="es-EC" sz="1500">
                            <a:latin typeface="Cambria Math" panose="02040503050406030204" pitchFamily="18" charset="0"/>
                          </a:rPr>
                          <m:t>−4</m:t>
                        </m:r>
                        <m:r>
                          <a:rPr lang="es-EC" sz="1500" i="1">
                            <a:latin typeface="Cambria Math" panose="02040503050406030204" pitchFamily="18" charset="0"/>
                          </a:rPr>
                          <m:t>𝑎𝑐</m:t>
                        </m:r>
                      </m:e>
                    </m:d>
                  </m:oMath>
                </a14:m>
                <a:r>
                  <a:rPr lang="es-EC" sz="1500" dirty="0" smtClean="0"/>
                  <a:t>&lt;0 		no hay colisión</a:t>
                </a:r>
                <a:endParaRPr lang="es-EC" sz="1500" dirty="0"/>
              </a:p>
            </p:txBody>
          </p:sp>
        </mc:Choice>
        <mc:Fallback xmlns="">
          <p:sp>
            <p:nvSpPr>
              <p:cNvPr id="36" name="Rectángulo 35"/>
              <p:cNvSpPr>
                <a:spLocks noRot="1" noChangeAspect="1" noMove="1" noResize="1" noEditPoints="1" noAdjustHandles="1" noChangeArrowheads="1" noChangeShapeType="1" noTextEdit="1"/>
              </p:cNvSpPr>
              <p:nvPr/>
            </p:nvSpPr>
            <p:spPr>
              <a:xfrm>
                <a:off x="7957525" y="5488827"/>
                <a:ext cx="3676507" cy="784830"/>
              </a:xfrm>
              <a:prstGeom prst="rect">
                <a:avLst/>
              </a:prstGeom>
              <a:blipFill>
                <a:blip r:embed="rId20"/>
                <a:stretch>
                  <a:fillRect l="-663" t="-1550" b="-8527"/>
                </a:stretch>
              </a:blipFill>
            </p:spPr>
            <p:txBody>
              <a:bodyPr/>
              <a:lstStyle/>
              <a:p>
                <a:r>
                  <a:rPr lang="es-EC">
                    <a:noFill/>
                  </a:rPr>
                  <a:t> </a:t>
                </a:r>
              </a:p>
            </p:txBody>
          </p:sp>
        </mc:Fallback>
      </mc:AlternateContent>
    </p:spTree>
    <p:extLst>
      <p:ext uri="{BB962C8B-B14F-4D97-AF65-F5344CB8AC3E}">
        <p14:creationId xmlns:p14="http://schemas.microsoft.com/office/powerpoint/2010/main" val="36538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2972" y="987921"/>
            <a:ext cx="4052387" cy="646331"/>
          </a:xfrm>
          <a:prstGeom prst="rect">
            <a:avLst/>
          </a:prstGeom>
        </p:spPr>
        <p:txBody>
          <a:bodyPr wrap="square">
            <a:spAutoFit/>
          </a:bodyPr>
          <a:lstStyle/>
          <a:p>
            <a:pPr>
              <a:lnSpc>
                <a:spcPct val="150000"/>
              </a:lnSpc>
              <a:spcBef>
                <a:spcPts val="1200"/>
              </a:spcBef>
              <a:spcAft>
                <a:spcPts val="800"/>
              </a:spcAft>
              <a:tabLst>
                <a:tab pos="180340" algn="l"/>
              </a:tabLst>
            </a:pPr>
            <a:r>
              <a:rPr lang="es-EC" sz="2400" b="1" dirty="0" smtClean="0">
                <a:latin typeface="Calibri" panose="020F0502020204030204" pitchFamily="34" charset="0"/>
                <a:ea typeface="Calibri" panose="020F0502020204030204" pitchFamily="34" charset="0"/>
                <a:cs typeface="Calibri" panose="020F0502020204030204" pitchFamily="34" charset="0"/>
              </a:rPr>
              <a:t>TABLA DE CONTENIDOS</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p:cNvSpPr txBox="1"/>
          <p:nvPr/>
        </p:nvSpPr>
        <p:spPr>
          <a:xfrm>
            <a:off x="3557452" y="1518920"/>
            <a:ext cx="5525588" cy="3554819"/>
          </a:xfrm>
          <a:prstGeom prst="rect">
            <a:avLst/>
          </a:prstGeom>
          <a:noFill/>
        </p:spPr>
        <p:txBody>
          <a:bodyPr wrap="square" rtlCol="0">
            <a:spAutoFit/>
          </a:bodyPr>
          <a:lstStyle/>
          <a:p>
            <a:pPr marL="742950" lvl="1" indent="-285750">
              <a:lnSpc>
                <a:spcPct val="250000"/>
              </a:lnSpc>
              <a:buFont typeface="Wingdings" panose="05000000000000000000" pitchFamily="2" charset="2"/>
              <a:buChar char="Ø"/>
            </a:pPr>
            <a:r>
              <a:rPr lang="es-EC" dirty="0" smtClean="0"/>
              <a:t>OBJETIVOS </a:t>
            </a:r>
          </a:p>
          <a:p>
            <a:pPr marL="742950" lvl="1" indent="-285750">
              <a:lnSpc>
                <a:spcPct val="250000"/>
              </a:lnSpc>
              <a:buFont typeface="Wingdings" panose="05000000000000000000" pitchFamily="2" charset="2"/>
              <a:buChar char="Ø"/>
            </a:pPr>
            <a:r>
              <a:rPr lang="es-EC" b="1" dirty="0" smtClean="0"/>
              <a:t>FUNDAMENTACIÓN TEÓRICA</a:t>
            </a:r>
          </a:p>
          <a:p>
            <a:pPr marL="742950" lvl="1" indent="-285750">
              <a:lnSpc>
                <a:spcPct val="250000"/>
              </a:lnSpc>
              <a:buFont typeface="Wingdings" panose="05000000000000000000" pitchFamily="2" charset="2"/>
              <a:buChar char="Ø"/>
            </a:pPr>
            <a:r>
              <a:rPr lang="es-EC" dirty="0" smtClean="0"/>
              <a:t>DESARROLLO DE LA APLICACIÓN</a:t>
            </a:r>
          </a:p>
          <a:p>
            <a:pPr marL="742950" lvl="1" indent="-285750">
              <a:lnSpc>
                <a:spcPct val="250000"/>
              </a:lnSpc>
              <a:buFont typeface="Wingdings" panose="05000000000000000000" pitchFamily="2" charset="2"/>
              <a:buChar char="Ø"/>
            </a:pPr>
            <a:r>
              <a:rPr lang="es-EC" dirty="0" smtClean="0"/>
              <a:t>PRUEBAS Y RESULTADOS</a:t>
            </a:r>
          </a:p>
          <a:p>
            <a:pPr marL="742950" lvl="1" indent="-285750">
              <a:lnSpc>
                <a:spcPct val="250000"/>
              </a:lnSpc>
              <a:buFont typeface="Wingdings" panose="05000000000000000000" pitchFamily="2" charset="2"/>
              <a:buChar char="Ø"/>
            </a:pPr>
            <a:r>
              <a:rPr lang="es-EC" dirty="0" smtClean="0"/>
              <a:t>CONCLUSIONES Y RECOMENDACIONES</a:t>
            </a:r>
          </a:p>
        </p:txBody>
      </p:sp>
    </p:spTree>
    <p:extLst>
      <p:ext uri="{BB962C8B-B14F-4D97-AF65-F5344CB8AC3E}">
        <p14:creationId xmlns:p14="http://schemas.microsoft.com/office/powerpoint/2010/main" val="4099953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6178884" cy="568745"/>
          </a:xfrm>
          <a:prstGeom prst="rect">
            <a:avLst/>
          </a:prstGeom>
        </p:spPr>
        <p:txBody>
          <a:bodyPr wrap="square">
            <a:spAutoFit/>
          </a:bodyPr>
          <a:lstStyle/>
          <a:p>
            <a:pPr>
              <a:lnSpc>
                <a:spcPct val="200000"/>
              </a:lnSpc>
            </a:pPr>
            <a:r>
              <a:rPr lang="es-EC" b="1" dirty="0" smtClean="0"/>
              <a:t>Diagramas de flujo del trabajo colaborativo</a:t>
            </a:r>
            <a:endParaRPr lang="es-EC" dirty="0"/>
          </a:p>
        </p:txBody>
      </p:sp>
      <p:sp>
        <p:nvSpPr>
          <p:cNvPr id="7" name="Rectangle 2"/>
          <p:cNvSpPr>
            <a:spLocks noChangeArrowheads="1"/>
          </p:cNvSpPr>
          <p:nvPr/>
        </p:nvSpPr>
        <p:spPr bwMode="auto">
          <a:xfrm>
            <a:off x="2294552" y="207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2778411621"/>
              </p:ext>
            </p:extLst>
          </p:nvPr>
        </p:nvGraphicFramePr>
        <p:xfrm>
          <a:off x="5364730" y="1467326"/>
          <a:ext cx="5980781" cy="5267701"/>
        </p:xfrm>
        <a:graphic>
          <a:graphicData uri="http://schemas.openxmlformats.org/presentationml/2006/ole">
            <mc:AlternateContent xmlns:mc="http://schemas.openxmlformats.org/markup-compatibility/2006">
              <mc:Choice xmlns:v="urn:schemas-microsoft-com:vml" Requires="v">
                <p:oleObj spid="_x0000_s24583" r:id="rId3" imgW="6715115" imgH="5505254" progId="Visio.Drawing.15">
                  <p:embed/>
                </p:oleObj>
              </mc:Choice>
              <mc:Fallback>
                <p:oleObj r:id="rId3" imgW="6715115" imgH="5505254"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730" y="1467326"/>
                        <a:ext cx="5980781" cy="5267701"/>
                      </a:xfrm>
                      <a:prstGeom prst="rect">
                        <a:avLst/>
                      </a:prstGeom>
                      <a:noFill/>
                    </p:spPr>
                  </p:pic>
                </p:oleObj>
              </mc:Fallback>
            </mc:AlternateContent>
          </a:graphicData>
        </a:graphic>
      </p:graphicFrame>
      <p:pic>
        <p:nvPicPr>
          <p:cNvPr id="10" name="Imagen 9"/>
          <p:cNvPicPr>
            <a:picLocks noChangeAspect="1"/>
          </p:cNvPicPr>
          <p:nvPr/>
        </p:nvPicPr>
        <p:blipFill>
          <a:blip r:embed="rId5"/>
          <a:stretch>
            <a:fillRect/>
          </a:stretch>
        </p:blipFill>
        <p:spPr>
          <a:xfrm>
            <a:off x="1714667" y="3462340"/>
            <a:ext cx="1933575" cy="590550"/>
          </a:xfrm>
          <a:prstGeom prst="rect">
            <a:avLst/>
          </a:prstGeom>
        </p:spPr>
      </p:pic>
    </p:spTree>
    <p:extLst>
      <p:ext uri="{BB962C8B-B14F-4D97-AF65-F5344CB8AC3E}">
        <p14:creationId xmlns:p14="http://schemas.microsoft.com/office/powerpoint/2010/main" val="22223020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DESARROLLO DE LA APLICACIÓN</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r>
              <a:rPr lang="es-EC" u="sng" dirty="0" smtClean="0"/>
              <a:t>DESARROLLO DEL ALGORITMO CLASIFICATORIO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ángulo 18"/>
          <p:cNvSpPr/>
          <p:nvPr/>
        </p:nvSpPr>
        <p:spPr>
          <a:xfrm>
            <a:off x="558800" y="1406335"/>
            <a:ext cx="6178884" cy="568745"/>
          </a:xfrm>
          <a:prstGeom prst="rect">
            <a:avLst/>
          </a:prstGeom>
        </p:spPr>
        <p:txBody>
          <a:bodyPr wrap="square">
            <a:spAutoFit/>
          </a:bodyPr>
          <a:lstStyle/>
          <a:p>
            <a:pPr>
              <a:lnSpc>
                <a:spcPct val="200000"/>
              </a:lnSpc>
            </a:pPr>
            <a:r>
              <a:rPr lang="es-EC" b="1" dirty="0" smtClean="0"/>
              <a:t>Diagramas de flujo del trabajo colaborativo</a:t>
            </a:r>
            <a:endParaRPr lang="es-EC" dirty="0"/>
          </a:p>
        </p:txBody>
      </p:sp>
      <p:sp>
        <p:nvSpPr>
          <p:cNvPr id="7" name="Rectangle 2"/>
          <p:cNvSpPr>
            <a:spLocks noChangeArrowheads="1"/>
          </p:cNvSpPr>
          <p:nvPr/>
        </p:nvSpPr>
        <p:spPr bwMode="auto">
          <a:xfrm>
            <a:off x="2294552" y="207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1" name="Objeto 10"/>
          <p:cNvGraphicFramePr>
            <a:graphicFrameLocks noChangeAspect="1"/>
          </p:cNvGraphicFramePr>
          <p:nvPr>
            <p:extLst>
              <p:ext uri="{D42A27DB-BD31-4B8C-83A1-F6EECF244321}">
                <p14:modId xmlns:p14="http://schemas.microsoft.com/office/powerpoint/2010/main" val="1675387459"/>
              </p:ext>
            </p:extLst>
          </p:nvPr>
        </p:nvGraphicFramePr>
        <p:xfrm>
          <a:off x="3243943" y="2072453"/>
          <a:ext cx="4825236" cy="4084782"/>
        </p:xfrm>
        <a:graphic>
          <a:graphicData uri="http://schemas.openxmlformats.org/presentationml/2006/ole">
            <mc:AlternateContent xmlns:mc="http://schemas.openxmlformats.org/markup-compatibility/2006">
              <mc:Choice xmlns:v="urn:schemas-microsoft-com:vml" Requires="v">
                <p:oleObj spid="_x0000_s26631" r:id="rId3" imgW="4105320" imgH="3476605" progId="Visio.Drawing.15">
                  <p:embed/>
                </p:oleObj>
              </mc:Choice>
              <mc:Fallback>
                <p:oleObj r:id="rId3" imgW="4105320" imgH="3476605"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943" y="2072453"/>
                        <a:ext cx="4825236" cy="4084782"/>
                      </a:xfrm>
                      <a:prstGeom prst="rect">
                        <a:avLst/>
                      </a:prstGeom>
                      <a:noFill/>
                    </p:spPr>
                  </p:pic>
                </p:oleObj>
              </mc:Fallback>
            </mc:AlternateContent>
          </a:graphicData>
        </a:graphic>
      </p:graphicFrame>
    </p:spTree>
    <p:extLst>
      <p:ext uri="{BB962C8B-B14F-4D97-AF65-F5344CB8AC3E}">
        <p14:creationId xmlns:p14="http://schemas.microsoft.com/office/powerpoint/2010/main" val="8044972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2972" y="987921"/>
            <a:ext cx="4052387" cy="646331"/>
          </a:xfrm>
          <a:prstGeom prst="rect">
            <a:avLst/>
          </a:prstGeom>
        </p:spPr>
        <p:txBody>
          <a:bodyPr wrap="square">
            <a:spAutoFit/>
          </a:bodyPr>
          <a:lstStyle/>
          <a:p>
            <a:pPr>
              <a:lnSpc>
                <a:spcPct val="150000"/>
              </a:lnSpc>
              <a:spcBef>
                <a:spcPts val="1200"/>
              </a:spcBef>
              <a:spcAft>
                <a:spcPts val="800"/>
              </a:spcAft>
              <a:tabLst>
                <a:tab pos="180340" algn="l"/>
              </a:tabLst>
            </a:pPr>
            <a:r>
              <a:rPr lang="es-EC" sz="2400" b="1" dirty="0" smtClean="0">
                <a:latin typeface="Calibri" panose="020F0502020204030204" pitchFamily="34" charset="0"/>
                <a:ea typeface="Calibri" panose="020F0502020204030204" pitchFamily="34" charset="0"/>
                <a:cs typeface="Calibri" panose="020F0502020204030204" pitchFamily="34" charset="0"/>
              </a:rPr>
              <a:t>TABLA DE CONTENIDOS</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p:cNvSpPr txBox="1"/>
          <p:nvPr/>
        </p:nvSpPr>
        <p:spPr>
          <a:xfrm>
            <a:off x="3557452" y="1518920"/>
            <a:ext cx="5525588" cy="3554819"/>
          </a:xfrm>
          <a:prstGeom prst="rect">
            <a:avLst/>
          </a:prstGeom>
          <a:noFill/>
        </p:spPr>
        <p:txBody>
          <a:bodyPr wrap="square" rtlCol="0">
            <a:spAutoFit/>
          </a:bodyPr>
          <a:lstStyle/>
          <a:p>
            <a:pPr marL="742950" lvl="1" indent="-285750">
              <a:lnSpc>
                <a:spcPct val="250000"/>
              </a:lnSpc>
              <a:buFont typeface="Wingdings" panose="05000000000000000000" pitchFamily="2" charset="2"/>
              <a:buChar char="Ø"/>
            </a:pPr>
            <a:r>
              <a:rPr lang="es-EC" dirty="0" smtClean="0"/>
              <a:t>OBJETIVOS </a:t>
            </a:r>
          </a:p>
          <a:p>
            <a:pPr marL="742950" lvl="1" indent="-285750">
              <a:lnSpc>
                <a:spcPct val="250000"/>
              </a:lnSpc>
              <a:buFont typeface="Wingdings" panose="05000000000000000000" pitchFamily="2" charset="2"/>
              <a:buChar char="Ø"/>
            </a:pPr>
            <a:r>
              <a:rPr lang="es-EC" dirty="0" smtClean="0"/>
              <a:t>FUNDAMENTACIÓN TEÓRICA</a:t>
            </a:r>
          </a:p>
          <a:p>
            <a:pPr marL="742950" lvl="1" indent="-285750">
              <a:lnSpc>
                <a:spcPct val="250000"/>
              </a:lnSpc>
              <a:buFont typeface="Wingdings" panose="05000000000000000000" pitchFamily="2" charset="2"/>
              <a:buChar char="Ø"/>
            </a:pPr>
            <a:r>
              <a:rPr lang="es-EC" dirty="0" smtClean="0"/>
              <a:t>DESARROLLO DE LA APLICACIÓN</a:t>
            </a:r>
          </a:p>
          <a:p>
            <a:pPr marL="742950" lvl="1" indent="-285750">
              <a:lnSpc>
                <a:spcPct val="250000"/>
              </a:lnSpc>
              <a:buFont typeface="Wingdings" panose="05000000000000000000" pitchFamily="2" charset="2"/>
              <a:buChar char="Ø"/>
            </a:pPr>
            <a:r>
              <a:rPr lang="es-EC" b="1" dirty="0" smtClean="0"/>
              <a:t>PRUEBAS Y RESULTADOS</a:t>
            </a:r>
          </a:p>
          <a:p>
            <a:pPr marL="742950" lvl="1" indent="-285750">
              <a:lnSpc>
                <a:spcPct val="250000"/>
              </a:lnSpc>
              <a:buFont typeface="Wingdings" panose="05000000000000000000" pitchFamily="2" charset="2"/>
              <a:buChar char="Ø"/>
            </a:pPr>
            <a:r>
              <a:rPr lang="es-EC" dirty="0" smtClean="0"/>
              <a:t>CONCLUSIONES Y RECOMENDACIONES</a:t>
            </a:r>
          </a:p>
        </p:txBody>
      </p:sp>
    </p:spTree>
    <p:extLst>
      <p:ext uri="{BB962C8B-B14F-4D97-AF65-F5344CB8AC3E}">
        <p14:creationId xmlns:p14="http://schemas.microsoft.com/office/powerpoint/2010/main" val="2450263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PRUEBAS</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pPr algn="ctr"/>
            <a:r>
              <a:rPr lang="es-MX" u="sng" dirty="0" smtClean="0"/>
              <a:t>PRUEBA 1: ILUMINACIÓN DENTRO DE LA CELDA</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C:\Users\Diego Escobar\Dropbox\Bioloid\Documento\Prueba1_iluminacionbaj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780" y="2733132"/>
            <a:ext cx="3627120" cy="2720340"/>
          </a:xfrm>
          <a:prstGeom prst="rect">
            <a:avLst/>
          </a:prstGeom>
          <a:noFill/>
          <a:ln>
            <a:noFill/>
          </a:ln>
        </p:spPr>
      </p:pic>
      <p:pic>
        <p:nvPicPr>
          <p:cNvPr id="14" name="Imagen 13" descr="C:\Users\Diego Escobar\Dropbox\Bioloid\Documento\Prueba1_iluminacionmed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2439" y="2733132"/>
            <a:ext cx="3627120" cy="2720340"/>
          </a:xfrm>
          <a:prstGeom prst="rect">
            <a:avLst/>
          </a:prstGeom>
          <a:noFill/>
          <a:ln>
            <a:noFill/>
          </a:ln>
        </p:spPr>
      </p:pic>
      <p:pic>
        <p:nvPicPr>
          <p:cNvPr id="15" name="Imagen 14" descr="C:\Users\Diego Escobar\Dropbox\Bioloid\Documento\Prueba1_iluminacionalta.png"/>
          <p:cNvPicPr/>
          <p:nvPr/>
        </p:nvPicPr>
        <p:blipFill>
          <a:blip r:embed="rId4">
            <a:extLst>
              <a:ext uri="{28A0092B-C50C-407E-A947-70E740481C1C}">
                <a14:useLocalDpi xmlns:a14="http://schemas.microsoft.com/office/drawing/2010/main" val="0"/>
              </a:ext>
            </a:extLst>
          </a:blip>
          <a:srcRect/>
          <a:stretch>
            <a:fillRect/>
          </a:stretch>
        </p:blipFill>
        <p:spPr bwMode="auto">
          <a:xfrm>
            <a:off x="8293098" y="2733132"/>
            <a:ext cx="3627120" cy="2720340"/>
          </a:xfrm>
          <a:prstGeom prst="rect">
            <a:avLst/>
          </a:prstGeom>
          <a:noFill/>
          <a:ln>
            <a:noFill/>
          </a:ln>
        </p:spPr>
      </p:pic>
      <p:sp>
        <p:nvSpPr>
          <p:cNvPr id="3" name="Rectángulo 2"/>
          <p:cNvSpPr/>
          <p:nvPr/>
        </p:nvSpPr>
        <p:spPr>
          <a:xfrm>
            <a:off x="558800" y="1997204"/>
            <a:ext cx="3114827"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baja</a:t>
            </a:r>
            <a:endParaRPr lang="es-EC" b="1" dirty="0"/>
          </a:p>
        </p:txBody>
      </p:sp>
      <p:sp>
        <p:nvSpPr>
          <p:cNvPr id="16" name="Rectángulo 15"/>
          <p:cNvSpPr/>
          <p:nvPr/>
        </p:nvSpPr>
        <p:spPr>
          <a:xfrm>
            <a:off x="4568081" y="1997204"/>
            <a:ext cx="330077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media</a:t>
            </a:r>
            <a:endParaRPr lang="es-EC" b="1" dirty="0"/>
          </a:p>
        </p:txBody>
      </p:sp>
      <p:sp>
        <p:nvSpPr>
          <p:cNvPr id="17" name="Rectángulo 16"/>
          <p:cNvSpPr/>
          <p:nvPr/>
        </p:nvSpPr>
        <p:spPr>
          <a:xfrm>
            <a:off x="8578740" y="1997204"/>
            <a:ext cx="3066096"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alta</a:t>
            </a:r>
            <a:endParaRPr lang="es-EC" b="1" dirty="0"/>
          </a:p>
        </p:txBody>
      </p:sp>
    </p:spTree>
    <p:extLst>
      <p:ext uri="{BB962C8B-B14F-4D97-AF65-F5344CB8AC3E}">
        <p14:creationId xmlns:p14="http://schemas.microsoft.com/office/powerpoint/2010/main" val="40287989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PRUEBAS</a:t>
            </a:r>
            <a:endParaRPr lang="es-EC" b="1" dirty="0"/>
          </a:p>
        </p:txBody>
      </p:sp>
      <p:sp>
        <p:nvSpPr>
          <p:cNvPr id="5" name="CuadroTexto 4"/>
          <p:cNvSpPr txBox="1"/>
          <p:nvPr/>
        </p:nvSpPr>
        <p:spPr>
          <a:xfrm>
            <a:off x="3008085" y="1056995"/>
            <a:ext cx="6175829" cy="369332"/>
          </a:xfrm>
          <a:prstGeom prst="rect">
            <a:avLst/>
          </a:prstGeom>
          <a:noFill/>
        </p:spPr>
        <p:txBody>
          <a:bodyPr wrap="square" rtlCol="0">
            <a:spAutoFit/>
          </a:bodyPr>
          <a:lstStyle/>
          <a:p>
            <a:pPr algn="ctr"/>
            <a:r>
              <a:rPr lang="es-MX" u="sng" dirty="0" smtClean="0"/>
              <a:t>PRUEBA 2: ÁREAS DE LAS MARCAS Y ORIENTACIÓN DEL ROBOT</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p:cNvPicPr>
            <a:picLocks noChangeAspect="1"/>
          </p:cNvPicPr>
          <p:nvPr/>
        </p:nvPicPr>
        <p:blipFill>
          <a:blip r:embed="rId2"/>
          <a:stretch>
            <a:fillRect/>
          </a:stretch>
        </p:blipFill>
        <p:spPr>
          <a:xfrm>
            <a:off x="558800" y="2188698"/>
            <a:ext cx="5406390" cy="4087559"/>
          </a:xfrm>
          <a:prstGeom prst="rect">
            <a:avLst/>
          </a:prstGeom>
        </p:spPr>
      </p:pic>
      <p:pic>
        <p:nvPicPr>
          <p:cNvPr id="8" name="Imagen 7"/>
          <p:cNvPicPr>
            <a:picLocks noChangeAspect="1"/>
          </p:cNvPicPr>
          <p:nvPr/>
        </p:nvPicPr>
        <p:blipFill>
          <a:blip r:embed="rId3"/>
          <a:stretch>
            <a:fillRect/>
          </a:stretch>
        </p:blipFill>
        <p:spPr>
          <a:xfrm>
            <a:off x="6327779" y="2221463"/>
            <a:ext cx="5324475" cy="4022027"/>
          </a:xfrm>
          <a:prstGeom prst="rect">
            <a:avLst/>
          </a:prstGeom>
        </p:spPr>
      </p:pic>
      <p:sp>
        <p:nvSpPr>
          <p:cNvPr id="10" name="Rectángulo 9"/>
          <p:cNvSpPr/>
          <p:nvPr/>
        </p:nvSpPr>
        <p:spPr>
          <a:xfrm>
            <a:off x="8334740" y="1706785"/>
            <a:ext cx="1398203"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Robot móvil </a:t>
            </a:r>
            <a:endParaRPr lang="es-EC" b="1" dirty="0"/>
          </a:p>
        </p:txBody>
      </p:sp>
      <p:sp>
        <p:nvSpPr>
          <p:cNvPr id="18" name="Rectángulo 17"/>
          <p:cNvSpPr/>
          <p:nvPr/>
        </p:nvSpPr>
        <p:spPr>
          <a:xfrm>
            <a:off x="2310067" y="1710785"/>
            <a:ext cx="190385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Robot humanoide</a:t>
            </a:r>
            <a:endParaRPr lang="es-EC" b="1" dirty="0"/>
          </a:p>
        </p:txBody>
      </p:sp>
    </p:spTree>
    <p:extLst>
      <p:ext uri="{BB962C8B-B14F-4D97-AF65-F5344CB8AC3E}">
        <p14:creationId xmlns:p14="http://schemas.microsoft.com/office/powerpoint/2010/main" val="1882357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PRUEBAS</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pPr algn="ctr"/>
            <a:r>
              <a:rPr lang="es-MX" u="sng" dirty="0" smtClean="0"/>
              <a:t>PRUEBA 3: DISTANCIAS</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p:cNvPicPr>
            <a:picLocks noChangeAspect="1"/>
          </p:cNvPicPr>
          <p:nvPr/>
        </p:nvPicPr>
        <p:blipFill>
          <a:blip r:embed="rId2"/>
          <a:stretch>
            <a:fillRect/>
          </a:stretch>
        </p:blipFill>
        <p:spPr>
          <a:xfrm>
            <a:off x="2250239" y="2625498"/>
            <a:ext cx="6972300" cy="2695575"/>
          </a:xfrm>
          <a:prstGeom prst="rect">
            <a:avLst/>
          </a:prstGeom>
        </p:spPr>
      </p:pic>
      <p:sp>
        <p:nvSpPr>
          <p:cNvPr id="18" name="Rectángulo 17"/>
          <p:cNvSpPr/>
          <p:nvPr/>
        </p:nvSpPr>
        <p:spPr>
          <a:xfrm>
            <a:off x="3757385" y="1975707"/>
            <a:ext cx="3958007" cy="369332"/>
          </a:xfrm>
          <a:prstGeom prst="rect">
            <a:avLst/>
          </a:prstGeom>
        </p:spPr>
        <p:txBody>
          <a:bodyPr wrap="none">
            <a:spAutoFit/>
          </a:bodyPr>
          <a:lstStyle/>
          <a:p>
            <a:r>
              <a:rPr lang="es-MX" b="1" dirty="0" smtClean="0">
                <a:latin typeface="Calibri" panose="020F0502020204030204" pitchFamily="34" charset="0"/>
              </a:rPr>
              <a:t>Distancia entre el robot hacia un objeto</a:t>
            </a:r>
            <a:endParaRPr lang="es-EC" b="1" dirty="0"/>
          </a:p>
        </p:txBody>
      </p:sp>
      <p:pic>
        <p:nvPicPr>
          <p:cNvPr id="8" name="Imagen 7"/>
          <p:cNvPicPr>
            <a:picLocks noChangeAspect="1"/>
          </p:cNvPicPr>
          <p:nvPr/>
        </p:nvPicPr>
        <p:blipFill>
          <a:blip r:embed="rId3"/>
          <a:stretch>
            <a:fillRect/>
          </a:stretch>
        </p:blipFill>
        <p:spPr>
          <a:xfrm>
            <a:off x="2278813" y="2654073"/>
            <a:ext cx="6915150" cy="2667000"/>
          </a:xfrm>
          <a:prstGeom prst="rect">
            <a:avLst/>
          </a:prstGeom>
        </p:spPr>
      </p:pic>
      <p:sp>
        <p:nvSpPr>
          <p:cNvPr id="19" name="Rectángulo 18"/>
          <p:cNvSpPr/>
          <p:nvPr/>
        </p:nvSpPr>
        <p:spPr>
          <a:xfrm>
            <a:off x="3666013" y="1975707"/>
            <a:ext cx="4140749" cy="369332"/>
          </a:xfrm>
          <a:prstGeom prst="rect">
            <a:avLst/>
          </a:prstGeom>
        </p:spPr>
        <p:txBody>
          <a:bodyPr wrap="none">
            <a:spAutoFit/>
          </a:bodyPr>
          <a:lstStyle/>
          <a:p>
            <a:r>
              <a:rPr lang="es-MX" b="1" dirty="0" smtClean="0">
                <a:latin typeface="Calibri" panose="020F0502020204030204" pitchFamily="34" charset="0"/>
              </a:rPr>
              <a:t>Distancia entre el robot hacia dos objetos</a:t>
            </a:r>
            <a:endParaRPr lang="es-EC" b="1" dirty="0"/>
          </a:p>
        </p:txBody>
      </p:sp>
      <p:pic>
        <p:nvPicPr>
          <p:cNvPr id="10" name="Imagen 9"/>
          <p:cNvPicPr>
            <a:picLocks noChangeAspect="1"/>
          </p:cNvPicPr>
          <p:nvPr/>
        </p:nvPicPr>
        <p:blipFill>
          <a:blip r:embed="rId4"/>
          <a:stretch>
            <a:fillRect/>
          </a:stretch>
        </p:blipFill>
        <p:spPr>
          <a:xfrm>
            <a:off x="2293099" y="2720748"/>
            <a:ext cx="6886575" cy="2628900"/>
          </a:xfrm>
          <a:prstGeom prst="rect">
            <a:avLst/>
          </a:prstGeom>
        </p:spPr>
      </p:pic>
      <p:sp>
        <p:nvSpPr>
          <p:cNvPr id="20" name="Rectángulo 19"/>
          <p:cNvSpPr/>
          <p:nvPr/>
        </p:nvSpPr>
        <p:spPr>
          <a:xfrm>
            <a:off x="3652065" y="1975707"/>
            <a:ext cx="4168642" cy="369332"/>
          </a:xfrm>
          <a:prstGeom prst="rect">
            <a:avLst/>
          </a:prstGeom>
        </p:spPr>
        <p:txBody>
          <a:bodyPr wrap="none">
            <a:spAutoFit/>
          </a:bodyPr>
          <a:lstStyle/>
          <a:p>
            <a:r>
              <a:rPr lang="es-MX" b="1" dirty="0" smtClean="0">
                <a:latin typeface="Calibri" panose="020F0502020204030204" pitchFamily="34" charset="0"/>
              </a:rPr>
              <a:t>Distancia entre el robot hacia tres objetos</a:t>
            </a:r>
            <a:endParaRPr lang="es-EC" b="1" dirty="0"/>
          </a:p>
        </p:txBody>
      </p:sp>
      <p:pic>
        <p:nvPicPr>
          <p:cNvPr id="11" name="Imagen 10"/>
          <p:cNvPicPr>
            <a:picLocks noChangeAspect="1"/>
          </p:cNvPicPr>
          <p:nvPr/>
        </p:nvPicPr>
        <p:blipFill>
          <a:blip r:embed="rId5"/>
          <a:stretch>
            <a:fillRect/>
          </a:stretch>
        </p:blipFill>
        <p:spPr>
          <a:xfrm>
            <a:off x="2314534" y="2758848"/>
            <a:ext cx="6915150" cy="2628900"/>
          </a:xfrm>
          <a:prstGeom prst="rect">
            <a:avLst/>
          </a:prstGeom>
        </p:spPr>
      </p:pic>
      <p:sp>
        <p:nvSpPr>
          <p:cNvPr id="21" name="Rectángulo 20"/>
          <p:cNvSpPr/>
          <p:nvPr/>
        </p:nvSpPr>
        <p:spPr>
          <a:xfrm>
            <a:off x="3528217" y="1966629"/>
            <a:ext cx="4416337" cy="369332"/>
          </a:xfrm>
          <a:prstGeom prst="rect">
            <a:avLst/>
          </a:prstGeom>
        </p:spPr>
        <p:txBody>
          <a:bodyPr wrap="none">
            <a:spAutoFit/>
          </a:bodyPr>
          <a:lstStyle/>
          <a:p>
            <a:r>
              <a:rPr lang="es-MX" b="1" dirty="0" smtClean="0">
                <a:latin typeface="Calibri" panose="020F0502020204030204" pitchFamily="34" charset="0"/>
              </a:rPr>
              <a:t>Distancia entre el robot hacia cuatro objetos</a:t>
            </a:r>
            <a:endParaRPr lang="es-EC" b="1" dirty="0"/>
          </a:p>
        </p:txBody>
      </p:sp>
      <p:pic>
        <p:nvPicPr>
          <p:cNvPr id="22" name="Imagen 21"/>
          <p:cNvPicPr>
            <a:picLocks noChangeAspect="1"/>
          </p:cNvPicPr>
          <p:nvPr/>
        </p:nvPicPr>
        <p:blipFill>
          <a:blip r:embed="rId6"/>
          <a:stretch>
            <a:fillRect/>
          </a:stretch>
        </p:blipFill>
        <p:spPr>
          <a:xfrm>
            <a:off x="2297864" y="2725510"/>
            <a:ext cx="6924675" cy="2695575"/>
          </a:xfrm>
          <a:prstGeom prst="rect">
            <a:avLst/>
          </a:prstGeom>
        </p:spPr>
      </p:pic>
      <p:sp>
        <p:nvSpPr>
          <p:cNvPr id="23" name="Rectángulo 22"/>
          <p:cNvSpPr/>
          <p:nvPr/>
        </p:nvSpPr>
        <p:spPr>
          <a:xfrm>
            <a:off x="3510073" y="1975707"/>
            <a:ext cx="4296689" cy="369332"/>
          </a:xfrm>
          <a:prstGeom prst="rect">
            <a:avLst/>
          </a:prstGeom>
        </p:spPr>
        <p:txBody>
          <a:bodyPr wrap="none">
            <a:spAutoFit/>
          </a:bodyPr>
          <a:lstStyle/>
          <a:p>
            <a:r>
              <a:rPr lang="es-MX" b="1" dirty="0" smtClean="0">
                <a:latin typeface="Calibri" panose="020F0502020204030204" pitchFamily="34" charset="0"/>
              </a:rPr>
              <a:t>Distancia entre el robot hacia cinco objetos</a:t>
            </a:r>
            <a:endParaRPr lang="es-EC" b="1" dirty="0"/>
          </a:p>
        </p:txBody>
      </p:sp>
    </p:spTree>
    <p:extLst>
      <p:ext uri="{BB962C8B-B14F-4D97-AF65-F5344CB8AC3E}">
        <p14:creationId xmlns:p14="http://schemas.microsoft.com/office/powerpoint/2010/main" val="136221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9" grpId="1"/>
      <p:bldP spid="20" grpId="0"/>
      <p:bldP spid="20" grpId="1"/>
      <p:bldP spid="21" grpId="0"/>
      <p:bldP spid="21" grpId="1"/>
      <p:bldP spid="23" grpId="0"/>
      <p:bldP spid="23"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PRUEBAS</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pPr algn="ctr"/>
            <a:r>
              <a:rPr lang="es-MX" u="sng" dirty="0" smtClean="0"/>
              <a:t>PRUEBA 4: TRABAJO COLABORATIVO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descr="C:\Users\Diego Escobar\Dropbox\Bioloid\Documento\Prueba4_Amarill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3464" y="1629342"/>
            <a:ext cx="9802107" cy="4993355"/>
          </a:xfrm>
          <a:prstGeom prst="rect">
            <a:avLst/>
          </a:prstGeom>
          <a:noFill/>
          <a:ln>
            <a:noFill/>
          </a:ln>
        </p:spPr>
      </p:pic>
      <p:sp>
        <p:nvSpPr>
          <p:cNvPr id="19" name="Rectángulo 18"/>
          <p:cNvSpPr/>
          <p:nvPr/>
        </p:nvSpPr>
        <p:spPr>
          <a:xfrm rot="16200000">
            <a:off x="-1086062" y="3760689"/>
            <a:ext cx="3793090" cy="369332"/>
          </a:xfrm>
          <a:prstGeom prst="rect">
            <a:avLst/>
          </a:prstGeom>
        </p:spPr>
        <p:txBody>
          <a:bodyPr wrap="none">
            <a:spAutoFit/>
          </a:bodyPr>
          <a:lstStyle/>
          <a:p>
            <a:r>
              <a:rPr lang="es-MX" b="1" dirty="0" smtClean="0"/>
              <a:t>Clasificación de objetos color amarillo</a:t>
            </a:r>
            <a:endParaRPr lang="es-EC" b="1" dirty="0"/>
          </a:p>
        </p:txBody>
      </p:sp>
      <p:pic>
        <p:nvPicPr>
          <p:cNvPr id="20" name="Imagen 19" descr="C:\Users\Diego Escobar\Dropbox\Bioloid\Documento\Prueba4_Azule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465" y="1629341"/>
            <a:ext cx="9802106" cy="4993355"/>
          </a:xfrm>
          <a:prstGeom prst="rect">
            <a:avLst/>
          </a:prstGeom>
          <a:noFill/>
          <a:ln>
            <a:noFill/>
          </a:ln>
        </p:spPr>
      </p:pic>
      <p:sp>
        <p:nvSpPr>
          <p:cNvPr id="21" name="Rectángulo 20"/>
          <p:cNvSpPr/>
          <p:nvPr/>
        </p:nvSpPr>
        <p:spPr>
          <a:xfrm rot="16200000">
            <a:off x="-883515" y="3760689"/>
            <a:ext cx="3387979" cy="369332"/>
          </a:xfrm>
          <a:prstGeom prst="rect">
            <a:avLst/>
          </a:prstGeom>
        </p:spPr>
        <p:txBody>
          <a:bodyPr wrap="none">
            <a:spAutoFit/>
          </a:bodyPr>
          <a:lstStyle/>
          <a:p>
            <a:r>
              <a:rPr lang="es-MX" b="1" dirty="0" smtClean="0"/>
              <a:t>Clasificación de objetos color azul</a:t>
            </a:r>
            <a:endParaRPr lang="es-EC" b="1" dirty="0"/>
          </a:p>
        </p:txBody>
      </p:sp>
      <p:pic>
        <p:nvPicPr>
          <p:cNvPr id="22" name="Imagen 21" descr="C:\Users\Diego Escobar\Dropbox\Bioloid\Documento\Prueba4_Ambo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3463" y="1629340"/>
            <a:ext cx="9802107" cy="4993355"/>
          </a:xfrm>
          <a:prstGeom prst="rect">
            <a:avLst/>
          </a:prstGeom>
          <a:noFill/>
          <a:ln>
            <a:noFill/>
          </a:ln>
        </p:spPr>
      </p:pic>
      <p:sp>
        <p:nvSpPr>
          <p:cNvPr id="23" name="Rectángulo 22"/>
          <p:cNvSpPr/>
          <p:nvPr/>
        </p:nvSpPr>
        <p:spPr>
          <a:xfrm rot="16200000">
            <a:off x="-1385263" y="3640404"/>
            <a:ext cx="4391459" cy="369332"/>
          </a:xfrm>
          <a:prstGeom prst="rect">
            <a:avLst/>
          </a:prstGeom>
        </p:spPr>
        <p:txBody>
          <a:bodyPr wrap="none">
            <a:spAutoFit/>
          </a:bodyPr>
          <a:lstStyle/>
          <a:p>
            <a:r>
              <a:rPr lang="es-MX" b="1" dirty="0" smtClean="0"/>
              <a:t>Clasificación de objetos color amarillo y azul</a:t>
            </a:r>
            <a:endParaRPr lang="es-EC" b="1" dirty="0"/>
          </a:p>
        </p:txBody>
      </p:sp>
    </p:spTree>
    <p:extLst>
      <p:ext uri="{BB962C8B-B14F-4D97-AF65-F5344CB8AC3E}">
        <p14:creationId xmlns:p14="http://schemas.microsoft.com/office/powerpoint/2010/main" val="258941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1" grpId="1"/>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PRUEBAS</a:t>
            </a:r>
            <a:endParaRPr lang="es-EC" b="1" dirty="0"/>
          </a:p>
        </p:txBody>
      </p:sp>
      <p:sp>
        <p:nvSpPr>
          <p:cNvPr id="5" name="CuadroTexto 4"/>
          <p:cNvSpPr txBox="1"/>
          <p:nvPr/>
        </p:nvSpPr>
        <p:spPr>
          <a:xfrm>
            <a:off x="3403600" y="1056997"/>
            <a:ext cx="4665579" cy="369332"/>
          </a:xfrm>
          <a:prstGeom prst="rect">
            <a:avLst/>
          </a:prstGeom>
          <a:noFill/>
        </p:spPr>
        <p:txBody>
          <a:bodyPr wrap="square" rtlCol="0">
            <a:spAutoFit/>
          </a:bodyPr>
          <a:lstStyle/>
          <a:p>
            <a:pPr algn="ctr"/>
            <a:r>
              <a:rPr lang="es-MX" u="sng" dirty="0" smtClean="0"/>
              <a:t>PRUEBA 4: TRABAJO COLABORATIVO</a:t>
            </a:r>
            <a:endParaRPr lang="es-EC" u="sng" dirty="0"/>
          </a:p>
        </p:txBody>
      </p:sp>
      <p:sp>
        <p:nvSpPr>
          <p:cNvPr id="4" name="Rectangle 2"/>
          <p:cNvSpPr>
            <a:spLocks noChangeArrowheads="1"/>
          </p:cNvSpPr>
          <p:nvPr/>
        </p:nvSpPr>
        <p:spPr bwMode="auto">
          <a:xfrm>
            <a:off x="5257800" y="1426328"/>
            <a:ext cx="1359311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2176237" y="1426326"/>
            <a:ext cx="21841852" cy="5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 name="Imagen 2"/>
          <p:cNvPicPr>
            <a:picLocks noChangeAspect="1"/>
          </p:cNvPicPr>
          <p:nvPr/>
        </p:nvPicPr>
        <p:blipFill>
          <a:blip r:embed="rId2"/>
          <a:stretch>
            <a:fillRect/>
          </a:stretch>
        </p:blipFill>
        <p:spPr>
          <a:xfrm>
            <a:off x="0" y="1629342"/>
            <a:ext cx="7946035" cy="3079834"/>
          </a:xfrm>
          <a:prstGeom prst="rect">
            <a:avLst/>
          </a:prstGeom>
        </p:spPr>
      </p:pic>
      <p:pic>
        <p:nvPicPr>
          <p:cNvPr id="15" name="Imagen 14" descr="C:\Users\Diego Escobar\Dropbox\Bioloid\Documento\Prueba4_RM_Ob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8591" y="3788526"/>
            <a:ext cx="3855765" cy="2872368"/>
          </a:xfrm>
          <a:prstGeom prst="rect">
            <a:avLst/>
          </a:prstGeom>
          <a:noFill/>
          <a:ln>
            <a:noFill/>
          </a:ln>
        </p:spPr>
      </p:pic>
      <p:sp>
        <p:nvSpPr>
          <p:cNvPr id="16" name="Rectángulo 15"/>
          <p:cNvSpPr/>
          <p:nvPr/>
        </p:nvSpPr>
        <p:spPr>
          <a:xfrm>
            <a:off x="2637972" y="4855378"/>
            <a:ext cx="2261517"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Objetos superpuestos</a:t>
            </a:r>
            <a:endParaRPr lang="es-EC" b="1" dirty="0"/>
          </a:p>
        </p:txBody>
      </p:sp>
      <p:sp>
        <p:nvSpPr>
          <p:cNvPr id="17" name="Rectángulo 16"/>
          <p:cNvSpPr/>
          <p:nvPr/>
        </p:nvSpPr>
        <p:spPr>
          <a:xfrm>
            <a:off x="9123409" y="3309606"/>
            <a:ext cx="2006127"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Colisión obstáculos</a:t>
            </a:r>
            <a:endParaRPr lang="es-EC" b="1" dirty="0"/>
          </a:p>
        </p:txBody>
      </p:sp>
    </p:spTree>
    <p:extLst>
      <p:ext uri="{BB962C8B-B14F-4D97-AF65-F5344CB8AC3E}">
        <p14:creationId xmlns:p14="http://schemas.microsoft.com/office/powerpoint/2010/main" val="23619209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RESULTADOS</a:t>
            </a:r>
            <a:endParaRPr lang="es-EC" b="1" dirty="0"/>
          </a:p>
        </p:txBody>
      </p:sp>
      <p:sp>
        <p:nvSpPr>
          <p:cNvPr id="5" name="CuadroTexto 4"/>
          <p:cNvSpPr txBox="1"/>
          <p:nvPr/>
        </p:nvSpPr>
        <p:spPr>
          <a:xfrm>
            <a:off x="3381828" y="632983"/>
            <a:ext cx="4665579" cy="369332"/>
          </a:xfrm>
          <a:prstGeom prst="rect">
            <a:avLst/>
          </a:prstGeom>
          <a:noFill/>
        </p:spPr>
        <p:txBody>
          <a:bodyPr wrap="square" rtlCol="0">
            <a:spAutoFit/>
          </a:bodyPr>
          <a:lstStyle/>
          <a:p>
            <a:pPr algn="ctr"/>
            <a:r>
              <a:rPr lang="es-MX" u="sng" dirty="0" smtClean="0"/>
              <a:t>PRUEBA 1: ILUMINACIÓN DENTRO DE LA CELDA</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ángulo 2"/>
          <p:cNvSpPr/>
          <p:nvPr/>
        </p:nvSpPr>
        <p:spPr>
          <a:xfrm>
            <a:off x="508912" y="1250449"/>
            <a:ext cx="3114827"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baja</a:t>
            </a:r>
            <a:endParaRPr lang="es-EC" b="1" dirty="0"/>
          </a:p>
        </p:txBody>
      </p:sp>
      <p:sp>
        <p:nvSpPr>
          <p:cNvPr id="16" name="Rectángulo 15"/>
          <p:cNvSpPr/>
          <p:nvPr/>
        </p:nvSpPr>
        <p:spPr>
          <a:xfrm>
            <a:off x="4518193" y="1250449"/>
            <a:ext cx="330077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media</a:t>
            </a:r>
            <a:endParaRPr lang="es-EC" b="1" dirty="0"/>
          </a:p>
        </p:txBody>
      </p:sp>
      <p:sp>
        <p:nvSpPr>
          <p:cNvPr id="17" name="Rectángulo 16"/>
          <p:cNvSpPr/>
          <p:nvPr/>
        </p:nvSpPr>
        <p:spPr>
          <a:xfrm>
            <a:off x="8528852" y="1250449"/>
            <a:ext cx="3066096"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alta</a:t>
            </a:r>
            <a:endParaRPr lang="es-EC" b="1" dirty="0"/>
          </a:p>
        </p:txBody>
      </p:sp>
      <p:pic>
        <p:nvPicPr>
          <p:cNvPr id="18" name="Imagen 17" descr="C:\Users\Karen\Dropbox\Bioloid\Documento\R1_amarillo_ib.png"/>
          <p:cNvPicPr/>
          <p:nvPr/>
        </p:nvPicPr>
        <p:blipFill>
          <a:blip r:embed="rId2">
            <a:extLst>
              <a:ext uri="{28A0092B-C50C-407E-A947-70E740481C1C}">
                <a14:useLocalDpi xmlns:a14="http://schemas.microsoft.com/office/drawing/2010/main" val="0"/>
              </a:ext>
            </a:extLst>
          </a:blip>
          <a:srcRect/>
          <a:stretch>
            <a:fillRect/>
          </a:stretch>
        </p:blipFill>
        <p:spPr bwMode="auto">
          <a:xfrm>
            <a:off x="421357" y="1834565"/>
            <a:ext cx="3289935" cy="2472690"/>
          </a:xfrm>
          <a:prstGeom prst="rect">
            <a:avLst/>
          </a:prstGeom>
          <a:noFill/>
          <a:ln>
            <a:noFill/>
          </a:ln>
        </p:spPr>
      </p:pic>
      <p:pic>
        <p:nvPicPr>
          <p:cNvPr id="19" name="Imagen 18" descr="C:\Users\Karen\Dropbox\Bioloid\Documento\R1_amarillo_im.png"/>
          <p:cNvPicPr/>
          <p:nvPr/>
        </p:nvPicPr>
        <p:blipFill>
          <a:blip r:embed="rId3">
            <a:extLst>
              <a:ext uri="{28A0092B-C50C-407E-A947-70E740481C1C}">
                <a14:useLocalDpi xmlns:a14="http://schemas.microsoft.com/office/drawing/2010/main" val="0"/>
              </a:ext>
            </a:extLst>
          </a:blip>
          <a:srcRect/>
          <a:stretch>
            <a:fillRect/>
          </a:stretch>
        </p:blipFill>
        <p:spPr bwMode="auto">
          <a:xfrm>
            <a:off x="4454525" y="1841550"/>
            <a:ext cx="3282950" cy="2465705"/>
          </a:xfrm>
          <a:prstGeom prst="rect">
            <a:avLst/>
          </a:prstGeom>
          <a:noFill/>
          <a:ln>
            <a:noFill/>
          </a:ln>
        </p:spPr>
      </p:pic>
      <p:pic>
        <p:nvPicPr>
          <p:cNvPr id="20" name="Imagen 19" descr="C:\Users\Karen\Dropbox\Bioloid\Documento\R1_amarillo_ia.png"/>
          <p:cNvPicPr/>
          <p:nvPr/>
        </p:nvPicPr>
        <p:blipFill>
          <a:blip r:embed="rId4">
            <a:extLst>
              <a:ext uri="{28A0092B-C50C-407E-A947-70E740481C1C}">
                <a14:useLocalDpi xmlns:a14="http://schemas.microsoft.com/office/drawing/2010/main" val="0"/>
              </a:ext>
            </a:extLst>
          </a:blip>
          <a:srcRect/>
          <a:stretch>
            <a:fillRect/>
          </a:stretch>
        </p:blipFill>
        <p:spPr bwMode="auto">
          <a:xfrm>
            <a:off x="8528852" y="1838057"/>
            <a:ext cx="3282950" cy="2465705"/>
          </a:xfrm>
          <a:prstGeom prst="rect">
            <a:avLst/>
          </a:prstGeom>
          <a:noFill/>
          <a:ln>
            <a:noFill/>
          </a:ln>
        </p:spPr>
      </p:pic>
      <p:pic>
        <p:nvPicPr>
          <p:cNvPr id="6" name="Imagen 5"/>
          <p:cNvPicPr>
            <a:picLocks noChangeAspect="1"/>
          </p:cNvPicPr>
          <p:nvPr/>
        </p:nvPicPr>
        <p:blipFill>
          <a:blip r:embed="rId5"/>
          <a:stretch>
            <a:fillRect/>
          </a:stretch>
        </p:blipFill>
        <p:spPr>
          <a:xfrm>
            <a:off x="421357" y="4529024"/>
            <a:ext cx="6991350" cy="1885950"/>
          </a:xfrm>
          <a:prstGeom prst="rect">
            <a:avLst/>
          </a:prstGeom>
        </p:spPr>
      </p:pic>
      <p:pic>
        <p:nvPicPr>
          <p:cNvPr id="7" name="Imagen 6"/>
          <p:cNvPicPr>
            <a:picLocks noChangeAspect="1"/>
          </p:cNvPicPr>
          <p:nvPr/>
        </p:nvPicPr>
        <p:blipFill>
          <a:blip r:embed="rId6"/>
          <a:stretch>
            <a:fillRect/>
          </a:stretch>
        </p:blipFill>
        <p:spPr>
          <a:xfrm>
            <a:off x="8528852" y="4407353"/>
            <a:ext cx="2828925" cy="742950"/>
          </a:xfrm>
          <a:prstGeom prst="rect">
            <a:avLst/>
          </a:prstGeom>
        </p:spPr>
      </p:pic>
      <p:pic>
        <p:nvPicPr>
          <p:cNvPr id="8" name="Imagen 7"/>
          <p:cNvPicPr>
            <a:picLocks noChangeAspect="1"/>
          </p:cNvPicPr>
          <p:nvPr/>
        </p:nvPicPr>
        <p:blipFill>
          <a:blip r:embed="rId7"/>
          <a:stretch>
            <a:fillRect/>
          </a:stretch>
        </p:blipFill>
        <p:spPr>
          <a:xfrm>
            <a:off x="8481227" y="5150303"/>
            <a:ext cx="2057400" cy="400050"/>
          </a:xfrm>
          <a:prstGeom prst="rect">
            <a:avLst/>
          </a:prstGeom>
        </p:spPr>
      </p:pic>
      <p:pic>
        <p:nvPicPr>
          <p:cNvPr id="10" name="Imagen 9"/>
          <p:cNvPicPr>
            <a:picLocks noChangeAspect="1"/>
          </p:cNvPicPr>
          <p:nvPr/>
        </p:nvPicPr>
        <p:blipFill>
          <a:blip r:embed="rId8"/>
          <a:stretch>
            <a:fillRect/>
          </a:stretch>
        </p:blipFill>
        <p:spPr>
          <a:xfrm>
            <a:off x="8528852" y="5578928"/>
            <a:ext cx="1971675" cy="447675"/>
          </a:xfrm>
          <a:prstGeom prst="rect">
            <a:avLst/>
          </a:prstGeom>
        </p:spPr>
      </p:pic>
      <p:pic>
        <p:nvPicPr>
          <p:cNvPr id="11" name="Imagen 10"/>
          <p:cNvPicPr>
            <a:picLocks noChangeAspect="1"/>
          </p:cNvPicPr>
          <p:nvPr/>
        </p:nvPicPr>
        <p:blipFill>
          <a:blip r:embed="rId9"/>
          <a:stretch>
            <a:fillRect/>
          </a:stretch>
        </p:blipFill>
        <p:spPr>
          <a:xfrm>
            <a:off x="8519327" y="6026603"/>
            <a:ext cx="1981200" cy="428625"/>
          </a:xfrm>
          <a:prstGeom prst="rect">
            <a:avLst/>
          </a:prstGeom>
        </p:spPr>
      </p:pic>
    </p:spTree>
    <p:extLst>
      <p:ext uri="{BB962C8B-B14F-4D97-AF65-F5344CB8AC3E}">
        <p14:creationId xmlns:p14="http://schemas.microsoft.com/office/powerpoint/2010/main" val="34408000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RESULTADOS</a:t>
            </a:r>
            <a:endParaRPr lang="es-EC" b="1" dirty="0"/>
          </a:p>
        </p:txBody>
      </p:sp>
      <p:sp>
        <p:nvSpPr>
          <p:cNvPr id="5" name="CuadroTexto 4"/>
          <p:cNvSpPr txBox="1"/>
          <p:nvPr/>
        </p:nvSpPr>
        <p:spPr>
          <a:xfrm>
            <a:off x="3381828" y="632983"/>
            <a:ext cx="4665579" cy="369332"/>
          </a:xfrm>
          <a:prstGeom prst="rect">
            <a:avLst/>
          </a:prstGeom>
          <a:noFill/>
        </p:spPr>
        <p:txBody>
          <a:bodyPr wrap="square" rtlCol="0">
            <a:spAutoFit/>
          </a:bodyPr>
          <a:lstStyle/>
          <a:p>
            <a:pPr algn="ctr"/>
            <a:r>
              <a:rPr lang="es-MX" u="sng" dirty="0" smtClean="0"/>
              <a:t>PRUEBA 1: ILUMINACIÓN DENTRO DE LA CELDA</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ángulo 2"/>
          <p:cNvSpPr/>
          <p:nvPr/>
        </p:nvSpPr>
        <p:spPr>
          <a:xfrm>
            <a:off x="508912" y="1250449"/>
            <a:ext cx="3114827"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baja</a:t>
            </a:r>
            <a:endParaRPr lang="es-EC" b="1" dirty="0"/>
          </a:p>
        </p:txBody>
      </p:sp>
      <p:sp>
        <p:nvSpPr>
          <p:cNvPr id="16" name="Rectángulo 15"/>
          <p:cNvSpPr/>
          <p:nvPr/>
        </p:nvSpPr>
        <p:spPr>
          <a:xfrm>
            <a:off x="4518193" y="1250449"/>
            <a:ext cx="330077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media</a:t>
            </a:r>
            <a:endParaRPr lang="es-EC" b="1" dirty="0"/>
          </a:p>
        </p:txBody>
      </p:sp>
      <p:sp>
        <p:nvSpPr>
          <p:cNvPr id="17" name="Rectángulo 16"/>
          <p:cNvSpPr/>
          <p:nvPr/>
        </p:nvSpPr>
        <p:spPr>
          <a:xfrm>
            <a:off x="8528852" y="1250449"/>
            <a:ext cx="3066096"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alta</a:t>
            </a:r>
            <a:endParaRPr lang="es-EC" b="1" dirty="0"/>
          </a:p>
        </p:txBody>
      </p:sp>
      <p:pic>
        <p:nvPicPr>
          <p:cNvPr id="7" name="Imagen 6"/>
          <p:cNvPicPr>
            <a:picLocks noChangeAspect="1"/>
          </p:cNvPicPr>
          <p:nvPr/>
        </p:nvPicPr>
        <p:blipFill>
          <a:blip r:embed="rId2"/>
          <a:stretch>
            <a:fillRect/>
          </a:stretch>
        </p:blipFill>
        <p:spPr>
          <a:xfrm>
            <a:off x="8528852" y="4407353"/>
            <a:ext cx="2828925" cy="742950"/>
          </a:xfrm>
          <a:prstGeom prst="rect">
            <a:avLst/>
          </a:prstGeom>
        </p:spPr>
      </p:pic>
      <p:pic>
        <p:nvPicPr>
          <p:cNvPr id="21" name="Imagen 20" descr="C:\Users\Karen\Dropbox\Bioloid\Documento\R1_azul_ib.png"/>
          <p:cNvPicPr/>
          <p:nvPr/>
        </p:nvPicPr>
        <p:blipFill>
          <a:blip r:embed="rId3">
            <a:extLst>
              <a:ext uri="{28A0092B-C50C-407E-A947-70E740481C1C}">
                <a14:useLocalDpi xmlns:a14="http://schemas.microsoft.com/office/drawing/2010/main" val="0"/>
              </a:ext>
            </a:extLst>
          </a:blip>
          <a:srcRect/>
          <a:stretch>
            <a:fillRect/>
          </a:stretch>
        </p:blipFill>
        <p:spPr bwMode="auto">
          <a:xfrm>
            <a:off x="422945" y="1854230"/>
            <a:ext cx="3286760" cy="2469515"/>
          </a:xfrm>
          <a:prstGeom prst="rect">
            <a:avLst/>
          </a:prstGeom>
          <a:noFill/>
          <a:ln>
            <a:noFill/>
          </a:ln>
        </p:spPr>
      </p:pic>
      <p:pic>
        <p:nvPicPr>
          <p:cNvPr id="22" name="Imagen 21" descr="C:\Users\Karen\Dropbox\Bioloid\Documento\R1_azul_im.png"/>
          <p:cNvPicPr/>
          <p:nvPr/>
        </p:nvPicPr>
        <p:blipFill>
          <a:blip r:embed="rId4">
            <a:extLst>
              <a:ext uri="{28A0092B-C50C-407E-A947-70E740481C1C}">
                <a14:useLocalDpi xmlns:a14="http://schemas.microsoft.com/office/drawing/2010/main" val="0"/>
              </a:ext>
            </a:extLst>
          </a:blip>
          <a:srcRect/>
          <a:stretch>
            <a:fillRect/>
          </a:stretch>
        </p:blipFill>
        <p:spPr bwMode="auto">
          <a:xfrm>
            <a:off x="4452620" y="1854230"/>
            <a:ext cx="3286760" cy="2469515"/>
          </a:xfrm>
          <a:prstGeom prst="rect">
            <a:avLst/>
          </a:prstGeom>
          <a:noFill/>
          <a:ln>
            <a:noFill/>
          </a:ln>
        </p:spPr>
      </p:pic>
      <p:pic>
        <p:nvPicPr>
          <p:cNvPr id="23" name="Imagen 22" descr="C:\Users\Karen\Dropbox\Bioloid\Documento\R1_azul_ia.png"/>
          <p:cNvPicPr/>
          <p:nvPr/>
        </p:nvPicPr>
        <p:blipFill>
          <a:blip r:embed="rId5">
            <a:extLst>
              <a:ext uri="{28A0092B-C50C-407E-A947-70E740481C1C}">
                <a14:useLocalDpi xmlns:a14="http://schemas.microsoft.com/office/drawing/2010/main" val="0"/>
              </a:ext>
            </a:extLst>
          </a:blip>
          <a:srcRect/>
          <a:stretch>
            <a:fillRect/>
          </a:stretch>
        </p:blipFill>
        <p:spPr bwMode="auto">
          <a:xfrm>
            <a:off x="8418520" y="1854230"/>
            <a:ext cx="3286760" cy="2469515"/>
          </a:xfrm>
          <a:prstGeom prst="rect">
            <a:avLst/>
          </a:prstGeom>
          <a:noFill/>
          <a:ln>
            <a:noFill/>
          </a:ln>
        </p:spPr>
      </p:pic>
      <p:pic>
        <p:nvPicPr>
          <p:cNvPr id="12" name="Imagen 11"/>
          <p:cNvPicPr>
            <a:picLocks noChangeAspect="1"/>
          </p:cNvPicPr>
          <p:nvPr/>
        </p:nvPicPr>
        <p:blipFill>
          <a:blip r:embed="rId6"/>
          <a:stretch>
            <a:fillRect/>
          </a:stretch>
        </p:blipFill>
        <p:spPr>
          <a:xfrm>
            <a:off x="741893" y="4545541"/>
            <a:ext cx="7077075" cy="1905000"/>
          </a:xfrm>
          <a:prstGeom prst="rect">
            <a:avLst/>
          </a:prstGeom>
        </p:spPr>
      </p:pic>
      <p:pic>
        <p:nvPicPr>
          <p:cNvPr id="14" name="Imagen 13"/>
          <p:cNvPicPr>
            <a:picLocks noChangeAspect="1"/>
          </p:cNvPicPr>
          <p:nvPr/>
        </p:nvPicPr>
        <p:blipFill>
          <a:blip r:embed="rId7"/>
          <a:stretch>
            <a:fillRect/>
          </a:stretch>
        </p:blipFill>
        <p:spPr>
          <a:xfrm>
            <a:off x="8638389" y="5336116"/>
            <a:ext cx="1304925" cy="323850"/>
          </a:xfrm>
          <a:prstGeom prst="rect">
            <a:avLst/>
          </a:prstGeom>
        </p:spPr>
      </p:pic>
    </p:spTree>
    <p:extLst>
      <p:ext uri="{BB962C8B-B14F-4D97-AF65-F5344CB8AC3E}">
        <p14:creationId xmlns:p14="http://schemas.microsoft.com/office/powerpoint/2010/main" val="565280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048000" cy="369332"/>
          </a:xfrm>
          <a:prstGeom prst="rect">
            <a:avLst/>
          </a:prstGeom>
          <a:noFill/>
        </p:spPr>
        <p:txBody>
          <a:bodyPr wrap="square" rtlCol="0">
            <a:spAutoFit/>
          </a:bodyPr>
          <a:lstStyle/>
          <a:p>
            <a:r>
              <a:rPr lang="es-EC" b="1" dirty="0" smtClean="0"/>
              <a:t>FUNDAMENTACIÓN TEÓRICA</a:t>
            </a:r>
            <a:endParaRPr lang="es-EC" b="1" dirty="0"/>
          </a:p>
        </p:txBody>
      </p:sp>
      <p:sp>
        <p:nvSpPr>
          <p:cNvPr id="3" name="CuadroTexto 2"/>
          <p:cNvSpPr txBox="1"/>
          <p:nvPr/>
        </p:nvSpPr>
        <p:spPr>
          <a:xfrm>
            <a:off x="1409700" y="1333500"/>
            <a:ext cx="3048000" cy="369332"/>
          </a:xfrm>
          <a:prstGeom prst="rect">
            <a:avLst/>
          </a:prstGeom>
          <a:noFill/>
        </p:spPr>
        <p:txBody>
          <a:bodyPr wrap="square" rtlCol="0">
            <a:spAutoFit/>
          </a:bodyPr>
          <a:lstStyle/>
          <a:p>
            <a:r>
              <a:rPr lang="es-EC" u="sng" dirty="0" smtClean="0"/>
              <a:t>SISTEMAS COLABORATIVOS</a:t>
            </a:r>
            <a:endParaRPr lang="es-EC" u="sng" dirty="0"/>
          </a:p>
        </p:txBody>
      </p:sp>
      <p:graphicFrame>
        <p:nvGraphicFramePr>
          <p:cNvPr id="4" name="Diagrama 3"/>
          <p:cNvGraphicFramePr/>
          <p:nvPr>
            <p:extLst>
              <p:ext uri="{D42A27DB-BD31-4B8C-83A1-F6EECF244321}">
                <p14:modId xmlns:p14="http://schemas.microsoft.com/office/powerpoint/2010/main" val="2185875077"/>
              </p:ext>
            </p:extLst>
          </p:nvPr>
        </p:nvGraphicFramePr>
        <p:xfrm>
          <a:off x="558800" y="1968500"/>
          <a:ext cx="5359400" cy="3441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7688580" y="1333500"/>
            <a:ext cx="3048000" cy="369332"/>
          </a:xfrm>
          <a:prstGeom prst="rect">
            <a:avLst/>
          </a:prstGeom>
          <a:noFill/>
        </p:spPr>
        <p:txBody>
          <a:bodyPr wrap="square" rtlCol="0">
            <a:spAutoFit/>
          </a:bodyPr>
          <a:lstStyle/>
          <a:p>
            <a:r>
              <a:rPr lang="es-EC" u="sng" dirty="0" smtClean="0"/>
              <a:t>ARQUITECTURAS DE CONTROL</a:t>
            </a:r>
            <a:endParaRPr lang="es-EC" u="sng" dirty="0"/>
          </a:p>
        </p:txBody>
      </p:sp>
      <p:pic>
        <p:nvPicPr>
          <p:cNvPr id="6" name="Imagen 5"/>
          <p:cNvPicPr/>
          <p:nvPr/>
        </p:nvPicPr>
        <p:blipFill>
          <a:blip r:embed="rId7">
            <a:extLst>
              <a:ext uri="{28A0092B-C50C-407E-A947-70E740481C1C}">
                <a14:useLocalDpi xmlns:a14="http://schemas.microsoft.com/office/drawing/2010/main" val="0"/>
              </a:ext>
            </a:extLst>
          </a:blip>
          <a:srcRect/>
          <a:stretch>
            <a:fillRect/>
          </a:stretch>
        </p:blipFill>
        <p:spPr bwMode="auto">
          <a:xfrm>
            <a:off x="7033260" y="1803400"/>
            <a:ext cx="4358640" cy="3302000"/>
          </a:xfrm>
          <a:prstGeom prst="rect">
            <a:avLst/>
          </a:prstGeom>
          <a:noFill/>
          <a:ln>
            <a:solidFill>
              <a:schemeClr val="tx1"/>
            </a:solidFill>
          </a:ln>
        </p:spPr>
      </p:pic>
      <p:sp>
        <p:nvSpPr>
          <p:cNvPr id="7" name="CuadroTexto 6"/>
          <p:cNvSpPr txBox="1"/>
          <p:nvPr/>
        </p:nvSpPr>
        <p:spPr>
          <a:xfrm>
            <a:off x="8088630" y="5205968"/>
            <a:ext cx="1678940" cy="923330"/>
          </a:xfrm>
          <a:prstGeom prst="rect">
            <a:avLst/>
          </a:prstGeom>
          <a:noFill/>
        </p:spPr>
        <p:txBody>
          <a:bodyPr wrap="square" rtlCol="0">
            <a:spAutoFit/>
          </a:bodyPr>
          <a:lstStyle/>
          <a:p>
            <a:pPr marL="342900" indent="-342900">
              <a:buAutoNum type="alphaLcPeriod"/>
            </a:pPr>
            <a:r>
              <a:rPr lang="es-EC" dirty="0" smtClean="0"/>
              <a:t>Distribuida</a:t>
            </a:r>
          </a:p>
          <a:p>
            <a:pPr marL="342900" indent="-342900">
              <a:buAutoNum type="alphaLcPeriod"/>
            </a:pPr>
            <a:r>
              <a:rPr lang="es-EC" dirty="0" smtClean="0"/>
              <a:t>Centralizada</a:t>
            </a:r>
          </a:p>
          <a:p>
            <a:pPr marL="342900" indent="-342900">
              <a:buAutoNum type="alphaLcPeriod"/>
            </a:pPr>
            <a:r>
              <a:rPr lang="es-EC" dirty="0" smtClean="0"/>
              <a:t>Mixta</a:t>
            </a:r>
            <a:endParaRPr lang="es-EC" dirty="0"/>
          </a:p>
        </p:txBody>
      </p:sp>
    </p:spTree>
    <p:extLst>
      <p:ext uri="{BB962C8B-B14F-4D97-AF65-F5344CB8AC3E}">
        <p14:creationId xmlns:p14="http://schemas.microsoft.com/office/powerpoint/2010/main" val="7271876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RESULTADOS</a:t>
            </a:r>
            <a:endParaRPr lang="es-EC" b="1" dirty="0"/>
          </a:p>
        </p:txBody>
      </p:sp>
      <p:sp>
        <p:nvSpPr>
          <p:cNvPr id="5" name="CuadroTexto 4"/>
          <p:cNvSpPr txBox="1"/>
          <p:nvPr/>
        </p:nvSpPr>
        <p:spPr>
          <a:xfrm>
            <a:off x="3381828" y="632983"/>
            <a:ext cx="4665579" cy="369332"/>
          </a:xfrm>
          <a:prstGeom prst="rect">
            <a:avLst/>
          </a:prstGeom>
          <a:noFill/>
        </p:spPr>
        <p:txBody>
          <a:bodyPr wrap="square" rtlCol="0">
            <a:spAutoFit/>
          </a:bodyPr>
          <a:lstStyle/>
          <a:p>
            <a:pPr algn="ctr"/>
            <a:r>
              <a:rPr lang="es-MX" u="sng" dirty="0" smtClean="0"/>
              <a:t>PRUEBA 1: ILUMINACIÓN DENTRO DE LA CELDA</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ángulo 2"/>
          <p:cNvSpPr/>
          <p:nvPr/>
        </p:nvSpPr>
        <p:spPr>
          <a:xfrm>
            <a:off x="508912" y="1250449"/>
            <a:ext cx="3114827"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baja</a:t>
            </a:r>
            <a:endParaRPr lang="es-EC" b="1" dirty="0"/>
          </a:p>
        </p:txBody>
      </p:sp>
      <p:sp>
        <p:nvSpPr>
          <p:cNvPr id="16" name="Rectángulo 15"/>
          <p:cNvSpPr/>
          <p:nvPr/>
        </p:nvSpPr>
        <p:spPr>
          <a:xfrm>
            <a:off x="4518193" y="1250449"/>
            <a:ext cx="330077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media</a:t>
            </a:r>
            <a:endParaRPr lang="es-EC" b="1" dirty="0"/>
          </a:p>
        </p:txBody>
      </p:sp>
      <p:sp>
        <p:nvSpPr>
          <p:cNvPr id="17" name="Rectángulo 16"/>
          <p:cNvSpPr/>
          <p:nvPr/>
        </p:nvSpPr>
        <p:spPr>
          <a:xfrm>
            <a:off x="8528852" y="1250449"/>
            <a:ext cx="3066096"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alta</a:t>
            </a:r>
            <a:endParaRPr lang="es-EC" b="1" dirty="0"/>
          </a:p>
        </p:txBody>
      </p:sp>
      <p:pic>
        <p:nvPicPr>
          <p:cNvPr id="7" name="Imagen 6"/>
          <p:cNvPicPr>
            <a:picLocks noChangeAspect="1"/>
          </p:cNvPicPr>
          <p:nvPr/>
        </p:nvPicPr>
        <p:blipFill>
          <a:blip r:embed="rId2"/>
          <a:stretch>
            <a:fillRect/>
          </a:stretch>
        </p:blipFill>
        <p:spPr>
          <a:xfrm>
            <a:off x="8528852" y="4407353"/>
            <a:ext cx="2828925" cy="742950"/>
          </a:xfrm>
          <a:prstGeom prst="rect">
            <a:avLst/>
          </a:prstGeom>
        </p:spPr>
      </p:pic>
      <p:pic>
        <p:nvPicPr>
          <p:cNvPr id="8" name="Imagen 7"/>
          <p:cNvPicPr>
            <a:picLocks noChangeAspect="1"/>
          </p:cNvPicPr>
          <p:nvPr/>
        </p:nvPicPr>
        <p:blipFill>
          <a:blip r:embed="rId3"/>
          <a:stretch>
            <a:fillRect/>
          </a:stretch>
        </p:blipFill>
        <p:spPr>
          <a:xfrm>
            <a:off x="8481227" y="5150303"/>
            <a:ext cx="2057400" cy="400050"/>
          </a:xfrm>
          <a:prstGeom prst="rect">
            <a:avLst/>
          </a:prstGeom>
        </p:spPr>
      </p:pic>
      <p:pic>
        <p:nvPicPr>
          <p:cNvPr id="10" name="Imagen 9"/>
          <p:cNvPicPr>
            <a:picLocks noChangeAspect="1"/>
          </p:cNvPicPr>
          <p:nvPr/>
        </p:nvPicPr>
        <p:blipFill>
          <a:blip r:embed="rId4"/>
          <a:stretch>
            <a:fillRect/>
          </a:stretch>
        </p:blipFill>
        <p:spPr>
          <a:xfrm>
            <a:off x="8528852" y="5611586"/>
            <a:ext cx="1971675" cy="447675"/>
          </a:xfrm>
          <a:prstGeom prst="rect">
            <a:avLst/>
          </a:prstGeom>
        </p:spPr>
      </p:pic>
      <p:pic>
        <p:nvPicPr>
          <p:cNvPr id="21" name="Imagen 20" descr="C:\Users\Karen\Dropbox\Bioloid\Documento\R1_naranja_ib.png"/>
          <p:cNvPicPr/>
          <p:nvPr/>
        </p:nvPicPr>
        <p:blipFill>
          <a:blip r:embed="rId5">
            <a:extLst>
              <a:ext uri="{28A0092B-C50C-407E-A947-70E740481C1C}">
                <a14:useLocalDpi xmlns:a14="http://schemas.microsoft.com/office/drawing/2010/main" val="0"/>
              </a:ext>
            </a:extLst>
          </a:blip>
          <a:srcRect/>
          <a:stretch>
            <a:fillRect/>
          </a:stretch>
        </p:blipFill>
        <p:spPr bwMode="auto">
          <a:xfrm>
            <a:off x="419452" y="1854230"/>
            <a:ext cx="3293745" cy="2472690"/>
          </a:xfrm>
          <a:prstGeom prst="rect">
            <a:avLst/>
          </a:prstGeom>
          <a:noFill/>
          <a:ln>
            <a:noFill/>
          </a:ln>
        </p:spPr>
      </p:pic>
      <p:pic>
        <p:nvPicPr>
          <p:cNvPr id="22" name="Imagen 21" descr="C:\Users\Karen\Dropbox\Bioloid\Documento\R1_naranja_im.png"/>
          <p:cNvPicPr/>
          <p:nvPr/>
        </p:nvPicPr>
        <p:blipFill>
          <a:blip r:embed="rId6">
            <a:extLst>
              <a:ext uri="{28A0092B-C50C-407E-A947-70E740481C1C}">
                <a14:useLocalDpi xmlns:a14="http://schemas.microsoft.com/office/drawing/2010/main" val="0"/>
              </a:ext>
            </a:extLst>
          </a:blip>
          <a:srcRect/>
          <a:stretch>
            <a:fillRect/>
          </a:stretch>
        </p:blipFill>
        <p:spPr bwMode="auto">
          <a:xfrm>
            <a:off x="4456430" y="1867915"/>
            <a:ext cx="3279140" cy="2461895"/>
          </a:xfrm>
          <a:prstGeom prst="rect">
            <a:avLst/>
          </a:prstGeom>
          <a:noFill/>
          <a:ln>
            <a:noFill/>
          </a:ln>
        </p:spPr>
      </p:pic>
      <p:pic>
        <p:nvPicPr>
          <p:cNvPr id="23" name="Imagen 22" descr="C:\Users\Karen\Dropbox\Bioloid\Documento\R1_naranja_ia.png"/>
          <p:cNvPicPr/>
          <p:nvPr/>
        </p:nvPicPr>
        <p:blipFill>
          <a:blip r:embed="rId7">
            <a:extLst>
              <a:ext uri="{28A0092B-C50C-407E-A947-70E740481C1C}">
                <a14:useLocalDpi xmlns:a14="http://schemas.microsoft.com/office/drawing/2010/main" val="0"/>
              </a:ext>
            </a:extLst>
          </a:blip>
          <a:srcRect/>
          <a:stretch>
            <a:fillRect/>
          </a:stretch>
        </p:blipFill>
        <p:spPr bwMode="auto">
          <a:xfrm>
            <a:off x="8420425" y="1867915"/>
            <a:ext cx="3282950" cy="2465705"/>
          </a:xfrm>
          <a:prstGeom prst="rect">
            <a:avLst/>
          </a:prstGeom>
          <a:noFill/>
          <a:ln>
            <a:noFill/>
          </a:ln>
        </p:spPr>
      </p:pic>
      <p:pic>
        <p:nvPicPr>
          <p:cNvPr id="12" name="Imagen 11"/>
          <p:cNvPicPr>
            <a:picLocks noChangeAspect="1"/>
          </p:cNvPicPr>
          <p:nvPr/>
        </p:nvPicPr>
        <p:blipFill>
          <a:blip r:embed="rId8"/>
          <a:stretch>
            <a:fillRect/>
          </a:stretch>
        </p:blipFill>
        <p:spPr>
          <a:xfrm>
            <a:off x="760943" y="4531178"/>
            <a:ext cx="7058025" cy="1924050"/>
          </a:xfrm>
          <a:prstGeom prst="rect">
            <a:avLst/>
          </a:prstGeom>
        </p:spPr>
      </p:pic>
      <p:pic>
        <p:nvPicPr>
          <p:cNvPr id="14" name="Imagen 13"/>
          <p:cNvPicPr>
            <a:picLocks noChangeAspect="1"/>
          </p:cNvPicPr>
          <p:nvPr/>
        </p:nvPicPr>
        <p:blipFill>
          <a:blip r:embed="rId9"/>
          <a:stretch>
            <a:fillRect/>
          </a:stretch>
        </p:blipFill>
        <p:spPr>
          <a:xfrm>
            <a:off x="8481227" y="5998736"/>
            <a:ext cx="2028825" cy="419100"/>
          </a:xfrm>
          <a:prstGeom prst="rect">
            <a:avLst/>
          </a:prstGeom>
        </p:spPr>
      </p:pic>
    </p:spTree>
    <p:extLst>
      <p:ext uri="{BB962C8B-B14F-4D97-AF65-F5344CB8AC3E}">
        <p14:creationId xmlns:p14="http://schemas.microsoft.com/office/powerpoint/2010/main" val="23916519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RESULTADOS</a:t>
            </a:r>
            <a:endParaRPr lang="es-EC" b="1" dirty="0"/>
          </a:p>
        </p:txBody>
      </p:sp>
      <p:sp>
        <p:nvSpPr>
          <p:cNvPr id="5" name="CuadroTexto 4"/>
          <p:cNvSpPr txBox="1"/>
          <p:nvPr/>
        </p:nvSpPr>
        <p:spPr>
          <a:xfrm>
            <a:off x="3381828" y="632983"/>
            <a:ext cx="4665579" cy="369332"/>
          </a:xfrm>
          <a:prstGeom prst="rect">
            <a:avLst/>
          </a:prstGeom>
          <a:noFill/>
        </p:spPr>
        <p:txBody>
          <a:bodyPr wrap="square" rtlCol="0">
            <a:spAutoFit/>
          </a:bodyPr>
          <a:lstStyle/>
          <a:p>
            <a:pPr algn="ctr"/>
            <a:r>
              <a:rPr lang="es-MX" u="sng" dirty="0" smtClean="0"/>
              <a:t>PRUEBA 1: ILUMINACIÓN DENTRO DE LA CELDA</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ángulo 2"/>
          <p:cNvSpPr/>
          <p:nvPr/>
        </p:nvSpPr>
        <p:spPr>
          <a:xfrm>
            <a:off x="508912" y="1250449"/>
            <a:ext cx="3114827"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baja</a:t>
            </a:r>
            <a:endParaRPr lang="es-EC" b="1" dirty="0"/>
          </a:p>
        </p:txBody>
      </p:sp>
      <p:sp>
        <p:nvSpPr>
          <p:cNvPr id="16" name="Rectángulo 15"/>
          <p:cNvSpPr/>
          <p:nvPr/>
        </p:nvSpPr>
        <p:spPr>
          <a:xfrm>
            <a:off x="4518193" y="1250449"/>
            <a:ext cx="330077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media</a:t>
            </a:r>
            <a:endParaRPr lang="es-EC" b="1" dirty="0"/>
          </a:p>
        </p:txBody>
      </p:sp>
      <p:sp>
        <p:nvSpPr>
          <p:cNvPr id="17" name="Rectángulo 16"/>
          <p:cNvSpPr/>
          <p:nvPr/>
        </p:nvSpPr>
        <p:spPr>
          <a:xfrm>
            <a:off x="8528852" y="1250449"/>
            <a:ext cx="3066096"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alta</a:t>
            </a:r>
            <a:endParaRPr lang="es-EC" b="1" dirty="0"/>
          </a:p>
        </p:txBody>
      </p:sp>
      <p:pic>
        <p:nvPicPr>
          <p:cNvPr id="7" name="Imagen 6"/>
          <p:cNvPicPr>
            <a:picLocks noChangeAspect="1"/>
          </p:cNvPicPr>
          <p:nvPr/>
        </p:nvPicPr>
        <p:blipFill>
          <a:blip r:embed="rId2"/>
          <a:stretch>
            <a:fillRect/>
          </a:stretch>
        </p:blipFill>
        <p:spPr>
          <a:xfrm>
            <a:off x="8528852" y="4407353"/>
            <a:ext cx="2828925" cy="742950"/>
          </a:xfrm>
          <a:prstGeom prst="rect">
            <a:avLst/>
          </a:prstGeom>
        </p:spPr>
      </p:pic>
      <p:pic>
        <p:nvPicPr>
          <p:cNvPr id="10" name="Imagen 9"/>
          <p:cNvPicPr>
            <a:picLocks noChangeAspect="1"/>
          </p:cNvPicPr>
          <p:nvPr/>
        </p:nvPicPr>
        <p:blipFill>
          <a:blip r:embed="rId3"/>
          <a:stretch>
            <a:fillRect/>
          </a:stretch>
        </p:blipFill>
        <p:spPr>
          <a:xfrm>
            <a:off x="8528852" y="5578928"/>
            <a:ext cx="1971675" cy="447675"/>
          </a:xfrm>
          <a:prstGeom prst="rect">
            <a:avLst/>
          </a:prstGeom>
        </p:spPr>
      </p:pic>
      <p:pic>
        <p:nvPicPr>
          <p:cNvPr id="21" name="Imagen 20" descr="C:\Users\Karen\Dropbox\Bioloid\Documento\R1_rojo_ib.png"/>
          <p:cNvPicPr/>
          <p:nvPr/>
        </p:nvPicPr>
        <p:blipFill>
          <a:blip r:embed="rId4">
            <a:extLst>
              <a:ext uri="{28A0092B-C50C-407E-A947-70E740481C1C}">
                <a14:useLocalDpi xmlns:a14="http://schemas.microsoft.com/office/drawing/2010/main" val="0"/>
              </a:ext>
            </a:extLst>
          </a:blip>
          <a:srcRect/>
          <a:stretch>
            <a:fillRect/>
          </a:stretch>
        </p:blipFill>
        <p:spPr bwMode="auto">
          <a:xfrm>
            <a:off x="447232" y="1790576"/>
            <a:ext cx="3239770" cy="2433320"/>
          </a:xfrm>
          <a:prstGeom prst="rect">
            <a:avLst/>
          </a:prstGeom>
          <a:noFill/>
          <a:ln>
            <a:noFill/>
          </a:ln>
        </p:spPr>
      </p:pic>
      <p:pic>
        <p:nvPicPr>
          <p:cNvPr id="22" name="Imagen 21" descr="C:\Users\Karen\Dropbox\Bioloid\Documento\R1_rojo_im.png"/>
          <p:cNvPicPr/>
          <p:nvPr/>
        </p:nvPicPr>
        <p:blipFill>
          <a:blip r:embed="rId5">
            <a:extLst>
              <a:ext uri="{28A0092B-C50C-407E-A947-70E740481C1C}">
                <a14:useLocalDpi xmlns:a14="http://schemas.microsoft.com/office/drawing/2010/main" val="0"/>
              </a:ext>
            </a:extLst>
          </a:blip>
          <a:srcRect/>
          <a:stretch>
            <a:fillRect/>
          </a:stretch>
        </p:blipFill>
        <p:spPr bwMode="auto">
          <a:xfrm>
            <a:off x="4476114" y="1790576"/>
            <a:ext cx="3239770" cy="2433320"/>
          </a:xfrm>
          <a:prstGeom prst="rect">
            <a:avLst/>
          </a:prstGeom>
          <a:noFill/>
          <a:ln>
            <a:noFill/>
          </a:ln>
        </p:spPr>
      </p:pic>
      <p:pic>
        <p:nvPicPr>
          <p:cNvPr id="23" name="Imagen 22" descr="C:\Users\Karen\Dropbox\Bioloid\Documento\R1_rojo_ia.png"/>
          <p:cNvPicPr/>
          <p:nvPr/>
        </p:nvPicPr>
        <p:blipFill>
          <a:blip r:embed="rId6">
            <a:extLst>
              <a:ext uri="{28A0092B-C50C-407E-A947-70E740481C1C}">
                <a14:useLocalDpi xmlns:a14="http://schemas.microsoft.com/office/drawing/2010/main" val="0"/>
              </a:ext>
            </a:extLst>
          </a:blip>
          <a:srcRect/>
          <a:stretch>
            <a:fillRect/>
          </a:stretch>
        </p:blipFill>
        <p:spPr bwMode="auto">
          <a:xfrm>
            <a:off x="8418520" y="1790576"/>
            <a:ext cx="3286760" cy="2469515"/>
          </a:xfrm>
          <a:prstGeom prst="rect">
            <a:avLst/>
          </a:prstGeom>
          <a:noFill/>
          <a:ln>
            <a:noFill/>
          </a:ln>
        </p:spPr>
      </p:pic>
      <p:pic>
        <p:nvPicPr>
          <p:cNvPr id="12" name="Imagen 11"/>
          <p:cNvPicPr>
            <a:picLocks noChangeAspect="1"/>
          </p:cNvPicPr>
          <p:nvPr/>
        </p:nvPicPr>
        <p:blipFill>
          <a:blip r:embed="rId7"/>
          <a:stretch>
            <a:fillRect/>
          </a:stretch>
        </p:blipFill>
        <p:spPr>
          <a:xfrm>
            <a:off x="732368" y="4621665"/>
            <a:ext cx="7086600" cy="1914525"/>
          </a:xfrm>
          <a:prstGeom prst="rect">
            <a:avLst/>
          </a:prstGeom>
        </p:spPr>
      </p:pic>
      <p:pic>
        <p:nvPicPr>
          <p:cNvPr id="14" name="Imagen 13"/>
          <p:cNvPicPr>
            <a:picLocks noChangeAspect="1"/>
          </p:cNvPicPr>
          <p:nvPr/>
        </p:nvPicPr>
        <p:blipFill>
          <a:blip r:embed="rId8"/>
          <a:stretch>
            <a:fillRect/>
          </a:stretch>
        </p:blipFill>
        <p:spPr>
          <a:xfrm>
            <a:off x="8418520" y="5136391"/>
            <a:ext cx="1876425" cy="419100"/>
          </a:xfrm>
          <a:prstGeom prst="rect">
            <a:avLst/>
          </a:prstGeom>
        </p:spPr>
      </p:pic>
      <p:pic>
        <p:nvPicPr>
          <p:cNvPr id="24" name="Imagen 23"/>
          <p:cNvPicPr>
            <a:picLocks noChangeAspect="1"/>
          </p:cNvPicPr>
          <p:nvPr/>
        </p:nvPicPr>
        <p:blipFill>
          <a:blip r:embed="rId9"/>
          <a:stretch>
            <a:fillRect/>
          </a:stretch>
        </p:blipFill>
        <p:spPr>
          <a:xfrm>
            <a:off x="8481227" y="5998736"/>
            <a:ext cx="2028825" cy="419100"/>
          </a:xfrm>
          <a:prstGeom prst="rect">
            <a:avLst/>
          </a:prstGeom>
        </p:spPr>
      </p:pic>
    </p:spTree>
    <p:extLst>
      <p:ext uri="{BB962C8B-B14F-4D97-AF65-F5344CB8AC3E}">
        <p14:creationId xmlns:p14="http://schemas.microsoft.com/office/powerpoint/2010/main" val="41031177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RESULTADOS</a:t>
            </a:r>
            <a:endParaRPr lang="es-EC" b="1" dirty="0"/>
          </a:p>
        </p:txBody>
      </p:sp>
      <p:sp>
        <p:nvSpPr>
          <p:cNvPr id="5" name="CuadroTexto 4"/>
          <p:cNvSpPr txBox="1"/>
          <p:nvPr/>
        </p:nvSpPr>
        <p:spPr>
          <a:xfrm>
            <a:off x="3381828" y="632983"/>
            <a:ext cx="4665579" cy="369332"/>
          </a:xfrm>
          <a:prstGeom prst="rect">
            <a:avLst/>
          </a:prstGeom>
          <a:noFill/>
        </p:spPr>
        <p:txBody>
          <a:bodyPr wrap="square" rtlCol="0">
            <a:spAutoFit/>
          </a:bodyPr>
          <a:lstStyle/>
          <a:p>
            <a:pPr algn="ctr"/>
            <a:r>
              <a:rPr lang="es-MX" u="sng" dirty="0" smtClean="0"/>
              <a:t>PRUEBA 1: ILUMINACIÓN DENTRO DE LA CELDA</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ángulo 2"/>
          <p:cNvSpPr/>
          <p:nvPr/>
        </p:nvSpPr>
        <p:spPr>
          <a:xfrm>
            <a:off x="508912" y="1250449"/>
            <a:ext cx="3114827"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baja</a:t>
            </a:r>
            <a:endParaRPr lang="es-EC" b="1" dirty="0"/>
          </a:p>
        </p:txBody>
      </p:sp>
      <p:sp>
        <p:nvSpPr>
          <p:cNvPr id="16" name="Rectángulo 15"/>
          <p:cNvSpPr/>
          <p:nvPr/>
        </p:nvSpPr>
        <p:spPr>
          <a:xfrm>
            <a:off x="4518193" y="1250449"/>
            <a:ext cx="330077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media</a:t>
            </a:r>
            <a:endParaRPr lang="es-EC" b="1" dirty="0"/>
          </a:p>
        </p:txBody>
      </p:sp>
      <p:sp>
        <p:nvSpPr>
          <p:cNvPr id="17" name="Rectángulo 16"/>
          <p:cNvSpPr/>
          <p:nvPr/>
        </p:nvSpPr>
        <p:spPr>
          <a:xfrm>
            <a:off x="8528852" y="1250449"/>
            <a:ext cx="3066096"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Intensidad </a:t>
            </a:r>
            <a:r>
              <a:rPr lang="es-EC" b="1" dirty="0">
                <a:latin typeface="Calibri" panose="020F0502020204030204" pitchFamily="34" charset="0"/>
                <a:ea typeface="Calibri" panose="020F0502020204030204" pitchFamily="34" charset="0"/>
              </a:rPr>
              <a:t>de iluminación </a:t>
            </a:r>
            <a:r>
              <a:rPr lang="es-EC" b="1" dirty="0" smtClean="0">
                <a:latin typeface="Calibri" panose="020F0502020204030204" pitchFamily="34" charset="0"/>
                <a:ea typeface="Calibri" panose="020F0502020204030204" pitchFamily="34" charset="0"/>
              </a:rPr>
              <a:t>alta</a:t>
            </a:r>
            <a:endParaRPr lang="es-EC" b="1" dirty="0"/>
          </a:p>
        </p:txBody>
      </p:sp>
      <p:pic>
        <p:nvPicPr>
          <p:cNvPr id="7" name="Imagen 6"/>
          <p:cNvPicPr>
            <a:picLocks noChangeAspect="1"/>
          </p:cNvPicPr>
          <p:nvPr/>
        </p:nvPicPr>
        <p:blipFill>
          <a:blip r:embed="rId2"/>
          <a:stretch>
            <a:fillRect/>
          </a:stretch>
        </p:blipFill>
        <p:spPr>
          <a:xfrm>
            <a:off x="8528852" y="4407353"/>
            <a:ext cx="2828925" cy="742950"/>
          </a:xfrm>
          <a:prstGeom prst="rect">
            <a:avLst/>
          </a:prstGeom>
        </p:spPr>
      </p:pic>
      <p:pic>
        <p:nvPicPr>
          <p:cNvPr id="10" name="Imagen 9"/>
          <p:cNvPicPr>
            <a:picLocks noChangeAspect="1"/>
          </p:cNvPicPr>
          <p:nvPr/>
        </p:nvPicPr>
        <p:blipFill>
          <a:blip r:embed="rId3"/>
          <a:stretch>
            <a:fillRect/>
          </a:stretch>
        </p:blipFill>
        <p:spPr>
          <a:xfrm>
            <a:off x="8528852" y="5578928"/>
            <a:ext cx="1971675" cy="447675"/>
          </a:xfrm>
          <a:prstGeom prst="rect">
            <a:avLst/>
          </a:prstGeom>
        </p:spPr>
      </p:pic>
      <p:pic>
        <p:nvPicPr>
          <p:cNvPr id="21" name="Imagen 20" descr="C:\Users\Karen\Dropbox\Bioloid\Documento\R1_verde_ib.png"/>
          <p:cNvPicPr/>
          <p:nvPr/>
        </p:nvPicPr>
        <p:blipFill>
          <a:blip r:embed="rId4">
            <a:extLst>
              <a:ext uri="{28A0092B-C50C-407E-A947-70E740481C1C}">
                <a14:useLocalDpi xmlns:a14="http://schemas.microsoft.com/office/drawing/2010/main" val="0"/>
              </a:ext>
            </a:extLst>
          </a:blip>
          <a:srcRect/>
          <a:stretch>
            <a:fillRect/>
          </a:stretch>
        </p:blipFill>
        <p:spPr bwMode="auto">
          <a:xfrm>
            <a:off x="361985" y="1758243"/>
            <a:ext cx="3408680" cy="2566670"/>
          </a:xfrm>
          <a:prstGeom prst="rect">
            <a:avLst/>
          </a:prstGeom>
          <a:noFill/>
          <a:ln>
            <a:noFill/>
          </a:ln>
        </p:spPr>
      </p:pic>
      <p:pic>
        <p:nvPicPr>
          <p:cNvPr id="22" name="Imagen 21" descr="C:\Users\Karen\Dropbox\Bioloid\Documento\R1_verde_im.png"/>
          <p:cNvPicPr/>
          <p:nvPr/>
        </p:nvPicPr>
        <p:blipFill>
          <a:blip r:embed="rId5">
            <a:extLst>
              <a:ext uri="{28A0092B-C50C-407E-A947-70E740481C1C}">
                <a14:useLocalDpi xmlns:a14="http://schemas.microsoft.com/office/drawing/2010/main" val="0"/>
              </a:ext>
            </a:extLst>
          </a:blip>
          <a:srcRect/>
          <a:stretch>
            <a:fillRect/>
          </a:stretch>
        </p:blipFill>
        <p:spPr bwMode="auto">
          <a:xfrm>
            <a:off x="4452620" y="1758243"/>
            <a:ext cx="3286760" cy="2469515"/>
          </a:xfrm>
          <a:prstGeom prst="rect">
            <a:avLst/>
          </a:prstGeom>
          <a:noFill/>
          <a:ln>
            <a:noFill/>
          </a:ln>
        </p:spPr>
      </p:pic>
      <p:pic>
        <p:nvPicPr>
          <p:cNvPr id="23" name="Imagen 22" descr="C:\Users\Karen\Dropbox\Bioloid\Documento\R1_verde_ia.png"/>
          <p:cNvPicPr/>
          <p:nvPr/>
        </p:nvPicPr>
        <p:blipFill>
          <a:blip r:embed="rId6">
            <a:extLst>
              <a:ext uri="{28A0092B-C50C-407E-A947-70E740481C1C}">
                <a14:useLocalDpi xmlns:a14="http://schemas.microsoft.com/office/drawing/2010/main" val="0"/>
              </a:ext>
            </a:extLst>
          </a:blip>
          <a:srcRect/>
          <a:stretch>
            <a:fillRect/>
          </a:stretch>
        </p:blipFill>
        <p:spPr bwMode="auto">
          <a:xfrm>
            <a:off x="8412246" y="1762603"/>
            <a:ext cx="3286760" cy="2469515"/>
          </a:xfrm>
          <a:prstGeom prst="rect">
            <a:avLst/>
          </a:prstGeom>
          <a:noFill/>
          <a:ln>
            <a:noFill/>
          </a:ln>
        </p:spPr>
      </p:pic>
      <p:pic>
        <p:nvPicPr>
          <p:cNvPr id="12" name="Imagen 11"/>
          <p:cNvPicPr>
            <a:picLocks noChangeAspect="1"/>
          </p:cNvPicPr>
          <p:nvPr/>
        </p:nvPicPr>
        <p:blipFill>
          <a:blip r:embed="rId7"/>
          <a:stretch>
            <a:fillRect/>
          </a:stretch>
        </p:blipFill>
        <p:spPr>
          <a:xfrm>
            <a:off x="748393" y="4463375"/>
            <a:ext cx="6991350" cy="2009775"/>
          </a:xfrm>
          <a:prstGeom prst="rect">
            <a:avLst/>
          </a:prstGeom>
        </p:spPr>
      </p:pic>
      <p:pic>
        <p:nvPicPr>
          <p:cNvPr id="14" name="Imagen 13"/>
          <p:cNvPicPr>
            <a:picLocks noChangeAspect="1"/>
          </p:cNvPicPr>
          <p:nvPr/>
        </p:nvPicPr>
        <p:blipFill>
          <a:blip r:embed="rId8"/>
          <a:stretch>
            <a:fillRect/>
          </a:stretch>
        </p:blipFill>
        <p:spPr>
          <a:xfrm>
            <a:off x="8485989" y="5116966"/>
            <a:ext cx="2047875" cy="457200"/>
          </a:xfrm>
          <a:prstGeom prst="rect">
            <a:avLst/>
          </a:prstGeom>
        </p:spPr>
      </p:pic>
      <p:pic>
        <p:nvPicPr>
          <p:cNvPr id="24" name="Imagen 23"/>
          <p:cNvPicPr>
            <a:picLocks noChangeAspect="1"/>
          </p:cNvPicPr>
          <p:nvPr/>
        </p:nvPicPr>
        <p:blipFill>
          <a:blip r:embed="rId9"/>
          <a:stretch>
            <a:fillRect/>
          </a:stretch>
        </p:blipFill>
        <p:spPr>
          <a:xfrm>
            <a:off x="8528852" y="5968274"/>
            <a:ext cx="2028825" cy="419100"/>
          </a:xfrm>
          <a:prstGeom prst="rect">
            <a:avLst/>
          </a:prstGeom>
        </p:spPr>
      </p:pic>
    </p:spTree>
    <p:extLst>
      <p:ext uri="{BB962C8B-B14F-4D97-AF65-F5344CB8AC3E}">
        <p14:creationId xmlns:p14="http://schemas.microsoft.com/office/powerpoint/2010/main" val="1966840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MX" b="1" dirty="0" smtClean="0"/>
              <a:t>RESULTADOS</a:t>
            </a:r>
            <a:endParaRPr lang="es-EC" b="1" dirty="0"/>
          </a:p>
        </p:txBody>
      </p:sp>
      <p:sp>
        <p:nvSpPr>
          <p:cNvPr id="5" name="CuadroTexto 4"/>
          <p:cNvSpPr txBox="1"/>
          <p:nvPr/>
        </p:nvSpPr>
        <p:spPr>
          <a:xfrm>
            <a:off x="3008085" y="671583"/>
            <a:ext cx="6175829" cy="369332"/>
          </a:xfrm>
          <a:prstGeom prst="rect">
            <a:avLst/>
          </a:prstGeom>
          <a:noFill/>
        </p:spPr>
        <p:txBody>
          <a:bodyPr wrap="square" rtlCol="0">
            <a:spAutoFit/>
          </a:bodyPr>
          <a:lstStyle/>
          <a:p>
            <a:pPr algn="ctr"/>
            <a:r>
              <a:rPr lang="es-MX" u="sng" dirty="0" smtClean="0"/>
              <a:t>PRUEBA 2: ÁREAS DE LAS MARCAS Y ORIENTACIÓN DEL ROBOT</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79541" y="3479124"/>
            <a:ext cx="190385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Robot humanoide</a:t>
            </a:r>
            <a:endParaRPr lang="es-EC" b="1" dirty="0"/>
          </a:p>
        </p:txBody>
      </p:sp>
      <p:graphicFrame>
        <p:nvGraphicFramePr>
          <p:cNvPr id="11" name="Gráfico 10"/>
          <p:cNvGraphicFramePr/>
          <p:nvPr>
            <p:extLst>
              <p:ext uri="{D42A27DB-BD31-4B8C-83A1-F6EECF244321}">
                <p14:modId xmlns:p14="http://schemas.microsoft.com/office/powerpoint/2010/main" val="89296430"/>
              </p:ext>
            </p:extLst>
          </p:nvPr>
        </p:nvGraphicFramePr>
        <p:xfrm>
          <a:off x="2594363" y="1515149"/>
          <a:ext cx="4231640" cy="22961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p:nvPr>
            <p:extLst>
              <p:ext uri="{D42A27DB-BD31-4B8C-83A1-F6EECF244321}">
                <p14:modId xmlns:p14="http://schemas.microsoft.com/office/powerpoint/2010/main" val="3467176182"/>
              </p:ext>
            </p:extLst>
          </p:nvPr>
        </p:nvGraphicFramePr>
        <p:xfrm>
          <a:off x="6826003" y="1478001"/>
          <a:ext cx="4284345" cy="23704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p:cNvGraphicFramePr/>
          <p:nvPr>
            <p:extLst>
              <p:ext uri="{D42A27DB-BD31-4B8C-83A1-F6EECF244321}">
                <p14:modId xmlns:p14="http://schemas.microsoft.com/office/powerpoint/2010/main" val="2017832130"/>
              </p:ext>
            </p:extLst>
          </p:nvPr>
        </p:nvGraphicFramePr>
        <p:xfrm>
          <a:off x="2594363" y="3818198"/>
          <a:ext cx="4231640" cy="23920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áfico 14"/>
          <p:cNvGraphicFramePr/>
          <p:nvPr>
            <p:extLst>
              <p:ext uri="{D42A27DB-BD31-4B8C-83A1-F6EECF244321}">
                <p14:modId xmlns:p14="http://schemas.microsoft.com/office/powerpoint/2010/main" val="930398036"/>
              </p:ext>
            </p:extLst>
          </p:nvPr>
        </p:nvGraphicFramePr>
        <p:xfrm>
          <a:off x="6826003" y="3818198"/>
          <a:ext cx="4518025" cy="24130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Imagen 2"/>
          <p:cNvPicPr>
            <a:picLocks noChangeAspect="1"/>
          </p:cNvPicPr>
          <p:nvPr/>
        </p:nvPicPr>
        <p:blipFill>
          <a:blip r:embed="rId6"/>
          <a:stretch>
            <a:fillRect/>
          </a:stretch>
        </p:blipFill>
        <p:spPr>
          <a:xfrm>
            <a:off x="3351918" y="1616295"/>
            <a:ext cx="7181850" cy="1771650"/>
          </a:xfrm>
          <a:prstGeom prst="rect">
            <a:avLst/>
          </a:prstGeom>
        </p:spPr>
      </p:pic>
      <p:pic>
        <p:nvPicPr>
          <p:cNvPr id="6" name="Imagen 5"/>
          <p:cNvPicPr>
            <a:picLocks noChangeAspect="1"/>
          </p:cNvPicPr>
          <p:nvPr/>
        </p:nvPicPr>
        <p:blipFill>
          <a:blip r:embed="rId7"/>
          <a:stretch>
            <a:fillRect/>
          </a:stretch>
        </p:blipFill>
        <p:spPr>
          <a:xfrm>
            <a:off x="3494793" y="3663790"/>
            <a:ext cx="7038975" cy="1943100"/>
          </a:xfrm>
          <a:prstGeom prst="rect">
            <a:avLst/>
          </a:prstGeom>
        </p:spPr>
      </p:pic>
    </p:spTree>
    <p:extLst>
      <p:ext uri="{BB962C8B-B14F-4D97-AF65-F5344CB8AC3E}">
        <p14:creationId xmlns:p14="http://schemas.microsoft.com/office/powerpoint/2010/main" val="230966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Graphic spid="14" grpId="0">
        <p:bldAsOne/>
      </p:bldGraphic>
      <p:bldGraphic spid="15"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MX" b="1" dirty="0" smtClean="0"/>
              <a:t>RESULTADOS</a:t>
            </a:r>
            <a:endParaRPr lang="es-EC" b="1" dirty="0"/>
          </a:p>
        </p:txBody>
      </p:sp>
      <p:sp>
        <p:nvSpPr>
          <p:cNvPr id="5" name="CuadroTexto 4"/>
          <p:cNvSpPr txBox="1"/>
          <p:nvPr/>
        </p:nvSpPr>
        <p:spPr>
          <a:xfrm>
            <a:off x="3008085" y="671583"/>
            <a:ext cx="6175829" cy="369332"/>
          </a:xfrm>
          <a:prstGeom prst="rect">
            <a:avLst/>
          </a:prstGeom>
          <a:noFill/>
        </p:spPr>
        <p:txBody>
          <a:bodyPr wrap="square" rtlCol="0">
            <a:spAutoFit/>
          </a:bodyPr>
          <a:lstStyle/>
          <a:p>
            <a:pPr algn="ctr"/>
            <a:r>
              <a:rPr lang="es-MX" u="sng" dirty="0" smtClean="0"/>
              <a:t>PRUEBA 2: ÁREAS DE LAS MARCAS Y ORIENTACIÓN DEL ROBOT</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p:cNvSpPr/>
          <p:nvPr/>
        </p:nvSpPr>
        <p:spPr>
          <a:xfrm>
            <a:off x="613387" y="3626643"/>
            <a:ext cx="1398203"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Robot móvil </a:t>
            </a:r>
            <a:endParaRPr lang="es-EC" b="1" dirty="0"/>
          </a:p>
        </p:txBody>
      </p:sp>
      <p:graphicFrame>
        <p:nvGraphicFramePr>
          <p:cNvPr id="16" name="Gráfico 15"/>
          <p:cNvGraphicFramePr/>
          <p:nvPr>
            <p:extLst>
              <p:ext uri="{D42A27DB-BD31-4B8C-83A1-F6EECF244321}">
                <p14:modId xmlns:p14="http://schemas.microsoft.com/office/powerpoint/2010/main" val="98127160"/>
              </p:ext>
            </p:extLst>
          </p:nvPr>
        </p:nvGraphicFramePr>
        <p:xfrm>
          <a:off x="2689321" y="1603930"/>
          <a:ext cx="4401820" cy="23920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Gráfico 16"/>
          <p:cNvGraphicFramePr/>
          <p:nvPr>
            <p:extLst>
              <p:ext uri="{D42A27DB-BD31-4B8C-83A1-F6EECF244321}">
                <p14:modId xmlns:p14="http://schemas.microsoft.com/office/powerpoint/2010/main" val="3133196197"/>
              </p:ext>
            </p:extLst>
          </p:nvPr>
        </p:nvGraphicFramePr>
        <p:xfrm>
          <a:off x="7046821" y="1762279"/>
          <a:ext cx="4274185"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áfico 18"/>
          <p:cNvGraphicFramePr/>
          <p:nvPr>
            <p:extLst>
              <p:ext uri="{D42A27DB-BD31-4B8C-83A1-F6EECF244321}">
                <p14:modId xmlns:p14="http://schemas.microsoft.com/office/powerpoint/2010/main" val="206729933"/>
              </p:ext>
            </p:extLst>
          </p:nvPr>
        </p:nvGraphicFramePr>
        <p:xfrm>
          <a:off x="2736376" y="3995975"/>
          <a:ext cx="4263390" cy="2338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áfico 19"/>
          <p:cNvGraphicFramePr/>
          <p:nvPr>
            <p:extLst>
              <p:ext uri="{D42A27DB-BD31-4B8C-83A1-F6EECF244321}">
                <p14:modId xmlns:p14="http://schemas.microsoft.com/office/powerpoint/2010/main" val="2513147174"/>
              </p:ext>
            </p:extLst>
          </p:nvPr>
        </p:nvGraphicFramePr>
        <p:xfrm>
          <a:off x="7093298" y="3995975"/>
          <a:ext cx="4061460" cy="2190115"/>
        </p:xfrm>
        <a:graphic>
          <a:graphicData uri="http://schemas.openxmlformats.org/drawingml/2006/chart">
            <c:chart xmlns:c="http://schemas.openxmlformats.org/drawingml/2006/chart" xmlns:r="http://schemas.openxmlformats.org/officeDocument/2006/relationships" r:id="rId5"/>
          </a:graphicData>
        </a:graphic>
      </p:graphicFrame>
      <p:pic>
        <p:nvPicPr>
          <p:cNvPr id="7" name="Imagen 6"/>
          <p:cNvPicPr>
            <a:picLocks noChangeAspect="1"/>
          </p:cNvPicPr>
          <p:nvPr/>
        </p:nvPicPr>
        <p:blipFill>
          <a:blip r:embed="rId6"/>
          <a:stretch>
            <a:fillRect/>
          </a:stretch>
        </p:blipFill>
        <p:spPr>
          <a:xfrm>
            <a:off x="3382281" y="1850652"/>
            <a:ext cx="7000875" cy="1695450"/>
          </a:xfrm>
          <a:prstGeom prst="rect">
            <a:avLst/>
          </a:prstGeom>
        </p:spPr>
      </p:pic>
      <p:pic>
        <p:nvPicPr>
          <p:cNvPr id="8" name="Imagen 7"/>
          <p:cNvPicPr>
            <a:picLocks noChangeAspect="1"/>
          </p:cNvPicPr>
          <p:nvPr/>
        </p:nvPicPr>
        <p:blipFill>
          <a:blip r:embed="rId7"/>
          <a:stretch>
            <a:fillRect/>
          </a:stretch>
        </p:blipFill>
        <p:spPr>
          <a:xfrm>
            <a:off x="3428319" y="3988463"/>
            <a:ext cx="6972300" cy="1866900"/>
          </a:xfrm>
          <a:prstGeom prst="rect">
            <a:avLst/>
          </a:prstGeom>
        </p:spPr>
      </p:pic>
    </p:spTree>
    <p:extLst>
      <p:ext uri="{BB962C8B-B14F-4D97-AF65-F5344CB8AC3E}">
        <p14:creationId xmlns:p14="http://schemas.microsoft.com/office/powerpoint/2010/main" val="35619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17" grpId="0">
        <p:bldAsOne/>
      </p:bldGraphic>
      <p:bldGraphic spid="19" grpId="0">
        <p:bldAsOne/>
      </p:bldGraphic>
      <p:bldGraphic spid="20"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RESULTADOS</a:t>
            </a:r>
            <a:endParaRPr lang="es-EC" b="1" dirty="0"/>
          </a:p>
        </p:txBody>
      </p:sp>
      <p:sp>
        <p:nvSpPr>
          <p:cNvPr id="5" name="CuadroTexto 4"/>
          <p:cNvSpPr txBox="1"/>
          <p:nvPr/>
        </p:nvSpPr>
        <p:spPr>
          <a:xfrm>
            <a:off x="3381829" y="679993"/>
            <a:ext cx="4665579" cy="369332"/>
          </a:xfrm>
          <a:prstGeom prst="rect">
            <a:avLst/>
          </a:prstGeom>
          <a:noFill/>
        </p:spPr>
        <p:txBody>
          <a:bodyPr wrap="square" rtlCol="0">
            <a:spAutoFit/>
          </a:bodyPr>
          <a:lstStyle/>
          <a:p>
            <a:pPr algn="ctr"/>
            <a:r>
              <a:rPr lang="es-MX" u="sng" dirty="0" smtClean="0"/>
              <a:t>PRUEBA 3: DISTANCIAS</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ángulo 16"/>
          <p:cNvSpPr/>
          <p:nvPr/>
        </p:nvSpPr>
        <p:spPr>
          <a:xfrm>
            <a:off x="558800" y="1478001"/>
            <a:ext cx="190385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Robot humanoide</a:t>
            </a:r>
            <a:endParaRPr lang="es-EC" b="1" dirty="0"/>
          </a:p>
        </p:txBody>
      </p:sp>
      <p:pic>
        <p:nvPicPr>
          <p:cNvPr id="6" name="Imagen 5"/>
          <p:cNvPicPr>
            <a:picLocks noChangeAspect="1"/>
          </p:cNvPicPr>
          <p:nvPr/>
        </p:nvPicPr>
        <p:blipFill>
          <a:blip r:embed="rId2"/>
          <a:stretch>
            <a:fillRect/>
          </a:stretch>
        </p:blipFill>
        <p:spPr>
          <a:xfrm>
            <a:off x="2228850" y="2406268"/>
            <a:ext cx="7331431" cy="2869175"/>
          </a:xfrm>
          <a:prstGeom prst="rect">
            <a:avLst/>
          </a:prstGeom>
        </p:spPr>
      </p:pic>
      <p:pic>
        <p:nvPicPr>
          <p:cNvPr id="12" name="Imagen 11"/>
          <p:cNvPicPr>
            <a:picLocks noChangeAspect="1"/>
          </p:cNvPicPr>
          <p:nvPr/>
        </p:nvPicPr>
        <p:blipFill>
          <a:blip r:embed="rId3"/>
          <a:stretch>
            <a:fillRect/>
          </a:stretch>
        </p:blipFill>
        <p:spPr>
          <a:xfrm>
            <a:off x="2228850" y="2406268"/>
            <a:ext cx="7434225" cy="2761048"/>
          </a:xfrm>
          <a:prstGeom prst="rect">
            <a:avLst/>
          </a:prstGeom>
        </p:spPr>
      </p:pic>
      <p:pic>
        <p:nvPicPr>
          <p:cNvPr id="14" name="Imagen 13"/>
          <p:cNvPicPr>
            <a:picLocks noChangeAspect="1"/>
          </p:cNvPicPr>
          <p:nvPr/>
        </p:nvPicPr>
        <p:blipFill>
          <a:blip r:embed="rId4"/>
          <a:stretch>
            <a:fillRect/>
          </a:stretch>
        </p:blipFill>
        <p:spPr>
          <a:xfrm>
            <a:off x="2228850" y="2406268"/>
            <a:ext cx="7420924" cy="3323783"/>
          </a:xfrm>
          <a:prstGeom prst="rect">
            <a:avLst/>
          </a:prstGeom>
        </p:spPr>
      </p:pic>
      <p:pic>
        <p:nvPicPr>
          <p:cNvPr id="15" name="Imagen 14"/>
          <p:cNvPicPr>
            <a:picLocks noChangeAspect="1"/>
          </p:cNvPicPr>
          <p:nvPr/>
        </p:nvPicPr>
        <p:blipFill>
          <a:blip r:embed="rId5"/>
          <a:stretch>
            <a:fillRect/>
          </a:stretch>
        </p:blipFill>
        <p:spPr>
          <a:xfrm>
            <a:off x="2228850" y="2406267"/>
            <a:ext cx="7434225" cy="3651177"/>
          </a:xfrm>
          <a:prstGeom prst="rect">
            <a:avLst/>
          </a:prstGeom>
        </p:spPr>
      </p:pic>
      <p:pic>
        <p:nvPicPr>
          <p:cNvPr id="16" name="Imagen 15"/>
          <p:cNvPicPr>
            <a:picLocks noChangeAspect="1"/>
          </p:cNvPicPr>
          <p:nvPr/>
        </p:nvPicPr>
        <p:blipFill>
          <a:blip r:embed="rId6"/>
          <a:stretch>
            <a:fillRect/>
          </a:stretch>
        </p:blipFill>
        <p:spPr>
          <a:xfrm>
            <a:off x="2215549" y="2406266"/>
            <a:ext cx="7449001" cy="3187710"/>
          </a:xfrm>
          <a:prstGeom prst="rect">
            <a:avLst/>
          </a:prstGeom>
        </p:spPr>
      </p:pic>
      <p:pic>
        <p:nvPicPr>
          <p:cNvPr id="29" name="Imagen 28"/>
          <p:cNvPicPr>
            <a:picLocks noChangeAspect="1"/>
          </p:cNvPicPr>
          <p:nvPr/>
        </p:nvPicPr>
        <p:blipFill>
          <a:blip r:embed="rId7"/>
          <a:stretch>
            <a:fillRect/>
          </a:stretch>
        </p:blipFill>
        <p:spPr>
          <a:xfrm>
            <a:off x="2794177" y="1409244"/>
            <a:ext cx="6200775" cy="4648200"/>
          </a:xfrm>
          <a:prstGeom prst="rect">
            <a:avLst/>
          </a:prstGeom>
        </p:spPr>
      </p:pic>
      <p:pic>
        <p:nvPicPr>
          <p:cNvPr id="30" name="Imagen 29"/>
          <p:cNvPicPr>
            <a:picLocks noChangeAspect="1"/>
          </p:cNvPicPr>
          <p:nvPr/>
        </p:nvPicPr>
        <p:blipFill>
          <a:blip r:embed="rId8"/>
          <a:stretch>
            <a:fillRect/>
          </a:stretch>
        </p:blipFill>
        <p:spPr>
          <a:xfrm>
            <a:off x="2445524" y="2030980"/>
            <a:ext cx="7000875" cy="1724025"/>
          </a:xfrm>
          <a:prstGeom prst="rect">
            <a:avLst/>
          </a:prstGeom>
        </p:spPr>
      </p:pic>
      <p:pic>
        <p:nvPicPr>
          <p:cNvPr id="31" name="Imagen 30"/>
          <p:cNvPicPr>
            <a:picLocks noChangeAspect="1"/>
          </p:cNvPicPr>
          <p:nvPr/>
        </p:nvPicPr>
        <p:blipFill>
          <a:blip r:embed="rId9"/>
          <a:stretch>
            <a:fillRect/>
          </a:stretch>
        </p:blipFill>
        <p:spPr>
          <a:xfrm>
            <a:off x="2308401" y="3938652"/>
            <a:ext cx="7172325" cy="1762125"/>
          </a:xfrm>
          <a:prstGeom prst="rect">
            <a:avLst/>
          </a:prstGeom>
        </p:spPr>
      </p:pic>
    </p:spTree>
    <p:extLst>
      <p:ext uri="{BB962C8B-B14F-4D97-AF65-F5344CB8AC3E}">
        <p14:creationId xmlns:p14="http://schemas.microsoft.com/office/powerpoint/2010/main" val="333761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RESULTADOS</a:t>
            </a:r>
            <a:endParaRPr lang="es-EC" b="1" dirty="0"/>
          </a:p>
        </p:txBody>
      </p:sp>
      <p:sp>
        <p:nvSpPr>
          <p:cNvPr id="5" name="CuadroTexto 4"/>
          <p:cNvSpPr txBox="1"/>
          <p:nvPr/>
        </p:nvSpPr>
        <p:spPr>
          <a:xfrm>
            <a:off x="3381829" y="679993"/>
            <a:ext cx="4665579" cy="369332"/>
          </a:xfrm>
          <a:prstGeom prst="rect">
            <a:avLst/>
          </a:prstGeom>
          <a:noFill/>
        </p:spPr>
        <p:txBody>
          <a:bodyPr wrap="square" rtlCol="0">
            <a:spAutoFit/>
          </a:bodyPr>
          <a:lstStyle/>
          <a:p>
            <a:pPr algn="ctr"/>
            <a:r>
              <a:rPr lang="es-MX" u="sng" dirty="0" smtClean="0"/>
              <a:t>PRUEBA 3: DISTANCIAS</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ángulo 16"/>
          <p:cNvSpPr/>
          <p:nvPr/>
        </p:nvSpPr>
        <p:spPr>
          <a:xfrm>
            <a:off x="558800" y="1478001"/>
            <a:ext cx="134530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Robot móvil</a:t>
            </a:r>
            <a:endParaRPr lang="es-EC" b="1" dirty="0"/>
          </a:p>
        </p:txBody>
      </p:sp>
      <p:pic>
        <p:nvPicPr>
          <p:cNvPr id="3" name="Imagen 2"/>
          <p:cNvPicPr>
            <a:picLocks noChangeAspect="1"/>
          </p:cNvPicPr>
          <p:nvPr/>
        </p:nvPicPr>
        <p:blipFill>
          <a:blip r:embed="rId2"/>
          <a:stretch>
            <a:fillRect/>
          </a:stretch>
        </p:blipFill>
        <p:spPr>
          <a:xfrm>
            <a:off x="2522402" y="2409002"/>
            <a:ext cx="7246551" cy="2740514"/>
          </a:xfrm>
          <a:prstGeom prst="rect">
            <a:avLst/>
          </a:prstGeom>
        </p:spPr>
      </p:pic>
      <p:pic>
        <p:nvPicPr>
          <p:cNvPr id="7" name="Imagen 6"/>
          <p:cNvPicPr>
            <a:picLocks noChangeAspect="1"/>
          </p:cNvPicPr>
          <p:nvPr/>
        </p:nvPicPr>
        <p:blipFill>
          <a:blip r:embed="rId3"/>
          <a:stretch>
            <a:fillRect/>
          </a:stretch>
        </p:blipFill>
        <p:spPr>
          <a:xfrm>
            <a:off x="2508265" y="2395855"/>
            <a:ext cx="7448844" cy="2948157"/>
          </a:xfrm>
          <a:prstGeom prst="rect">
            <a:avLst/>
          </a:prstGeom>
        </p:spPr>
      </p:pic>
      <p:pic>
        <p:nvPicPr>
          <p:cNvPr id="8" name="Imagen 7"/>
          <p:cNvPicPr>
            <a:picLocks noChangeAspect="1"/>
          </p:cNvPicPr>
          <p:nvPr/>
        </p:nvPicPr>
        <p:blipFill>
          <a:blip r:embed="rId4"/>
          <a:stretch>
            <a:fillRect/>
          </a:stretch>
        </p:blipFill>
        <p:spPr>
          <a:xfrm>
            <a:off x="2497539" y="2395854"/>
            <a:ext cx="7417137" cy="3297419"/>
          </a:xfrm>
          <a:prstGeom prst="rect">
            <a:avLst/>
          </a:prstGeom>
        </p:spPr>
      </p:pic>
      <p:pic>
        <p:nvPicPr>
          <p:cNvPr id="10" name="Imagen 9"/>
          <p:cNvPicPr>
            <a:picLocks noChangeAspect="1"/>
          </p:cNvPicPr>
          <p:nvPr/>
        </p:nvPicPr>
        <p:blipFill>
          <a:blip r:embed="rId5"/>
          <a:stretch>
            <a:fillRect/>
          </a:stretch>
        </p:blipFill>
        <p:spPr>
          <a:xfrm>
            <a:off x="2508265" y="2380086"/>
            <a:ext cx="7378993" cy="3133208"/>
          </a:xfrm>
          <a:prstGeom prst="rect">
            <a:avLst/>
          </a:prstGeom>
        </p:spPr>
      </p:pic>
      <p:pic>
        <p:nvPicPr>
          <p:cNvPr id="11" name="Imagen 10"/>
          <p:cNvPicPr>
            <a:picLocks noChangeAspect="1"/>
          </p:cNvPicPr>
          <p:nvPr/>
        </p:nvPicPr>
        <p:blipFill>
          <a:blip r:embed="rId6"/>
          <a:stretch>
            <a:fillRect/>
          </a:stretch>
        </p:blipFill>
        <p:spPr>
          <a:xfrm>
            <a:off x="2494984" y="2365579"/>
            <a:ext cx="7462125" cy="3234691"/>
          </a:xfrm>
          <a:prstGeom prst="rect">
            <a:avLst/>
          </a:prstGeom>
        </p:spPr>
      </p:pic>
      <p:pic>
        <p:nvPicPr>
          <p:cNvPr id="21" name="Imagen 20"/>
          <p:cNvPicPr>
            <a:picLocks noChangeAspect="1"/>
          </p:cNvPicPr>
          <p:nvPr/>
        </p:nvPicPr>
        <p:blipFill>
          <a:blip r:embed="rId7"/>
          <a:stretch>
            <a:fillRect/>
          </a:stretch>
        </p:blipFill>
        <p:spPr>
          <a:xfrm>
            <a:off x="3381829" y="1550595"/>
            <a:ext cx="6162675" cy="4638675"/>
          </a:xfrm>
          <a:prstGeom prst="rect">
            <a:avLst/>
          </a:prstGeom>
        </p:spPr>
      </p:pic>
      <p:pic>
        <p:nvPicPr>
          <p:cNvPr id="23" name="Imagen 22"/>
          <p:cNvPicPr>
            <a:picLocks noChangeAspect="1"/>
          </p:cNvPicPr>
          <p:nvPr/>
        </p:nvPicPr>
        <p:blipFill>
          <a:blip r:embed="rId8"/>
          <a:stretch>
            <a:fillRect/>
          </a:stretch>
        </p:blipFill>
        <p:spPr>
          <a:xfrm>
            <a:off x="2793479" y="1786040"/>
            <a:ext cx="7010400" cy="1676400"/>
          </a:xfrm>
          <a:prstGeom prst="rect">
            <a:avLst/>
          </a:prstGeom>
        </p:spPr>
      </p:pic>
      <p:pic>
        <p:nvPicPr>
          <p:cNvPr id="24" name="Imagen 23"/>
          <p:cNvPicPr>
            <a:picLocks noChangeAspect="1"/>
          </p:cNvPicPr>
          <p:nvPr/>
        </p:nvPicPr>
        <p:blipFill>
          <a:blip r:embed="rId9"/>
          <a:stretch>
            <a:fillRect/>
          </a:stretch>
        </p:blipFill>
        <p:spPr>
          <a:xfrm>
            <a:off x="2857808" y="3869932"/>
            <a:ext cx="7029450" cy="1704975"/>
          </a:xfrm>
          <a:prstGeom prst="rect">
            <a:avLst/>
          </a:prstGeom>
        </p:spPr>
      </p:pic>
    </p:spTree>
    <p:extLst>
      <p:ext uri="{BB962C8B-B14F-4D97-AF65-F5344CB8AC3E}">
        <p14:creationId xmlns:p14="http://schemas.microsoft.com/office/powerpoint/2010/main" val="25383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PRUEBAS</a:t>
            </a:r>
            <a:endParaRPr lang="es-EC" b="1" dirty="0"/>
          </a:p>
        </p:txBody>
      </p:sp>
      <p:sp>
        <p:nvSpPr>
          <p:cNvPr id="5" name="CuadroTexto 4"/>
          <p:cNvSpPr txBox="1"/>
          <p:nvPr/>
        </p:nvSpPr>
        <p:spPr>
          <a:xfrm>
            <a:off x="3533012" y="578234"/>
            <a:ext cx="4665579" cy="369332"/>
          </a:xfrm>
          <a:prstGeom prst="rect">
            <a:avLst/>
          </a:prstGeom>
          <a:noFill/>
        </p:spPr>
        <p:txBody>
          <a:bodyPr wrap="square" rtlCol="0">
            <a:spAutoFit/>
          </a:bodyPr>
          <a:lstStyle/>
          <a:p>
            <a:pPr algn="ctr"/>
            <a:r>
              <a:rPr lang="es-MX" u="sng" dirty="0" smtClean="0"/>
              <a:t>PRUEBA 4: TRABAJO COLABORATIVO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6" name="Rectángulo 15"/>
          <p:cNvSpPr/>
          <p:nvPr/>
        </p:nvSpPr>
        <p:spPr>
          <a:xfrm>
            <a:off x="849256" y="2504793"/>
            <a:ext cx="2261517"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Objetos superpuestos</a:t>
            </a:r>
            <a:endParaRPr lang="es-EC" b="1" dirty="0"/>
          </a:p>
        </p:txBody>
      </p:sp>
      <p:pic>
        <p:nvPicPr>
          <p:cNvPr id="7" name="Imagen 6"/>
          <p:cNvPicPr>
            <a:picLocks noChangeAspect="1"/>
          </p:cNvPicPr>
          <p:nvPr/>
        </p:nvPicPr>
        <p:blipFill>
          <a:blip r:embed="rId2"/>
          <a:stretch>
            <a:fillRect/>
          </a:stretch>
        </p:blipFill>
        <p:spPr>
          <a:xfrm>
            <a:off x="3657197" y="1344896"/>
            <a:ext cx="7162800" cy="2771775"/>
          </a:xfrm>
          <a:prstGeom prst="rect">
            <a:avLst/>
          </a:prstGeom>
        </p:spPr>
      </p:pic>
      <p:pic>
        <p:nvPicPr>
          <p:cNvPr id="8" name="Imagen 7"/>
          <p:cNvPicPr>
            <a:picLocks noChangeAspect="1"/>
          </p:cNvPicPr>
          <p:nvPr/>
        </p:nvPicPr>
        <p:blipFill>
          <a:blip r:embed="rId3"/>
          <a:stretch>
            <a:fillRect/>
          </a:stretch>
        </p:blipFill>
        <p:spPr>
          <a:xfrm>
            <a:off x="3676247" y="1259171"/>
            <a:ext cx="7143750" cy="2857500"/>
          </a:xfrm>
          <a:prstGeom prst="rect">
            <a:avLst/>
          </a:prstGeom>
        </p:spPr>
      </p:pic>
      <p:pic>
        <p:nvPicPr>
          <p:cNvPr id="10" name="Imagen 9"/>
          <p:cNvPicPr>
            <a:picLocks noChangeAspect="1"/>
          </p:cNvPicPr>
          <p:nvPr/>
        </p:nvPicPr>
        <p:blipFill>
          <a:blip r:embed="rId4"/>
          <a:stretch>
            <a:fillRect/>
          </a:stretch>
        </p:blipFill>
        <p:spPr>
          <a:xfrm>
            <a:off x="3700059" y="1306796"/>
            <a:ext cx="7096125" cy="2762250"/>
          </a:xfrm>
          <a:prstGeom prst="rect">
            <a:avLst/>
          </a:prstGeom>
        </p:spPr>
      </p:pic>
      <p:sp>
        <p:nvSpPr>
          <p:cNvPr id="11" name="Rectángulo 10"/>
          <p:cNvSpPr/>
          <p:nvPr/>
        </p:nvSpPr>
        <p:spPr>
          <a:xfrm>
            <a:off x="423218" y="4891615"/>
            <a:ext cx="6332643" cy="1200329"/>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Tiempo promedio = </a:t>
            </a:r>
            <a:r>
              <a:rPr lang="es-EC" dirty="0">
                <a:latin typeface="Calibri" panose="020F0502020204030204" pitchFamily="34" charset="0"/>
                <a:ea typeface="Calibri" panose="020F0502020204030204" pitchFamily="34" charset="0"/>
              </a:rPr>
              <a:t>4.98 </a:t>
            </a:r>
            <a:r>
              <a:rPr lang="es-EC" dirty="0" smtClean="0">
                <a:latin typeface="Calibri" panose="020F0502020204030204" pitchFamily="34" charset="0"/>
                <a:ea typeface="Calibri" panose="020F0502020204030204" pitchFamily="34" charset="0"/>
              </a:rPr>
              <a:t>minutos</a:t>
            </a:r>
          </a:p>
          <a:p>
            <a:r>
              <a:rPr lang="es-EC" dirty="0" smtClean="0">
                <a:latin typeface="Calibri" panose="020F0502020204030204" pitchFamily="34" charset="0"/>
                <a:ea typeface="Calibri" panose="020F0502020204030204" pitchFamily="34" charset="0"/>
              </a:rPr>
              <a:t>Efectividad de </a:t>
            </a:r>
            <a:r>
              <a:rPr lang="es-EC" dirty="0">
                <a:latin typeface="Calibri" panose="020F0502020204030204" pitchFamily="34" charset="0"/>
                <a:ea typeface="Calibri" panose="020F0502020204030204" pitchFamily="34" charset="0"/>
              </a:rPr>
              <a:t>la prueba </a:t>
            </a:r>
            <a:r>
              <a:rPr lang="es-EC" dirty="0" smtClean="0">
                <a:latin typeface="Calibri" panose="020F0502020204030204" pitchFamily="34" charset="0"/>
                <a:ea typeface="Calibri" panose="020F0502020204030204" pitchFamily="34" charset="0"/>
              </a:rPr>
              <a:t>= 83.33%</a:t>
            </a:r>
          </a:p>
          <a:p>
            <a:r>
              <a:rPr lang="es-EC" dirty="0" smtClean="0">
                <a:latin typeface="Calibri" panose="020F0502020204030204" pitchFamily="34" charset="0"/>
                <a:ea typeface="Calibri" panose="020F0502020204030204" pitchFamily="34" charset="0"/>
              </a:rPr>
              <a:t>Objetos recolectados </a:t>
            </a:r>
            <a:r>
              <a:rPr lang="es-EC" dirty="0">
                <a:latin typeface="Calibri" panose="020F0502020204030204" pitchFamily="34" charset="0"/>
                <a:ea typeface="Calibri" panose="020F0502020204030204" pitchFamily="34" charset="0"/>
              </a:rPr>
              <a:t>correctamente </a:t>
            </a:r>
            <a:r>
              <a:rPr lang="es-EC" dirty="0" smtClean="0">
                <a:latin typeface="Calibri" panose="020F0502020204030204" pitchFamily="34" charset="0"/>
                <a:ea typeface="Calibri" panose="020F0502020204030204" pitchFamily="34" charset="0"/>
              </a:rPr>
              <a:t>= </a:t>
            </a:r>
            <a:r>
              <a:rPr lang="es-EC" dirty="0">
                <a:latin typeface="Calibri" panose="020F0502020204030204" pitchFamily="34" charset="0"/>
                <a:ea typeface="Calibri" panose="020F0502020204030204" pitchFamily="34" charset="0"/>
              </a:rPr>
              <a:t>92% </a:t>
            </a:r>
            <a:endParaRPr lang="es-EC" dirty="0" smtClean="0">
              <a:latin typeface="Calibri" panose="020F0502020204030204" pitchFamily="34" charset="0"/>
              <a:ea typeface="Calibri" panose="020F0502020204030204" pitchFamily="34" charset="0"/>
            </a:endParaRPr>
          </a:p>
          <a:p>
            <a:r>
              <a:rPr lang="es-EC" dirty="0" smtClean="0">
                <a:latin typeface="Calibri" panose="020F0502020204030204" pitchFamily="34" charset="0"/>
                <a:ea typeface="Calibri" panose="020F0502020204030204" pitchFamily="34" charset="0"/>
              </a:rPr>
              <a:t>Efectividad del </a:t>
            </a:r>
            <a:r>
              <a:rPr lang="es-EC" dirty="0">
                <a:latin typeface="Calibri" panose="020F0502020204030204" pitchFamily="34" charset="0"/>
                <a:ea typeface="Calibri" panose="020F0502020204030204" pitchFamily="34" charset="0"/>
              </a:rPr>
              <a:t>algoritmo de verificación de color </a:t>
            </a:r>
            <a:r>
              <a:rPr lang="es-EC" dirty="0" smtClean="0">
                <a:latin typeface="Calibri" panose="020F0502020204030204" pitchFamily="34" charset="0"/>
                <a:ea typeface="Calibri" panose="020F0502020204030204" pitchFamily="34" charset="0"/>
              </a:rPr>
              <a:t>= </a:t>
            </a:r>
            <a:r>
              <a:rPr lang="es-EC" dirty="0">
                <a:latin typeface="Calibri" panose="020F0502020204030204" pitchFamily="34" charset="0"/>
                <a:ea typeface="Calibri" panose="020F0502020204030204" pitchFamily="34" charset="0"/>
              </a:rPr>
              <a:t>92%.</a:t>
            </a:r>
            <a:endParaRPr lang="es-EC" dirty="0"/>
          </a:p>
        </p:txBody>
      </p:sp>
      <p:sp>
        <p:nvSpPr>
          <p:cNvPr id="18" name="Rectángulo 17"/>
          <p:cNvSpPr/>
          <p:nvPr/>
        </p:nvSpPr>
        <p:spPr>
          <a:xfrm>
            <a:off x="421294" y="4107146"/>
            <a:ext cx="134530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Robot móvil</a:t>
            </a:r>
            <a:endParaRPr lang="es-EC" b="1" dirty="0"/>
          </a:p>
        </p:txBody>
      </p:sp>
      <p:sp>
        <p:nvSpPr>
          <p:cNvPr id="12" name="Rectángulo 11"/>
          <p:cNvSpPr/>
          <p:nvPr/>
        </p:nvSpPr>
        <p:spPr>
          <a:xfrm>
            <a:off x="423218" y="4529395"/>
            <a:ext cx="1343381" cy="369332"/>
          </a:xfrm>
          <a:prstGeom prst="rect">
            <a:avLst/>
          </a:prstGeom>
        </p:spPr>
        <p:txBody>
          <a:bodyPr wrap="none">
            <a:spAutoFit/>
          </a:bodyPr>
          <a:lstStyle/>
          <a:p>
            <a:r>
              <a:rPr lang="es-EC" i="1" dirty="0" smtClean="0">
                <a:latin typeface="Calibri" panose="020F0502020204030204" pitchFamily="34" charset="0"/>
                <a:ea typeface="Calibri" panose="020F0502020204030204" pitchFamily="34" charset="0"/>
              </a:rPr>
              <a:t>Dos </a:t>
            </a:r>
            <a:r>
              <a:rPr lang="es-EC" i="1" dirty="0">
                <a:latin typeface="Calibri" panose="020F0502020204030204" pitchFamily="34" charset="0"/>
                <a:ea typeface="Calibri" panose="020F0502020204030204" pitchFamily="34" charset="0"/>
              </a:rPr>
              <a:t>objetos </a:t>
            </a:r>
            <a:endParaRPr lang="es-EC" i="1" dirty="0"/>
          </a:p>
        </p:txBody>
      </p:sp>
      <p:sp>
        <p:nvSpPr>
          <p:cNvPr id="19" name="Rectángulo 18"/>
          <p:cNvSpPr/>
          <p:nvPr/>
        </p:nvSpPr>
        <p:spPr>
          <a:xfrm>
            <a:off x="6169594" y="4436976"/>
            <a:ext cx="1605696" cy="369332"/>
          </a:xfrm>
          <a:prstGeom prst="rect">
            <a:avLst/>
          </a:prstGeom>
        </p:spPr>
        <p:txBody>
          <a:bodyPr wrap="none">
            <a:spAutoFit/>
          </a:bodyPr>
          <a:lstStyle/>
          <a:p>
            <a:r>
              <a:rPr lang="es-EC" i="1" dirty="0" smtClean="0">
                <a:latin typeface="Calibri" panose="020F0502020204030204" pitchFamily="34" charset="0"/>
                <a:ea typeface="Calibri" panose="020F0502020204030204" pitchFamily="34" charset="0"/>
              </a:rPr>
              <a:t>Cuatro </a:t>
            </a:r>
            <a:r>
              <a:rPr lang="es-EC" i="1" dirty="0">
                <a:latin typeface="Calibri" panose="020F0502020204030204" pitchFamily="34" charset="0"/>
                <a:ea typeface="Calibri" panose="020F0502020204030204" pitchFamily="34" charset="0"/>
              </a:rPr>
              <a:t>objetos </a:t>
            </a:r>
            <a:endParaRPr lang="es-EC" i="1" dirty="0"/>
          </a:p>
        </p:txBody>
      </p:sp>
      <p:sp>
        <p:nvSpPr>
          <p:cNvPr id="20" name="Rectángulo 19"/>
          <p:cNvSpPr/>
          <p:nvPr/>
        </p:nvSpPr>
        <p:spPr>
          <a:xfrm>
            <a:off x="6169594" y="4859303"/>
            <a:ext cx="6332643" cy="1200329"/>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Tiempo promedio = 12.68 minutos</a:t>
            </a:r>
          </a:p>
          <a:p>
            <a:r>
              <a:rPr lang="es-EC" dirty="0" smtClean="0">
                <a:latin typeface="Calibri" panose="020F0502020204030204" pitchFamily="34" charset="0"/>
                <a:ea typeface="Calibri" panose="020F0502020204030204" pitchFamily="34" charset="0"/>
              </a:rPr>
              <a:t>Efectividad de </a:t>
            </a:r>
            <a:r>
              <a:rPr lang="es-EC" dirty="0">
                <a:latin typeface="Calibri" panose="020F0502020204030204" pitchFamily="34" charset="0"/>
                <a:ea typeface="Calibri" panose="020F0502020204030204" pitchFamily="34" charset="0"/>
              </a:rPr>
              <a:t>la prueba </a:t>
            </a:r>
            <a:r>
              <a:rPr lang="es-EC" dirty="0" smtClean="0">
                <a:latin typeface="Calibri" panose="020F0502020204030204" pitchFamily="34" charset="0"/>
                <a:ea typeface="Calibri" panose="020F0502020204030204" pitchFamily="34" charset="0"/>
              </a:rPr>
              <a:t>= 66.67%</a:t>
            </a:r>
          </a:p>
          <a:p>
            <a:r>
              <a:rPr lang="es-EC" dirty="0" smtClean="0">
                <a:latin typeface="Calibri" panose="020F0502020204030204" pitchFamily="34" charset="0"/>
                <a:ea typeface="Calibri" panose="020F0502020204030204" pitchFamily="34" charset="0"/>
              </a:rPr>
              <a:t>Objetos recolectados </a:t>
            </a:r>
            <a:r>
              <a:rPr lang="es-EC" dirty="0">
                <a:latin typeface="Calibri" panose="020F0502020204030204" pitchFamily="34" charset="0"/>
                <a:ea typeface="Calibri" panose="020F0502020204030204" pitchFamily="34" charset="0"/>
              </a:rPr>
              <a:t>correctamente </a:t>
            </a:r>
            <a:r>
              <a:rPr lang="es-EC" dirty="0" smtClean="0">
                <a:latin typeface="Calibri" panose="020F0502020204030204" pitchFamily="34" charset="0"/>
                <a:ea typeface="Calibri" panose="020F0502020204030204" pitchFamily="34" charset="0"/>
              </a:rPr>
              <a:t>= 83.33% </a:t>
            </a:r>
          </a:p>
          <a:p>
            <a:r>
              <a:rPr lang="es-EC" dirty="0" smtClean="0">
                <a:latin typeface="Calibri" panose="020F0502020204030204" pitchFamily="34" charset="0"/>
                <a:ea typeface="Calibri" panose="020F0502020204030204" pitchFamily="34" charset="0"/>
              </a:rPr>
              <a:t>Efectividad del </a:t>
            </a:r>
            <a:r>
              <a:rPr lang="es-EC" dirty="0">
                <a:latin typeface="Calibri" panose="020F0502020204030204" pitchFamily="34" charset="0"/>
                <a:ea typeface="Calibri" panose="020F0502020204030204" pitchFamily="34" charset="0"/>
              </a:rPr>
              <a:t>algoritmo de verificación de color </a:t>
            </a:r>
            <a:r>
              <a:rPr lang="es-EC" dirty="0" smtClean="0">
                <a:latin typeface="Calibri" panose="020F0502020204030204" pitchFamily="34" charset="0"/>
                <a:ea typeface="Calibri" panose="020F0502020204030204" pitchFamily="34" charset="0"/>
              </a:rPr>
              <a:t>= 83.33%.</a:t>
            </a:r>
            <a:endParaRPr lang="es-EC" dirty="0"/>
          </a:p>
        </p:txBody>
      </p:sp>
      <p:sp>
        <p:nvSpPr>
          <p:cNvPr id="21" name="Rectángulo 20"/>
          <p:cNvSpPr/>
          <p:nvPr/>
        </p:nvSpPr>
        <p:spPr>
          <a:xfrm>
            <a:off x="423218" y="4894193"/>
            <a:ext cx="6332643" cy="1200329"/>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Tiempo promedio = 8.92 minutos</a:t>
            </a:r>
          </a:p>
          <a:p>
            <a:r>
              <a:rPr lang="es-EC" dirty="0" smtClean="0">
                <a:latin typeface="Calibri" panose="020F0502020204030204" pitchFamily="34" charset="0"/>
                <a:ea typeface="Calibri" panose="020F0502020204030204" pitchFamily="34" charset="0"/>
              </a:rPr>
              <a:t>Efectividad de </a:t>
            </a:r>
            <a:r>
              <a:rPr lang="es-EC" dirty="0">
                <a:latin typeface="Calibri" panose="020F0502020204030204" pitchFamily="34" charset="0"/>
                <a:ea typeface="Calibri" panose="020F0502020204030204" pitchFamily="34" charset="0"/>
              </a:rPr>
              <a:t>la prueba </a:t>
            </a:r>
            <a:r>
              <a:rPr lang="es-EC" dirty="0" smtClean="0">
                <a:latin typeface="Calibri" panose="020F0502020204030204" pitchFamily="34" charset="0"/>
                <a:ea typeface="Calibri" panose="020F0502020204030204" pitchFamily="34" charset="0"/>
              </a:rPr>
              <a:t>= 66.64%</a:t>
            </a:r>
          </a:p>
          <a:p>
            <a:r>
              <a:rPr lang="es-EC" dirty="0" smtClean="0">
                <a:latin typeface="Calibri" panose="020F0502020204030204" pitchFamily="34" charset="0"/>
                <a:ea typeface="Calibri" panose="020F0502020204030204" pitchFamily="34" charset="0"/>
              </a:rPr>
              <a:t>Objetos recolectados </a:t>
            </a:r>
            <a:r>
              <a:rPr lang="es-EC" dirty="0">
                <a:latin typeface="Calibri" panose="020F0502020204030204" pitchFamily="34" charset="0"/>
                <a:ea typeface="Calibri" panose="020F0502020204030204" pitchFamily="34" charset="0"/>
              </a:rPr>
              <a:t>correctamente </a:t>
            </a:r>
            <a:r>
              <a:rPr lang="es-EC" dirty="0" smtClean="0">
                <a:latin typeface="Calibri" panose="020F0502020204030204" pitchFamily="34" charset="0"/>
                <a:ea typeface="Calibri" panose="020F0502020204030204" pitchFamily="34" charset="0"/>
              </a:rPr>
              <a:t>= 75% </a:t>
            </a:r>
          </a:p>
          <a:p>
            <a:r>
              <a:rPr lang="es-EC" dirty="0" smtClean="0">
                <a:latin typeface="Calibri" panose="020F0502020204030204" pitchFamily="34" charset="0"/>
                <a:ea typeface="Calibri" panose="020F0502020204030204" pitchFamily="34" charset="0"/>
              </a:rPr>
              <a:t>Efectividad del </a:t>
            </a:r>
            <a:r>
              <a:rPr lang="es-EC" dirty="0">
                <a:latin typeface="Calibri" panose="020F0502020204030204" pitchFamily="34" charset="0"/>
                <a:ea typeface="Calibri" panose="020F0502020204030204" pitchFamily="34" charset="0"/>
              </a:rPr>
              <a:t>algoritmo de verificación de color </a:t>
            </a:r>
            <a:r>
              <a:rPr lang="es-EC" dirty="0" smtClean="0">
                <a:latin typeface="Calibri" panose="020F0502020204030204" pitchFamily="34" charset="0"/>
                <a:ea typeface="Calibri" panose="020F0502020204030204" pitchFamily="34" charset="0"/>
              </a:rPr>
              <a:t>= 100%.</a:t>
            </a:r>
            <a:endParaRPr lang="es-EC" dirty="0"/>
          </a:p>
        </p:txBody>
      </p:sp>
      <p:sp>
        <p:nvSpPr>
          <p:cNvPr id="22" name="Rectángulo 21"/>
          <p:cNvSpPr/>
          <p:nvPr/>
        </p:nvSpPr>
        <p:spPr>
          <a:xfrm>
            <a:off x="421294" y="4109724"/>
            <a:ext cx="190385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Robot humanoide</a:t>
            </a:r>
            <a:endParaRPr lang="es-EC" b="1" dirty="0"/>
          </a:p>
        </p:txBody>
      </p:sp>
      <p:sp>
        <p:nvSpPr>
          <p:cNvPr id="23" name="Rectángulo 22"/>
          <p:cNvSpPr/>
          <p:nvPr/>
        </p:nvSpPr>
        <p:spPr>
          <a:xfrm>
            <a:off x="423218" y="4531973"/>
            <a:ext cx="1343381" cy="369332"/>
          </a:xfrm>
          <a:prstGeom prst="rect">
            <a:avLst/>
          </a:prstGeom>
        </p:spPr>
        <p:txBody>
          <a:bodyPr wrap="none">
            <a:spAutoFit/>
          </a:bodyPr>
          <a:lstStyle/>
          <a:p>
            <a:r>
              <a:rPr lang="es-EC" i="1" dirty="0" smtClean="0">
                <a:latin typeface="Calibri" panose="020F0502020204030204" pitchFamily="34" charset="0"/>
                <a:ea typeface="Calibri" panose="020F0502020204030204" pitchFamily="34" charset="0"/>
              </a:rPr>
              <a:t>Dos </a:t>
            </a:r>
            <a:r>
              <a:rPr lang="es-EC" i="1" dirty="0">
                <a:latin typeface="Calibri" panose="020F0502020204030204" pitchFamily="34" charset="0"/>
                <a:ea typeface="Calibri" panose="020F0502020204030204" pitchFamily="34" charset="0"/>
              </a:rPr>
              <a:t>objetos </a:t>
            </a:r>
            <a:endParaRPr lang="es-EC" i="1" dirty="0"/>
          </a:p>
        </p:txBody>
      </p:sp>
      <p:sp>
        <p:nvSpPr>
          <p:cNvPr id="24" name="Rectángulo 23"/>
          <p:cNvSpPr/>
          <p:nvPr/>
        </p:nvSpPr>
        <p:spPr>
          <a:xfrm>
            <a:off x="6169594" y="4439554"/>
            <a:ext cx="1605696" cy="369332"/>
          </a:xfrm>
          <a:prstGeom prst="rect">
            <a:avLst/>
          </a:prstGeom>
        </p:spPr>
        <p:txBody>
          <a:bodyPr wrap="none">
            <a:spAutoFit/>
          </a:bodyPr>
          <a:lstStyle/>
          <a:p>
            <a:r>
              <a:rPr lang="es-EC" i="1" dirty="0" smtClean="0">
                <a:latin typeface="Calibri" panose="020F0502020204030204" pitchFamily="34" charset="0"/>
                <a:ea typeface="Calibri" panose="020F0502020204030204" pitchFamily="34" charset="0"/>
              </a:rPr>
              <a:t>Cuatro </a:t>
            </a:r>
            <a:r>
              <a:rPr lang="es-EC" i="1" dirty="0">
                <a:latin typeface="Calibri" panose="020F0502020204030204" pitchFamily="34" charset="0"/>
                <a:ea typeface="Calibri" panose="020F0502020204030204" pitchFamily="34" charset="0"/>
              </a:rPr>
              <a:t>objetos </a:t>
            </a:r>
            <a:endParaRPr lang="es-EC" i="1" dirty="0"/>
          </a:p>
        </p:txBody>
      </p:sp>
      <p:sp>
        <p:nvSpPr>
          <p:cNvPr id="25" name="Rectángulo 24"/>
          <p:cNvSpPr/>
          <p:nvPr/>
        </p:nvSpPr>
        <p:spPr>
          <a:xfrm>
            <a:off x="6169594" y="4861881"/>
            <a:ext cx="6332643" cy="1200329"/>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Tiempo promedio = 35.23 minutos</a:t>
            </a:r>
          </a:p>
          <a:p>
            <a:r>
              <a:rPr lang="es-EC" dirty="0" smtClean="0">
                <a:latin typeface="Calibri" panose="020F0502020204030204" pitchFamily="34" charset="0"/>
                <a:ea typeface="Calibri" panose="020F0502020204030204" pitchFamily="34" charset="0"/>
              </a:rPr>
              <a:t>Efectividad de </a:t>
            </a:r>
            <a:r>
              <a:rPr lang="es-EC" dirty="0">
                <a:latin typeface="Calibri" panose="020F0502020204030204" pitchFamily="34" charset="0"/>
                <a:ea typeface="Calibri" panose="020F0502020204030204" pitchFamily="34" charset="0"/>
              </a:rPr>
              <a:t>la prueba </a:t>
            </a:r>
            <a:r>
              <a:rPr lang="es-EC" dirty="0" smtClean="0">
                <a:latin typeface="Calibri" panose="020F0502020204030204" pitchFamily="34" charset="0"/>
                <a:ea typeface="Calibri" panose="020F0502020204030204" pitchFamily="34" charset="0"/>
              </a:rPr>
              <a:t>= 66.67%</a:t>
            </a:r>
          </a:p>
          <a:p>
            <a:r>
              <a:rPr lang="es-EC" dirty="0" smtClean="0">
                <a:latin typeface="Calibri" panose="020F0502020204030204" pitchFamily="34" charset="0"/>
                <a:ea typeface="Calibri" panose="020F0502020204030204" pitchFamily="34" charset="0"/>
              </a:rPr>
              <a:t>Objetos recolectados </a:t>
            </a:r>
            <a:r>
              <a:rPr lang="es-EC" dirty="0">
                <a:latin typeface="Calibri" panose="020F0502020204030204" pitchFamily="34" charset="0"/>
                <a:ea typeface="Calibri" panose="020F0502020204030204" pitchFamily="34" charset="0"/>
              </a:rPr>
              <a:t>correctamente </a:t>
            </a:r>
            <a:r>
              <a:rPr lang="es-EC" dirty="0" smtClean="0">
                <a:latin typeface="Calibri" panose="020F0502020204030204" pitchFamily="34" charset="0"/>
                <a:ea typeface="Calibri" panose="020F0502020204030204" pitchFamily="34" charset="0"/>
              </a:rPr>
              <a:t>= 91.67% </a:t>
            </a:r>
          </a:p>
          <a:p>
            <a:r>
              <a:rPr lang="es-EC" dirty="0" smtClean="0">
                <a:latin typeface="Calibri" panose="020F0502020204030204" pitchFamily="34" charset="0"/>
                <a:ea typeface="Calibri" panose="020F0502020204030204" pitchFamily="34" charset="0"/>
              </a:rPr>
              <a:t>Efectividad del </a:t>
            </a:r>
            <a:r>
              <a:rPr lang="es-EC" dirty="0">
                <a:latin typeface="Calibri" panose="020F0502020204030204" pitchFamily="34" charset="0"/>
                <a:ea typeface="Calibri" panose="020F0502020204030204" pitchFamily="34" charset="0"/>
              </a:rPr>
              <a:t>algoritmo de verificación de color </a:t>
            </a:r>
            <a:r>
              <a:rPr lang="es-EC" dirty="0" smtClean="0">
                <a:latin typeface="Calibri" panose="020F0502020204030204" pitchFamily="34" charset="0"/>
                <a:ea typeface="Calibri" panose="020F0502020204030204" pitchFamily="34" charset="0"/>
              </a:rPr>
              <a:t>= 91.67%.</a:t>
            </a:r>
            <a:endParaRPr lang="es-EC" dirty="0"/>
          </a:p>
        </p:txBody>
      </p:sp>
    </p:spTree>
    <p:extLst>
      <p:ext uri="{BB962C8B-B14F-4D97-AF65-F5344CB8AC3E}">
        <p14:creationId xmlns:p14="http://schemas.microsoft.com/office/powerpoint/2010/main" val="286533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8" grpId="0"/>
      <p:bldP spid="18" grpId="1"/>
      <p:bldP spid="12" grpId="0"/>
      <p:bldP spid="12" grpId="1"/>
      <p:bldP spid="19" grpId="0"/>
      <p:bldP spid="19" grpId="1"/>
      <p:bldP spid="20" grpId="0"/>
      <p:bldP spid="20" grpId="1"/>
      <p:bldP spid="21" grpId="0"/>
      <p:bldP spid="22" grpId="0"/>
      <p:bldP spid="23" grpId="0"/>
      <p:bldP spid="24" grpId="0"/>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PRUEBAS</a:t>
            </a:r>
            <a:endParaRPr lang="es-EC" b="1" dirty="0"/>
          </a:p>
        </p:txBody>
      </p:sp>
      <p:sp>
        <p:nvSpPr>
          <p:cNvPr id="5" name="CuadroTexto 4"/>
          <p:cNvSpPr txBox="1"/>
          <p:nvPr/>
        </p:nvSpPr>
        <p:spPr>
          <a:xfrm>
            <a:off x="3533012" y="578234"/>
            <a:ext cx="4665579" cy="369332"/>
          </a:xfrm>
          <a:prstGeom prst="rect">
            <a:avLst/>
          </a:prstGeom>
          <a:noFill/>
        </p:spPr>
        <p:txBody>
          <a:bodyPr wrap="square" rtlCol="0">
            <a:spAutoFit/>
          </a:bodyPr>
          <a:lstStyle/>
          <a:p>
            <a:pPr algn="ctr"/>
            <a:r>
              <a:rPr lang="es-MX" u="sng" dirty="0" smtClean="0"/>
              <a:t>PRUEBA 4: TRABAJO COLABORATIVO</a:t>
            </a:r>
            <a:endParaRPr lang="es-EC" u="sng"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ángulo 2"/>
          <p:cNvSpPr/>
          <p:nvPr/>
        </p:nvSpPr>
        <p:spPr>
          <a:xfrm>
            <a:off x="558800" y="1165249"/>
            <a:ext cx="10952480" cy="2410916"/>
          </a:xfrm>
          <a:prstGeom prst="rect">
            <a:avLst/>
          </a:prstGeom>
        </p:spPr>
        <p:txBody>
          <a:bodyPr wrap="square">
            <a:spAutoFit/>
          </a:bodyPr>
          <a:lstStyle/>
          <a:p>
            <a:pPr marL="342900" lvl="0" indent="-342900">
              <a:lnSpc>
                <a:spcPct val="200000"/>
              </a:lnSpc>
              <a:spcAft>
                <a:spcPts val="800"/>
              </a:spcAft>
              <a:buFont typeface="Calibri" panose="020F0502020204030204" pitchFamily="34" charset="0"/>
              <a:buChar char="­"/>
            </a:pPr>
            <a:r>
              <a:rPr lang="es-EC" dirty="0">
                <a:latin typeface="Calibri" panose="020F0502020204030204" pitchFamily="34" charset="0"/>
                <a:ea typeface="Calibri" panose="020F0502020204030204" pitchFamily="34" charset="0"/>
                <a:cs typeface="Times New Roman" panose="02020603050405020304" pitchFamily="18" charset="0"/>
              </a:rPr>
              <a:t>En el robot humanoide la ejecución de un movimiento hacia adelante hace que este avance entre 2.5 y 3.5 cm, mientras que un giro ya sea a la izquierda o derecha está entre 10° y 15</a:t>
            </a:r>
            <a:r>
              <a:rPr lang="es-EC" dirty="0" smtClean="0">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200000"/>
              </a:lnSpc>
              <a:spcAft>
                <a:spcPts val="800"/>
              </a:spcAft>
              <a:buFont typeface="Calibri" panose="020F0502020204030204" pitchFamily="34" charset="0"/>
              <a:buChar char="­"/>
            </a:pPr>
            <a:r>
              <a:rPr lang="es-EC" dirty="0" smtClean="0">
                <a:latin typeface="Calibri" panose="020F0502020204030204" pitchFamily="34" charset="0"/>
                <a:ea typeface="Calibri" panose="020F0502020204030204" pitchFamily="34" charset="0"/>
                <a:cs typeface="Times New Roman" panose="02020603050405020304" pitchFamily="18" charset="0"/>
              </a:rPr>
              <a:t>En </a:t>
            </a:r>
            <a:r>
              <a:rPr lang="es-EC" dirty="0">
                <a:latin typeface="Calibri" panose="020F0502020204030204" pitchFamily="34" charset="0"/>
                <a:ea typeface="Calibri" panose="020F0502020204030204" pitchFamily="34" charset="0"/>
                <a:cs typeface="Times New Roman" panose="02020603050405020304" pitchFamily="18" charset="0"/>
              </a:rPr>
              <a:t>el robot móvil la ejecución de un movimiento hacia adelante hace que avance entre 2 y 3 cm, y un giro entre 10° y 20°.</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ángulo 25"/>
          <p:cNvSpPr/>
          <p:nvPr/>
        </p:nvSpPr>
        <p:spPr>
          <a:xfrm>
            <a:off x="541917" y="4621711"/>
            <a:ext cx="6332643" cy="1200329"/>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Tiempo promedio = 6.57 minutos</a:t>
            </a:r>
          </a:p>
          <a:p>
            <a:r>
              <a:rPr lang="es-EC" dirty="0" smtClean="0">
                <a:latin typeface="Calibri" panose="020F0502020204030204" pitchFamily="34" charset="0"/>
                <a:ea typeface="Calibri" panose="020F0502020204030204" pitchFamily="34" charset="0"/>
              </a:rPr>
              <a:t>Efectividad de </a:t>
            </a:r>
            <a:r>
              <a:rPr lang="es-EC" dirty="0">
                <a:latin typeface="Calibri" panose="020F0502020204030204" pitchFamily="34" charset="0"/>
                <a:ea typeface="Calibri" panose="020F0502020204030204" pitchFamily="34" charset="0"/>
              </a:rPr>
              <a:t>la prueba </a:t>
            </a:r>
            <a:r>
              <a:rPr lang="es-EC" dirty="0" smtClean="0">
                <a:latin typeface="Calibri" panose="020F0502020204030204" pitchFamily="34" charset="0"/>
                <a:ea typeface="Calibri" panose="020F0502020204030204" pitchFamily="34" charset="0"/>
              </a:rPr>
              <a:t>= 66.67%</a:t>
            </a:r>
          </a:p>
          <a:p>
            <a:r>
              <a:rPr lang="es-EC" dirty="0" smtClean="0">
                <a:latin typeface="Calibri" panose="020F0502020204030204" pitchFamily="34" charset="0"/>
                <a:ea typeface="Calibri" panose="020F0502020204030204" pitchFamily="34" charset="0"/>
              </a:rPr>
              <a:t>Objetos recolectados </a:t>
            </a:r>
            <a:r>
              <a:rPr lang="es-EC" dirty="0">
                <a:latin typeface="Calibri" panose="020F0502020204030204" pitchFamily="34" charset="0"/>
                <a:ea typeface="Calibri" panose="020F0502020204030204" pitchFamily="34" charset="0"/>
              </a:rPr>
              <a:t>correctamente </a:t>
            </a:r>
            <a:r>
              <a:rPr lang="es-EC" dirty="0" smtClean="0">
                <a:latin typeface="Calibri" panose="020F0502020204030204" pitchFamily="34" charset="0"/>
                <a:ea typeface="Calibri" panose="020F0502020204030204" pitchFamily="34" charset="0"/>
              </a:rPr>
              <a:t>= 91.67% </a:t>
            </a:r>
          </a:p>
          <a:p>
            <a:r>
              <a:rPr lang="es-EC" dirty="0" smtClean="0">
                <a:latin typeface="Calibri" panose="020F0502020204030204" pitchFamily="34" charset="0"/>
                <a:ea typeface="Calibri" panose="020F0502020204030204" pitchFamily="34" charset="0"/>
              </a:rPr>
              <a:t>Efectividad del </a:t>
            </a:r>
            <a:r>
              <a:rPr lang="es-EC" dirty="0">
                <a:latin typeface="Calibri" panose="020F0502020204030204" pitchFamily="34" charset="0"/>
                <a:ea typeface="Calibri" panose="020F0502020204030204" pitchFamily="34" charset="0"/>
              </a:rPr>
              <a:t>algoritmo de verificación de color </a:t>
            </a:r>
            <a:r>
              <a:rPr lang="es-EC" dirty="0" smtClean="0">
                <a:latin typeface="Calibri" panose="020F0502020204030204" pitchFamily="34" charset="0"/>
                <a:ea typeface="Calibri" panose="020F0502020204030204" pitchFamily="34" charset="0"/>
              </a:rPr>
              <a:t>= 91.67%.</a:t>
            </a:r>
            <a:endParaRPr lang="es-EC" dirty="0"/>
          </a:p>
        </p:txBody>
      </p:sp>
      <p:sp>
        <p:nvSpPr>
          <p:cNvPr id="27" name="Rectángulo 26"/>
          <p:cNvSpPr/>
          <p:nvPr/>
        </p:nvSpPr>
        <p:spPr>
          <a:xfrm>
            <a:off x="539993" y="3837242"/>
            <a:ext cx="1523559"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Ambos robots</a:t>
            </a:r>
            <a:endParaRPr lang="es-EC" b="1" dirty="0"/>
          </a:p>
        </p:txBody>
      </p:sp>
      <p:sp>
        <p:nvSpPr>
          <p:cNvPr id="28" name="Rectángulo 27"/>
          <p:cNvSpPr/>
          <p:nvPr/>
        </p:nvSpPr>
        <p:spPr>
          <a:xfrm>
            <a:off x="541917" y="4259491"/>
            <a:ext cx="1343381" cy="369332"/>
          </a:xfrm>
          <a:prstGeom prst="rect">
            <a:avLst/>
          </a:prstGeom>
        </p:spPr>
        <p:txBody>
          <a:bodyPr wrap="none">
            <a:spAutoFit/>
          </a:bodyPr>
          <a:lstStyle/>
          <a:p>
            <a:r>
              <a:rPr lang="es-EC" i="1" dirty="0" smtClean="0">
                <a:latin typeface="Calibri" panose="020F0502020204030204" pitchFamily="34" charset="0"/>
                <a:ea typeface="Calibri" panose="020F0502020204030204" pitchFamily="34" charset="0"/>
              </a:rPr>
              <a:t>Dos </a:t>
            </a:r>
            <a:r>
              <a:rPr lang="es-EC" i="1" dirty="0">
                <a:latin typeface="Calibri" panose="020F0502020204030204" pitchFamily="34" charset="0"/>
                <a:ea typeface="Calibri" panose="020F0502020204030204" pitchFamily="34" charset="0"/>
              </a:rPr>
              <a:t>objetos </a:t>
            </a:r>
            <a:endParaRPr lang="es-EC" i="1" dirty="0"/>
          </a:p>
        </p:txBody>
      </p:sp>
      <p:sp>
        <p:nvSpPr>
          <p:cNvPr id="29" name="Rectángulo 28"/>
          <p:cNvSpPr/>
          <p:nvPr/>
        </p:nvSpPr>
        <p:spPr>
          <a:xfrm>
            <a:off x="6288293" y="4167072"/>
            <a:ext cx="1605696" cy="369332"/>
          </a:xfrm>
          <a:prstGeom prst="rect">
            <a:avLst/>
          </a:prstGeom>
        </p:spPr>
        <p:txBody>
          <a:bodyPr wrap="none">
            <a:spAutoFit/>
          </a:bodyPr>
          <a:lstStyle/>
          <a:p>
            <a:r>
              <a:rPr lang="es-EC" i="1" dirty="0" smtClean="0">
                <a:latin typeface="Calibri" panose="020F0502020204030204" pitchFamily="34" charset="0"/>
                <a:ea typeface="Calibri" panose="020F0502020204030204" pitchFamily="34" charset="0"/>
              </a:rPr>
              <a:t>Cuatro </a:t>
            </a:r>
            <a:r>
              <a:rPr lang="es-EC" i="1" dirty="0">
                <a:latin typeface="Calibri" panose="020F0502020204030204" pitchFamily="34" charset="0"/>
                <a:ea typeface="Calibri" panose="020F0502020204030204" pitchFamily="34" charset="0"/>
              </a:rPr>
              <a:t>objetos </a:t>
            </a:r>
            <a:endParaRPr lang="es-EC" i="1" dirty="0"/>
          </a:p>
        </p:txBody>
      </p:sp>
      <p:sp>
        <p:nvSpPr>
          <p:cNvPr id="30" name="Rectángulo 29"/>
          <p:cNvSpPr/>
          <p:nvPr/>
        </p:nvSpPr>
        <p:spPr>
          <a:xfrm>
            <a:off x="6288293" y="4589399"/>
            <a:ext cx="6332643" cy="1200329"/>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Tiempo promedio = 22.08 minutos</a:t>
            </a:r>
          </a:p>
          <a:p>
            <a:r>
              <a:rPr lang="es-EC" dirty="0" smtClean="0">
                <a:latin typeface="Calibri" panose="020F0502020204030204" pitchFamily="34" charset="0"/>
                <a:ea typeface="Calibri" panose="020F0502020204030204" pitchFamily="34" charset="0"/>
              </a:rPr>
              <a:t>Efectividad de </a:t>
            </a:r>
            <a:r>
              <a:rPr lang="es-EC" dirty="0">
                <a:latin typeface="Calibri" panose="020F0502020204030204" pitchFamily="34" charset="0"/>
                <a:ea typeface="Calibri" panose="020F0502020204030204" pitchFamily="34" charset="0"/>
              </a:rPr>
              <a:t>la prueba </a:t>
            </a:r>
            <a:r>
              <a:rPr lang="es-EC" dirty="0" smtClean="0">
                <a:latin typeface="Calibri" panose="020F0502020204030204" pitchFamily="34" charset="0"/>
                <a:ea typeface="Calibri" panose="020F0502020204030204" pitchFamily="34" charset="0"/>
              </a:rPr>
              <a:t>= 66.67%</a:t>
            </a:r>
          </a:p>
          <a:p>
            <a:r>
              <a:rPr lang="es-EC" dirty="0" smtClean="0">
                <a:latin typeface="Calibri" panose="020F0502020204030204" pitchFamily="34" charset="0"/>
                <a:ea typeface="Calibri" panose="020F0502020204030204" pitchFamily="34" charset="0"/>
              </a:rPr>
              <a:t>Objetos recolectados </a:t>
            </a:r>
            <a:r>
              <a:rPr lang="es-EC" dirty="0">
                <a:latin typeface="Calibri" panose="020F0502020204030204" pitchFamily="34" charset="0"/>
                <a:ea typeface="Calibri" panose="020F0502020204030204" pitchFamily="34" charset="0"/>
              </a:rPr>
              <a:t>correctamente </a:t>
            </a:r>
            <a:r>
              <a:rPr lang="es-EC" dirty="0" smtClean="0">
                <a:latin typeface="Calibri" panose="020F0502020204030204" pitchFamily="34" charset="0"/>
                <a:ea typeface="Calibri" panose="020F0502020204030204" pitchFamily="34" charset="0"/>
              </a:rPr>
              <a:t>= 91.67% </a:t>
            </a:r>
          </a:p>
          <a:p>
            <a:r>
              <a:rPr lang="es-EC" dirty="0" smtClean="0">
                <a:latin typeface="Calibri" panose="020F0502020204030204" pitchFamily="34" charset="0"/>
                <a:ea typeface="Calibri" panose="020F0502020204030204" pitchFamily="34" charset="0"/>
              </a:rPr>
              <a:t>Efectividad del </a:t>
            </a:r>
            <a:r>
              <a:rPr lang="es-EC" dirty="0">
                <a:latin typeface="Calibri" panose="020F0502020204030204" pitchFamily="34" charset="0"/>
                <a:ea typeface="Calibri" panose="020F0502020204030204" pitchFamily="34" charset="0"/>
              </a:rPr>
              <a:t>algoritmo de verificación de color </a:t>
            </a:r>
            <a:r>
              <a:rPr lang="es-EC" dirty="0" smtClean="0">
                <a:latin typeface="Calibri" panose="020F0502020204030204" pitchFamily="34" charset="0"/>
                <a:ea typeface="Calibri" panose="020F0502020204030204" pitchFamily="34" charset="0"/>
              </a:rPr>
              <a:t>= 100%.</a:t>
            </a:r>
            <a:endParaRPr lang="es-EC" dirty="0"/>
          </a:p>
        </p:txBody>
      </p:sp>
    </p:spTree>
    <p:extLst>
      <p:ext uri="{BB962C8B-B14F-4D97-AF65-F5344CB8AC3E}">
        <p14:creationId xmlns:p14="http://schemas.microsoft.com/office/powerpoint/2010/main" val="30140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PRUEBAS</a:t>
            </a:r>
            <a:endParaRPr lang="es-EC" b="1" dirty="0"/>
          </a:p>
        </p:txBody>
      </p:sp>
      <p:sp>
        <p:nvSpPr>
          <p:cNvPr id="5" name="CuadroTexto 4"/>
          <p:cNvSpPr txBox="1"/>
          <p:nvPr/>
        </p:nvSpPr>
        <p:spPr>
          <a:xfrm>
            <a:off x="3533012" y="578234"/>
            <a:ext cx="4665579" cy="369332"/>
          </a:xfrm>
          <a:prstGeom prst="rect">
            <a:avLst/>
          </a:prstGeom>
          <a:noFill/>
        </p:spPr>
        <p:txBody>
          <a:bodyPr wrap="square" rtlCol="0">
            <a:spAutoFit/>
          </a:bodyPr>
          <a:lstStyle/>
          <a:p>
            <a:pPr algn="ctr"/>
            <a:r>
              <a:rPr lang="es-MX" u="sng" dirty="0" smtClean="0"/>
              <a:t>PRUEBA 4: TRABAJO COLABORATIVO</a:t>
            </a:r>
            <a:endParaRPr lang="es-EC" u="sng" dirty="0"/>
          </a:p>
        </p:txBody>
      </p:sp>
      <p:sp>
        <p:nvSpPr>
          <p:cNvPr id="16" name="Rectángulo 15"/>
          <p:cNvSpPr/>
          <p:nvPr/>
        </p:nvSpPr>
        <p:spPr>
          <a:xfrm>
            <a:off x="849256" y="2504793"/>
            <a:ext cx="2059025"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rPr>
              <a:t>Colisión obstáculos</a:t>
            </a:r>
            <a:endParaRPr lang="es-EC" b="1" dirty="0"/>
          </a:p>
        </p:txBody>
      </p:sp>
      <p:pic>
        <p:nvPicPr>
          <p:cNvPr id="3" name="Imagen 2"/>
          <p:cNvPicPr>
            <a:picLocks noChangeAspect="1"/>
          </p:cNvPicPr>
          <p:nvPr/>
        </p:nvPicPr>
        <p:blipFill>
          <a:blip r:embed="rId2"/>
          <a:stretch>
            <a:fillRect/>
          </a:stretch>
        </p:blipFill>
        <p:spPr>
          <a:xfrm>
            <a:off x="3748405" y="1170221"/>
            <a:ext cx="6991350" cy="3038475"/>
          </a:xfrm>
          <a:prstGeom prst="rect">
            <a:avLst/>
          </a:prstGeom>
        </p:spPr>
      </p:pic>
      <p:sp>
        <p:nvSpPr>
          <p:cNvPr id="26" name="Rectángulo 25"/>
          <p:cNvSpPr/>
          <p:nvPr/>
        </p:nvSpPr>
        <p:spPr>
          <a:xfrm>
            <a:off x="3661037" y="4619022"/>
            <a:ext cx="6332643" cy="1200329"/>
          </a:xfrm>
          <a:prstGeom prst="rect">
            <a:avLst/>
          </a:prstGeom>
        </p:spPr>
        <p:txBody>
          <a:bodyPr wrap="square">
            <a:spAutoFit/>
          </a:bodyPr>
          <a:lstStyle/>
          <a:p>
            <a:r>
              <a:rPr lang="es-EC" dirty="0" smtClean="0">
                <a:latin typeface="Calibri" panose="020F0502020204030204" pitchFamily="34" charset="0"/>
                <a:ea typeface="Calibri" panose="020F0502020204030204" pitchFamily="34" charset="0"/>
              </a:rPr>
              <a:t>Tiempo promedio = 4.24 minutos</a:t>
            </a:r>
          </a:p>
          <a:p>
            <a:r>
              <a:rPr lang="es-EC" dirty="0" smtClean="0">
                <a:latin typeface="Calibri" panose="020F0502020204030204" pitchFamily="34" charset="0"/>
                <a:ea typeface="Calibri" panose="020F0502020204030204" pitchFamily="34" charset="0"/>
              </a:rPr>
              <a:t>Efectividad de </a:t>
            </a:r>
            <a:r>
              <a:rPr lang="es-EC" dirty="0">
                <a:latin typeface="Calibri" panose="020F0502020204030204" pitchFamily="34" charset="0"/>
                <a:ea typeface="Calibri" panose="020F0502020204030204" pitchFamily="34" charset="0"/>
              </a:rPr>
              <a:t>la prueba </a:t>
            </a:r>
            <a:r>
              <a:rPr lang="es-EC" dirty="0" smtClean="0">
                <a:latin typeface="Calibri" panose="020F0502020204030204" pitchFamily="34" charset="0"/>
                <a:ea typeface="Calibri" panose="020F0502020204030204" pitchFamily="34" charset="0"/>
              </a:rPr>
              <a:t>= 80%</a:t>
            </a:r>
          </a:p>
          <a:p>
            <a:r>
              <a:rPr lang="es-EC" dirty="0" smtClean="0">
                <a:latin typeface="Calibri" panose="020F0502020204030204" pitchFamily="34" charset="0"/>
                <a:ea typeface="Calibri" panose="020F0502020204030204" pitchFamily="34" charset="0"/>
              </a:rPr>
              <a:t>Efectividad del algoritmo de colisiones = 90% </a:t>
            </a:r>
          </a:p>
          <a:p>
            <a:r>
              <a:rPr lang="es-EC" dirty="0" smtClean="0">
                <a:latin typeface="Calibri" panose="020F0502020204030204" pitchFamily="34" charset="0"/>
                <a:ea typeface="Calibri" panose="020F0502020204030204" pitchFamily="34" charset="0"/>
              </a:rPr>
              <a:t>Efectividad del </a:t>
            </a:r>
            <a:r>
              <a:rPr lang="es-EC" dirty="0">
                <a:latin typeface="Calibri" panose="020F0502020204030204" pitchFamily="34" charset="0"/>
                <a:ea typeface="Calibri" panose="020F0502020204030204" pitchFamily="34" charset="0"/>
              </a:rPr>
              <a:t>algoritmo de </a:t>
            </a:r>
            <a:r>
              <a:rPr lang="es-EC" dirty="0" smtClean="0">
                <a:latin typeface="Calibri" panose="020F0502020204030204" pitchFamily="34" charset="0"/>
                <a:ea typeface="Calibri" panose="020F0502020204030204" pitchFamily="34" charset="0"/>
              </a:rPr>
              <a:t>trabajo colaborativo = 90%.</a:t>
            </a:r>
            <a:endParaRPr lang="es-EC" dirty="0"/>
          </a:p>
        </p:txBody>
      </p:sp>
    </p:spTree>
    <p:extLst>
      <p:ext uri="{BB962C8B-B14F-4D97-AF65-F5344CB8AC3E}">
        <p14:creationId xmlns:p14="http://schemas.microsoft.com/office/powerpoint/2010/main" val="2104462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048000" cy="369332"/>
          </a:xfrm>
          <a:prstGeom prst="rect">
            <a:avLst/>
          </a:prstGeom>
          <a:noFill/>
        </p:spPr>
        <p:txBody>
          <a:bodyPr wrap="square" rtlCol="0">
            <a:spAutoFit/>
          </a:bodyPr>
          <a:lstStyle/>
          <a:p>
            <a:r>
              <a:rPr lang="es-EC" b="1" dirty="0" smtClean="0"/>
              <a:t>FUNDAMENTACIÓN TEÓRICA</a:t>
            </a:r>
            <a:endParaRPr lang="es-EC" b="1" dirty="0"/>
          </a:p>
        </p:txBody>
      </p:sp>
      <p:sp>
        <p:nvSpPr>
          <p:cNvPr id="3" name="CuadroTexto 2"/>
          <p:cNvSpPr txBox="1"/>
          <p:nvPr/>
        </p:nvSpPr>
        <p:spPr>
          <a:xfrm>
            <a:off x="7581894" y="1250553"/>
            <a:ext cx="1968500" cy="369332"/>
          </a:xfrm>
          <a:prstGeom prst="rect">
            <a:avLst/>
          </a:prstGeom>
          <a:noFill/>
        </p:spPr>
        <p:txBody>
          <a:bodyPr wrap="square" rtlCol="0">
            <a:spAutoFit/>
          </a:bodyPr>
          <a:lstStyle/>
          <a:p>
            <a:r>
              <a:rPr lang="es-EC" u="sng" dirty="0" smtClean="0"/>
              <a:t>ROBOTS MÓVILES</a:t>
            </a:r>
            <a:endParaRPr lang="es-EC" u="sng" dirty="0"/>
          </a:p>
        </p:txBody>
      </p:sp>
      <p:sp>
        <p:nvSpPr>
          <p:cNvPr id="5" name="CuadroTexto 4"/>
          <p:cNvSpPr txBox="1"/>
          <p:nvPr/>
        </p:nvSpPr>
        <p:spPr>
          <a:xfrm>
            <a:off x="2142269" y="1305163"/>
            <a:ext cx="1866512" cy="369332"/>
          </a:xfrm>
          <a:prstGeom prst="rect">
            <a:avLst/>
          </a:prstGeom>
          <a:noFill/>
        </p:spPr>
        <p:txBody>
          <a:bodyPr wrap="square" rtlCol="0">
            <a:spAutoFit/>
          </a:bodyPr>
          <a:lstStyle/>
          <a:p>
            <a:r>
              <a:rPr lang="es-EC" u="sng" dirty="0" smtClean="0"/>
              <a:t>TIPOS DE ROBOTS</a:t>
            </a:r>
            <a:endParaRPr lang="es-EC" u="sng" dirty="0"/>
          </a:p>
        </p:txBody>
      </p:sp>
      <p:pic>
        <p:nvPicPr>
          <p:cNvPr id="8" name="Imagen 7"/>
          <p:cNvPicPr/>
          <p:nvPr/>
        </p:nvPicPr>
        <p:blipFill>
          <a:blip r:embed="rId2"/>
          <a:stretch>
            <a:fillRect/>
          </a:stretch>
        </p:blipFill>
        <p:spPr>
          <a:xfrm>
            <a:off x="6817995" y="1829832"/>
            <a:ext cx="967105" cy="1110615"/>
          </a:xfrm>
          <a:prstGeom prst="rect">
            <a:avLst/>
          </a:prstGeom>
        </p:spPr>
      </p:pic>
      <p:pic>
        <p:nvPicPr>
          <p:cNvPr id="9" name="Imagen 8"/>
          <p:cNvPicPr/>
          <p:nvPr/>
        </p:nvPicPr>
        <p:blipFill>
          <a:blip r:embed="rId3"/>
          <a:stretch>
            <a:fillRect/>
          </a:stretch>
        </p:blipFill>
        <p:spPr>
          <a:xfrm>
            <a:off x="9309100" y="1829832"/>
            <a:ext cx="1069340" cy="1156970"/>
          </a:xfrm>
          <a:prstGeom prst="rect">
            <a:avLst/>
          </a:prstGeom>
        </p:spPr>
      </p:pic>
      <p:pic>
        <p:nvPicPr>
          <p:cNvPr id="10" name="Imagen 9"/>
          <p:cNvPicPr/>
          <p:nvPr/>
        </p:nvPicPr>
        <p:blipFill>
          <a:blip r:embed="rId4"/>
          <a:stretch>
            <a:fillRect/>
          </a:stretch>
        </p:blipFill>
        <p:spPr>
          <a:xfrm>
            <a:off x="6817995" y="3944779"/>
            <a:ext cx="1036955" cy="1182370"/>
          </a:xfrm>
          <a:prstGeom prst="rect">
            <a:avLst/>
          </a:prstGeom>
        </p:spPr>
      </p:pic>
      <p:pic>
        <p:nvPicPr>
          <p:cNvPr id="11" name="Imagen 10"/>
          <p:cNvPicPr/>
          <p:nvPr/>
        </p:nvPicPr>
        <p:blipFill>
          <a:blip r:embed="rId5"/>
          <a:stretch>
            <a:fillRect/>
          </a:stretch>
        </p:blipFill>
        <p:spPr>
          <a:xfrm>
            <a:off x="9309100" y="3992404"/>
            <a:ext cx="1129030" cy="1087120"/>
          </a:xfrm>
          <a:prstGeom prst="rect">
            <a:avLst/>
          </a:prstGeom>
        </p:spPr>
      </p:pic>
      <p:sp>
        <p:nvSpPr>
          <p:cNvPr id="12" name="Rectángulo 11"/>
          <p:cNvSpPr/>
          <p:nvPr/>
        </p:nvSpPr>
        <p:spPr>
          <a:xfrm>
            <a:off x="6728249" y="3222149"/>
            <a:ext cx="1146596" cy="369332"/>
          </a:xfrm>
          <a:prstGeom prst="rect">
            <a:avLst/>
          </a:prstGeom>
        </p:spPr>
        <p:txBody>
          <a:bodyPr wrap="none">
            <a:spAutoFit/>
          </a:bodyPr>
          <a:lstStyle/>
          <a:p>
            <a:r>
              <a:rPr lang="es-EC" b="1" dirty="0">
                <a:latin typeface="Calibri" panose="020F0502020204030204" pitchFamily="34" charset="0"/>
                <a:ea typeface="Calibri" panose="020F0502020204030204" pitchFamily="34" charset="0"/>
              </a:rPr>
              <a:t>Ackerman</a:t>
            </a:r>
            <a:endParaRPr lang="es-EC" dirty="0"/>
          </a:p>
        </p:txBody>
      </p:sp>
      <p:sp>
        <p:nvSpPr>
          <p:cNvPr id="13" name="Rectángulo 12"/>
          <p:cNvSpPr/>
          <p:nvPr/>
        </p:nvSpPr>
        <p:spPr>
          <a:xfrm>
            <a:off x="8828652" y="3222149"/>
            <a:ext cx="2030236" cy="369332"/>
          </a:xfrm>
          <a:prstGeom prst="rect">
            <a:avLst/>
          </a:prstGeom>
        </p:spPr>
        <p:txBody>
          <a:bodyPr wrap="none">
            <a:spAutoFit/>
          </a:bodyPr>
          <a:lstStyle/>
          <a:p>
            <a:r>
              <a:rPr lang="es-EC" b="1" dirty="0">
                <a:latin typeface="Calibri" panose="020F0502020204030204" pitchFamily="34" charset="0"/>
                <a:ea typeface="Calibri" panose="020F0502020204030204" pitchFamily="34" charset="0"/>
              </a:rPr>
              <a:t>Tracción diferencial</a:t>
            </a:r>
            <a:endParaRPr lang="es-EC" dirty="0"/>
          </a:p>
        </p:txBody>
      </p:sp>
      <p:sp>
        <p:nvSpPr>
          <p:cNvPr id="14" name="Rectángulo 13"/>
          <p:cNvSpPr/>
          <p:nvPr/>
        </p:nvSpPr>
        <p:spPr>
          <a:xfrm>
            <a:off x="6669666" y="5337096"/>
            <a:ext cx="1115434" cy="369332"/>
          </a:xfrm>
          <a:prstGeom prst="rect">
            <a:avLst/>
          </a:prstGeom>
        </p:spPr>
        <p:txBody>
          <a:bodyPr wrap="none">
            <a:spAutoFit/>
          </a:bodyPr>
          <a:lstStyle/>
          <a:p>
            <a:r>
              <a:rPr lang="es-EC" b="1" dirty="0">
                <a:latin typeface="Calibri" panose="020F0502020204030204" pitchFamily="34" charset="0"/>
                <a:ea typeface="Calibri" panose="020F0502020204030204" pitchFamily="34" charset="0"/>
              </a:rPr>
              <a:t>Skid steer</a:t>
            </a:r>
            <a:endParaRPr lang="es-EC" dirty="0"/>
          </a:p>
        </p:txBody>
      </p:sp>
      <p:sp>
        <p:nvSpPr>
          <p:cNvPr id="15" name="Rectángulo 14"/>
          <p:cNvSpPr/>
          <p:nvPr/>
        </p:nvSpPr>
        <p:spPr>
          <a:xfrm>
            <a:off x="8566144" y="5337096"/>
            <a:ext cx="2555251" cy="369332"/>
          </a:xfrm>
          <a:prstGeom prst="rect">
            <a:avLst/>
          </a:prstGeom>
        </p:spPr>
        <p:txBody>
          <a:bodyPr wrap="none">
            <a:spAutoFit/>
          </a:bodyPr>
          <a:lstStyle/>
          <a:p>
            <a:r>
              <a:rPr lang="es-EC" b="1" dirty="0">
                <a:latin typeface="Calibri" panose="020F0502020204030204" pitchFamily="34" charset="0"/>
                <a:ea typeface="Calibri" panose="020F0502020204030204" pitchFamily="34" charset="0"/>
              </a:rPr>
              <a:t>Tracción omnidireccional</a:t>
            </a:r>
            <a:endParaRPr lang="es-EC" dirty="0"/>
          </a:p>
        </p:txBody>
      </p:sp>
      <p:graphicFrame>
        <p:nvGraphicFramePr>
          <p:cNvPr id="17" name="Diagrama 16"/>
          <p:cNvGraphicFramePr/>
          <p:nvPr>
            <p:extLst>
              <p:ext uri="{D42A27DB-BD31-4B8C-83A1-F6EECF244321}">
                <p14:modId xmlns:p14="http://schemas.microsoft.com/office/powerpoint/2010/main" val="850799695"/>
              </p:ext>
            </p:extLst>
          </p:nvPr>
        </p:nvGraphicFramePr>
        <p:xfrm>
          <a:off x="558800" y="1963658"/>
          <a:ext cx="4974203" cy="36116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CuadroTexto 20"/>
          <p:cNvSpPr txBox="1"/>
          <p:nvPr/>
        </p:nvSpPr>
        <p:spPr>
          <a:xfrm>
            <a:off x="1896551" y="4957872"/>
            <a:ext cx="2357949" cy="338554"/>
          </a:xfrm>
          <a:prstGeom prst="rect">
            <a:avLst/>
          </a:prstGeom>
          <a:noFill/>
        </p:spPr>
        <p:txBody>
          <a:bodyPr wrap="square" rtlCol="0">
            <a:spAutoFit/>
          </a:bodyPr>
          <a:lstStyle/>
          <a:p>
            <a:r>
              <a:rPr lang="es-EC" sz="1600" b="1" dirty="0" smtClean="0"/>
              <a:t>POR SU LOCOMOCIÓN</a:t>
            </a:r>
            <a:endParaRPr lang="es-EC" sz="1600" b="1" dirty="0"/>
          </a:p>
        </p:txBody>
      </p:sp>
    </p:spTree>
    <p:extLst>
      <p:ext uri="{BB962C8B-B14F-4D97-AF65-F5344CB8AC3E}">
        <p14:creationId xmlns:p14="http://schemas.microsoft.com/office/powerpoint/2010/main" val="38895074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2972" y="987921"/>
            <a:ext cx="4052387" cy="646331"/>
          </a:xfrm>
          <a:prstGeom prst="rect">
            <a:avLst/>
          </a:prstGeom>
        </p:spPr>
        <p:txBody>
          <a:bodyPr wrap="square">
            <a:spAutoFit/>
          </a:bodyPr>
          <a:lstStyle/>
          <a:p>
            <a:pPr>
              <a:lnSpc>
                <a:spcPct val="150000"/>
              </a:lnSpc>
              <a:spcBef>
                <a:spcPts val="1200"/>
              </a:spcBef>
              <a:spcAft>
                <a:spcPts val="800"/>
              </a:spcAft>
              <a:tabLst>
                <a:tab pos="180340" algn="l"/>
              </a:tabLst>
            </a:pPr>
            <a:r>
              <a:rPr lang="es-EC" sz="2400" b="1" dirty="0" smtClean="0">
                <a:latin typeface="Calibri" panose="020F0502020204030204" pitchFamily="34" charset="0"/>
                <a:ea typeface="Calibri" panose="020F0502020204030204" pitchFamily="34" charset="0"/>
                <a:cs typeface="Calibri" panose="020F0502020204030204" pitchFamily="34" charset="0"/>
              </a:rPr>
              <a:t>TABLA DE CONTENIDOS</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p:cNvSpPr txBox="1"/>
          <p:nvPr/>
        </p:nvSpPr>
        <p:spPr>
          <a:xfrm>
            <a:off x="3557452" y="1518920"/>
            <a:ext cx="5525588" cy="3554819"/>
          </a:xfrm>
          <a:prstGeom prst="rect">
            <a:avLst/>
          </a:prstGeom>
          <a:noFill/>
        </p:spPr>
        <p:txBody>
          <a:bodyPr wrap="square" rtlCol="0">
            <a:spAutoFit/>
          </a:bodyPr>
          <a:lstStyle/>
          <a:p>
            <a:pPr marL="742950" lvl="1" indent="-285750">
              <a:lnSpc>
                <a:spcPct val="250000"/>
              </a:lnSpc>
              <a:buFont typeface="Wingdings" panose="05000000000000000000" pitchFamily="2" charset="2"/>
              <a:buChar char="Ø"/>
            </a:pPr>
            <a:r>
              <a:rPr lang="es-EC" dirty="0" smtClean="0"/>
              <a:t>OBJETIVOS </a:t>
            </a:r>
          </a:p>
          <a:p>
            <a:pPr marL="742950" lvl="1" indent="-285750">
              <a:lnSpc>
                <a:spcPct val="250000"/>
              </a:lnSpc>
              <a:buFont typeface="Wingdings" panose="05000000000000000000" pitchFamily="2" charset="2"/>
              <a:buChar char="Ø"/>
            </a:pPr>
            <a:r>
              <a:rPr lang="es-EC" dirty="0" smtClean="0"/>
              <a:t>FUNDAMENTACIÓN TEÓRICA</a:t>
            </a:r>
          </a:p>
          <a:p>
            <a:pPr marL="742950" lvl="1" indent="-285750">
              <a:lnSpc>
                <a:spcPct val="250000"/>
              </a:lnSpc>
              <a:buFont typeface="Wingdings" panose="05000000000000000000" pitchFamily="2" charset="2"/>
              <a:buChar char="Ø"/>
            </a:pPr>
            <a:r>
              <a:rPr lang="es-EC" dirty="0" smtClean="0"/>
              <a:t>DESARROLLO DE LA APLICACIÓN</a:t>
            </a:r>
          </a:p>
          <a:p>
            <a:pPr marL="742950" lvl="1" indent="-285750">
              <a:lnSpc>
                <a:spcPct val="250000"/>
              </a:lnSpc>
              <a:buFont typeface="Wingdings" panose="05000000000000000000" pitchFamily="2" charset="2"/>
              <a:buChar char="Ø"/>
            </a:pPr>
            <a:r>
              <a:rPr lang="es-EC" dirty="0" smtClean="0"/>
              <a:t>PRUEBAS Y RESULTADOS</a:t>
            </a:r>
          </a:p>
          <a:p>
            <a:pPr marL="742950" lvl="1" indent="-285750">
              <a:lnSpc>
                <a:spcPct val="250000"/>
              </a:lnSpc>
              <a:buFont typeface="Wingdings" panose="05000000000000000000" pitchFamily="2" charset="2"/>
              <a:buChar char="Ø"/>
            </a:pPr>
            <a:r>
              <a:rPr lang="es-EC" b="1" dirty="0" smtClean="0"/>
              <a:t>CONCLUSIONES Y RECOMENDACIONES</a:t>
            </a:r>
          </a:p>
        </p:txBody>
      </p:sp>
    </p:spTree>
    <p:extLst>
      <p:ext uri="{BB962C8B-B14F-4D97-AF65-F5344CB8AC3E}">
        <p14:creationId xmlns:p14="http://schemas.microsoft.com/office/powerpoint/2010/main" val="24380486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CONCLUSIONES</a:t>
            </a:r>
            <a:endParaRPr lang="es-EC" b="1" dirty="0"/>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995141" y="3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ángulo 6"/>
          <p:cNvSpPr/>
          <p:nvPr/>
        </p:nvSpPr>
        <p:spPr>
          <a:xfrm>
            <a:off x="492276" y="1326662"/>
            <a:ext cx="11562080" cy="5355312"/>
          </a:xfrm>
          <a:prstGeom prst="rect">
            <a:avLst/>
          </a:prstGeom>
        </p:spPr>
        <p:txBody>
          <a:bodyPr wrap="square">
            <a:spAutoFit/>
          </a:bodyPr>
          <a:lstStyle/>
          <a:p>
            <a:pPr marL="285750" indent="-285750">
              <a:buFont typeface="Arial" panose="020B0604020202020204" pitchFamily="34" charset="0"/>
              <a:buChar char="•"/>
            </a:pPr>
            <a:r>
              <a:rPr lang="es-EC" dirty="0" smtClean="0"/>
              <a:t>La </a:t>
            </a:r>
            <a:r>
              <a:rPr lang="es-EC" dirty="0"/>
              <a:t>programación por hilos permitió tener en paralelo la ejecución de la interfaz para el usuario, la visión artificial dentro de la celda y la comunicación inalámbrica tanto con el robot móvil como con el robot humanoide, </a:t>
            </a:r>
            <a:r>
              <a:rPr lang="es-EC" dirty="0" smtClean="0"/>
              <a:t>y a la vez teniendo </a:t>
            </a:r>
            <a:r>
              <a:rPr lang="es-EC" dirty="0"/>
              <a:t>un flujo de datos constante entre todos los componentes del MAS</a:t>
            </a:r>
            <a:r>
              <a:rPr lang="es-EC" dirty="0" smtClean="0"/>
              <a:t>.</a:t>
            </a:r>
          </a:p>
          <a:p>
            <a:pPr marL="285750" indent="-285750">
              <a:buFont typeface="Arial" panose="020B0604020202020204" pitchFamily="34" charset="0"/>
              <a:buChar char="•"/>
            </a:pPr>
            <a:endParaRPr lang="es-MX"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s-EC" dirty="0"/>
              <a:t>La técnica de iluminación implementada brindo en el mayor grado posible una intensidad de iluminación homogénea constante dentro de la celda colaborativa robotizada, reduciendo significativamente las sobras generadas por los robots y los objetos a recolectar. </a:t>
            </a:r>
            <a:endParaRPr lang="es-EC" dirty="0" smtClean="0"/>
          </a:p>
          <a:p>
            <a:pPr marL="285750" indent="-285750">
              <a:buFont typeface="Arial" panose="020B0604020202020204" pitchFamily="34" charset="0"/>
              <a:buChar char="•"/>
            </a:pPr>
            <a:endParaRPr lang="es-MX"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s-EC" dirty="0"/>
              <a:t>Para la clasificación de objetos según el color la resolución de la cámara utilizada en el proyecto fue suficiente, ya que en el procesamiento de la imagen se extrajo las características requeridas de cada color. </a:t>
            </a:r>
          </a:p>
          <a:p>
            <a:pPr marL="285750" indent="-285750">
              <a:buFont typeface="Arial" panose="020B0604020202020204" pitchFamily="34" charset="0"/>
              <a:buChar char="•"/>
            </a:pPr>
            <a:endParaRPr lang="es-MX" dirty="0" smtClean="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s-EC" dirty="0"/>
              <a:t>Se implementaron técnicas fundamentales de diversas ramas como algebra lineal y geométrica analítica que permitieron determinar la ubicación de todos los </a:t>
            </a:r>
            <a:r>
              <a:rPr lang="es-EC" dirty="0" smtClean="0"/>
              <a:t>componentes.</a:t>
            </a:r>
          </a:p>
          <a:p>
            <a:pPr marL="285750" indent="-285750">
              <a:buFont typeface="Arial" panose="020B0604020202020204" pitchFamily="34" charset="0"/>
              <a:buChar char="•"/>
            </a:pPr>
            <a:endParaRPr lang="es-MX"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s-EC" dirty="0"/>
              <a:t>Se desarrolló dos algoritmos funcionales que permitieron la ejecución de los movimientos de los robots, el primero permite calcular la orientación de cada uno de los robots con respecto al sistema de referencia del espacio de trabajo, y el segundo permite determinar el sentido giro en el que tiene ir el robot para alcanzar el objetivo de interés asignado.</a:t>
            </a:r>
          </a:p>
          <a:p>
            <a:endParaRPr lang="es-EC" dirty="0" smtClean="0">
              <a:latin typeface="Calibri" panose="020F0502020204030204" pitchFamily="34" charset="0"/>
              <a:ea typeface="Calibri" panose="020F0502020204030204" pitchFamily="34" charset="0"/>
            </a:endParaRPr>
          </a:p>
          <a:p>
            <a:endParaRPr lang="es-EC" dirty="0"/>
          </a:p>
        </p:txBody>
      </p:sp>
    </p:spTree>
    <p:extLst>
      <p:ext uri="{BB962C8B-B14F-4D97-AF65-F5344CB8AC3E}">
        <p14:creationId xmlns:p14="http://schemas.microsoft.com/office/powerpoint/2010/main" val="23259122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CONCLUSIONES</a:t>
            </a:r>
            <a:endParaRPr lang="es-EC" b="1" dirty="0"/>
          </a:p>
        </p:txBody>
      </p:sp>
      <p:sp>
        <p:nvSpPr>
          <p:cNvPr id="7" name="Rectángulo 6"/>
          <p:cNvSpPr/>
          <p:nvPr/>
        </p:nvSpPr>
        <p:spPr>
          <a:xfrm>
            <a:off x="492276" y="1326662"/>
            <a:ext cx="11562080" cy="4619854"/>
          </a:xfrm>
          <a:prstGeom prst="rect">
            <a:avLst/>
          </a:prstGeom>
        </p:spPr>
        <p:txBody>
          <a:bodyPr wrap="square">
            <a:spAutoFit/>
          </a:bodyPr>
          <a:lstStyle/>
          <a:p>
            <a:pPr marL="285750" indent="-285750">
              <a:lnSpc>
                <a:spcPct val="150000"/>
              </a:lnSpc>
              <a:buFont typeface="Arial" panose="020B0604020202020204" pitchFamily="34" charset="0"/>
              <a:buChar char="•"/>
            </a:pPr>
            <a:r>
              <a:rPr lang="es-EC" dirty="0" smtClean="0"/>
              <a:t>Los </a:t>
            </a:r>
            <a:r>
              <a:rPr lang="es-EC" dirty="0"/>
              <a:t>desplazamientos ejecutados por ambos robots no se pueden ajustar en tiempo real durante la ejecución del programa lo que conllevo a trabajar con una tolerancia de ±10%, pero aun así haciéndoles trabajar a los robots bajo esta tolerancia se pudo obtener resultados favorables en los desplazamientos que estos ejecutan para ir a otra ubicación y cumplir con la tarea asignada</a:t>
            </a:r>
            <a:r>
              <a:rPr lang="es-EC" dirty="0" smtClean="0"/>
              <a:t>.</a:t>
            </a:r>
          </a:p>
          <a:p>
            <a:pPr marL="285750" indent="-285750">
              <a:lnSpc>
                <a:spcPct val="150000"/>
              </a:lnSpc>
              <a:buFont typeface="Arial" panose="020B0604020202020204" pitchFamily="34" charset="0"/>
              <a:buChar char="•"/>
            </a:pPr>
            <a:endParaRPr lang="es-MX" dirty="0"/>
          </a:p>
          <a:p>
            <a:pPr marL="285750" indent="-285750">
              <a:lnSpc>
                <a:spcPct val="150000"/>
              </a:lnSpc>
              <a:buFont typeface="Arial" panose="020B0604020202020204" pitchFamily="34" charset="0"/>
              <a:buChar char="•"/>
            </a:pPr>
            <a:r>
              <a:rPr lang="es-EC" dirty="0"/>
              <a:t>Pese a todos los inconvenientes surgidos durante en la realización del proyecto de titulación se pudo diseñar e implementar la celda colaborativa con la utilización de dos robots de características diferentes, además cabe recalcar que cada uno cuenta con tecnologías distintas que se integraron para la implementación de un sistema </a:t>
            </a:r>
            <a:r>
              <a:rPr lang="es-EC" dirty="0" err="1"/>
              <a:t>multi</a:t>
            </a:r>
            <a:r>
              <a:rPr lang="es-EC" dirty="0"/>
              <a:t>-agente y permitieron realizar la tarea de clasificación de objetos de acuerdo al color.</a:t>
            </a:r>
          </a:p>
          <a:p>
            <a:pPr marL="285750" indent="-285750">
              <a:lnSpc>
                <a:spcPct val="150000"/>
              </a:lnSpc>
              <a:buFont typeface="Arial" panose="020B0604020202020204" pitchFamily="34" charset="0"/>
              <a:buChar char="•"/>
            </a:pPr>
            <a:endParaRPr lang="es-MX" dirty="0" smtClean="0"/>
          </a:p>
          <a:p>
            <a:pPr marL="285750" indent="-285750">
              <a:lnSpc>
                <a:spcPct val="150000"/>
              </a:lnSpc>
              <a:buFont typeface="Arial" panose="020B0604020202020204" pitchFamily="34" charset="0"/>
              <a:buChar char="•"/>
            </a:pPr>
            <a:endParaRPr lang="es-EC" dirty="0"/>
          </a:p>
        </p:txBody>
      </p:sp>
    </p:spTree>
    <p:extLst>
      <p:ext uri="{BB962C8B-B14F-4D97-AF65-F5344CB8AC3E}">
        <p14:creationId xmlns:p14="http://schemas.microsoft.com/office/powerpoint/2010/main" val="3506640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RECOMENDACIONES</a:t>
            </a:r>
            <a:endParaRPr lang="es-EC" b="1" dirty="0"/>
          </a:p>
        </p:txBody>
      </p:sp>
      <p:sp>
        <p:nvSpPr>
          <p:cNvPr id="7" name="Rectángulo 6"/>
          <p:cNvSpPr/>
          <p:nvPr/>
        </p:nvSpPr>
        <p:spPr>
          <a:xfrm>
            <a:off x="492276" y="1326662"/>
            <a:ext cx="11562080" cy="4801314"/>
          </a:xfrm>
          <a:prstGeom prst="rect">
            <a:avLst/>
          </a:prstGeom>
        </p:spPr>
        <p:txBody>
          <a:bodyPr wrap="square">
            <a:spAutoFit/>
          </a:bodyPr>
          <a:lstStyle/>
          <a:p>
            <a:pPr marL="285750" indent="-285750">
              <a:buFont typeface="Arial" panose="020B0604020202020204" pitchFamily="34" charset="0"/>
              <a:buChar char="•"/>
            </a:pPr>
            <a:r>
              <a:rPr lang="es-EC" dirty="0"/>
              <a:t>En proyectos en los que se utilice técnicas de visión artificial se recomienda la implementación de alguna técnica de iluminación que permita tener intensidades de iluminación uniformes y constantes que cubran todo el espacio de trabajo, además para reducir los errores producidos por factores lumínicos externos es recomendable cubrir la totalidad del espacio de trabajo con un material aislante de luz</a:t>
            </a:r>
            <a:r>
              <a:rPr lang="es-EC" dirty="0" smtClean="0"/>
              <a:t>.</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EC" dirty="0"/>
              <a:t>Se recomienda elegir bien los colores de los objetos a clasificar procurando que estos hagan contraste con el color de </a:t>
            </a:r>
            <a:r>
              <a:rPr lang="es-EC" dirty="0" smtClean="0"/>
              <a:t>fondo.</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EC" dirty="0"/>
              <a:t>Se recomienda la adquisición de una cámara de alta definición con el fin de mejorar el procesamiento de la imagen y conseguir extraer las características de la imagen de manera más precisas</a:t>
            </a:r>
            <a:r>
              <a:rPr lang="es-EC" dirty="0" smtClean="0"/>
              <a:t>.</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EC" dirty="0"/>
              <a:t>Debido a las fallas encontradas durante la realización del proyecto se recomienda la adquisición de los elementos faltantes en los kits </a:t>
            </a:r>
            <a:r>
              <a:rPr lang="es-EC" dirty="0" err="1"/>
              <a:t>Bioloid</a:t>
            </a:r>
            <a:r>
              <a:rPr lang="es-EC" dirty="0"/>
              <a:t>, así como de repuestos y nuevos componentes que mejoren la manipulación de los robots</a:t>
            </a:r>
            <a:r>
              <a:rPr lang="es-EC" dirty="0" smtClean="0"/>
              <a:t>.</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EC" dirty="0"/>
              <a:t>Con los resultados obtenidos en el robot humanoide se recomiendo el cambio de robot humanoide por uno que tenga mejores prestaciones y permita la integración al sistema </a:t>
            </a:r>
            <a:r>
              <a:rPr lang="es-EC" dirty="0" err="1"/>
              <a:t>multi</a:t>
            </a:r>
            <a:r>
              <a:rPr lang="es-EC" dirty="0"/>
              <a:t>-agente. </a:t>
            </a:r>
            <a:endParaRPr lang="es-MX" dirty="0" smtClean="0"/>
          </a:p>
          <a:p>
            <a:pPr marL="285750" indent="-285750">
              <a:buFont typeface="Arial" panose="020B0604020202020204" pitchFamily="34" charset="0"/>
              <a:buChar char="•"/>
            </a:pPr>
            <a:endParaRPr lang="es-EC" dirty="0"/>
          </a:p>
        </p:txBody>
      </p:sp>
    </p:spTree>
    <p:extLst>
      <p:ext uri="{BB962C8B-B14F-4D97-AF65-F5344CB8AC3E}">
        <p14:creationId xmlns:p14="http://schemas.microsoft.com/office/powerpoint/2010/main" val="19786137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340100" cy="369332"/>
          </a:xfrm>
          <a:prstGeom prst="rect">
            <a:avLst/>
          </a:prstGeom>
          <a:noFill/>
        </p:spPr>
        <p:txBody>
          <a:bodyPr wrap="square" rtlCol="0">
            <a:spAutoFit/>
          </a:bodyPr>
          <a:lstStyle/>
          <a:p>
            <a:r>
              <a:rPr lang="es-EC" b="1" dirty="0" smtClean="0"/>
              <a:t>RECOMENDACIONES</a:t>
            </a:r>
            <a:endParaRPr lang="es-EC" b="1" dirty="0"/>
          </a:p>
        </p:txBody>
      </p:sp>
      <p:sp>
        <p:nvSpPr>
          <p:cNvPr id="7" name="Rectángulo 6"/>
          <p:cNvSpPr/>
          <p:nvPr/>
        </p:nvSpPr>
        <p:spPr>
          <a:xfrm>
            <a:off x="492276" y="1326662"/>
            <a:ext cx="11562080" cy="1754326"/>
          </a:xfrm>
          <a:prstGeom prst="rect">
            <a:avLst/>
          </a:prstGeom>
        </p:spPr>
        <p:txBody>
          <a:bodyPr wrap="square">
            <a:spAutoFit/>
          </a:bodyPr>
          <a:lstStyle/>
          <a:p>
            <a:pPr marL="285750" indent="-285750">
              <a:lnSpc>
                <a:spcPct val="150000"/>
              </a:lnSpc>
              <a:buFont typeface="Arial" panose="020B0604020202020204" pitchFamily="34" charset="0"/>
              <a:buChar char="•"/>
            </a:pPr>
            <a:r>
              <a:rPr lang="es-EC" dirty="0"/>
              <a:t>Pese a utilizar una técnica de iluminación homogénea dentro del espacio de trabajo, algunos movimientos del robot humanoide generan sombras que impiden la detección de los objetos de interés, por lo cual se recomienda ajustar los movimientos que se ejecutan evitando en lo mayor posible la generación de sobras, además de que estos movimientos no afecten en el equilibrio del robot. </a:t>
            </a:r>
          </a:p>
        </p:txBody>
      </p:sp>
    </p:spTree>
    <p:extLst>
      <p:ext uri="{BB962C8B-B14F-4D97-AF65-F5344CB8AC3E}">
        <p14:creationId xmlns:p14="http://schemas.microsoft.com/office/powerpoint/2010/main" val="7099628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942897" y="2893183"/>
            <a:ext cx="4306206" cy="523220"/>
          </a:xfrm>
          <a:prstGeom prst="rect">
            <a:avLst/>
          </a:prstGeom>
          <a:noFill/>
        </p:spPr>
        <p:txBody>
          <a:bodyPr wrap="square" rtlCol="0">
            <a:spAutoFit/>
          </a:bodyPr>
          <a:lstStyle/>
          <a:p>
            <a:r>
              <a:rPr lang="es-EC" sz="2800" b="1" dirty="0" smtClean="0"/>
              <a:t>GRACIAS POR SU ATENCIÓN</a:t>
            </a:r>
            <a:endParaRPr lang="es-EC" sz="2800" b="1" dirty="0"/>
          </a:p>
        </p:txBody>
      </p:sp>
    </p:spTree>
    <p:extLst>
      <p:ext uri="{BB962C8B-B14F-4D97-AF65-F5344CB8AC3E}">
        <p14:creationId xmlns:p14="http://schemas.microsoft.com/office/powerpoint/2010/main" val="3739607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048000" cy="369332"/>
          </a:xfrm>
          <a:prstGeom prst="rect">
            <a:avLst/>
          </a:prstGeom>
          <a:noFill/>
        </p:spPr>
        <p:txBody>
          <a:bodyPr wrap="square" rtlCol="0">
            <a:spAutoFit/>
          </a:bodyPr>
          <a:lstStyle/>
          <a:p>
            <a:r>
              <a:rPr lang="es-EC" b="1" dirty="0" smtClean="0"/>
              <a:t>FUNDAMENTACIÓN TEÓRICA</a:t>
            </a:r>
            <a:endParaRPr lang="es-EC" b="1" dirty="0"/>
          </a:p>
        </p:txBody>
      </p:sp>
      <p:sp>
        <p:nvSpPr>
          <p:cNvPr id="5" name="CuadroTexto 4"/>
          <p:cNvSpPr txBox="1"/>
          <p:nvPr/>
        </p:nvSpPr>
        <p:spPr>
          <a:xfrm>
            <a:off x="4783868" y="1225153"/>
            <a:ext cx="2467831" cy="369332"/>
          </a:xfrm>
          <a:prstGeom prst="rect">
            <a:avLst/>
          </a:prstGeom>
          <a:noFill/>
        </p:spPr>
        <p:txBody>
          <a:bodyPr wrap="square" rtlCol="0">
            <a:spAutoFit/>
          </a:bodyPr>
          <a:lstStyle/>
          <a:p>
            <a:r>
              <a:rPr lang="es-EC" u="sng" dirty="0" smtClean="0"/>
              <a:t>ROBOTS HUMANOIDES</a:t>
            </a:r>
            <a:endParaRPr lang="es-EC" u="sng" dirty="0"/>
          </a:p>
        </p:txBody>
      </p:sp>
      <p:pic>
        <p:nvPicPr>
          <p:cNvPr id="16" name="Imagen 15" descr="Qué es Robot Pepper,la historia de pepper y cuál es su precio"/>
          <p:cNvPicPr/>
          <p:nvPr/>
        </p:nvPicPr>
        <p:blipFill>
          <a:blip r:embed="rId2">
            <a:extLst>
              <a:ext uri="{28A0092B-C50C-407E-A947-70E740481C1C}">
                <a14:useLocalDpi xmlns:a14="http://schemas.microsoft.com/office/drawing/2010/main" val="0"/>
              </a:ext>
            </a:extLst>
          </a:blip>
          <a:srcRect/>
          <a:stretch>
            <a:fillRect/>
          </a:stretch>
        </p:blipFill>
        <p:spPr bwMode="auto">
          <a:xfrm>
            <a:off x="1370330" y="1981200"/>
            <a:ext cx="1855470" cy="2120900"/>
          </a:xfrm>
          <a:prstGeom prst="rect">
            <a:avLst/>
          </a:prstGeom>
          <a:noFill/>
          <a:ln>
            <a:noFill/>
          </a:ln>
        </p:spPr>
      </p:pic>
      <p:pic>
        <p:nvPicPr>
          <p:cNvPr id="18" name="Imagen 17" descr="Robot NAO de Alisys el mejor robot humanoide del mundo"/>
          <p:cNvPicPr/>
          <p:nvPr/>
        </p:nvPicPr>
        <p:blipFill>
          <a:blip r:embed="rId3">
            <a:extLst>
              <a:ext uri="{28A0092B-C50C-407E-A947-70E740481C1C}">
                <a14:useLocalDpi xmlns:a14="http://schemas.microsoft.com/office/drawing/2010/main" val="0"/>
              </a:ext>
            </a:extLst>
          </a:blip>
          <a:srcRect/>
          <a:stretch>
            <a:fillRect/>
          </a:stretch>
        </p:blipFill>
        <p:spPr bwMode="auto">
          <a:xfrm>
            <a:off x="4042298" y="3622040"/>
            <a:ext cx="1975485" cy="2105660"/>
          </a:xfrm>
          <a:prstGeom prst="rect">
            <a:avLst/>
          </a:prstGeom>
          <a:noFill/>
          <a:ln>
            <a:noFill/>
          </a:ln>
        </p:spPr>
      </p:pic>
      <p:pic>
        <p:nvPicPr>
          <p:cNvPr id="19" name="Imagen 18" descr="robot humanoide sophia de hanson robotics"/>
          <p:cNvPicPr/>
          <p:nvPr/>
        </p:nvPicPr>
        <p:blipFill>
          <a:blip r:embed="rId4">
            <a:extLst>
              <a:ext uri="{28A0092B-C50C-407E-A947-70E740481C1C}">
                <a14:useLocalDpi xmlns:a14="http://schemas.microsoft.com/office/drawing/2010/main" val="0"/>
              </a:ext>
            </a:extLst>
          </a:blip>
          <a:srcRect/>
          <a:stretch>
            <a:fillRect/>
          </a:stretch>
        </p:blipFill>
        <p:spPr bwMode="auto">
          <a:xfrm>
            <a:off x="9682779" y="3723640"/>
            <a:ext cx="1995170" cy="2004060"/>
          </a:xfrm>
          <a:prstGeom prst="rect">
            <a:avLst/>
          </a:prstGeom>
          <a:noFill/>
          <a:ln>
            <a:noFill/>
          </a:ln>
        </p:spPr>
      </p:pic>
      <p:pic>
        <p:nvPicPr>
          <p:cNvPr id="20" name="Imagen 19" descr="qué es un robot humanoide"/>
          <p:cNvPicPr/>
          <p:nvPr/>
        </p:nvPicPr>
        <p:blipFill>
          <a:blip r:embed="rId5">
            <a:extLst>
              <a:ext uri="{28A0092B-C50C-407E-A947-70E740481C1C}">
                <a14:useLocalDpi xmlns:a14="http://schemas.microsoft.com/office/drawing/2010/main" val="0"/>
              </a:ext>
            </a:extLst>
          </a:blip>
          <a:srcRect/>
          <a:stretch>
            <a:fillRect/>
          </a:stretch>
        </p:blipFill>
        <p:spPr bwMode="auto">
          <a:xfrm>
            <a:off x="6834281" y="1981200"/>
            <a:ext cx="2032000" cy="2120900"/>
          </a:xfrm>
          <a:prstGeom prst="rect">
            <a:avLst/>
          </a:prstGeom>
          <a:noFill/>
          <a:ln>
            <a:noFill/>
          </a:ln>
        </p:spPr>
      </p:pic>
      <p:sp>
        <p:nvSpPr>
          <p:cNvPr id="4" name="Rectángulo 3"/>
          <p:cNvSpPr/>
          <p:nvPr/>
        </p:nvSpPr>
        <p:spPr>
          <a:xfrm>
            <a:off x="7529231" y="4379317"/>
            <a:ext cx="642099" cy="369332"/>
          </a:xfrm>
          <a:prstGeom prst="rect">
            <a:avLst/>
          </a:prstGeom>
        </p:spPr>
        <p:txBody>
          <a:bodyPr wrap="none">
            <a:spAutoFit/>
          </a:bodyPr>
          <a:lstStyle/>
          <a:p>
            <a:r>
              <a:rPr lang="es-EC" dirty="0" smtClean="0">
                <a:latin typeface="Calibri" panose="020F0502020204030204" pitchFamily="34" charset="0"/>
                <a:ea typeface="Calibri" panose="020F0502020204030204" pitchFamily="34" charset="0"/>
              </a:rPr>
              <a:t>Atlas</a:t>
            </a:r>
            <a:endParaRPr lang="es-EC" dirty="0"/>
          </a:p>
        </p:txBody>
      </p:sp>
      <p:sp>
        <p:nvSpPr>
          <p:cNvPr id="6" name="Rectángulo 5"/>
          <p:cNvSpPr/>
          <p:nvPr/>
        </p:nvSpPr>
        <p:spPr>
          <a:xfrm>
            <a:off x="1871409" y="4379317"/>
            <a:ext cx="853311" cy="369332"/>
          </a:xfrm>
          <a:prstGeom prst="rect">
            <a:avLst/>
          </a:prstGeom>
        </p:spPr>
        <p:txBody>
          <a:bodyPr wrap="none">
            <a:spAutoFit/>
          </a:bodyPr>
          <a:lstStyle/>
          <a:p>
            <a:r>
              <a:rPr lang="es-EC" dirty="0" err="1">
                <a:latin typeface="Calibri" panose="020F0502020204030204" pitchFamily="34" charset="0"/>
                <a:ea typeface="Calibri" panose="020F0502020204030204" pitchFamily="34" charset="0"/>
              </a:rPr>
              <a:t>Pepper</a:t>
            </a:r>
            <a:endParaRPr lang="es-EC" dirty="0"/>
          </a:p>
        </p:txBody>
      </p:sp>
      <p:sp>
        <p:nvSpPr>
          <p:cNvPr id="7" name="Rectángulo 6"/>
          <p:cNvSpPr/>
          <p:nvPr/>
        </p:nvSpPr>
        <p:spPr>
          <a:xfrm>
            <a:off x="4721783" y="3077329"/>
            <a:ext cx="616515"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rPr>
              <a:t>NAO</a:t>
            </a:r>
            <a:endParaRPr lang="es-EC" dirty="0"/>
          </a:p>
        </p:txBody>
      </p:sp>
      <p:sp>
        <p:nvSpPr>
          <p:cNvPr id="22" name="Rectángulo 21"/>
          <p:cNvSpPr/>
          <p:nvPr/>
        </p:nvSpPr>
        <p:spPr>
          <a:xfrm>
            <a:off x="10067772" y="3077329"/>
            <a:ext cx="819455"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rPr>
              <a:t>Sophia</a:t>
            </a:r>
            <a:endParaRPr lang="es-EC" dirty="0"/>
          </a:p>
        </p:txBody>
      </p:sp>
    </p:spTree>
    <p:extLst>
      <p:ext uri="{BB962C8B-B14F-4D97-AF65-F5344CB8AC3E}">
        <p14:creationId xmlns:p14="http://schemas.microsoft.com/office/powerpoint/2010/main" val="3205682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048000" cy="369332"/>
          </a:xfrm>
          <a:prstGeom prst="rect">
            <a:avLst/>
          </a:prstGeom>
          <a:noFill/>
        </p:spPr>
        <p:txBody>
          <a:bodyPr wrap="square" rtlCol="0">
            <a:spAutoFit/>
          </a:bodyPr>
          <a:lstStyle/>
          <a:p>
            <a:r>
              <a:rPr lang="es-EC" b="1" dirty="0" smtClean="0"/>
              <a:t>FUNDAMENTACIÓN TEÓRICA</a:t>
            </a:r>
            <a:endParaRPr lang="es-EC" b="1" dirty="0"/>
          </a:p>
        </p:txBody>
      </p:sp>
      <p:sp>
        <p:nvSpPr>
          <p:cNvPr id="5" name="CuadroTexto 4"/>
          <p:cNvSpPr txBox="1"/>
          <p:nvPr/>
        </p:nvSpPr>
        <p:spPr>
          <a:xfrm>
            <a:off x="3606800" y="1056997"/>
            <a:ext cx="5376131" cy="369332"/>
          </a:xfrm>
          <a:prstGeom prst="rect">
            <a:avLst/>
          </a:prstGeom>
          <a:noFill/>
        </p:spPr>
        <p:txBody>
          <a:bodyPr wrap="square" rtlCol="0">
            <a:spAutoFit/>
          </a:bodyPr>
          <a:lstStyle/>
          <a:p>
            <a:r>
              <a:rPr lang="es-EC" u="sng" dirty="0" smtClean="0"/>
              <a:t>TÉCNICAS BÁSICAS DE VISIÓN POR COMPUTADORA</a:t>
            </a:r>
            <a:endParaRPr lang="es-EC" u="sng" dirty="0"/>
          </a:p>
        </p:txBody>
      </p:sp>
      <p:graphicFrame>
        <p:nvGraphicFramePr>
          <p:cNvPr id="4" name="Diagrama 3"/>
          <p:cNvGraphicFramePr/>
          <p:nvPr>
            <p:extLst>
              <p:ext uri="{D42A27DB-BD31-4B8C-83A1-F6EECF244321}">
                <p14:modId xmlns:p14="http://schemas.microsoft.com/office/powerpoint/2010/main" val="1625142006"/>
              </p:ext>
            </p:extLst>
          </p:nvPr>
        </p:nvGraphicFramePr>
        <p:xfrm>
          <a:off x="1028700" y="1574800"/>
          <a:ext cx="10426700" cy="4317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6521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8800" y="646668"/>
            <a:ext cx="3048000" cy="369332"/>
          </a:xfrm>
          <a:prstGeom prst="rect">
            <a:avLst/>
          </a:prstGeom>
          <a:noFill/>
        </p:spPr>
        <p:txBody>
          <a:bodyPr wrap="square" rtlCol="0">
            <a:spAutoFit/>
          </a:bodyPr>
          <a:lstStyle/>
          <a:p>
            <a:r>
              <a:rPr lang="es-EC" b="1" dirty="0" smtClean="0"/>
              <a:t>FUNDAMENTACIÓN TEÓRICA</a:t>
            </a:r>
            <a:endParaRPr lang="es-EC" b="1" dirty="0"/>
          </a:p>
        </p:txBody>
      </p:sp>
      <p:sp>
        <p:nvSpPr>
          <p:cNvPr id="5" name="CuadroTexto 4"/>
          <p:cNvSpPr txBox="1"/>
          <p:nvPr/>
        </p:nvSpPr>
        <p:spPr>
          <a:xfrm>
            <a:off x="3606800" y="1056997"/>
            <a:ext cx="5376131" cy="369332"/>
          </a:xfrm>
          <a:prstGeom prst="rect">
            <a:avLst/>
          </a:prstGeom>
          <a:noFill/>
        </p:spPr>
        <p:txBody>
          <a:bodyPr wrap="square" rtlCol="0">
            <a:spAutoFit/>
          </a:bodyPr>
          <a:lstStyle/>
          <a:p>
            <a:r>
              <a:rPr lang="es-EC" u="sng" dirty="0" smtClean="0"/>
              <a:t>TÉCNICAS BÁSICAS DE VISIÓN POR COMPUTADORA</a:t>
            </a:r>
            <a:endParaRPr lang="es-EC" u="sng" dirty="0"/>
          </a:p>
        </p:txBody>
      </p:sp>
      <p:graphicFrame>
        <p:nvGraphicFramePr>
          <p:cNvPr id="4" name="Diagrama 3"/>
          <p:cNvGraphicFramePr/>
          <p:nvPr>
            <p:extLst>
              <p:ext uri="{D42A27DB-BD31-4B8C-83A1-F6EECF244321}">
                <p14:modId xmlns:p14="http://schemas.microsoft.com/office/powerpoint/2010/main" val="1434794703"/>
              </p:ext>
            </p:extLst>
          </p:nvPr>
        </p:nvGraphicFramePr>
        <p:xfrm>
          <a:off x="685800" y="1689100"/>
          <a:ext cx="10426700" cy="4317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https://www.infaimon.com/wp-content/uploads/enciclopedia/0002783.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8099" y="3249036"/>
            <a:ext cx="1065848" cy="1221105"/>
          </a:xfrm>
          <a:prstGeom prst="rect">
            <a:avLst/>
          </a:prstGeom>
          <a:noFill/>
          <a:ln>
            <a:noFill/>
          </a:ln>
        </p:spPr>
      </p:pic>
      <p:pic>
        <p:nvPicPr>
          <p:cNvPr id="7" name="Imagen 6" descr="https://www.infaimon.com/wp-content/uploads/enciclopedia/0002784.jpe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0297" y="3213187"/>
            <a:ext cx="1065848" cy="1261745"/>
          </a:xfrm>
          <a:prstGeom prst="rect">
            <a:avLst/>
          </a:prstGeom>
          <a:noFill/>
          <a:ln>
            <a:noFill/>
          </a:ln>
        </p:spPr>
      </p:pic>
      <p:pic>
        <p:nvPicPr>
          <p:cNvPr id="8" name="Imagen 7" descr="https://www.infaimon.com/wp-content/uploads/enciclopedia/0002790.jpe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88099" y="4470142"/>
            <a:ext cx="1042988" cy="1162108"/>
          </a:xfrm>
          <a:prstGeom prst="rect">
            <a:avLst/>
          </a:prstGeom>
          <a:noFill/>
          <a:ln>
            <a:noFill/>
          </a:ln>
        </p:spPr>
      </p:pic>
      <p:pic>
        <p:nvPicPr>
          <p:cNvPr id="9" name="Imagen 8" descr="https://www.infaimon.com/wp-content/uploads/enciclopedia/0002787.jpe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31087" y="4479724"/>
            <a:ext cx="1078548" cy="1152525"/>
          </a:xfrm>
          <a:prstGeom prst="rect">
            <a:avLst/>
          </a:prstGeom>
          <a:noFill/>
          <a:ln>
            <a:noFill/>
          </a:ln>
        </p:spPr>
      </p:pic>
      <p:pic>
        <p:nvPicPr>
          <p:cNvPr id="10" name="Imagen 9" descr="https://www.infaimon.com/wp-content/uploads/enciclopedia/0002785.jpe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64061" y="5632249"/>
            <a:ext cx="913924" cy="1047342"/>
          </a:xfrm>
          <a:prstGeom prst="rect">
            <a:avLst/>
          </a:prstGeom>
          <a:noFill/>
          <a:ln>
            <a:noFill/>
          </a:ln>
        </p:spPr>
      </p:pic>
    </p:spTree>
    <p:extLst>
      <p:ext uri="{BB962C8B-B14F-4D97-AF65-F5344CB8AC3E}">
        <p14:creationId xmlns:p14="http://schemas.microsoft.com/office/powerpoint/2010/main" val="1167975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1142</TotalTime>
  <Words>2377</Words>
  <Application>Microsoft Office PowerPoint</Application>
  <PresentationFormat>Panorámica</PresentationFormat>
  <Paragraphs>410</Paragraphs>
  <Slides>65</Slides>
  <Notes>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65</vt:i4>
      </vt:variant>
    </vt:vector>
  </HeadingPairs>
  <TitlesOfParts>
    <vt:vector size="75" baseType="lpstr">
      <vt:lpstr>Arial</vt:lpstr>
      <vt:lpstr>Calibri</vt:lpstr>
      <vt:lpstr>Calibri Light</vt:lpstr>
      <vt:lpstr>Cambria Math</vt:lpstr>
      <vt:lpstr>SansSerif</vt:lpstr>
      <vt:lpstr>Tahoma</vt:lpstr>
      <vt:lpstr>Times New Roman</vt:lpstr>
      <vt:lpstr>Wingdings</vt:lpstr>
      <vt:lpstr>Retrospección</vt:lpstr>
      <vt:lpstr>Dibujo de Microsoft 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Escobar</dc:creator>
  <cp:lastModifiedBy>Diego Escobar</cp:lastModifiedBy>
  <cp:revision>70</cp:revision>
  <dcterms:created xsi:type="dcterms:W3CDTF">2020-09-05T01:43:12Z</dcterms:created>
  <dcterms:modified xsi:type="dcterms:W3CDTF">2020-09-05T20:56:23Z</dcterms:modified>
</cp:coreProperties>
</file>