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303" r:id="rId2"/>
    <p:sldId id="304" r:id="rId3"/>
    <p:sldId id="302" r:id="rId4"/>
    <p:sldId id="297" r:id="rId5"/>
    <p:sldId id="305" r:id="rId6"/>
    <p:sldId id="294" r:id="rId7"/>
    <p:sldId id="306" r:id="rId8"/>
    <p:sldId id="295" r:id="rId9"/>
    <p:sldId id="290" r:id="rId10"/>
    <p:sldId id="291" r:id="rId11"/>
    <p:sldId id="272" r:id="rId12"/>
    <p:sldId id="273" r:id="rId13"/>
    <p:sldId id="274" r:id="rId14"/>
    <p:sldId id="293" r:id="rId15"/>
    <p:sldId id="288" r:id="rId16"/>
    <p:sldId id="287" r:id="rId17"/>
    <p:sldId id="298" r:id="rId18"/>
    <p:sldId id="279" r:id="rId19"/>
    <p:sldId id="281" r:id="rId20"/>
    <p:sldId id="282" r:id="rId21"/>
    <p:sldId id="285" r:id="rId22"/>
    <p:sldId id="284" r:id="rId23"/>
    <p:sldId id="283" r:id="rId24"/>
    <p:sldId id="268" r:id="rId25"/>
    <p:sldId id="276" r:id="rId26"/>
    <p:sldId id="278" r:id="rId27"/>
    <p:sldId id="269" r:id="rId28"/>
    <p:sldId id="260" r:id="rId29"/>
    <p:sldId id="275" r:id="rId30"/>
    <p:sldId id="299" r:id="rId31"/>
    <p:sldId id="261" r:id="rId32"/>
    <p:sldId id="262" r:id="rId33"/>
    <p:sldId id="263" r:id="rId34"/>
    <p:sldId id="264" r:id="rId35"/>
    <p:sldId id="300" r:id="rId36"/>
    <p:sldId id="265" r:id="rId37"/>
    <p:sldId id="266" r:id="rId38"/>
    <p:sldId id="301" r:id="rId39"/>
    <p:sldId id="256" r:id="rId40"/>
    <p:sldId id="257" r:id="rId41"/>
    <p:sldId id="258" r:id="rId42"/>
    <p:sldId id="286" r:id="rId43"/>
    <p:sldId id="307"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49165" autoAdjust="0"/>
  </p:normalViewPr>
  <p:slideViewPr>
    <p:cSldViewPr snapToGrid="0">
      <p:cViewPr varScale="1">
        <p:scale>
          <a:sx n="72" d="100"/>
          <a:sy n="72" d="100"/>
        </p:scale>
        <p:origin x="576" y="6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H:\Tesis\ESCRITO%20TESIS%20FINAL\GRAFICOS%20ENCUESTA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pieChart>
        <c:varyColors val="1"/>
        <c:ser>
          <c:idx val="0"/>
          <c:order val="0"/>
          <c:tx>
            <c:v>Nivel de educación </c:v>
          </c:tx>
          <c:dPt>
            <c:idx val="0"/>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1-2F65-4B85-B684-75FE21AD0F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65-4B85-B684-75FE21AD0FCB}"/>
              </c:ext>
            </c:extLst>
          </c:dPt>
          <c:dPt>
            <c:idx val="2"/>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5-2F65-4B85-B684-75FE21AD0FC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Hoja1!$A$5:$A$7</c:f>
              <c:strCache>
                <c:ptCount val="3"/>
                <c:pt idx="0">
                  <c:v>Educación secundaria completa</c:v>
                </c:pt>
                <c:pt idx="1">
                  <c:v>Educación superior incompleta</c:v>
                </c:pt>
                <c:pt idx="2">
                  <c:v>Educación superior completa</c:v>
                </c:pt>
              </c:strCache>
            </c:strRef>
          </c:cat>
          <c:val>
            <c:numRef>
              <c:f>Hoja1!$C$5:$C$7</c:f>
              <c:numCache>
                <c:formatCode>0.00%</c:formatCode>
                <c:ptCount val="3"/>
                <c:pt idx="0">
                  <c:v>0.33329999999999999</c:v>
                </c:pt>
                <c:pt idx="1">
                  <c:v>0.33329999999999999</c:v>
                </c:pt>
                <c:pt idx="2">
                  <c:v>0.33329999999999999</c:v>
                </c:pt>
              </c:numCache>
            </c:numRef>
          </c:val>
          <c:extLst>
            <c:ext xmlns:c16="http://schemas.microsoft.com/office/drawing/2014/chart" uri="{C3380CC4-5D6E-409C-BE32-E72D297353CC}">
              <c16:uniqueId val="{00000006-2F65-4B85-B684-75FE21AD0FC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1" Type="http://schemas.openxmlformats.org/officeDocument/2006/relationships/image" Target="../media/image46.pn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0.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85070C-CA1E-4C1A-970F-485D1F97BD4F}"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4A30306F-F451-4078-B58B-263FE55BB032}">
      <dgm:prSet/>
      <dgm:spPr/>
      <dgm:t>
        <a:bodyPr/>
        <a:lstStyle/>
        <a:p>
          <a:r>
            <a:rPr lang="es-MX"/>
            <a:t>General </a:t>
          </a:r>
          <a:endParaRPr lang="en-US"/>
        </a:p>
      </dgm:t>
    </dgm:pt>
    <dgm:pt modelId="{E03BAEFF-1662-47C1-99C3-AFF629133425}" type="parTrans" cxnId="{0D44F22F-776D-430A-A6DF-E97038EDDE85}">
      <dgm:prSet/>
      <dgm:spPr/>
      <dgm:t>
        <a:bodyPr/>
        <a:lstStyle/>
        <a:p>
          <a:endParaRPr lang="en-US"/>
        </a:p>
      </dgm:t>
    </dgm:pt>
    <dgm:pt modelId="{58C1395F-3A4F-480E-974C-C511106B0CD4}" type="sibTrans" cxnId="{0D44F22F-776D-430A-A6DF-E97038EDDE85}">
      <dgm:prSet/>
      <dgm:spPr/>
      <dgm:t>
        <a:bodyPr/>
        <a:lstStyle/>
        <a:p>
          <a:endParaRPr lang="en-US"/>
        </a:p>
      </dgm:t>
    </dgm:pt>
    <dgm:pt modelId="{42BA32C3-9CB2-4965-8EB0-760D28D4229C}">
      <dgm:prSet/>
      <dgm:spPr/>
      <dgm:t>
        <a:bodyPr/>
        <a:lstStyle/>
        <a:p>
          <a:pPr algn="just"/>
          <a:r>
            <a:rPr lang="es-MX" dirty="0"/>
            <a:t>Desarrollar una prueba piloto del sistema para la generación e inserción automática de pistas de video en lenguaje de señas LSEC en el contenido multimedia digital, para la inclusión de personas con discapacidad auditiva.</a:t>
          </a:r>
          <a:endParaRPr lang="en-US" dirty="0"/>
        </a:p>
      </dgm:t>
    </dgm:pt>
    <dgm:pt modelId="{E50BE946-BCA8-449E-8B7D-3577081DDF6A}" type="parTrans" cxnId="{945FE172-08C2-4CC0-B93E-635B8EA304A1}">
      <dgm:prSet/>
      <dgm:spPr/>
      <dgm:t>
        <a:bodyPr/>
        <a:lstStyle/>
        <a:p>
          <a:endParaRPr lang="en-US"/>
        </a:p>
      </dgm:t>
    </dgm:pt>
    <dgm:pt modelId="{D933D51A-1268-4461-9CC7-9EB15F1C45C4}" type="sibTrans" cxnId="{945FE172-08C2-4CC0-B93E-635B8EA304A1}">
      <dgm:prSet/>
      <dgm:spPr/>
      <dgm:t>
        <a:bodyPr/>
        <a:lstStyle/>
        <a:p>
          <a:endParaRPr lang="en-US"/>
        </a:p>
      </dgm:t>
    </dgm:pt>
    <dgm:pt modelId="{BFCE22FA-DEF8-4F83-A7C3-298A616AAEBA}">
      <dgm:prSet/>
      <dgm:spPr/>
      <dgm:t>
        <a:bodyPr/>
        <a:lstStyle/>
        <a:p>
          <a:r>
            <a:rPr lang="es-MX"/>
            <a:t>Específicos </a:t>
          </a:r>
          <a:endParaRPr lang="en-US"/>
        </a:p>
      </dgm:t>
    </dgm:pt>
    <dgm:pt modelId="{76CB238C-15C0-4932-B43A-07013EE3442A}" type="parTrans" cxnId="{5E72221D-9D17-4AB2-80A4-5239FF7B6644}">
      <dgm:prSet/>
      <dgm:spPr/>
      <dgm:t>
        <a:bodyPr/>
        <a:lstStyle/>
        <a:p>
          <a:endParaRPr lang="en-US"/>
        </a:p>
      </dgm:t>
    </dgm:pt>
    <dgm:pt modelId="{304D7EE3-4664-4926-881C-9F4DC48499B1}" type="sibTrans" cxnId="{5E72221D-9D17-4AB2-80A4-5239FF7B6644}">
      <dgm:prSet/>
      <dgm:spPr/>
      <dgm:t>
        <a:bodyPr/>
        <a:lstStyle/>
        <a:p>
          <a:endParaRPr lang="en-US"/>
        </a:p>
      </dgm:t>
    </dgm:pt>
    <dgm:pt modelId="{A419DDC3-A0CB-428E-A834-78AEB720CCA4}">
      <dgm:prSet/>
      <dgm:spPr/>
      <dgm:t>
        <a:bodyPr/>
        <a:lstStyle/>
        <a:p>
          <a:pPr algn="just"/>
          <a:r>
            <a:rPr lang="es-MX" dirty="0"/>
            <a:t>Modificar los datos de un archivo multimedia TS, para generar el servicio de </a:t>
          </a:r>
          <a:r>
            <a:rPr lang="es-MX" dirty="0" err="1"/>
            <a:t>Closed</a:t>
          </a:r>
          <a:r>
            <a:rPr lang="es-MX" dirty="0"/>
            <a:t> </a:t>
          </a:r>
          <a:r>
            <a:rPr lang="es-MX" dirty="0" err="1"/>
            <a:t>Caption</a:t>
          </a:r>
          <a:r>
            <a:rPr lang="es-MX" dirty="0"/>
            <a:t> dentro del mismo.</a:t>
          </a:r>
          <a:endParaRPr lang="en-US" dirty="0"/>
        </a:p>
      </dgm:t>
    </dgm:pt>
    <dgm:pt modelId="{D431BD63-1AB6-4BC8-8911-57F9691CB44A}" type="parTrans" cxnId="{B56A1015-086C-40A3-BD9D-DB9E320B6966}">
      <dgm:prSet/>
      <dgm:spPr/>
      <dgm:t>
        <a:bodyPr/>
        <a:lstStyle/>
        <a:p>
          <a:endParaRPr lang="en-US"/>
        </a:p>
      </dgm:t>
    </dgm:pt>
    <dgm:pt modelId="{7961982F-8E5E-4B6D-9AC3-FEC7FF657E82}" type="sibTrans" cxnId="{B56A1015-086C-40A3-BD9D-DB9E320B6966}">
      <dgm:prSet/>
      <dgm:spPr/>
      <dgm:t>
        <a:bodyPr/>
        <a:lstStyle/>
        <a:p>
          <a:endParaRPr lang="en-US"/>
        </a:p>
      </dgm:t>
    </dgm:pt>
    <dgm:pt modelId="{4D8E3AEF-D057-4AC4-A856-9BCE29329C31}">
      <dgm:prSet/>
      <dgm:spPr/>
      <dgm:t>
        <a:bodyPr/>
        <a:lstStyle/>
        <a:p>
          <a:pPr algn="just"/>
          <a:r>
            <a:rPr lang="es-MX" dirty="0"/>
            <a:t>Identificar los paquetes PES requeridos para la multiplexación los datos de </a:t>
          </a:r>
          <a:r>
            <a:rPr lang="es-MX" dirty="0" err="1"/>
            <a:t>Closed</a:t>
          </a:r>
          <a:r>
            <a:rPr lang="es-MX" dirty="0"/>
            <a:t> </a:t>
          </a:r>
          <a:r>
            <a:rPr lang="es-MX" dirty="0" err="1"/>
            <a:t>Caption</a:t>
          </a:r>
          <a:r>
            <a:rPr lang="es-MX" dirty="0"/>
            <a:t>. </a:t>
          </a:r>
          <a:endParaRPr lang="en-US" dirty="0"/>
        </a:p>
      </dgm:t>
    </dgm:pt>
    <dgm:pt modelId="{C57433D0-63F6-468B-B593-1BEFF0EA4CB9}" type="parTrans" cxnId="{040AD13A-68DA-41E4-AF48-3F92D93B44D4}">
      <dgm:prSet/>
      <dgm:spPr/>
      <dgm:t>
        <a:bodyPr/>
        <a:lstStyle/>
        <a:p>
          <a:endParaRPr lang="en-US"/>
        </a:p>
      </dgm:t>
    </dgm:pt>
    <dgm:pt modelId="{614AA010-3AFB-4DD0-8051-BB126CB79CC5}" type="sibTrans" cxnId="{040AD13A-68DA-41E4-AF48-3F92D93B44D4}">
      <dgm:prSet/>
      <dgm:spPr/>
      <dgm:t>
        <a:bodyPr/>
        <a:lstStyle/>
        <a:p>
          <a:endParaRPr lang="en-US"/>
        </a:p>
      </dgm:t>
    </dgm:pt>
    <dgm:pt modelId="{17468C65-F75D-4A98-8537-F71D7CE67F92}">
      <dgm:prSet/>
      <dgm:spPr/>
      <dgm:t>
        <a:bodyPr/>
        <a:lstStyle/>
        <a:p>
          <a:pPr algn="just"/>
          <a:r>
            <a:rPr lang="es-MX" dirty="0"/>
            <a:t>Desarrollar un algoritmo que permita la extracción de </a:t>
          </a:r>
          <a:r>
            <a:rPr lang="es-MX" dirty="0" err="1"/>
            <a:t>Closed</a:t>
          </a:r>
          <a:r>
            <a:rPr lang="es-MX" dirty="0"/>
            <a:t> </a:t>
          </a:r>
          <a:r>
            <a:rPr lang="es-MX" dirty="0" err="1"/>
            <a:t>Caption</a:t>
          </a:r>
          <a:r>
            <a:rPr lang="es-MX" dirty="0"/>
            <a:t> de un archivo multimedia TS</a:t>
          </a:r>
          <a:endParaRPr lang="en-US" dirty="0"/>
        </a:p>
      </dgm:t>
    </dgm:pt>
    <dgm:pt modelId="{DF653E35-2457-43A4-AC55-15FC40EDC677}" type="parTrans" cxnId="{06661EAA-F349-47B5-B29F-CCA368CE950F}">
      <dgm:prSet/>
      <dgm:spPr/>
      <dgm:t>
        <a:bodyPr/>
        <a:lstStyle/>
        <a:p>
          <a:endParaRPr lang="en-US"/>
        </a:p>
      </dgm:t>
    </dgm:pt>
    <dgm:pt modelId="{FA40E377-55E9-4FAD-8C6A-43773FF424D8}" type="sibTrans" cxnId="{06661EAA-F349-47B5-B29F-CCA368CE950F}">
      <dgm:prSet/>
      <dgm:spPr/>
      <dgm:t>
        <a:bodyPr/>
        <a:lstStyle/>
        <a:p>
          <a:endParaRPr lang="en-US"/>
        </a:p>
      </dgm:t>
    </dgm:pt>
    <dgm:pt modelId="{A80129B8-EDB4-42C8-AFD3-51259BD84166}">
      <dgm:prSet/>
      <dgm:spPr/>
      <dgm:t>
        <a:bodyPr/>
        <a:lstStyle/>
        <a:p>
          <a:pPr algn="just"/>
          <a:r>
            <a:rPr lang="es-MX" dirty="0"/>
            <a:t>Desarrollar un avatar-3D humanoide que a través de animación reproduzca las señas establecidas en el lenguaje de señas ecuatoriano LSEC.</a:t>
          </a:r>
          <a:endParaRPr lang="en-US" dirty="0"/>
        </a:p>
      </dgm:t>
    </dgm:pt>
    <dgm:pt modelId="{0CE593AD-9C05-4308-92D0-76F3D19861AD}" type="parTrans" cxnId="{6545D168-2E59-4CC7-9405-35B116F203CA}">
      <dgm:prSet/>
      <dgm:spPr/>
      <dgm:t>
        <a:bodyPr/>
        <a:lstStyle/>
        <a:p>
          <a:endParaRPr lang="en-US"/>
        </a:p>
      </dgm:t>
    </dgm:pt>
    <dgm:pt modelId="{B56CD66A-5377-4BCE-A56F-9CBE251848DC}" type="sibTrans" cxnId="{6545D168-2E59-4CC7-9405-35B116F203CA}">
      <dgm:prSet/>
      <dgm:spPr/>
      <dgm:t>
        <a:bodyPr/>
        <a:lstStyle/>
        <a:p>
          <a:endParaRPr lang="en-US"/>
        </a:p>
      </dgm:t>
    </dgm:pt>
    <dgm:pt modelId="{7D0248CB-5239-48E4-A886-56EE64A08345}">
      <dgm:prSet/>
      <dgm:spPr/>
      <dgm:t>
        <a:bodyPr/>
        <a:lstStyle/>
        <a:p>
          <a:pPr algn="just"/>
          <a:r>
            <a:rPr lang="es-MX" dirty="0"/>
            <a:t>Desarrollar un algoritmo que permita concatenar varias pistas de video LSEC en un solo flujo de transporte TS.</a:t>
          </a:r>
          <a:endParaRPr lang="en-US" dirty="0"/>
        </a:p>
      </dgm:t>
    </dgm:pt>
    <dgm:pt modelId="{8AE2C32F-F19B-4B29-9D17-2E7550BA9762}" type="parTrans" cxnId="{84E2AF3A-87DE-490E-AB83-FFAE7AA59E55}">
      <dgm:prSet/>
      <dgm:spPr/>
      <dgm:t>
        <a:bodyPr/>
        <a:lstStyle/>
        <a:p>
          <a:endParaRPr lang="en-US"/>
        </a:p>
      </dgm:t>
    </dgm:pt>
    <dgm:pt modelId="{7589856E-3DAB-47E6-BC75-3BD7617E1EB0}" type="sibTrans" cxnId="{84E2AF3A-87DE-490E-AB83-FFAE7AA59E55}">
      <dgm:prSet/>
      <dgm:spPr/>
      <dgm:t>
        <a:bodyPr/>
        <a:lstStyle/>
        <a:p>
          <a:endParaRPr lang="en-US"/>
        </a:p>
      </dgm:t>
    </dgm:pt>
    <dgm:pt modelId="{B79BEF2D-5E37-48D8-BDFE-ABA016F8448C}">
      <dgm:prSet/>
      <dgm:spPr/>
      <dgm:t>
        <a:bodyPr/>
        <a:lstStyle/>
        <a:p>
          <a:pPr algn="just"/>
          <a:r>
            <a:rPr lang="es-MX" dirty="0"/>
            <a:t>Implementar un algoritmo que permita superponer el flujo de transporte de las pistas de video LSEC sobre el contenido multimedia original.</a:t>
          </a:r>
          <a:endParaRPr lang="en-US" dirty="0"/>
        </a:p>
      </dgm:t>
    </dgm:pt>
    <dgm:pt modelId="{2959EF86-CA41-45CB-9F52-FBDBBB02D43B}" type="parTrans" cxnId="{17DC3C27-B3A9-4F2B-A7C8-EA2F894A7D48}">
      <dgm:prSet/>
      <dgm:spPr/>
      <dgm:t>
        <a:bodyPr/>
        <a:lstStyle/>
        <a:p>
          <a:endParaRPr lang="en-US"/>
        </a:p>
      </dgm:t>
    </dgm:pt>
    <dgm:pt modelId="{AE6A967B-754D-409D-A326-1BEB74FF2B48}" type="sibTrans" cxnId="{17DC3C27-B3A9-4F2B-A7C8-EA2F894A7D48}">
      <dgm:prSet/>
      <dgm:spPr/>
      <dgm:t>
        <a:bodyPr/>
        <a:lstStyle/>
        <a:p>
          <a:endParaRPr lang="en-US"/>
        </a:p>
      </dgm:t>
    </dgm:pt>
    <dgm:pt modelId="{C8FFD114-22D2-4453-99D2-B928714A1C79}" type="pres">
      <dgm:prSet presAssocID="{5E85070C-CA1E-4C1A-970F-485D1F97BD4F}" presName="linear" presStyleCnt="0">
        <dgm:presLayoutVars>
          <dgm:dir/>
          <dgm:animLvl val="lvl"/>
          <dgm:resizeHandles val="exact"/>
        </dgm:presLayoutVars>
      </dgm:prSet>
      <dgm:spPr/>
    </dgm:pt>
    <dgm:pt modelId="{582A15CA-F287-488B-8116-A15FFB843A87}" type="pres">
      <dgm:prSet presAssocID="{4A30306F-F451-4078-B58B-263FE55BB032}" presName="parentLin" presStyleCnt="0"/>
      <dgm:spPr/>
    </dgm:pt>
    <dgm:pt modelId="{A3551297-E078-4697-A123-76B9289A7441}" type="pres">
      <dgm:prSet presAssocID="{4A30306F-F451-4078-B58B-263FE55BB032}" presName="parentLeftMargin" presStyleLbl="node1" presStyleIdx="0" presStyleCnt="2"/>
      <dgm:spPr/>
    </dgm:pt>
    <dgm:pt modelId="{1FC28776-C19E-4C3B-BA12-ADC4F48B4DC7}" type="pres">
      <dgm:prSet presAssocID="{4A30306F-F451-4078-B58B-263FE55BB032}" presName="parentText" presStyleLbl="node1" presStyleIdx="0" presStyleCnt="2">
        <dgm:presLayoutVars>
          <dgm:chMax val="0"/>
          <dgm:bulletEnabled val="1"/>
        </dgm:presLayoutVars>
      </dgm:prSet>
      <dgm:spPr/>
    </dgm:pt>
    <dgm:pt modelId="{61DFB611-F3A2-403A-98BD-4A4F9F659A0E}" type="pres">
      <dgm:prSet presAssocID="{4A30306F-F451-4078-B58B-263FE55BB032}" presName="negativeSpace" presStyleCnt="0"/>
      <dgm:spPr/>
    </dgm:pt>
    <dgm:pt modelId="{C55BA138-9A17-482A-98A1-9B3FDC54EC20}" type="pres">
      <dgm:prSet presAssocID="{4A30306F-F451-4078-B58B-263FE55BB032}" presName="childText" presStyleLbl="conFgAcc1" presStyleIdx="0" presStyleCnt="2">
        <dgm:presLayoutVars>
          <dgm:bulletEnabled val="1"/>
        </dgm:presLayoutVars>
      </dgm:prSet>
      <dgm:spPr/>
    </dgm:pt>
    <dgm:pt modelId="{9AAA69B7-BD59-43B8-9483-CC75AD15E045}" type="pres">
      <dgm:prSet presAssocID="{58C1395F-3A4F-480E-974C-C511106B0CD4}" presName="spaceBetweenRectangles" presStyleCnt="0"/>
      <dgm:spPr/>
    </dgm:pt>
    <dgm:pt modelId="{F41BC011-5C3C-4CD1-811F-4E550DAD8A36}" type="pres">
      <dgm:prSet presAssocID="{BFCE22FA-DEF8-4F83-A7C3-298A616AAEBA}" presName="parentLin" presStyleCnt="0"/>
      <dgm:spPr/>
    </dgm:pt>
    <dgm:pt modelId="{ACB095DE-D6DB-41CA-9400-AB9142EB00F9}" type="pres">
      <dgm:prSet presAssocID="{BFCE22FA-DEF8-4F83-A7C3-298A616AAEBA}" presName="parentLeftMargin" presStyleLbl="node1" presStyleIdx="0" presStyleCnt="2"/>
      <dgm:spPr/>
    </dgm:pt>
    <dgm:pt modelId="{B1562D3A-30CE-46CC-9FAB-714A93910803}" type="pres">
      <dgm:prSet presAssocID="{BFCE22FA-DEF8-4F83-A7C3-298A616AAEBA}" presName="parentText" presStyleLbl="node1" presStyleIdx="1" presStyleCnt="2">
        <dgm:presLayoutVars>
          <dgm:chMax val="0"/>
          <dgm:bulletEnabled val="1"/>
        </dgm:presLayoutVars>
      </dgm:prSet>
      <dgm:spPr/>
    </dgm:pt>
    <dgm:pt modelId="{42702126-77CC-4FC9-9FE5-C4E5F255072F}" type="pres">
      <dgm:prSet presAssocID="{BFCE22FA-DEF8-4F83-A7C3-298A616AAEBA}" presName="negativeSpace" presStyleCnt="0"/>
      <dgm:spPr/>
    </dgm:pt>
    <dgm:pt modelId="{8547C8DA-5EBB-4788-B895-3F8629533C75}" type="pres">
      <dgm:prSet presAssocID="{BFCE22FA-DEF8-4F83-A7C3-298A616AAEBA}" presName="childText" presStyleLbl="conFgAcc1" presStyleIdx="1" presStyleCnt="2">
        <dgm:presLayoutVars>
          <dgm:bulletEnabled val="1"/>
        </dgm:presLayoutVars>
      </dgm:prSet>
      <dgm:spPr/>
    </dgm:pt>
  </dgm:ptLst>
  <dgm:cxnLst>
    <dgm:cxn modelId="{4F8EE70C-AE99-4AF0-88AA-2E3CACCBD53F}" type="presOf" srcId="{5E85070C-CA1E-4C1A-970F-485D1F97BD4F}" destId="{C8FFD114-22D2-4453-99D2-B928714A1C79}" srcOrd="0" destOrd="0" presId="urn:microsoft.com/office/officeart/2005/8/layout/list1"/>
    <dgm:cxn modelId="{B56A1015-086C-40A3-BD9D-DB9E320B6966}" srcId="{BFCE22FA-DEF8-4F83-A7C3-298A616AAEBA}" destId="{A419DDC3-A0CB-428E-A834-78AEB720CCA4}" srcOrd="0" destOrd="0" parTransId="{D431BD63-1AB6-4BC8-8911-57F9691CB44A}" sibTransId="{7961982F-8E5E-4B6D-9AC3-FEC7FF657E82}"/>
    <dgm:cxn modelId="{5E72221D-9D17-4AB2-80A4-5239FF7B6644}" srcId="{5E85070C-CA1E-4C1A-970F-485D1F97BD4F}" destId="{BFCE22FA-DEF8-4F83-A7C3-298A616AAEBA}" srcOrd="1" destOrd="0" parTransId="{76CB238C-15C0-4932-B43A-07013EE3442A}" sibTransId="{304D7EE3-4664-4926-881C-9F4DC48499B1}"/>
    <dgm:cxn modelId="{17DC3C27-B3A9-4F2B-A7C8-EA2F894A7D48}" srcId="{BFCE22FA-DEF8-4F83-A7C3-298A616AAEBA}" destId="{B79BEF2D-5E37-48D8-BDFE-ABA016F8448C}" srcOrd="5" destOrd="0" parTransId="{2959EF86-CA41-45CB-9F52-FBDBBB02D43B}" sibTransId="{AE6A967B-754D-409D-A326-1BEB74FF2B48}"/>
    <dgm:cxn modelId="{9B950E2F-6654-4AFF-BB98-16AB696522DC}" type="presOf" srcId="{4A30306F-F451-4078-B58B-263FE55BB032}" destId="{A3551297-E078-4697-A123-76B9289A7441}" srcOrd="0" destOrd="0" presId="urn:microsoft.com/office/officeart/2005/8/layout/list1"/>
    <dgm:cxn modelId="{0D44F22F-776D-430A-A6DF-E97038EDDE85}" srcId="{5E85070C-CA1E-4C1A-970F-485D1F97BD4F}" destId="{4A30306F-F451-4078-B58B-263FE55BB032}" srcOrd="0" destOrd="0" parTransId="{E03BAEFF-1662-47C1-99C3-AFF629133425}" sibTransId="{58C1395F-3A4F-480E-974C-C511106B0CD4}"/>
    <dgm:cxn modelId="{474E3D32-4C54-4FC8-8C75-475DD4964AE1}" type="presOf" srcId="{4D8E3AEF-D057-4AC4-A856-9BCE29329C31}" destId="{8547C8DA-5EBB-4788-B895-3F8629533C75}" srcOrd="0" destOrd="1" presId="urn:microsoft.com/office/officeart/2005/8/layout/list1"/>
    <dgm:cxn modelId="{84E2AF3A-87DE-490E-AB83-FFAE7AA59E55}" srcId="{BFCE22FA-DEF8-4F83-A7C3-298A616AAEBA}" destId="{7D0248CB-5239-48E4-A886-56EE64A08345}" srcOrd="4" destOrd="0" parTransId="{8AE2C32F-F19B-4B29-9D17-2E7550BA9762}" sibTransId="{7589856E-3DAB-47E6-BC75-3BD7617E1EB0}"/>
    <dgm:cxn modelId="{040AD13A-68DA-41E4-AF48-3F92D93B44D4}" srcId="{BFCE22FA-DEF8-4F83-A7C3-298A616AAEBA}" destId="{4D8E3AEF-D057-4AC4-A856-9BCE29329C31}" srcOrd="1" destOrd="0" parTransId="{C57433D0-63F6-468B-B593-1BEFF0EA4CB9}" sibTransId="{614AA010-3AFB-4DD0-8051-BB126CB79CC5}"/>
    <dgm:cxn modelId="{65CCA03D-A602-4242-9A48-D399ADF56891}" type="presOf" srcId="{B79BEF2D-5E37-48D8-BDFE-ABA016F8448C}" destId="{8547C8DA-5EBB-4788-B895-3F8629533C75}" srcOrd="0" destOrd="5" presId="urn:microsoft.com/office/officeart/2005/8/layout/list1"/>
    <dgm:cxn modelId="{E3417A66-2F3E-4744-B984-2F12DF485130}" type="presOf" srcId="{A419DDC3-A0CB-428E-A834-78AEB720CCA4}" destId="{8547C8DA-5EBB-4788-B895-3F8629533C75}" srcOrd="0" destOrd="0" presId="urn:microsoft.com/office/officeart/2005/8/layout/list1"/>
    <dgm:cxn modelId="{6545D168-2E59-4CC7-9405-35B116F203CA}" srcId="{BFCE22FA-DEF8-4F83-A7C3-298A616AAEBA}" destId="{A80129B8-EDB4-42C8-AFD3-51259BD84166}" srcOrd="3" destOrd="0" parTransId="{0CE593AD-9C05-4308-92D0-76F3D19861AD}" sibTransId="{B56CD66A-5377-4BCE-A56F-9CBE251848DC}"/>
    <dgm:cxn modelId="{945FE172-08C2-4CC0-B93E-635B8EA304A1}" srcId="{4A30306F-F451-4078-B58B-263FE55BB032}" destId="{42BA32C3-9CB2-4965-8EB0-760D28D4229C}" srcOrd="0" destOrd="0" parTransId="{E50BE946-BCA8-449E-8B7D-3577081DDF6A}" sibTransId="{D933D51A-1268-4461-9CC7-9EB15F1C45C4}"/>
    <dgm:cxn modelId="{3B8B0B77-4534-4A68-AC2C-D3413588CBA5}" type="presOf" srcId="{42BA32C3-9CB2-4965-8EB0-760D28D4229C}" destId="{C55BA138-9A17-482A-98A1-9B3FDC54EC20}" srcOrd="0" destOrd="0" presId="urn:microsoft.com/office/officeart/2005/8/layout/list1"/>
    <dgm:cxn modelId="{66DA8995-EA28-495A-917B-562EB86615B1}" type="presOf" srcId="{BFCE22FA-DEF8-4F83-A7C3-298A616AAEBA}" destId="{B1562D3A-30CE-46CC-9FAB-714A93910803}" srcOrd="1" destOrd="0" presId="urn:microsoft.com/office/officeart/2005/8/layout/list1"/>
    <dgm:cxn modelId="{24033499-243C-4D0F-8D37-2484758E210A}" type="presOf" srcId="{17468C65-F75D-4A98-8537-F71D7CE67F92}" destId="{8547C8DA-5EBB-4788-B895-3F8629533C75}" srcOrd="0" destOrd="2" presId="urn:microsoft.com/office/officeart/2005/8/layout/list1"/>
    <dgm:cxn modelId="{6F18CFA7-B5E0-42BB-A4E2-23530C0DC21E}" type="presOf" srcId="{7D0248CB-5239-48E4-A886-56EE64A08345}" destId="{8547C8DA-5EBB-4788-B895-3F8629533C75}" srcOrd="0" destOrd="4" presId="urn:microsoft.com/office/officeart/2005/8/layout/list1"/>
    <dgm:cxn modelId="{06661EAA-F349-47B5-B29F-CCA368CE950F}" srcId="{BFCE22FA-DEF8-4F83-A7C3-298A616AAEBA}" destId="{17468C65-F75D-4A98-8537-F71D7CE67F92}" srcOrd="2" destOrd="0" parTransId="{DF653E35-2457-43A4-AC55-15FC40EDC677}" sibTransId="{FA40E377-55E9-4FAD-8C6A-43773FF424D8}"/>
    <dgm:cxn modelId="{9CD0CAC9-828E-4F80-8871-B5B43763915C}" type="presOf" srcId="{A80129B8-EDB4-42C8-AFD3-51259BD84166}" destId="{8547C8DA-5EBB-4788-B895-3F8629533C75}" srcOrd="0" destOrd="3" presId="urn:microsoft.com/office/officeart/2005/8/layout/list1"/>
    <dgm:cxn modelId="{B6703AE2-61AD-43D5-8FC1-3F03BF4C4ACE}" type="presOf" srcId="{BFCE22FA-DEF8-4F83-A7C3-298A616AAEBA}" destId="{ACB095DE-D6DB-41CA-9400-AB9142EB00F9}" srcOrd="0" destOrd="0" presId="urn:microsoft.com/office/officeart/2005/8/layout/list1"/>
    <dgm:cxn modelId="{7D91F6E2-B1D4-4C72-A3D5-1234D90FA1B3}" type="presOf" srcId="{4A30306F-F451-4078-B58B-263FE55BB032}" destId="{1FC28776-C19E-4C3B-BA12-ADC4F48B4DC7}" srcOrd="1" destOrd="0" presId="urn:microsoft.com/office/officeart/2005/8/layout/list1"/>
    <dgm:cxn modelId="{70D7277C-2A05-42B5-A5C9-6A34F487FC9E}" type="presParOf" srcId="{C8FFD114-22D2-4453-99D2-B928714A1C79}" destId="{582A15CA-F287-488B-8116-A15FFB843A87}" srcOrd="0" destOrd="0" presId="urn:microsoft.com/office/officeart/2005/8/layout/list1"/>
    <dgm:cxn modelId="{5F7CFEE4-7394-4D10-BEE8-F527AFDA5963}" type="presParOf" srcId="{582A15CA-F287-488B-8116-A15FFB843A87}" destId="{A3551297-E078-4697-A123-76B9289A7441}" srcOrd="0" destOrd="0" presId="urn:microsoft.com/office/officeart/2005/8/layout/list1"/>
    <dgm:cxn modelId="{42A42E21-852A-46FB-AF6D-F52306370409}" type="presParOf" srcId="{582A15CA-F287-488B-8116-A15FFB843A87}" destId="{1FC28776-C19E-4C3B-BA12-ADC4F48B4DC7}" srcOrd="1" destOrd="0" presId="urn:microsoft.com/office/officeart/2005/8/layout/list1"/>
    <dgm:cxn modelId="{C1884B51-DE97-42A5-A71E-57ABAF3B5F73}" type="presParOf" srcId="{C8FFD114-22D2-4453-99D2-B928714A1C79}" destId="{61DFB611-F3A2-403A-98BD-4A4F9F659A0E}" srcOrd="1" destOrd="0" presId="urn:microsoft.com/office/officeart/2005/8/layout/list1"/>
    <dgm:cxn modelId="{6528407A-CC0B-4547-B21B-A296D504FA40}" type="presParOf" srcId="{C8FFD114-22D2-4453-99D2-B928714A1C79}" destId="{C55BA138-9A17-482A-98A1-9B3FDC54EC20}" srcOrd="2" destOrd="0" presId="urn:microsoft.com/office/officeart/2005/8/layout/list1"/>
    <dgm:cxn modelId="{78A8C67B-FB95-43F9-B8DE-A812FFD55B3B}" type="presParOf" srcId="{C8FFD114-22D2-4453-99D2-B928714A1C79}" destId="{9AAA69B7-BD59-43B8-9483-CC75AD15E045}" srcOrd="3" destOrd="0" presId="urn:microsoft.com/office/officeart/2005/8/layout/list1"/>
    <dgm:cxn modelId="{F9FD346E-1C0D-4245-9573-2C90A5188192}" type="presParOf" srcId="{C8FFD114-22D2-4453-99D2-B928714A1C79}" destId="{F41BC011-5C3C-4CD1-811F-4E550DAD8A36}" srcOrd="4" destOrd="0" presId="urn:microsoft.com/office/officeart/2005/8/layout/list1"/>
    <dgm:cxn modelId="{4A82E91D-30F6-4F72-9DA3-EF899D19A6DF}" type="presParOf" srcId="{F41BC011-5C3C-4CD1-811F-4E550DAD8A36}" destId="{ACB095DE-D6DB-41CA-9400-AB9142EB00F9}" srcOrd="0" destOrd="0" presId="urn:microsoft.com/office/officeart/2005/8/layout/list1"/>
    <dgm:cxn modelId="{BAB4EA02-B574-4ED7-909E-725890392711}" type="presParOf" srcId="{F41BC011-5C3C-4CD1-811F-4E550DAD8A36}" destId="{B1562D3A-30CE-46CC-9FAB-714A93910803}" srcOrd="1" destOrd="0" presId="urn:microsoft.com/office/officeart/2005/8/layout/list1"/>
    <dgm:cxn modelId="{06E13CD9-D9B1-4E0E-BA20-E8F87FD43064}" type="presParOf" srcId="{C8FFD114-22D2-4453-99D2-B928714A1C79}" destId="{42702126-77CC-4FC9-9FE5-C4E5F255072F}" srcOrd="5" destOrd="0" presId="urn:microsoft.com/office/officeart/2005/8/layout/list1"/>
    <dgm:cxn modelId="{B6FC848C-F666-4302-9AD2-FDE3FAF870EF}" type="presParOf" srcId="{C8FFD114-22D2-4453-99D2-B928714A1C79}" destId="{8547C8DA-5EBB-4788-B895-3F8629533C7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35F5FC-A197-48E9-97A5-9ACFF1D6BCC8}" type="doc">
      <dgm:prSet loTypeId="urn:microsoft.com/office/officeart/2009/3/layout/SnapshotPictureList" loCatId="picture" qsTypeId="urn:microsoft.com/office/officeart/2005/8/quickstyle/simple5" qsCatId="simple" csTypeId="urn:microsoft.com/office/officeart/2005/8/colors/accent1_2" csCatId="accent1" phldr="1"/>
      <dgm:spPr/>
      <dgm:t>
        <a:bodyPr/>
        <a:lstStyle/>
        <a:p>
          <a:endParaRPr lang="es-MX"/>
        </a:p>
      </dgm:t>
    </dgm:pt>
    <dgm:pt modelId="{9A661958-0DC9-4F54-A9F1-4284B8F7F433}">
      <dgm:prSet phldrT="[Texto]"/>
      <dgm:spPr/>
      <dgm:t>
        <a:bodyPr/>
        <a:lstStyle/>
        <a:p>
          <a:endParaRPr lang="es-MX" dirty="0"/>
        </a:p>
      </dgm:t>
    </dgm:pt>
    <dgm:pt modelId="{F9321DBC-EBA4-401C-B627-D2277712E16D}" type="parTrans" cxnId="{E0711EAB-979F-40CE-A90C-E0E956D46B86}">
      <dgm:prSet/>
      <dgm:spPr/>
      <dgm:t>
        <a:bodyPr/>
        <a:lstStyle/>
        <a:p>
          <a:endParaRPr lang="es-MX"/>
        </a:p>
      </dgm:t>
    </dgm:pt>
    <dgm:pt modelId="{AD9836EB-898B-449E-87C7-C9716DE0DE50}" type="sibTrans" cxnId="{E0711EAB-979F-40CE-A90C-E0E956D46B86}">
      <dgm:prSet/>
      <dgm:spPr/>
      <dgm:t>
        <a:bodyPr/>
        <a:lstStyle/>
        <a:p>
          <a:endParaRPr lang="es-MX"/>
        </a:p>
      </dgm:t>
    </dgm:pt>
    <dgm:pt modelId="{2983B2D2-48B5-4ED4-B39A-A66AEBB7E717}">
      <dgm:prSet phldrT="[Texto]" custT="1"/>
      <dgm:spPr/>
      <dgm:t>
        <a:bodyPr/>
        <a:lstStyle/>
        <a:p>
          <a:pPr algn="just"/>
          <a:r>
            <a:rPr lang="es-MX" sz="2800" dirty="0"/>
            <a:t>- La visualización del contenido es independiente del reproductor de video   </a:t>
          </a:r>
        </a:p>
      </dgm:t>
    </dgm:pt>
    <dgm:pt modelId="{E8F3F732-FF2A-44A0-87BC-875AF6CDBACF}" type="parTrans" cxnId="{B73EEEBC-4B98-449A-B9F9-85C1B833AB73}">
      <dgm:prSet/>
      <dgm:spPr/>
      <dgm:t>
        <a:bodyPr/>
        <a:lstStyle/>
        <a:p>
          <a:endParaRPr lang="es-MX"/>
        </a:p>
      </dgm:t>
    </dgm:pt>
    <dgm:pt modelId="{4E31D5A8-8B35-4E30-BB5F-FAF0BC35D1B9}" type="sibTrans" cxnId="{B73EEEBC-4B98-449A-B9F9-85C1B833AB73}">
      <dgm:prSet/>
      <dgm:spPr/>
      <dgm:t>
        <a:bodyPr/>
        <a:lstStyle/>
        <a:p>
          <a:endParaRPr lang="es-MX"/>
        </a:p>
      </dgm:t>
    </dgm:pt>
    <dgm:pt modelId="{6A85DDFE-01E7-4CF9-8BD6-FAB29777E4F4}" type="pres">
      <dgm:prSet presAssocID="{5B35F5FC-A197-48E9-97A5-9ACFF1D6BCC8}" presName="Name0" presStyleCnt="0">
        <dgm:presLayoutVars>
          <dgm:chMax/>
          <dgm:chPref/>
          <dgm:dir/>
          <dgm:animLvl val="lvl"/>
        </dgm:presLayoutVars>
      </dgm:prSet>
      <dgm:spPr/>
    </dgm:pt>
    <dgm:pt modelId="{6B0BB3F4-EF56-4552-AC79-2AC832432137}" type="pres">
      <dgm:prSet presAssocID="{9A661958-0DC9-4F54-A9F1-4284B8F7F433}" presName="composite" presStyleCnt="0"/>
      <dgm:spPr/>
    </dgm:pt>
    <dgm:pt modelId="{A044CD45-3FC4-4AF0-9EF9-E721D1F87BBE}" type="pres">
      <dgm:prSet presAssocID="{9A661958-0DC9-4F54-A9F1-4284B8F7F433}" presName="ParentAccentShape" presStyleLbl="trBgShp" presStyleIdx="0" presStyleCnt="2"/>
      <dgm:spPr/>
    </dgm:pt>
    <dgm:pt modelId="{AE0C13F0-9FFB-45E1-B909-64DD7BACD13B}" type="pres">
      <dgm:prSet presAssocID="{9A661958-0DC9-4F54-A9F1-4284B8F7F433}" presName="ParentText" presStyleLbl="revTx" presStyleIdx="0" presStyleCnt="2">
        <dgm:presLayoutVars>
          <dgm:chMax val="1"/>
          <dgm:chPref val="1"/>
          <dgm:bulletEnabled val="1"/>
        </dgm:presLayoutVars>
      </dgm:prSet>
      <dgm:spPr/>
    </dgm:pt>
    <dgm:pt modelId="{3082AB5B-1741-495F-AC03-68BC1C73F6E7}" type="pres">
      <dgm:prSet presAssocID="{9A661958-0DC9-4F54-A9F1-4284B8F7F433}" presName="ChildText" presStyleLbl="revTx" presStyleIdx="1" presStyleCnt="2">
        <dgm:presLayoutVars>
          <dgm:chMax val="0"/>
          <dgm:chPref val="0"/>
        </dgm:presLayoutVars>
      </dgm:prSet>
      <dgm:spPr/>
    </dgm:pt>
    <dgm:pt modelId="{33CB23E5-D589-4387-9723-E4B66C1CCCC7}" type="pres">
      <dgm:prSet presAssocID="{9A661958-0DC9-4F54-A9F1-4284B8F7F433}" presName="ChildAccentShape" presStyleLbl="trBgShp" presStyleIdx="1" presStyleCnt="2"/>
      <dgm:spPr/>
    </dgm:pt>
    <dgm:pt modelId="{94181756-C021-40E8-B098-701643C9F57D}" type="pres">
      <dgm:prSet presAssocID="{9A661958-0DC9-4F54-A9F1-4284B8F7F433}" presName="Image" presStyleLbl="alignImgPlace1" presStyleIdx="0" presStyleCnt="1" custScaleX="102437" custScaleY="112433" custLinFactNeighborX="-283" custLinFactNeighborY="-8205"/>
      <dgm:spPr>
        <a:blipFill rotWithShape="1">
          <a:blip xmlns:r="http://schemas.openxmlformats.org/officeDocument/2006/relationships" r:embed="rId1"/>
          <a:srcRect/>
          <a:stretch>
            <a:fillRect t="-4000" b="-4000"/>
          </a:stretch>
        </a:blipFill>
      </dgm:spPr>
    </dgm:pt>
  </dgm:ptLst>
  <dgm:cxnLst>
    <dgm:cxn modelId="{5E306810-69FA-4202-A417-7DEFF3DEF1C9}" type="presOf" srcId="{5B35F5FC-A197-48E9-97A5-9ACFF1D6BCC8}" destId="{6A85DDFE-01E7-4CF9-8BD6-FAB29777E4F4}" srcOrd="0" destOrd="0" presId="urn:microsoft.com/office/officeart/2009/3/layout/SnapshotPictureList"/>
    <dgm:cxn modelId="{F65DB59B-447E-40E3-904E-8901CDFA5464}" type="presOf" srcId="{9A661958-0DC9-4F54-A9F1-4284B8F7F433}" destId="{AE0C13F0-9FFB-45E1-B909-64DD7BACD13B}" srcOrd="0" destOrd="0" presId="urn:microsoft.com/office/officeart/2009/3/layout/SnapshotPictureList"/>
    <dgm:cxn modelId="{E0711EAB-979F-40CE-A90C-E0E956D46B86}" srcId="{5B35F5FC-A197-48E9-97A5-9ACFF1D6BCC8}" destId="{9A661958-0DC9-4F54-A9F1-4284B8F7F433}" srcOrd="0" destOrd="0" parTransId="{F9321DBC-EBA4-401C-B627-D2277712E16D}" sibTransId="{AD9836EB-898B-449E-87C7-C9716DE0DE50}"/>
    <dgm:cxn modelId="{B73EEEBC-4B98-449A-B9F9-85C1B833AB73}" srcId="{9A661958-0DC9-4F54-A9F1-4284B8F7F433}" destId="{2983B2D2-48B5-4ED4-B39A-A66AEBB7E717}" srcOrd="0" destOrd="0" parTransId="{E8F3F732-FF2A-44A0-87BC-875AF6CDBACF}" sibTransId="{4E31D5A8-8B35-4E30-BB5F-FAF0BC35D1B9}"/>
    <dgm:cxn modelId="{9139B9CC-5985-4028-A19C-37A440425B2A}" type="presOf" srcId="{2983B2D2-48B5-4ED4-B39A-A66AEBB7E717}" destId="{3082AB5B-1741-495F-AC03-68BC1C73F6E7}" srcOrd="0" destOrd="0" presId="urn:microsoft.com/office/officeart/2009/3/layout/SnapshotPictureList"/>
    <dgm:cxn modelId="{0680D369-6AB9-4CBB-9D02-58C60D8552C5}" type="presParOf" srcId="{6A85DDFE-01E7-4CF9-8BD6-FAB29777E4F4}" destId="{6B0BB3F4-EF56-4552-AC79-2AC832432137}" srcOrd="0" destOrd="0" presId="urn:microsoft.com/office/officeart/2009/3/layout/SnapshotPictureList"/>
    <dgm:cxn modelId="{03C5FA4A-1E46-4B6C-8150-905673ABC084}" type="presParOf" srcId="{6B0BB3F4-EF56-4552-AC79-2AC832432137}" destId="{A044CD45-3FC4-4AF0-9EF9-E721D1F87BBE}" srcOrd="0" destOrd="0" presId="urn:microsoft.com/office/officeart/2009/3/layout/SnapshotPictureList"/>
    <dgm:cxn modelId="{12C54128-9B2D-47F6-BD83-33EC11804E0C}" type="presParOf" srcId="{6B0BB3F4-EF56-4552-AC79-2AC832432137}" destId="{AE0C13F0-9FFB-45E1-B909-64DD7BACD13B}" srcOrd="1" destOrd="0" presId="urn:microsoft.com/office/officeart/2009/3/layout/SnapshotPictureList"/>
    <dgm:cxn modelId="{56A96B7F-D9B5-400F-A162-21C5AB107338}" type="presParOf" srcId="{6B0BB3F4-EF56-4552-AC79-2AC832432137}" destId="{3082AB5B-1741-495F-AC03-68BC1C73F6E7}" srcOrd="2" destOrd="0" presId="urn:microsoft.com/office/officeart/2009/3/layout/SnapshotPictureList"/>
    <dgm:cxn modelId="{48F041D9-03D5-42EF-8568-A66EADED0B06}" type="presParOf" srcId="{6B0BB3F4-EF56-4552-AC79-2AC832432137}" destId="{33CB23E5-D589-4387-9723-E4B66C1CCCC7}" srcOrd="3" destOrd="0" presId="urn:microsoft.com/office/officeart/2009/3/layout/SnapshotPictureList"/>
    <dgm:cxn modelId="{1E4C0FBA-6524-4753-8564-A20625335D7E}" type="presParOf" srcId="{6B0BB3F4-EF56-4552-AC79-2AC832432137}" destId="{94181756-C021-40E8-B098-701643C9F57D}"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EE929A-0A35-4465-B341-1071352F2434}" type="doc">
      <dgm:prSet loTypeId="urn:microsoft.com/office/officeart/2005/8/layout/process2" loCatId="process" qsTypeId="urn:microsoft.com/office/officeart/2005/8/quickstyle/simple1" qsCatId="simple" csTypeId="urn:microsoft.com/office/officeart/2005/8/colors/accent1_1" csCatId="accent1" phldr="1"/>
      <dgm:spPr/>
      <dgm:t>
        <a:bodyPr/>
        <a:lstStyle/>
        <a:p>
          <a:endParaRPr lang="es-MX"/>
        </a:p>
      </dgm:t>
    </dgm:pt>
    <dgm:pt modelId="{1C5E979C-71FD-4C90-81AF-2134593859A4}">
      <dgm:prSet phldrT="[Texto]"/>
      <dgm:spPr/>
      <dgm:t>
        <a:bodyPr/>
        <a:lstStyle/>
        <a:p>
          <a:r>
            <a:rPr lang="es-MX" dirty="0"/>
            <a:t>Medidas subjetivas</a:t>
          </a:r>
        </a:p>
      </dgm:t>
    </dgm:pt>
    <dgm:pt modelId="{86992E7C-059D-4D6D-ADD3-C94F40901F37}" type="parTrans" cxnId="{C765D2FF-F095-4375-AC21-69B968071629}">
      <dgm:prSet/>
      <dgm:spPr/>
      <dgm:t>
        <a:bodyPr/>
        <a:lstStyle/>
        <a:p>
          <a:endParaRPr lang="es-MX"/>
        </a:p>
      </dgm:t>
    </dgm:pt>
    <dgm:pt modelId="{C62BDFCC-DAEC-429D-A382-AAF483185C9F}" type="sibTrans" cxnId="{C765D2FF-F095-4375-AC21-69B968071629}">
      <dgm:prSet/>
      <dgm:spPr/>
      <dgm:t>
        <a:bodyPr/>
        <a:lstStyle/>
        <a:p>
          <a:endParaRPr lang="es-MX"/>
        </a:p>
      </dgm:t>
    </dgm:pt>
    <dgm:pt modelId="{5339E431-37B8-4F00-BDD8-DA67E9F6B13C}">
      <dgm:prSet phldrT="[Texto]"/>
      <dgm:spPr/>
      <dgm:t>
        <a:bodyPr/>
        <a:lstStyle/>
        <a:p>
          <a:r>
            <a:rPr lang="es-MX" dirty="0"/>
            <a:t>Encuesta</a:t>
          </a:r>
        </a:p>
      </dgm:t>
    </dgm:pt>
    <dgm:pt modelId="{DAC46FCD-17C2-4799-BAFA-7582EDA689ED}" type="parTrans" cxnId="{8FC4660F-8E5E-4283-93B6-F4AF0546B268}">
      <dgm:prSet/>
      <dgm:spPr/>
      <dgm:t>
        <a:bodyPr/>
        <a:lstStyle/>
        <a:p>
          <a:endParaRPr lang="es-MX"/>
        </a:p>
      </dgm:t>
    </dgm:pt>
    <dgm:pt modelId="{84AA1C4F-2949-4F49-9B84-4B04DBA46B89}" type="sibTrans" cxnId="{8FC4660F-8E5E-4283-93B6-F4AF0546B268}">
      <dgm:prSet/>
      <dgm:spPr/>
      <dgm:t>
        <a:bodyPr/>
        <a:lstStyle/>
        <a:p>
          <a:endParaRPr lang="es-MX"/>
        </a:p>
      </dgm:t>
    </dgm:pt>
    <dgm:pt modelId="{909D6EF4-90E7-4DCC-9266-1378C7156501}">
      <dgm:prSet phldrT="[Texto]"/>
      <dgm:spPr/>
      <dgm:t>
        <a:bodyPr/>
        <a:lstStyle/>
        <a:p>
          <a:r>
            <a:rPr lang="es-MX" dirty="0"/>
            <a:t>Usuarios con discapacidad auditiva</a:t>
          </a:r>
        </a:p>
      </dgm:t>
    </dgm:pt>
    <dgm:pt modelId="{B6BFD30E-7569-4AAA-BD5B-B6319D50DB4A}" type="parTrans" cxnId="{8EE30987-80EB-4F87-A24F-79C42993D1F2}">
      <dgm:prSet/>
      <dgm:spPr/>
      <dgm:t>
        <a:bodyPr/>
        <a:lstStyle/>
        <a:p>
          <a:endParaRPr lang="es-MX"/>
        </a:p>
      </dgm:t>
    </dgm:pt>
    <dgm:pt modelId="{7460024C-A42E-424F-AAB3-907486F983A7}" type="sibTrans" cxnId="{8EE30987-80EB-4F87-A24F-79C42993D1F2}">
      <dgm:prSet/>
      <dgm:spPr/>
      <dgm:t>
        <a:bodyPr/>
        <a:lstStyle/>
        <a:p>
          <a:endParaRPr lang="es-MX"/>
        </a:p>
      </dgm:t>
    </dgm:pt>
    <dgm:pt modelId="{C2D81C6C-26EA-4C4A-B426-E700EB5B64E2}" type="pres">
      <dgm:prSet presAssocID="{5EEE929A-0A35-4465-B341-1071352F2434}" presName="linearFlow" presStyleCnt="0">
        <dgm:presLayoutVars>
          <dgm:resizeHandles val="exact"/>
        </dgm:presLayoutVars>
      </dgm:prSet>
      <dgm:spPr/>
    </dgm:pt>
    <dgm:pt modelId="{E28A559B-F351-4DA2-8AB6-D8C6B8A44C49}" type="pres">
      <dgm:prSet presAssocID="{1C5E979C-71FD-4C90-81AF-2134593859A4}" presName="node" presStyleLbl="node1" presStyleIdx="0" presStyleCnt="3">
        <dgm:presLayoutVars>
          <dgm:bulletEnabled val="1"/>
        </dgm:presLayoutVars>
      </dgm:prSet>
      <dgm:spPr/>
    </dgm:pt>
    <dgm:pt modelId="{7BA4090D-08B9-447F-B1E2-B82A84FE495D}" type="pres">
      <dgm:prSet presAssocID="{C62BDFCC-DAEC-429D-A382-AAF483185C9F}" presName="sibTrans" presStyleLbl="sibTrans2D1" presStyleIdx="0" presStyleCnt="2"/>
      <dgm:spPr/>
    </dgm:pt>
    <dgm:pt modelId="{832D71D6-8484-42F5-B7C1-F3F4823B5517}" type="pres">
      <dgm:prSet presAssocID="{C62BDFCC-DAEC-429D-A382-AAF483185C9F}" presName="connectorText" presStyleLbl="sibTrans2D1" presStyleIdx="0" presStyleCnt="2"/>
      <dgm:spPr/>
    </dgm:pt>
    <dgm:pt modelId="{636FA3CD-C227-4A22-90F5-4F6149FA3C2A}" type="pres">
      <dgm:prSet presAssocID="{5339E431-37B8-4F00-BDD8-DA67E9F6B13C}" presName="node" presStyleLbl="node1" presStyleIdx="1" presStyleCnt="3">
        <dgm:presLayoutVars>
          <dgm:bulletEnabled val="1"/>
        </dgm:presLayoutVars>
      </dgm:prSet>
      <dgm:spPr/>
    </dgm:pt>
    <dgm:pt modelId="{391BBEC3-A337-4765-A833-83052629104F}" type="pres">
      <dgm:prSet presAssocID="{84AA1C4F-2949-4F49-9B84-4B04DBA46B89}" presName="sibTrans" presStyleLbl="sibTrans2D1" presStyleIdx="1" presStyleCnt="2"/>
      <dgm:spPr/>
    </dgm:pt>
    <dgm:pt modelId="{00D98A38-C2E4-40A6-BA1F-EA3CDBEC8100}" type="pres">
      <dgm:prSet presAssocID="{84AA1C4F-2949-4F49-9B84-4B04DBA46B89}" presName="connectorText" presStyleLbl="sibTrans2D1" presStyleIdx="1" presStyleCnt="2"/>
      <dgm:spPr/>
    </dgm:pt>
    <dgm:pt modelId="{782B93B9-6881-4C86-BFC0-1DBF0EF1E19E}" type="pres">
      <dgm:prSet presAssocID="{909D6EF4-90E7-4DCC-9266-1378C7156501}" presName="node" presStyleLbl="node1" presStyleIdx="2" presStyleCnt="3">
        <dgm:presLayoutVars>
          <dgm:bulletEnabled val="1"/>
        </dgm:presLayoutVars>
      </dgm:prSet>
      <dgm:spPr/>
    </dgm:pt>
  </dgm:ptLst>
  <dgm:cxnLst>
    <dgm:cxn modelId="{47C0D705-E163-4726-9FB0-067451FD92F9}" type="presOf" srcId="{C62BDFCC-DAEC-429D-A382-AAF483185C9F}" destId="{832D71D6-8484-42F5-B7C1-F3F4823B5517}" srcOrd="1" destOrd="0" presId="urn:microsoft.com/office/officeart/2005/8/layout/process2"/>
    <dgm:cxn modelId="{8FC4660F-8E5E-4283-93B6-F4AF0546B268}" srcId="{5EEE929A-0A35-4465-B341-1071352F2434}" destId="{5339E431-37B8-4F00-BDD8-DA67E9F6B13C}" srcOrd="1" destOrd="0" parTransId="{DAC46FCD-17C2-4799-BAFA-7582EDA689ED}" sibTransId="{84AA1C4F-2949-4F49-9B84-4B04DBA46B89}"/>
    <dgm:cxn modelId="{EC8ECC2B-4FBD-404F-A446-F602803A4E42}" type="presOf" srcId="{84AA1C4F-2949-4F49-9B84-4B04DBA46B89}" destId="{00D98A38-C2E4-40A6-BA1F-EA3CDBEC8100}" srcOrd="1" destOrd="0" presId="urn:microsoft.com/office/officeart/2005/8/layout/process2"/>
    <dgm:cxn modelId="{704C7730-3E1E-4CBC-BBAD-7D6B24A49AEC}" type="presOf" srcId="{1C5E979C-71FD-4C90-81AF-2134593859A4}" destId="{E28A559B-F351-4DA2-8AB6-D8C6B8A44C49}" srcOrd="0" destOrd="0" presId="urn:microsoft.com/office/officeart/2005/8/layout/process2"/>
    <dgm:cxn modelId="{991AF758-F91A-4263-A901-9E4E918DB215}" type="presOf" srcId="{C62BDFCC-DAEC-429D-A382-AAF483185C9F}" destId="{7BA4090D-08B9-447F-B1E2-B82A84FE495D}" srcOrd="0" destOrd="0" presId="urn:microsoft.com/office/officeart/2005/8/layout/process2"/>
    <dgm:cxn modelId="{1EF0427B-5D33-49E7-9885-CE72021E82C9}" type="presOf" srcId="{909D6EF4-90E7-4DCC-9266-1378C7156501}" destId="{782B93B9-6881-4C86-BFC0-1DBF0EF1E19E}" srcOrd="0" destOrd="0" presId="urn:microsoft.com/office/officeart/2005/8/layout/process2"/>
    <dgm:cxn modelId="{5B37687D-98AB-4965-B90F-6B64D4073DA9}" type="presOf" srcId="{84AA1C4F-2949-4F49-9B84-4B04DBA46B89}" destId="{391BBEC3-A337-4765-A833-83052629104F}" srcOrd="0" destOrd="0" presId="urn:microsoft.com/office/officeart/2005/8/layout/process2"/>
    <dgm:cxn modelId="{8EE30987-80EB-4F87-A24F-79C42993D1F2}" srcId="{5EEE929A-0A35-4465-B341-1071352F2434}" destId="{909D6EF4-90E7-4DCC-9266-1378C7156501}" srcOrd="2" destOrd="0" parTransId="{B6BFD30E-7569-4AAA-BD5B-B6319D50DB4A}" sibTransId="{7460024C-A42E-424F-AAB3-907486F983A7}"/>
    <dgm:cxn modelId="{8E261692-1941-4CDB-86AB-FF5901BDD665}" type="presOf" srcId="{5339E431-37B8-4F00-BDD8-DA67E9F6B13C}" destId="{636FA3CD-C227-4A22-90F5-4F6149FA3C2A}" srcOrd="0" destOrd="0" presId="urn:microsoft.com/office/officeart/2005/8/layout/process2"/>
    <dgm:cxn modelId="{AC0C5FEA-1E81-444A-8E3D-B7287133FFD7}" type="presOf" srcId="{5EEE929A-0A35-4465-B341-1071352F2434}" destId="{C2D81C6C-26EA-4C4A-B426-E700EB5B64E2}" srcOrd="0" destOrd="0" presId="urn:microsoft.com/office/officeart/2005/8/layout/process2"/>
    <dgm:cxn modelId="{C765D2FF-F095-4375-AC21-69B968071629}" srcId="{5EEE929A-0A35-4465-B341-1071352F2434}" destId="{1C5E979C-71FD-4C90-81AF-2134593859A4}" srcOrd="0" destOrd="0" parTransId="{86992E7C-059D-4D6D-ADD3-C94F40901F37}" sibTransId="{C62BDFCC-DAEC-429D-A382-AAF483185C9F}"/>
    <dgm:cxn modelId="{3E325482-7876-427B-8680-B97BF3052876}" type="presParOf" srcId="{C2D81C6C-26EA-4C4A-B426-E700EB5B64E2}" destId="{E28A559B-F351-4DA2-8AB6-D8C6B8A44C49}" srcOrd="0" destOrd="0" presId="urn:microsoft.com/office/officeart/2005/8/layout/process2"/>
    <dgm:cxn modelId="{21DA58D3-8754-48A3-8AD8-A793E914F578}" type="presParOf" srcId="{C2D81C6C-26EA-4C4A-B426-E700EB5B64E2}" destId="{7BA4090D-08B9-447F-B1E2-B82A84FE495D}" srcOrd="1" destOrd="0" presId="urn:microsoft.com/office/officeart/2005/8/layout/process2"/>
    <dgm:cxn modelId="{57E6B28D-21D7-4F24-B2DB-AF9515EFD07D}" type="presParOf" srcId="{7BA4090D-08B9-447F-B1E2-B82A84FE495D}" destId="{832D71D6-8484-42F5-B7C1-F3F4823B5517}" srcOrd="0" destOrd="0" presId="urn:microsoft.com/office/officeart/2005/8/layout/process2"/>
    <dgm:cxn modelId="{4D225DB6-1C48-47F5-9A4C-BACE5DF5EDF6}" type="presParOf" srcId="{C2D81C6C-26EA-4C4A-B426-E700EB5B64E2}" destId="{636FA3CD-C227-4A22-90F5-4F6149FA3C2A}" srcOrd="2" destOrd="0" presId="urn:microsoft.com/office/officeart/2005/8/layout/process2"/>
    <dgm:cxn modelId="{146B73C9-FF5F-4B33-8C21-C2ECF68AA089}" type="presParOf" srcId="{C2D81C6C-26EA-4C4A-B426-E700EB5B64E2}" destId="{391BBEC3-A337-4765-A833-83052629104F}" srcOrd="3" destOrd="0" presId="urn:microsoft.com/office/officeart/2005/8/layout/process2"/>
    <dgm:cxn modelId="{52EFB15C-EC7A-4095-8D1C-BDE8D16E41D0}" type="presParOf" srcId="{391BBEC3-A337-4765-A833-83052629104F}" destId="{00D98A38-C2E4-40A6-BA1F-EA3CDBEC8100}" srcOrd="0" destOrd="0" presId="urn:microsoft.com/office/officeart/2005/8/layout/process2"/>
    <dgm:cxn modelId="{2468569C-39D6-4FB8-AD96-84281CE547EE}" type="presParOf" srcId="{C2D81C6C-26EA-4C4A-B426-E700EB5B64E2}" destId="{782B93B9-6881-4C86-BFC0-1DBF0EF1E19E}"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D4968E-929F-4F15-9285-FE8D59B53CAA}" type="doc">
      <dgm:prSet loTypeId="urn:microsoft.com/office/officeart/2005/8/layout/cycle6" loCatId="relationship" qsTypeId="urn:microsoft.com/office/officeart/2005/8/quickstyle/simple1" qsCatId="simple" csTypeId="urn:microsoft.com/office/officeart/2005/8/colors/accent1_1" csCatId="accent1" phldr="1"/>
      <dgm:spPr/>
      <dgm:t>
        <a:bodyPr/>
        <a:lstStyle/>
        <a:p>
          <a:endParaRPr lang="es-MX"/>
        </a:p>
      </dgm:t>
    </dgm:pt>
    <dgm:pt modelId="{CA50F866-8BBF-4D8F-85AD-C0A91CAE115D}">
      <dgm:prSet phldrT="[Texto]"/>
      <dgm:spPr/>
      <dgm:t>
        <a:bodyPr/>
        <a:lstStyle/>
        <a:p>
          <a:r>
            <a:rPr lang="es-MX"/>
            <a:t>Claridad</a:t>
          </a:r>
        </a:p>
      </dgm:t>
    </dgm:pt>
    <dgm:pt modelId="{30A86DA7-823B-45CF-A3C4-78B26EC7E90A}" type="parTrans" cxnId="{0856C82B-4EAC-4D20-94F6-128DD3B60C98}">
      <dgm:prSet/>
      <dgm:spPr/>
      <dgm:t>
        <a:bodyPr/>
        <a:lstStyle/>
        <a:p>
          <a:endParaRPr lang="es-MX"/>
        </a:p>
      </dgm:t>
    </dgm:pt>
    <dgm:pt modelId="{FBA04017-4812-43A7-ACFE-41D4229DFF39}" type="sibTrans" cxnId="{0856C82B-4EAC-4D20-94F6-128DD3B60C98}">
      <dgm:prSet/>
      <dgm:spPr/>
      <dgm:t>
        <a:bodyPr/>
        <a:lstStyle/>
        <a:p>
          <a:endParaRPr lang="es-MX"/>
        </a:p>
      </dgm:t>
    </dgm:pt>
    <dgm:pt modelId="{72ED4C28-C239-42E9-AF9F-A28D7ACB64E2}">
      <dgm:prSet phldrT="[Texto]"/>
      <dgm:spPr/>
      <dgm:t>
        <a:bodyPr/>
        <a:lstStyle/>
        <a:p>
          <a:r>
            <a:rPr lang="es-MX"/>
            <a:t>Calidad de presentación LSEC</a:t>
          </a:r>
        </a:p>
      </dgm:t>
    </dgm:pt>
    <dgm:pt modelId="{837B925B-E078-4610-BB7F-3159F61EA761}" type="parTrans" cxnId="{C6292DA2-1148-4A4B-AD7B-46C455061662}">
      <dgm:prSet/>
      <dgm:spPr/>
      <dgm:t>
        <a:bodyPr/>
        <a:lstStyle/>
        <a:p>
          <a:endParaRPr lang="es-MX"/>
        </a:p>
      </dgm:t>
    </dgm:pt>
    <dgm:pt modelId="{9F4B5BAE-89F9-4DE1-B4D8-64AED21C469A}" type="sibTrans" cxnId="{C6292DA2-1148-4A4B-AD7B-46C455061662}">
      <dgm:prSet/>
      <dgm:spPr/>
      <dgm:t>
        <a:bodyPr/>
        <a:lstStyle/>
        <a:p>
          <a:endParaRPr lang="es-MX"/>
        </a:p>
      </dgm:t>
    </dgm:pt>
    <dgm:pt modelId="{34303AFF-3C21-4B61-AED7-BC3A37F3CB98}">
      <dgm:prSet/>
      <dgm:spPr/>
      <dgm:t>
        <a:bodyPr/>
        <a:lstStyle/>
        <a:p>
          <a:r>
            <a:rPr lang="es-MX"/>
            <a:t>Corrección Gramatical</a:t>
          </a:r>
        </a:p>
      </dgm:t>
    </dgm:pt>
    <dgm:pt modelId="{BB0173CC-A617-404E-801B-5708A7227523}" type="parTrans" cxnId="{E6191F5F-8A6A-4CC5-9E4E-F51C70785E3C}">
      <dgm:prSet/>
      <dgm:spPr/>
      <dgm:t>
        <a:bodyPr/>
        <a:lstStyle/>
        <a:p>
          <a:endParaRPr lang="es-MX"/>
        </a:p>
      </dgm:t>
    </dgm:pt>
    <dgm:pt modelId="{BDC71808-AA86-4C26-A920-A209510F3C22}" type="sibTrans" cxnId="{E6191F5F-8A6A-4CC5-9E4E-F51C70785E3C}">
      <dgm:prSet/>
      <dgm:spPr/>
      <dgm:t>
        <a:bodyPr/>
        <a:lstStyle/>
        <a:p>
          <a:endParaRPr lang="es-MX"/>
        </a:p>
      </dgm:t>
    </dgm:pt>
    <dgm:pt modelId="{BD37E19E-7292-4AA4-9C23-DA1FADF32B0D}">
      <dgm:prSet/>
      <dgm:spPr/>
      <dgm:t>
        <a:bodyPr/>
        <a:lstStyle/>
        <a:p>
          <a:r>
            <a:rPr lang="es-MX"/>
            <a:t>Naturalidad</a:t>
          </a:r>
        </a:p>
      </dgm:t>
    </dgm:pt>
    <dgm:pt modelId="{830876BA-E960-4834-A0BC-2476EAEE40CD}" type="parTrans" cxnId="{FD351E97-10C7-4224-B60C-2A106343C433}">
      <dgm:prSet/>
      <dgm:spPr/>
      <dgm:t>
        <a:bodyPr/>
        <a:lstStyle/>
        <a:p>
          <a:endParaRPr lang="es-MX"/>
        </a:p>
      </dgm:t>
    </dgm:pt>
    <dgm:pt modelId="{F1C33B92-359A-496C-84B7-3F8C1265D753}" type="sibTrans" cxnId="{FD351E97-10C7-4224-B60C-2A106343C433}">
      <dgm:prSet/>
      <dgm:spPr/>
      <dgm:t>
        <a:bodyPr/>
        <a:lstStyle/>
        <a:p>
          <a:endParaRPr lang="es-MX"/>
        </a:p>
      </dgm:t>
    </dgm:pt>
    <dgm:pt modelId="{2A4ECBFE-2FCD-4FA3-9F89-08F8B6F84BF0}" type="pres">
      <dgm:prSet presAssocID="{76D4968E-929F-4F15-9285-FE8D59B53CAA}" presName="cycle" presStyleCnt="0">
        <dgm:presLayoutVars>
          <dgm:dir/>
          <dgm:resizeHandles val="exact"/>
        </dgm:presLayoutVars>
      </dgm:prSet>
      <dgm:spPr/>
    </dgm:pt>
    <dgm:pt modelId="{D9315F8B-96AB-4BFD-BA87-AB1BC1723F27}" type="pres">
      <dgm:prSet presAssocID="{CA50F866-8BBF-4D8F-85AD-C0A91CAE115D}" presName="node" presStyleLbl="node1" presStyleIdx="0" presStyleCnt="4">
        <dgm:presLayoutVars>
          <dgm:bulletEnabled val="1"/>
        </dgm:presLayoutVars>
      </dgm:prSet>
      <dgm:spPr/>
    </dgm:pt>
    <dgm:pt modelId="{4EC6B8EB-2314-4DA4-B766-FF92092F5FDC}" type="pres">
      <dgm:prSet presAssocID="{CA50F866-8BBF-4D8F-85AD-C0A91CAE115D}" presName="spNode" presStyleCnt="0"/>
      <dgm:spPr/>
    </dgm:pt>
    <dgm:pt modelId="{0577C0AE-F653-465B-B554-915BB9858FB3}" type="pres">
      <dgm:prSet presAssocID="{FBA04017-4812-43A7-ACFE-41D4229DFF39}" presName="sibTrans" presStyleLbl="sibTrans1D1" presStyleIdx="0" presStyleCnt="4"/>
      <dgm:spPr/>
    </dgm:pt>
    <dgm:pt modelId="{2671276D-E159-48BC-9B6D-884758F108EC}" type="pres">
      <dgm:prSet presAssocID="{34303AFF-3C21-4B61-AED7-BC3A37F3CB98}" presName="node" presStyleLbl="node1" presStyleIdx="1" presStyleCnt="4">
        <dgm:presLayoutVars>
          <dgm:bulletEnabled val="1"/>
        </dgm:presLayoutVars>
      </dgm:prSet>
      <dgm:spPr/>
    </dgm:pt>
    <dgm:pt modelId="{BC3A46FC-74D2-46FE-8343-40EC4AA2B523}" type="pres">
      <dgm:prSet presAssocID="{34303AFF-3C21-4B61-AED7-BC3A37F3CB98}" presName="spNode" presStyleCnt="0"/>
      <dgm:spPr/>
    </dgm:pt>
    <dgm:pt modelId="{017B7B5A-37FB-4946-9E7B-CE779513FCEC}" type="pres">
      <dgm:prSet presAssocID="{BDC71808-AA86-4C26-A920-A209510F3C22}" presName="sibTrans" presStyleLbl="sibTrans1D1" presStyleIdx="1" presStyleCnt="4"/>
      <dgm:spPr/>
    </dgm:pt>
    <dgm:pt modelId="{F33758BE-B14F-4B95-B555-FF74D548439E}" type="pres">
      <dgm:prSet presAssocID="{BD37E19E-7292-4AA4-9C23-DA1FADF32B0D}" presName="node" presStyleLbl="node1" presStyleIdx="2" presStyleCnt="4">
        <dgm:presLayoutVars>
          <dgm:bulletEnabled val="1"/>
        </dgm:presLayoutVars>
      </dgm:prSet>
      <dgm:spPr/>
    </dgm:pt>
    <dgm:pt modelId="{8A7441CC-C801-4750-B457-60DF15E13DF7}" type="pres">
      <dgm:prSet presAssocID="{BD37E19E-7292-4AA4-9C23-DA1FADF32B0D}" presName="spNode" presStyleCnt="0"/>
      <dgm:spPr/>
    </dgm:pt>
    <dgm:pt modelId="{39BDCE8B-9295-4A1B-B6BA-D21941562E8A}" type="pres">
      <dgm:prSet presAssocID="{F1C33B92-359A-496C-84B7-3F8C1265D753}" presName="sibTrans" presStyleLbl="sibTrans1D1" presStyleIdx="2" presStyleCnt="4"/>
      <dgm:spPr/>
    </dgm:pt>
    <dgm:pt modelId="{B7537B4D-9334-4A99-8B74-093BC18BA6A9}" type="pres">
      <dgm:prSet presAssocID="{72ED4C28-C239-42E9-AF9F-A28D7ACB64E2}" presName="node" presStyleLbl="node1" presStyleIdx="3" presStyleCnt="4">
        <dgm:presLayoutVars>
          <dgm:bulletEnabled val="1"/>
        </dgm:presLayoutVars>
      </dgm:prSet>
      <dgm:spPr/>
    </dgm:pt>
    <dgm:pt modelId="{92C4C3C4-65E1-4A09-BF12-E5EF144B35F1}" type="pres">
      <dgm:prSet presAssocID="{72ED4C28-C239-42E9-AF9F-A28D7ACB64E2}" presName="spNode" presStyleCnt="0"/>
      <dgm:spPr/>
    </dgm:pt>
    <dgm:pt modelId="{70680814-82B2-47E4-B896-A075DE63A36D}" type="pres">
      <dgm:prSet presAssocID="{9F4B5BAE-89F9-4DE1-B4D8-64AED21C469A}" presName="sibTrans" presStyleLbl="sibTrans1D1" presStyleIdx="3" presStyleCnt="4"/>
      <dgm:spPr/>
    </dgm:pt>
  </dgm:ptLst>
  <dgm:cxnLst>
    <dgm:cxn modelId="{A438500B-7513-46F5-93FF-154D70BB1A5E}" type="presOf" srcId="{F1C33B92-359A-496C-84B7-3F8C1265D753}" destId="{39BDCE8B-9295-4A1B-B6BA-D21941562E8A}" srcOrd="0" destOrd="0" presId="urn:microsoft.com/office/officeart/2005/8/layout/cycle6"/>
    <dgm:cxn modelId="{4CBE061E-AB55-4213-9C8A-1A9E61945934}" type="presOf" srcId="{9F4B5BAE-89F9-4DE1-B4D8-64AED21C469A}" destId="{70680814-82B2-47E4-B896-A075DE63A36D}" srcOrd="0" destOrd="0" presId="urn:microsoft.com/office/officeart/2005/8/layout/cycle6"/>
    <dgm:cxn modelId="{0856C82B-4EAC-4D20-94F6-128DD3B60C98}" srcId="{76D4968E-929F-4F15-9285-FE8D59B53CAA}" destId="{CA50F866-8BBF-4D8F-85AD-C0A91CAE115D}" srcOrd="0" destOrd="0" parTransId="{30A86DA7-823B-45CF-A3C4-78B26EC7E90A}" sibTransId="{FBA04017-4812-43A7-ACFE-41D4229DFF39}"/>
    <dgm:cxn modelId="{E6191F5F-8A6A-4CC5-9E4E-F51C70785E3C}" srcId="{76D4968E-929F-4F15-9285-FE8D59B53CAA}" destId="{34303AFF-3C21-4B61-AED7-BC3A37F3CB98}" srcOrd="1" destOrd="0" parTransId="{BB0173CC-A617-404E-801B-5708A7227523}" sibTransId="{BDC71808-AA86-4C26-A920-A209510F3C22}"/>
    <dgm:cxn modelId="{A2A56B6A-3704-4617-B368-D0A92C34EE7D}" type="presOf" srcId="{BDC71808-AA86-4C26-A920-A209510F3C22}" destId="{017B7B5A-37FB-4946-9E7B-CE779513FCEC}" srcOrd="0" destOrd="0" presId="urn:microsoft.com/office/officeart/2005/8/layout/cycle6"/>
    <dgm:cxn modelId="{6B1F4A4C-D14D-4F27-9024-525166411AF9}" type="presOf" srcId="{FBA04017-4812-43A7-ACFE-41D4229DFF39}" destId="{0577C0AE-F653-465B-B554-915BB9858FB3}" srcOrd="0" destOrd="0" presId="urn:microsoft.com/office/officeart/2005/8/layout/cycle6"/>
    <dgm:cxn modelId="{65902481-435D-481B-BC70-A83ACBB2CB74}" type="presOf" srcId="{72ED4C28-C239-42E9-AF9F-A28D7ACB64E2}" destId="{B7537B4D-9334-4A99-8B74-093BC18BA6A9}" srcOrd="0" destOrd="0" presId="urn:microsoft.com/office/officeart/2005/8/layout/cycle6"/>
    <dgm:cxn modelId="{8A775689-0F73-4E76-B2D5-17B92563222E}" type="presOf" srcId="{BD37E19E-7292-4AA4-9C23-DA1FADF32B0D}" destId="{F33758BE-B14F-4B95-B555-FF74D548439E}" srcOrd="0" destOrd="0" presId="urn:microsoft.com/office/officeart/2005/8/layout/cycle6"/>
    <dgm:cxn modelId="{CD23D992-D2F1-4EBF-BBC2-95DF55AAEB90}" type="presOf" srcId="{76D4968E-929F-4F15-9285-FE8D59B53CAA}" destId="{2A4ECBFE-2FCD-4FA3-9F89-08F8B6F84BF0}" srcOrd="0" destOrd="0" presId="urn:microsoft.com/office/officeart/2005/8/layout/cycle6"/>
    <dgm:cxn modelId="{FD351E97-10C7-4224-B60C-2A106343C433}" srcId="{76D4968E-929F-4F15-9285-FE8D59B53CAA}" destId="{BD37E19E-7292-4AA4-9C23-DA1FADF32B0D}" srcOrd="2" destOrd="0" parTransId="{830876BA-E960-4834-A0BC-2476EAEE40CD}" sibTransId="{F1C33B92-359A-496C-84B7-3F8C1265D753}"/>
    <dgm:cxn modelId="{C6292DA2-1148-4A4B-AD7B-46C455061662}" srcId="{76D4968E-929F-4F15-9285-FE8D59B53CAA}" destId="{72ED4C28-C239-42E9-AF9F-A28D7ACB64E2}" srcOrd="3" destOrd="0" parTransId="{837B925B-E078-4610-BB7F-3159F61EA761}" sibTransId="{9F4B5BAE-89F9-4DE1-B4D8-64AED21C469A}"/>
    <dgm:cxn modelId="{BC8EE2DB-6C47-4693-8EB7-B9D733455B35}" type="presOf" srcId="{CA50F866-8BBF-4D8F-85AD-C0A91CAE115D}" destId="{D9315F8B-96AB-4BFD-BA87-AB1BC1723F27}" srcOrd="0" destOrd="0" presId="urn:microsoft.com/office/officeart/2005/8/layout/cycle6"/>
    <dgm:cxn modelId="{06D755EC-E468-42ED-AF8E-329FA65900F7}" type="presOf" srcId="{34303AFF-3C21-4B61-AED7-BC3A37F3CB98}" destId="{2671276D-E159-48BC-9B6D-884758F108EC}" srcOrd="0" destOrd="0" presId="urn:microsoft.com/office/officeart/2005/8/layout/cycle6"/>
    <dgm:cxn modelId="{078BF732-A11E-4E10-AC68-8005E1E64E89}" type="presParOf" srcId="{2A4ECBFE-2FCD-4FA3-9F89-08F8B6F84BF0}" destId="{D9315F8B-96AB-4BFD-BA87-AB1BC1723F27}" srcOrd="0" destOrd="0" presId="urn:microsoft.com/office/officeart/2005/8/layout/cycle6"/>
    <dgm:cxn modelId="{F13BB80D-0142-41F1-A34D-1764A9E1E138}" type="presParOf" srcId="{2A4ECBFE-2FCD-4FA3-9F89-08F8B6F84BF0}" destId="{4EC6B8EB-2314-4DA4-B766-FF92092F5FDC}" srcOrd="1" destOrd="0" presId="urn:microsoft.com/office/officeart/2005/8/layout/cycle6"/>
    <dgm:cxn modelId="{487F602F-D926-4BD0-99AC-F0EF43D285DE}" type="presParOf" srcId="{2A4ECBFE-2FCD-4FA3-9F89-08F8B6F84BF0}" destId="{0577C0AE-F653-465B-B554-915BB9858FB3}" srcOrd="2" destOrd="0" presId="urn:microsoft.com/office/officeart/2005/8/layout/cycle6"/>
    <dgm:cxn modelId="{4B5D9D06-5CB0-4961-A095-A7FF98DFC571}" type="presParOf" srcId="{2A4ECBFE-2FCD-4FA3-9F89-08F8B6F84BF0}" destId="{2671276D-E159-48BC-9B6D-884758F108EC}" srcOrd="3" destOrd="0" presId="urn:microsoft.com/office/officeart/2005/8/layout/cycle6"/>
    <dgm:cxn modelId="{2DF7B70B-53DF-419F-B865-E8B39B73B9F4}" type="presParOf" srcId="{2A4ECBFE-2FCD-4FA3-9F89-08F8B6F84BF0}" destId="{BC3A46FC-74D2-46FE-8343-40EC4AA2B523}" srcOrd="4" destOrd="0" presId="urn:microsoft.com/office/officeart/2005/8/layout/cycle6"/>
    <dgm:cxn modelId="{3968D872-E8DE-46A9-A0DF-BBF7ADB51E0D}" type="presParOf" srcId="{2A4ECBFE-2FCD-4FA3-9F89-08F8B6F84BF0}" destId="{017B7B5A-37FB-4946-9E7B-CE779513FCEC}" srcOrd="5" destOrd="0" presId="urn:microsoft.com/office/officeart/2005/8/layout/cycle6"/>
    <dgm:cxn modelId="{13ADD340-EDBA-4A4D-802B-89184A00ABBD}" type="presParOf" srcId="{2A4ECBFE-2FCD-4FA3-9F89-08F8B6F84BF0}" destId="{F33758BE-B14F-4B95-B555-FF74D548439E}" srcOrd="6" destOrd="0" presId="urn:microsoft.com/office/officeart/2005/8/layout/cycle6"/>
    <dgm:cxn modelId="{9D2DD8BC-1807-4591-ADC3-8F1EABD1D7EB}" type="presParOf" srcId="{2A4ECBFE-2FCD-4FA3-9F89-08F8B6F84BF0}" destId="{8A7441CC-C801-4750-B457-60DF15E13DF7}" srcOrd="7" destOrd="0" presId="urn:microsoft.com/office/officeart/2005/8/layout/cycle6"/>
    <dgm:cxn modelId="{7534EBDF-DB2A-4018-82D2-2F5CE3B23519}" type="presParOf" srcId="{2A4ECBFE-2FCD-4FA3-9F89-08F8B6F84BF0}" destId="{39BDCE8B-9295-4A1B-B6BA-D21941562E8A}" srcOrd="8" destOrd="0" presId="urn:microsoft.com/office/officeart/2005/8/layout/cycle6"/>
    <dgm:cxn modelId="{8AAC73DB-28D8-49ED-830A-DB92F02E9C5C}" type="presParOf" srcId="{2A4ECBFE-2FCD-4FA3-9F89-08F8B6F84BF0}" destId="{B7537B4D-9334-4A99-8B74-093BC18BA6A9}" srcOrd="9" destOrd="0" presId="urn:microsoft.com/office/officeart/2005/8/layout/cycle6"/>
    <dgm:cxn modelId="{50BDC5A5-BAC4-4273-A402-8648098B6257}" type="presParOf" srcId="{2A4ECBFE-2FCD-4FA3-9F89-08F8B6F84BF0}" destId="{92C4C3C4-65E1-4A09-BF12-E5EF144B35F1}" srcOrd="10" destOrd="0" presId="urn:microsoft.com/office/officeart/2005/8/layout/cycle6"/>
    <dgm:cxn modelId="{0E9BC782-F9F7-4D8C-BF39-72BCD38C2CDD}" type="presParOf" srcId="{2A4ECBFE-2FCD-4FA3-9F89-08F8B6F84BF0}" destId="{70680814-82B2-47E4-B896-A075DE63A36D}"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D08A9F9-A006-42A4-8A30-2EA1F7F124F6}" type="doc">
      <dgm:prSet loTypeId="urn:microsoft.com/office/officeart/2005/8/layout/hList6" loCatId="list" qsTypeId="urn:microsoft.com/office/officeart/2005/8/quickstyle/simple1" qsCatId="simple" csTypeId="urn:microsoft.com/office/officeart/2005/8/colors/accent3_1" csCatId="accent3" phldr="1"/>
      <dgm:spPr/>
      <dgm:t>
        <a:bodyPr/>
        <a:lstStyle/>
        <a:p>
          <a:endParaRPr lang="es-MX"/>
        </a:p>
      </dgm:t>
    </dgm:pt>
    <dgm:pt modelId="{B094BBC1-BCFA-4563-9CF6-A3B22BD93D1A}">
      <dgm:prSet phldrT="[Texto]"/>
      <dgm:spPr/>
      <dgm:t>
        <a:bodyPr/>
        <a:lstStyle/>
        <a:p>
          <a:r>
            <a:rPr lang="es-MX" dirty="0"/>
            <a:t>Adecuación del algoritmo para su funcionamiento en escenarios que requieran traducción en tiempo real, por ejemplo, TV en vivo.</a:t>
          </a:r>
        </a:p>
      </dgm:t>
    </dgm:pt>
    <dgm:pt modelId="{5AA40206-5647-4625-B5C2-966D76D6240F}" type="parTrans" cxnId="{2D5FE4C7-1F6C-4B6E-903D-71991FA8375E}">
      <dgm:prSet/>
      <dgm:spPr/>
      <dgm:t>
        <a:bodyPr/>
        <a:lstStyle/>
        <a:p>
          <a:endParaRPr lang="es-MX"/>
        </a:p>
      </dgm:t>
    </dgm:pt>
    <dgm:pt modelId="{F1C20818-B21C-49AD-99BE-1791292A0660}" type="sibTrans" cxnId="{2D5FE4C7-1F6C-4B6E-903D-71991FA8375E}">
      <dgm:prSet/>
      <dgm:spPr/>
      <dgm:t>
        <a:bodyPr/>
        <a:lstStyle/>
        <a:p>
          <a:endParaRPr lang="es-MX"/>
        </a:p>
      </dgm:t>
    </dgm:pt>
    <dgm:pt modelId="{EE1C41FE-B230-4E0C-AD47-DCEBEEF12EB3}">
      <dgm:prSet phldrT="[Texto]"/>
      <dgm:spPr/>
      <dgm:t>
        <a:bodyPr/>
        <a:lstStyle/>
        <a:p>
          <a:r>
            <a:rPr lang="es-MX" dirty="0"/>
            <a:t>Se plantea la expansión de la base de datos generada en el presente proyecto para así abarcar un mayor conjunto de palabras</a:t>
          </a:r>
        </a:p>
      </dgm:t>
    </dgm:pt>
    <dgm:pt modelId="{B8E55D39-4A78-4CDF-9562-B8D3172410A6}" type="parTrans" cxnId="{13F8074B-11F4-4469-B3DD-BA0E5CCC8077}">
      <dgm:prSet/>
      <dgm:spPr/>
      <dgm:t>
        <a:bodyPr/>
        <a:lstStyle/>
        <a:p>
          <a:endParaRPr lang="es-MX"/>
        </a:p>
      </dgm:t>
    </dgm:pt>
    <dgm:pt modelId="{91C17E89-7D29-408B-86B8-AD555664D502}" type="sibTrans" cxnId="{13F8074B-11F4-4469-B3DD-BA0E5CCC8077}">
      <dgm:prSet/>
      <dgm:spPr/>
      <dgm:t>
        <a:bodyPr/>
        <a:lstStyle/>
        <a:p>
          <a:endParaRPr lang="es-MX"/>
        </a:p>
      </dgm:t>
    </dgm:pt>
    <dgm:pt modelId="{F40CF0A0-01AE-405A-BFC5-EFF0CB2174CD}">
      <dgm:prSet phldrT="[Texto]"/>
      <dgm:spPr/>
      <dgm:t>
        <a:bodyPr/>
        <a:lstStyle/>
        <a:p>
          <a:r>
            <a:rPr lang="es-MX" dirty="0"/>
            <a:t>Se sugiere un análisis  con más contenidos accesibles y un mayor número de usuarios para la generación de medidas estadísticamente más significativas</a:t>
          </a:r>
        </a:p>
      </dgm:t>
    </dgm:pt>
    <dgm:pt modelId="{F93DBDBA-9817-4E35-A39F-9AA9548C7057}" type="parTrans" cxnId="{50BFCC63-090A-47FB-84ED-AD2DEB6D3A47}">
      <dgm:prSet/>
      <dgm:spPr/>
      <dgm:t>
        <a:bodyPr/>
        <a:lstStyle/>
        <a:p>
          <a:endParaRPr lang="es-MX"/>
        </a:p>
      </dgm:t>
    </dgm:pt>
    <dgm:pt modelId="{9A8C7616-40AB-4407-833D-02DACEA14B73}" type="sibTrans" cxnId="{50BFCC63-090A-47FB-84ED-AD2DEB6D3A47}">
      <dgm:prSet/>
      <dgm:spPr/>
      <dgm:t>
        <a:bodyPr/>
        <a:lstStyle/>
        <a:p>
          <a:endParaRPr lang="es-MX"/>
        </a:p>
      </dgm:t>
    </dgm:pt>
    <dgm:pt modelId="{F8D58B86-A1E3-428D-A8F7-032853FC6E2B}" type="pres">
      <dgm:prSet presAssocID="{0D08A9F9-A006-42A4-8A30-2EA1F7F124F6}" presName="Name0" presStyleCnt="0">
        <dgm:presLayoutVars>
          <dgm:dir/>
          <dgm:resizeHandles val="exact"/>
        </dgm:presLayoutVars>
      </dgm:prSet>
      <dgm:spPr/>
    </dgm:pt>
    <dgm:pt modelId="{E7F4240D-E51D-4D23-85BC-5E5D655705BC}" type="pres">
      <dgm:prSet presAssocID="{B094BBC1-BCFA-4563-9CF6-A3B22BD93D1A}" presName="node" presStyleLbl="node1" presStyleIdx="0" presStyleCnt="3">
        <dgm:presLayoutVars>
          <dgm:bulletEnabled val="1"/>
        </dgm:presLayoutVars>
      </dgm:prSet>
      <dgm:spPr/>
    </dgm:pt>
    <dgm:pt modelId="{5CE50DF5-D0D4-4ED2-AAB8-0A6F323F0CD9}" type="pres">
      <dgm:prSet presAssocID="{F1C20818-B21C-49AD-99BE-1791292A0660}" presName="sibTrans" presStyleCnt="0"/>
      <dgm:spPr/>
    </dgm:pt>
    <dgm:pt modelId="{7B4DF3FF-DB3B-4E0A-A251-FD8BBC40901B}" type="pres">
      <dgm:prSet presAssocID="{EE1C41FE-B230-4E0C-AD47-DCEBEEF12EB3}" presName="node" presStyleLbl="node1" presStyleIdx="1" presStyleCnt="3">
        <dgm:presLayoutVars>
          <dgm:bulletEnabled val="1"/>
        </dgm:presLayoutVars>
      </dgm:prSet>
      <dgm:spPr/>
    </dgm:pt>
    <dgm:pt modelId="{4E7E8059-BCB6-43BF-B084-D59B7338B5C8}" type="pres">
      <dgm:prSet presAssocID="{91C17E89-7D29-408B-86B8-AD555664D502}" presName="sibTrans" presStyleCnt="0"/>
      <dgm:spPr/>
    </dgm:pt>
    <dgm:pt modelId="{4852DB1F-D66D-4377-9607-C89CF3C106A6}" type="pres">
      <dgm:prSet presAssocID="{F40CF0A0-01AE-405A-BFC5-EFF0CB2174CD}" presName="node" presStyleLbl="node1" presStyleIdx="2" presStyleCnt="3">
        <dgm:presLayoutVars>
          <dgm:bulletEnabled val="1"/>
        </dgm:presLayoutVars>
      </dgm:prSet>
      <dgm:spPr/>
    </dgm:pt>
  </dgm:ptLst>
  <dgm:cxnLst>
    <dgm:cxn modelId="{F458180C-D1AE-4BC5-93A9-F6467BCB28D0}" type="presOf" srcId="{0D08A9F9-A006-42A4-8A30-2EA1F7F124F6}" destId="{F8D58B86-A1E3-428D-A8F7-032853FC6E2B}" srcOrd="0" destOrd="0" presId="urn:microsoft.com/office/officeart/2005/8/layout/hList6"/>
    <dgm:cxn modelId="{50BFCC63-090A-47FB-84ED-AD2DEB6D3A47}" srcId="{0D08A9F9-A006-42A4-8A30-2EA1F7F124F6}" destId="{F40CF0A0-01AE-405A-BFC5-EFF0CB2174CD}" srcOrd="2" destOrd="0" parTransId="{F93DBDBA-9817-4E35-A39F-9AA9548C7057}" sibTransId="{9A8C7616-40AB-4407-833D-02DACEA14B73}"/>
    <dgm:cxn modelId="{13F8074B-11F4-4469-B3DD-BA0E5CCC8077}" srcId="{0D08A9F9-A006-42A4-8A30-2EA1F7F124F6}" destId="{EE1C41FE-B230-4E0C-AD47-DCEBEEF12EB3}" srcOrd="1" destOrd="0" parTransId="{B8E55D39-4A78-4CDF-9562-B8D3172410A6}" sibTransId="{91C17E89-7D29-408B-86B8-AD555664D502}"/>
    <dgm:cxn modelId="{F3ECA8BB-94FC-4EB5-88F9-8F5BD7DCE363}" type="presOf" srcId="{B094BBC1-BCFA-4563-9CF6-A3B22BD93D1A}" destId="{E7F4240D-E51D-4D23-85BC-5E5D655705BC}" srcOrd="0" destOrd="0" presId="urn:microsoft.com/office/officeart/2005/8/layout/hList6"/>
    <dgm:cxn modelId="{2D5FE4C7-1F6C-4B6E-903D-71991FA8375E}" srcId="{0D08A9F9-A006-42A4-8A30-2EA1F7F124F6}" destId="{B094BBC1-BCFA-4563-9CF6-A3B22BD93D1A}" srcOrd="0" destOrd="0" parTransId="{5AA40206-5647-4625-B5C2-966D76D6240F}" sibTransId="{F1C20818-B21C-49AD-99BE-1791292A0660}"/>
    <dgm:cxn modelId="{B6EC96F8-A3BC-4FD7-91B6-1A8A56087A8B}" type="presOf" srcId="{F40CF0A0-01AE-405A-BFC5-EFF0CB2174CD}" destId="{4852DB1F-D66D-4377-9607-C89CF3C106A6}" srcOrd="0" destOrd="0" presId="urn:microsoft.com/office/officeart/2005/8/layout/hList6"/>
    <dgm:cxn modelId="{C70AEDFB-6A76-47AC-A87E-F8D3A20E4288}" type="presOf" srcId="{EE1C41FE-B230-4E0C-AD47-DCEBEEF12EB3}" destId="{7B4DF3FF-DB3B-4E0A-A251-FD8BBC40901B}" srcOrd="0" destOrd="0" presId="urn:microsoft.com/office/officeart/2005/8/layout/hList6"/>
    <dgm:cxn modelId="{A701CBF2-05CD-4EFC-8242-9EB2D28752C2}" type="presParOf" srcId="{F8D58B86-A1E3-428D-A8F7-032853FC6E2B}" destId="{E7F4240D-E51D-4D23-85BC-5E5D655705BC}" srcOrd="0" destOrd="0" presId="urn:microsoft.com/office/officeart/2005/8/layout/hList6"/>
    <dgm:cxn modelId="{350C7E1C-73EE-4EE5-B8CD-55623FF977D6}" type="presParOf" srcId="{F8D58B86-A1E3-428D-A8F7-032853FC6E2B}" destId="{5CE50DF5-D0D4-4ED2-AAB8-0A6F323F0CD9}" srcOrd="1" destOrd="0" presId="urn:microsoft.com/office/officeart/2005/8/layout/hList6"/>
    <dgm:cxn modelId="{7759F27E-D30A-4E35-9C8D-17805FEF01DB}" type="presParOf" srcId="{F8D58B86-A1E3-428D-A8F7-032853FC6E2B}" destId="{7B4DF3FF-DB3B-4E0A-A251-FD8BBC40901B}" srcOrd="2" destOrd="0" presId="urn:microsoft.com/office/officeart/2005/8/layout/hList6"/>
    <dgm:cxn modelId="{DA78E26B-FEDF-423E-9A27-856AEACF2D7C}" type="presParOf" srcId="{F8D58B86-A1E3-428D-A8F7-032853FC6E2B}" destId="{4E7E8059-BCB6-43BF-B084-D59B7338B5C8}" srcOrd="3" destOrd="0" presId="urn:microsoft.com/office/officeart/2005/8/layout/hList6"/>
    <dgm:cxn modelId="{A10BC9E2-E7F1-4BA9-A2D7-88E3C3B1D273}" type="presParOf" srcId="{F8D58B86-A1E3-428D-A8F7-032853FC6E2B}" destId="{4852DB1F-D66D-4377-9607-C89CF3C106A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A7C93A-CF1C-4BDE-9236-FF90B7C5BD20}" type="doc">
      <dgm:prSet loTypeId="urn:microsoft.com/office/officeart/2005/8/layout/vList3" loCatId="list" qsTypeId="urn:microsoft.com/office/officeart/2005/8/quickstyle/simple1" qsCatId="simple" csTypeId="urn:microsoft.com/office/officeart/2005/8/colors/accent1_1" csCatId="accent1" phldr="1"/>
      <dgm:spPr/>
    </dgm:pt>
    <dgm:pt modelId="{DE9338A8-CC25-4B5B-BBC2-02AA5FA9EFFF}">
      <dgm:prSet phldrT="[Texto]"/>
      <dgm:spPr/>
      <dgm:t>
        <a:bodyPr/>
        <a:lstStyle/>
        <a:p>
          <a:r>
            <a:rPr lang="es-MX" dirty="0"/>
            <a:t>Requerimientos de mejores servicios</a:t>
          </a:r>
        </a:p>
      </dgm:t>
    </dgm:pt>
    <dgm:pt modelId="{2E95DBDB-AB7B-4275-AFF4-A4D7B6DEB116}" type="parTrans" cxnId="{AF2C20D8-4BDE-4096-A40C-17CDF7E0E8E8}">
      <dgm:prSet/>
      <dgm:spPr/>
      <dgm:t>
        <a:bodyPr/>
        <a:lstStyle/>
        <a:p>
          <a:endParaRPr lang="es-MX"/>
        </a:p>
      </dgm:t>
    </dgm:pt>
    <dgm:pt modelId="{28426CFE-E24F-4FD0-A06E-0C47C7292893}" type="sibTrans" cxnId="{AF2C20D8-4BDE-4096-A40C-17CDF7E0E8E8}">
      <dgm:prSet/>
      <dgm:spPr/>
      <dgm:t>
        <a:bodyPr/>
        <a:lstStyle/>
        <a:p>
          <a:endParaRPr lang="es-MX"/>
        </a:p>
      </dgm:t>
    </dgm:pt>
    <dgm:pt modelId="{23E8B6E9-DA2C-4ECA-9C70-BE563DF40180}">
      <dgm:prSet phldrT="[Texto]"/>
      <dgm:spPr/>
      <dgm:t>
        <a:bodyPr/>
        <a:lstStyle/>
        <a:p>
          <a:r>
            <a:rPr lang="es-MX" dirty="0"/>
            <a:t>Beneficios para el usuario y para la calidad de la televisión</a:t>
          </a:r>
        </a:p>
      </dgm:t>
    </dgm:pt>
    <dgm:pt modelId="{DA9A02C9-6CC5-4290-B205-39036D659E33}" type="parTrans" cxnId="{0311DF39-C337-4619-9EBE-76731E525A0E}">
      <dgm:prSet/>
      <dgm:spPr/>
      <dgm:t>
        <a:bodyPr/>
        <a:lstStyle/>
        <a:p>
          <a:endParaRPr lang="es-MX"/>
        </a:p>
      </dgm:t>
    </dgm:pt>
    <dgm:pt modelId="{5F86AAC7-66CE-47A3-9027-173064784AC6}" type="sibTrans" cxnId="{0311DF39-C337-4619-9EBE-76731E525A0E}">
      <dgm:prSet/>
      <dgm:spPr/>
      <dgm:t>
        <a:bodyPr/>
        <a:lstStyle/>
        <a:p>
          <a:endParaRPr lang="es-MX"/>
        </a:p>
      </dgm:t>
    </dgm:pt>
    <dgm:pt modelId="{47EEEE9C-7D1C-47F4-94ED-080C8BFF8197}">
      <dgm:prSet phldrT="[Texto]"/>
      <dgm:spPr/>
      <dgm:t>
        <a:bodyPr/>
        <a:lstStyle/>
        <a:p>
          <a:r>
            <a:rPr lang="es-MX" dirty="0"/>
            <a:t>Mejor aprovechamiento del espectro radioeléctrico </a:t>
          </a:r>
        </a:p>
      </dgm:t>
    </dgm:pt>
    <dgm:pt modelId="{3B23CCC0-E664-4BE6-B972-0732F01124E0}" type="parTrans" cxnId="{71483277-B628-44ED-AAB5-9878FA3A8519}">
      <dgm:prSet/>
      <dgm:spPr/>
      <dgm:t>
        <a:bodyPr/>
        <a:lstStyle/>
        <a:p>
          <a:endParaRPr lang="es-MX"/>
        </a:p>
      </dgm:t>
    </dgm:pt>
    <dgm:pt modelId="{32589712-1C78-4585-8107-A9B74099C15F}" type="sibTrans" cxnId="{71483277-B628-44ED-AAB5-9878FA3A8519}">
      <dgm:prSet/>
      <dgm:spPr/>
      <dgm:t>
        <a:bodyPr/>
        <a:lstStyle/>
        <a:p>
          <a:endParaRPr lang="es-MX"/>
        </a:p>
      </dgm:t>
    </dgm:pt>
    <dgm:pt modelId="{FD2D9E19-3F0B-45B4-AF92-318A7DD9B700}" type="pres">
      <dgm:prSet presAssocID="{4CA7C93A-CF1C-4BDE-9236-FF90B7C5BD20}" presName="linearFlow" presStyleCnt="0">
        <dgm:presLayoutVars>
          <dgm:dir/>
          <dgm:resizeHandles val="exact"/>
        </dgm:presLayoutVars>
      </dgm:prSet>
      <dgm:spPr/>
    </dgm:pt>
    <dgm:pt modelId="{7179FF46-C38B-4D22-B8FA-B49EA9CD70D8}" type="pres">
      <dgm:prSet presAssocID="{DE9338A8-CC25-4B5B-BBC2-02AA5FA9EFFF}" presName="composite" presStyleCnt="0"/>
      <dgm:spPr/>
    </dgm:pt>
    <dgm:pt modelId="{433E634F-1788-4AE1-A47C-2A3B18E29C17}" type="pres">
      <dgm:prSet presAssocID="{DE9338A8-CC25-4B5B-BBC2-02AA5FA9EFF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elevisión"/>
        </a:ext>
      </dgm:extLst>
    </dgm:pt>
    <dgm:pt modelId="{FA068E39-EBED-4CB9-B20E-CACB4ED39F00}" type="pres">
      <dgm:prSet presAssocID="{DE9338A8-CC25-4B5B-BBC2-02AA5FA9EFFF}" presName="txShp" presStyleLbl="node1" presStyleIdx="0" presStyleCnt="3">
        <dgm:presLayoutVars>
          <dgm:bulletEnabled val="1"/>
        </dgm:presLayoutVars>
      </dgm:prSet>
      <dgm:spPr/>
    </dgm:pt>
    <dgm:pt modelId="{A9FEBA90-2F26-4BC6-8A5F-461A41379BA8}" type="pres">
      <dgm:prSet presAssocID="{28426CFE-E24F-4FD0-A06E-0C47C7292893}" presName="spacing" presStyleCnt="0"/>
      <dgm:spPr/>
    </dgm:pt>
    <dgm:pt modelId="{13E73109-341F-4E3C-BB57-6CD6E8C0542B}" type="pres">
      <dgm:prSet presAssocID="{23E8B6E9-DA2C-4ECA-9C70-BE563DF40180}" presName="composite" presStyleCnt="0"/>
      <dgm:spPr/>
    </dgm:pt>
    <dgm:pt modelId="{D8F939D4-FD4B-493A-9A8D-1BFF36B19E6A}" type="pres">
      <dgm:prSet presAssocID="{23E8B6E9-DA2C-4ECA-9C70-BE563DF40180}"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uarios"/>
        </a:ext>
      </dgm:extLst>
    </dgm:pt>
    <dgm:pt modelId="{47264BF8-97BB-419E-AB0B-0EB380DEC390}" type="pres">
      <dgm:prSet presAssocID="{23E8B6E9-DA2C-4ECA-9C70-BE563DF40180}" presName="txShp" presStyleLbl="node1" presStyleIdx="1" presStyleCnt="3">
        <dgm:presLayoutVars>
          <dgm:bulletEnabled val="1"/>
        </dgm:presLayoutVars>
      </dgm:prSet>
      <dgm:spPr/>
    </dgm:pt>
    <dgm:pt modelId="{5A250A45-62F1-4BAB-B848-B5E7A842176D}" type="pres">
      <dgm:prSet presAssocID="{5F86AAC7-66CE-47A3-9027-173064784AC6}" presName="spacing" presStyleCnt="0"/>
      <dgm:spPr/>
    </dgm:pt>
    <dgm:pt modelId="{E37BF092-DFBF-47F2-94FE-498DDF7A798F}" type="pres">
      <dgm:prSet presAssocID="{47EEEE9C-7D1C-47F4-94ED-080C8BFF8197}" presName="composite" presStyleCnt="0"/>
      <dgm:spPr/>
    </dgm:pt>
    <dgm:pt modelId="{7F01E3E3-D97D-40F9-8E74-56B8C9FF019A}" type="pres">
      <dgm:prSet presAssocID="{47EEEE9C-7D1C-47F4-94ED-080C8BFF8197}"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ntena parabólica"/>
        </a:ext>
      </dgm:extLst>
    </dgm:pt>
    <dgm:pt modelId="{99EFA3D3-2F7B-430C-A314-04F7D6CF4DBC}" type="pres">
      <dgm:prSet presAssocID="{47EEEE9C-7D1C-47F4-94ED-080C8BFF8197}" presName="txShp" presStyleLbl="node1" presStyleIdx="2" presStyleCnt="3">
        <dgm:presLayoutVars>
          <dgm:bulletEnabled val="1"/>
        </dgm:presLayoutVars>
      </dgm:prSet>
      <dgm:spPr/>
    </dgm:pt>
  </dgm:ptLst>
  <dgm:cxnLst>
    <dgm:cxn modelId="{D32E3627-77E1-42BC-BC01-627D0CEE0505}" type="presOf" srcId="{DE9338A8-CC25-4B5B-BBC2-02AA5FA9EFFF}" destId="{FA068E39-EBED-4CB9-B20E-CACB4ED39F00}" srcOrd="0" destOrd="0" presId="urn:microsoft.com/office/officeart/2005/8/layout/vList3"/>
    <dgm:cxn modelId="{0311DF39-C337-4619-9EBE-76731E525A0E}" srcId="{4CA7C93A-CF1C-4BDE-9236-FF90B7C5BD20}" destId="{23E8B6E9-DA2C-4ECA-9C70-BE563DF40180}" srcOrd="1" destOrd="0" parTransId="{DA9A02C9-6CC5-4290-B205-39036D659E33}" sibTransId="{5F86AAC7-66CE-47A3-9027-173064784AC6}"/>
    <dgm:cxn modelId="{71483277-B628-44ED-AAB5-9878FA3A8519}" srcId="{4CA7C93A-CF1C-4BDE-9236-FF90B7C5BD20}" destId="{47EEEE9C-7D1C-47F4-94ED-080C8BFF8197}" srcOrd="2" destOrd="0" parTransId="{3B23CCC0-E664-4BE6-B972-0732F01124E0}" sibTransId="{32589712-1C78-4585-8107-A9B74099C15F}"/>
    <dgm:cxn modelId="{FDE9467A-3A06-420F-B910-E5079903C373}" type="presOf" srcId="{4CA7C93A-CF1C-4BDE-9236-FF90B7C5BD20}" destId="{FD2D9E19-3F0B-45B4-AF92-318A7DD9B700}" srcOrd="0" destOrd="0" presId="urn:microsoft.com/office/officeart/2005/8/layout/vList3"/>
    <dgm:cxn modelId="{BA541F99-15C8-42D0-9301-9A81D5915B96}" type="presOf" srcId="{47EEEE9C-7D1C-47F4-94ED-080C8BFF8197}" destId="{99EFA3D3-2F7B-430C-A314-04F7D6CF4DBC}" srcOrd="0" destOrd="0" presId="urn:microsoft.com/office/officeart/2005/8/layout/vList3"/>
    <dgm:cxn modelId="{AF2C20D8-4BDE-4096-A40C-17CDF7E0E8E8}" srcId="{4CA7C93A-CF1C-4BDE-9236-FF90B7C5BD20}" destId="{DE9338A8-CC25-4B5B-BBC2-02AA5FA9EFFF}" srcOrd="0" destOrd="0" parTransId="{2E95DBDB-AB7B-4275-AFF4-A4D7B6DEB116}" sibTransId="{28426CFE-E24F-4FD0-A06E-0C47C7292893}"/>
    <dgm:cxn modelId="{8A8BB8EC-BFA8-4D3C-9D01-B7FAA049B87F}" type="presOf" srcId="{23E8B6E9-DA2C-4ECA-9C70-BE563DF40180}" destId="{47264BF8-97BB-419E-AB0B-0EB380DEC390}" srcOrd="0" destOrd="0" presId="urn:microsoft.com/office/officeart/2005/8/layout/vList3"/>
    <dgm:cxn modelId="{DF272A35-10BA-455B-A96D-3366358B4C13}" type="presParOf" srcId="{FD2D9E19-3F0B-45B4-AF92-318A7DD9B700}" destId="{7179FF46-C38B-4D22-B8FA-B49EA9CD70D8}" srcOrd="0" destOrd="0" presId="urn:microsoft.com/office/officeart/2005/8/layout/vList3"/>
    <dgm:cxn modelId="{BE036D0C-6BB9-4E39-A534-709387BED542}" type="presParOf" srcId="{7179FF46-C38B-4D22-B8FA-B49EA9CD70D8}" destId="{433E634F-1788-4AE1-A47C-2A3B18E29C17}" srcOrd="0" destOrd="0" presId="urn:microsoft.com/office/officeart/2005/8/layout/vList3"/>
    <dgm:cxn modelId="{77AA1820-3E80-4E1D-A16F-439F8255B783}" type="presParOf" srcId="{7179FF46-C38B-4D22-B8FA-B49EA9CD70D8}" destId="{FA068E39-EBED-4CB9-B20E-CACB4ED39F00}" srcOrd="1" destOrd="0" presId="urn:microsoft.com/office/officeart/2005/8/layout/vList3"/>
    <dgm:cxn modelId="{9BFE56B6-7F94-4C95-8F82-40D5C4ED5237}" type="presParOf" srcId="{FD2D9E19-3F0B-45B4-AF92-318A7DD9B700}" destId="{A9FEBA90-2F26-4BC6-8A5F-461A41379BA8}" srcOrd="1" destOrd="0" presId="urn:microsoft.com/office/officeart/2005/8/layout/vList3"/>
    <dgm:cxn modelId="{0ACAE2C7-2177-4BF0-BF2F-F6EEED45A484}" type="presParOf" srcId="{FD2D9E19-3F0B-45B4-AF92-318A7DD9B700}" destId="{13E73109-341F-4E3C-BB57-6CD6E8C0542B}" srcOrd="2" destOrd="0" presId="urn:microsoft.com/office/officeart/2005/8/layout/vList3"/>
    <dgm:cxn modelId="{762B3F3F-DA5A-49B6-B478-F06D3AAF76DD}" type="presParOf" srcId="{13E73109-341F-4E3C-BB57-6CD6E8C0542B}" destId="{D8F939D4-FD4B-493A-9A8D-1BFF36B19E6A}" srcOrd="0" destOrd="0" presId="urn:microsoft.com/office/officeart/2005/8/layout/vList3"/>
    <dgm:cxn modelId="{7CDC8B5B-CEC4-435D-A4DC-C371CE446C1B}" type="presParOf" srcId="{13E73109-341F-4E3C-BB57-6CD6E8C0542B}" destId="{47264BF8-97BB-419E-AB0B-0EB380DEC390}" srcOrd="1" destOrd="0" presId="urn:microsoft.com/office/officeart/2005/8/layout/vList3"/>
    <dgm:cxn modelId="{EDA7E788-09CC-4F5D-AF1A-961A84599FF2}" type="presParOf" srcId="{FD2D9E19-3F0B-45B4-AF92-318A7DD9B700}" destId="{5A250A45-62F1-4BAB-B848-B5E7A842176D}" srcOrd="3" destOrd="0" presId="urn:microsoft.com/office/officeart/2005/8/layout/vList3"/>
    <dgm:cxn modelId="{F45A3337-67A3-4F9F-A1C0-6B866EE2EDBB}" type="presParOf" srcId="{FD2D9E19-3F0B-45B4-AF92-318A7DD9B700}" destId="{E37BF092-DFBF-47F2-94FE-498DDF7A798F}" srcOrd="4" destOrd="0" presId="urn:microsoft.com/office/officeart/2005/8/layout/vList3"/>
    <dgm:cxn modelId="{FAA806AD-B2F7-4630-BF87-E37A4EC3A1B9}" type="presParOf" srcId="{E37BF092-DFBF-47F2-94FE-498DDF7A798F}" destId="{7F01E3E3-D97D-40F9-8E74-56B8C9FF019A}" srcOrd="0" destOrd="0" presId="urn:microsoft.com/office/officeart/2005/8/layout/vList3"/>
    <dgm:cxn modelId="{1F8A5476-CB95-403B-AD23-2F7C2E69E7DC}" type="presParOf" srcId="{E37BF092-DFBF-47F2-94FE-498DDF7A798F}" destId="{99EFA3D3-2F7B-430C-A314-04F7D6CF4DB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136E8F-C695-43DA-9D7D-540283D3C77A}"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s-EC"/>
        </a:p>
      </dgm:t>
    </dgm:pt>
    <dgm:pt modelId="{C1E571EA-4013-401D-A8BC-8CA6D5F3CC9D}">
      <dgm:prSet phldrT="[Texto]"/>
      <dgm:spPr/>
      <dgm:t>
        <a:bodyPr/>
        <a:lstStyle/>
        <a:p>
          <a:r>
            <a:rPr lang="es-EC" b="1"/>
            <a:t>Radiodifusión multimetida</a:t>
          </a:r>
        </a:p>
      </dgm:t>
    </dgm:pt>
    <dgm:pt modelId="{ABA85D10-F6F8-4EB5-848D-03B2BA664A6C}" type="parTrans" cxnId="{A1AA03DE-0F2A-4A95-BE47-D35C7BD34A92}">
      <dgm:prSet/>
      <dgm:spPr/>
      <dgm:t>
        <a:bodyPr/>
        <a:lstStyle/>
        <a:p>
          <a:endParaRPr lang="es-EC" sz="1800"/>
        </a:p>
      </dgm:t>
    </dgm:pt>
    <dgm:pt modelId="{79C19D7D-6D24-4A5A-96F8-40763297600A}" type="sibTrans" cxnId="{A1AA03DE-0F2A-4A95-BE47-D35C7BD34A92}">
      <dgm:prSet/>
      <dgm:spPr/>
      <dgm:t>
        <a:bodyPr/>
        <a:lstStyle/>
        <a:p>
          <a:endParaRPr lang="es-EC"/>
        </a:p>
      </dgm:t>
    </dgm:pt>
    <dgm:pt modelId="{FBC3346D-4BD2-41E9-A766-4BCB5102FF34}">
      <dgm:prSet phldrT="[Texto]"/>
      <dgm:spPr/>
      <dgm:t>
        <a:bodyPr/>
        <a:lstStyle/>
        <a:p>
          <a:r>
            <a:rPr lang="es-EC"/>
            <a:t>HDTV</a:t>
          </a:r>
        </a:p>
      </dgm:t>
    </dgm:pt>
    <dgm:pt modelId="{370AE1CD-3631-4FEC-AC98-978126D9677F}" type="parTrans" cxnId="{F51133FD-11BA-4F86-B79F-4F5483C53DB9}">
      <dgm:prSet/>
      <dgm:spPr/>
      <dgm:t>
        <a:bodyPr/>
        <a:lstStyle/>
        <a:p>
          <a:endParaRPr lang="es-EC" sz="1800"/>
        </a:p>
      </dgm:t>
    </dgm:pt>
    <dgm:pt modelId="{CD28637E-EAC1-411C-A47D-C190F2C32A84}" type="sibTrans" cxnId="{F51133FD-11BA-4F86-B79F-4F5483C53DB9}">
      <dgm:prSet/>
      <dgm:spPr/>
      <dgm:t>
        <a:bodyPr/>
        <a:lstStyle/>
        <a:p>
          <a:endParaRPr lang="es-EC"/>
        </a:p>
      </dgm:t>
    </dgm:pt>
    <dgm:pt modelId="{E2F5311C-3208-45E1-BF89-D62D5E66E462}">
      <dgm:prSet phldrT="[Texto]"/>
      <dgm:spPr/>
      <dgm:t>
        <a:bodyPr/>
        <a:lstStyle/>
        <a:p>
          <a:r>
            <a:rPr lang="es-EC"/>
            <a:t>SDTV</a:t>
          </a:r>
        </a:p>
      </dgm:t>
    </dgm:pt>
    <dgm:pt modelId="{92BE6C2D-A88A-44A2-A068-7CE6D020BE6E}" type="parTrans" cxnId="{83EA126B-6734-4313-9C21-D8046EB830D7}">
      <dgm:prSet/>
      <dgm:spPr/>
      <dgm:t>
        <a:bodyPr/>
        <a:lstStyle/>
        <a:p>
          <a:endParaRPr lang="es-EC" sz="1800"/>
        </a:p>
      </dgm:t>
    </dgm:pt>
    <dgm:pt modelId="{A016EB78-88EC-45A3-B279-68290FC1CDF7}" type="sibTrans" cxnId="{83EA126B-6734-4313-9C21-D8046EB830D7}">
      <dgm:prSet/>
      <dgm:spPr/>
      <dgm:t>
        <a:bodyPr/>
        <a:lstStyle/>
        <a:p>
          <a:endParaRPr lang="es-EC"/>
        </a:p>
      </dgm:t>
    </dgm:pt>
    <dgm:pt modelId="{0265598A-6855-4574-BDC2-BB913379477E}">
      <dgm:prSet phldrT="[Texto]"/>
      <dgm:spPr/>
      <dgm:t>
        <a:bodyPr/>
        <a:lstStyle/>
        <a:p>
          <a:r>
            <a:rPr lang="es-EC" b="1"/>
            <a:t>Multiplexación</a:t>
          </a:r>
        </a:p>
      </dgm:t>
    </dgm:pt>
    <dgm:pt modelId="{A1A33080-392B-434F-BBB9-98F92E44E4DA}" type="parTrans" cxnId="{B7C3F1AB-EF68-4930-956F-2F40103D6495}">
      <dgm:prSet/>
      <dgm:spPr/>
      <dgm:t>
        <a:bodyPr/>
        <a:lstStyle/>
        <a:p>
          <a:endParaRPr lang="es-EC" sz="1800"/>
        </a:p>
      </dgm:t>
    </dgm:pt>
    <dgm:pt modelId="{0CB67983-2D52-4CC0-9788-DB2C233B1B19}" type="sibTrans" cxnId="{B7C3F1AB-EF68-4930-956F-2F40103D6495}">
      <dgm:prSet/>
      <dgm:spPr/>
      <dgm:t>
        <a:bodyPr/>
        <a:lstStyle/>
        <a:p>
          <a:endParaRPr lang="es-EC"/>
        </a:p>
      </dgm:t>
    </dgm:pt>
    <dgm:pt modelId="{E025EB63-7D8A-4CE3-B56C-E1032E7A8E15}">
      <dgm:prSet phldrT="[Texto]"/>
      <dgm:spPr/>
      <dgm:t>
        <a:bodyPr/>
        <a:lstStyle/>
        <a:p>
          <a:r>
            <a:rPr lang="es-EC"/>
            <a:t>MPEG-2</a:t>
          </a:r>
        </a:p>
      </dgm:t>
    </dgm:pt>
    <dgm:pt modelId="{273D31E7-09AA-4DA0-A320-A62C4757658E}" type="parTrans" cxnId="{2063CDE9-AC5C-442D-A056-0B4FBCEE676D}">
      <dgm:prSet/>
      <dgm:spPr/>
      <dgm:t>
        <a:bodyPr/>
        <a:lstStyle/>
        <a:p>
          <a:endParaRPr lang="es-EC" sz="1800"/>
        </a:p>
      </dgm:t>
    </dgm:pt>
    <dgm:pt modelId="{5F1F09E6-2FFE-46B9-B24C-CCDF2911E90A}" type="sibTrans" cxnId="{2063CDE9-AC5C-442D-A056-0B4FBCEE676D}">
      <dgm:prSet/>
      <dgm:spPr/>
      <dgm:t>
        <a:bodyPr/>
        <a:lstStyle/>
        <a:p>
          <a:endParaRPr lang="es-EC"/>
        </a:p>
      </dgm:t>
    </dgm:pt>
    <dgm:pt modelId="{BB4EC710-6CAF-4446-BFE6-D2595553A8E2}">
      <dgm:prSet phldrT="[Texto]"/>
      <dgm:spPr/>
      <dgm:t>
        <a:bodyPr/>
        <a:lstStyle/>
        <a:p>
          <a:r>
            <a:rPr lang="es-EC"/>
            <a:t>Transport Stream (TS)</a:t>
          </a:r>
        </a:p>
      </dgm:t>
    </dgm:pt>
    <dgm:pt modelId="{0FA420BA-6E89-44D8-ACB0-55CA31970048}" type="parTrans" cxnId="{D1D39EDB-935F-4D4A-A9C9-F58DA2E62F45}">
      <dgm:prSet/>
      <dgm:spPr/>
      <dgm:t>
        <a:bodyPr/>
        <a:lstStyle/>
        <a:p>
          <a:endParaRPr lang="es-EC" sz="1800"/>
        </a:p>
      </dgm:t>
    </dgm:pt>
    <dgm:pt modelId="{2AB5B473-857F-4933-BB7D-8350D6062AEE}" type="sibTrans" cxnId="{D1D39EDB-935F-4D4A-A9C9-F58DA2E62F45}">
      <dgm:prSet/>
      <dgm:spPr/>
      <dgm:t>
        <a:bodyPr/>
        <a:lstStyle/>
        <a:p>
          <a:endParaRPr lang="es-EC"/>
        </a:p>
      </dgm:t>
    </dgm:pt>
    <dgm:pt modelId="{9D6D4216-2ABD-4F80-9928-CE1A48ABB31E}">
      <dgm:prSet/>
      <dgm:spPr/>
      <dgm:t>
        <a:bodyPr/>
        <a:lstStyle/>
        <a:p>
          <a:r>
            <a:rPr lang="es-MX" i="1"/>
            <a:t>One seg</a:t>
          </a:r>
        </a:p>
      </dgm:t>
    </dgm:pt>
    <dgm:pt modelId="{E2C5029E-5ED0-487C-9D11-4F5ABBFADD69}" type="parTrans" cxnId="{1147F274-22C6-4FB8-BB4F-64154A5CBC3B}">
      <dgm:prSet/>
      <dgm:spPr/>
      <dgm:t>
        <a:bodyPr/>
        <a:lstStyle/>
        <a:p>
          <a:endParaRPr lang="es-MX"/>
        </a:p>
      </dgm:t>
    </dgm:pt>
    <dgm:pt modelId="{622DB699-FAB7-46BB-ADE9-86D598FD29D2}" type="sibTrans" cxnId="{1147F274-22C6-4FB8-BB4F-64154A5CBC3B}">
      <dgm:prSet/>
      <dgm:spPr/>
      <dgm:t>
        <a:bodyPr/>
        <a:lstStyle/>
        <a:p>
          <a:endParaRPr lang="es-MX"/>
        </a:p>
      </dgm:t>
    </dgm:pt>
    <dgm:pt modelId="{1DA527EE-995E-4B80-B314-E65005660879}" type="pres">
      <dgm:prSet presAssocID="{25136E8F-C695-43DA-9D7D-540283D3C77A}" presName="linear" presStyleCnt="0">
        <dgm:presLayoutVars>
          <dgm:dir/>
          <dgm:animLvl val="lvl"/>
          <dgm:resizeHandles val="exact"/>
        </dgm:presLayoutVars>
      </dgm:prSet>
      <dgm:spPr/>
    </dgm:pt>
    <dgm:pt modelId="{E81A3947-75FF-43D5-B504-50FA6548002C}" type="pres">
      <dgm:prSet presAssocID="{C1E571EA-4013-401D-A8BC-8CA6D5F3CC9D}" presName="parentLin" presStyleCnt="0"/>
      <dgm:spPr/>
    </dgm:pt>
    <dgm:pt modelId="{C1DF68A0-9FC3-4F76-84F1-D0BC8D2832A0}" type="pres">
      <dgm:prSet presAssocID="{C1E571EA-4013-401D-A8BC-8CA6D5F3CC9D}" presName="parentLeftMargin" presStyleLbl="node1" presStyleIdx="0" presStyleCnt="2"/>
      <dgm:spPr/>
    </dgm:pt>
    <dgm:pt modelId="{24B19F0A-E3E9-4934-805A-55F70482B078}" type="pres">
      <dgm:prSet presAssocID="{C1E571EA-4013-401D-A8BC-8CA6D5F3CC9D}" presName="parentText" presStyleLbl="node1" presStyleIdx="0" presStyleCnt="2">
        <dgm:presLayoutVars>
          <dgm:chMax val="0"/>
          <dgm:bulletEnabled val="1"/>
        </dgm:presLayoutVars>
      </dgm:prSet>
      <dgm:spPr/>
    </dgm:pt>
    <dgm:pt modelId="{8E571941-6CE5-42F6-AF21-94C3EEEB22E9}" type="pres">
      <dgm:prSet presAssocID="{C1E571EA-4013-401D-A8BC-8CA6D5F3CC9D}" presName="negativeSpace" presStyleCnt="0"/>
      <dgm:spPr/>
    </dgm:pt>
    <dgm:pt modelId="{237B631D-15F0-4606-B794-D5AA95DD912F}" type="pres">
      <dgm:prSet presAssocID="{C1E571EA-4013-401D-A8BC-8CA6D5F3CC9D}" presName="childText" presStyleLbl="conFgAcc1" presStyleIdx="0" presStyleCnt="2">
        <dgm:presLayoutVars>
          <dgm:bulletEnabled val="1"/>
        </dgm:presLayoutVars>
      </dgm:prSet>
      <dgm:spPr/>
    </dgm:pt>
    <dgm:pt modelId="{6B985205-A05E-4E22-B7F0-41F86EEBFADB}" type="pres">
      <dgm:prSet presAssocID="{79C19D7D-6D24-4A5A-96F8-40763297600A}" presName="spaceBetweenRectangles" presStyleCnt="0"/>
      <dgm:spPr/>
    </dgm:pt>
    <dgm:pt modelId="{5D5BF24E-9357-4CDF-A500-8BB23879A9EB}" type="pres">
      <dgm:prSet presAssocID="{0265598A-6855-4574-BDC2-BB913379477E}" presName="parentLin" presStyleCnt="0"/>
      <dgm:spPr/>
    </dgm:pt>
    <dgm:pt modelId="{DB27F33B-D1D8-46EE-B9FB-73C8C3DE8DD3}" type="pres">
      <dgm:prSet presAssocID="{0265598A-6855-4574-BDC2-BB913379477E}" presName="parentLeftMargin" presStyleLbl="node1" presStyleIdx="0" presStyleCnt="2"/>
      <dgm:spPr/>
    </dgm:pt>
    <dgm:pt modelId="{62A60911-7F9B-415F-B216-314E07B69BF2}" type="pres">
      <dgm:prSet presAssocID="{0265598A-6855-4574-BDC2-BB913379477E}" presName="parentText" presStyleLbl="node1" presStyleIdx="1" presStyleCnt="2">
        <dgm:presLayoutVars>
          <dgm:chMax val="0"/>
          <dgm:bulletEnabled val="1"/>
        </dgm:presLayoutVars>
      </dgm:prSet>
      <dgm:spPr/>
    </dgm:pt>
    <dgm:pt modelId="{35DAF267-B415-4C4C-ADB2-E7A4C0E22785}" type="pres">
      <dgm:prSet presAssocID="{0265598A-6855-4574-BDC2-BB913379477E}" presName="negativeSpace" presStyleCnt="0"/>
      <dgm:spPr/>
    </dgm:pt>
    <dgm:pt modelId="{F5FC90D4-752E-4159-A0F6-FDA16B713545}" type="pres">
      <dgm:prSet presAssocID="{0265598A-6855-4574-BDC2-BB913379477E}" presName="childText" presStyleLbl="conFgAcc1" presStyleIdx="1" presStyleCnt="2">
        <dgm:presLayoutVars>
          <dgm:bulletEnabled val="1"/>
        </dgm:presLayoutVars>
      </dgm:prSet>
      <dgm:spPr/>
    </dgm:pt>
  </dgm:ptLst>
  <dgm:cxnLst>
    <dgm:cxn modelId="{7733E72D-7B1F-41BE-A0B2-5A7EB6AAC5E9}" type="presOf" srcId="{0265598A-6855-4574-BDC2-BB913379477E}" destId="{62A60911-7F9B-415F-B216-314E07B69BF2}" srcOrd="1" destOrd="0" presId="urn:microsoft.com/office/officeart/2005/8/layout/list1"/>
    <dgm:cxn modelId="{BD603635-8378-4E29-9D36-C4F10A6EDF8A}" type="presOf" srcId="{E025EB63-7D8A-4CE3-B56C-E1032E7A8E15}" destId="{F5FC90D4-752E-4159-A0F6-FDA16B713545}" srcOrd="0" destOrd="0" presId="urn:microsoft.com/office/officeart/2005/8/layout/list1"/>
    <dgm:cxn modelId="{83EA126B-6734-4313-9C21-D8046EB830D7}" srcId="{C1E571EA-4013-401D-A8BC-8CA6D5F3CC9D}" destId="{E2F5311C-3208-45E1-BF89-D62D5E66E462}" srcOrd="1" destOrd="0" parTransId="{92BE6C2D-A88A-44A2-A068-7CE6D020BE6E}" sibTransId="{A016EB78-88EC-45A3-B279-68290FC1CDF7}"/>
    <dgm:cxn modelId="{3E357753-8864-47C3-93D9-F24990C23678}" type="presOf" srcId="{BB4EC710-6CAF-4446-BFE6-D2595553A8E2}" destId="{F5FC90D4-752E-4159-A0F6-FDA16B713545}" srcOrd="0" destOrd="1" presId="urn:microsoft.com/office/officeart/2005/8/layout/list1"/>
    <dgm:cxn modelId="{1147F274-22C6-4FB8-BB4F-64154A5CBC3B}" srcId="{C1E571EA-4013-401D-A8BC-8CA6D5F3CC9D}" destId="{9D6D4216-2ABD-4F80-9928-CE1A48ABB31E}" srcOrd="2" destOrd="0" parTransId="{E2C5029E-5ED0-487C-9D11-4F5ABBFADD69}" sibTransId="{622DB699-FAB7-46BB-ADE9-86D598FD29D2}"/>
    <dgm:cxn modelId="{7E9A8356-F001-4114-9666-3E3050605B83}" type="presOf" srcId="{25136E8F-C695-43DA-9D7D-540283D3C77A}" destId="{1DA527EE-995E-4B80-B314-E65005660879}" srcOrd="0" destOrd="0" presId="urn:microsoft.com/office/officeart/2005/8/layout/list1"/>
    <dgm:cxn modelId="{73304C87-3A83-45B4-91ED-BB7340E07120}" type="presOf" srcId="{9D6D4216-2ABD-4F80-9928-CE1A48ABB31E}" destId="{237B631D-15F0-4606-B794-D5AA95DD912F}" srcOrd="0" destOrd="2" presId="urn:microsoft.com/office/officeart/2005/8/layout/list1"/>
    <dgm:cxn modelId="{532DC08E-FFC7-498F-892D-BCB30CE8C373}" type="presOf" srcId="{C1E571EA-4013-401D-A8BC-8CA6D5F3CC9D}" destId="{24B19F0A-E3E9-4934-805A-55F70482B078}" srcOrd="1" destOrd="0" presId="urn:microsoft.com/office/officeart/2005/8/layout/list1"/>
    <dgm:cxn modelId="{F406839F-4B28-48B0-A89E-3BFBF8CBBF12}" type="presOf" srcId="{E2F5311C-3208-45E1-BF89-D62D5E66E462}" destId="{237B631D-15F0-4606-B794-D5AA95DD912F}" srcOrd="0" destOrd="1" presId="urn:microsoft.com/office/officeart/2005/8/layout/list1"/>
    <dgm:cxn modelId="{B7C3F1AB-EF68-4930-956F-2F40103D6495}" srcId="{25136E8F-C695-43DA-9D7D-540283D3C77A}" destId="{0265598A-6855-4574-BDC2-BB913379477E}" srcOrd="1" destOrd="0" parTransId="{A1A33080-392B-434F-BBB9-98F92E44E4DA}" sibTransId="{0CB67983-2D52-4CC0-9788-DB2C233B1B19}"/>
    <dgm:cxn modelId="{413126B8-50E8-4F13-8A8A-7394EEE6829C}" type="presOf" srcId="{FBC3346D-4BD2-41E9-A766-4BCB5102FF34}" destId="{237B631D-15F0-4606-B794-D5AA95DD912F}" srcOrd="0" destOrd="0" presId="urn:microsoft.com/office/officeart/2005/8/layout/list1"/>
    <dgm:cxn modelId="{AC00FEC2-A2E9-4084-9DFB-5FB400EBECCE}" type="presOf" srcId="{0265598A-6855-4574-BDC2-BB913379477E}" destId="{DB27F33B-D1D8-46EE-B9FB-73C8C3DE8DD3}" srcOrd="0" destOrd="0" presId="urn:microsoft.com/office/officeart/2005/8/layout/list1"/>
    <dgm:cxn modelId="{E1E9C9CD-E571-4A74-9D49-DC363130FEC3}" type="presOf" srcId="{C1E571EA-4013-401D-A8BC-8CA6D5F3CC9D}" destId="{C1DF68A0-9FC3-4F76-84F1-D0BC8D2832A0}" srcOrd="0" destOrd="0" presId="urn:microsoft.com/office/officeart/2005/8/layout/list1"/>
    <dgm:cxn modelId="{D1D39EDB-935F-4D4A-A9C9-F58DA2E62F45}" srcId="{0265598A-6855-4574-BDC2-BB913379477E}" destId="{BB4EC710-6CAF-4446-BFE6-D2595553A8E2}" srcOrd="1" destOrd="0" parTransId="{0FA420BA-6E89-44D8-ACB0-55CA31970048}" sibTransId="{2AB5B473-857F-4933-BB7D-8350D6062AEE}"/>
    <dgm:cxn modelId="{A1AA03DE-0F2A-4A95-BE47-D35C7BD34A92}" srcId="{25136E8F-C695-43DA-9D7D-540283D3C77A}" destId="{C1E571EA-4013-401D-A8BC-8CA6D5F3CC9D}" srcOrd="0" destOrd="0" parTransId="{ABA85D10-F6F8-4EB5-848D-03B2BA664A6C}" sibTransId="{79C19D7D-6D24-4A5A-96F8-40763297600A}"/>
    <dgm:cxn modelId="{2063CDE9-AC5C-442D-A056-0B4FBCEE676D}" srcId="{0265598A-6855-4574-BDC2-BB913379477E}" destId="{E025EB63-7D8A-4CE3-B56C-E1032E7A8E15}" srcOrd="0" destOrd="0" parTransId="{273D31E7-09AA-4DA0-A320-A62C4757658E}" sibTransId="{5F1F09E6-2FFE-46B9-B24C-CCDF2911E90A}"/>
    <dgm:cxn modelId="{F51133FD-11BA-4F86-B79F-4F5483C53DB9}" srcId="{C1E571EA-4013-401D-A8BC-8CA6D5F3CC9D}" destId="{FBC3346D-4BD2-41E9-A766-4BCB5102FF34}" srcOrd="0" destOrd="0" parTransId="{370AE1CD-3631-4FEC-AC98-978126D9677F}" sibTransId="{CD28637E-EAC1-411C-A47D-C190F2C32A84}"/>
    <dgm:cxn modelId="{3F5D23B4-BDED-4A5C-8820-5AF5D89A3761}" type="presParOf" srcId="{1DA527EE-995E-4B80-B314-E65005660879}" destId="{E81A3947-75FF-43D5-B504-50FA6548002C}" srcOrd="0" destOrd="0" presId="urn:microsoft.com/office/officeart/2005/8/layout/list1"/>
    <dgm:cxn modelId="{BC329B53-8932-4547-9A59-A9D0B917A6D9}" type="presParOf" srcId="{E81A3947-75FF-43D5-B504-50FA6548002C}" destId="{C1DF68A0-9FC3-4F76-84F1-D0BC8D2832A0}" srcOrd="0" destOrd="0" presId="urn:microsoft.com/office/officeart/2005/8/layout/list1"/>
    <dgm:cxn modelId="{11998B9D-1C71-4526-BF94-D8755C86C8A3}" type="presParOf" srcId="{E81A3947-75FF-43D5-B504-50FA6548002C}" destId="{24B19F0A-E3E9-4934-805A-55F70482B078}" srcOrd="1" destOrd="0" presId="urn:microsoft.com/office/officeart/2005/8/layout/list1"/>
    <dgm:cxn modelId="{0C1C92B0-EB5B-42F1-BCC7-7C796886C096}" type="presParOf" srcId="{1DA527EE-995E-4B80-B314-E65005660879}" destId="{8E571941-6CE5-42F6-AF21-94C3EEEB22E9}" srcOrd="1" destOrd="0" presId="urn:microsoft.com/office/officeart/2005/8/layout/list1"/>
    <dgm:cxn modelId="{E0480BC3-5E3F-446A-951E-3C86D1C9639D}" type="presParOf" srcId="{1DA527EE-995E-4B80-B314-E65005660879}" destId="{237B631D-15F0-4606-B794-D5AA95DD912F}" srcOrd="2" destOrd="0" presId="urn:microsoft.com/office/officeart/2005/8/layout/list1"/>
    <dgm:cxn modelId="{787D3EED-F45C-4F2B-BC32-D05A4100CB99}" type="presParOf" srcId="{1DA527EE-995E-4B80-B314-E65005660879}" destId="{6B985205-A05E-4E22-B7F0-41F86EEBFADB}" srcOrd="3" destOrd="0" presId="urn:microsoft.com/office/officeart/2005/8/layout/list1"/>
    <dgm:cxn modelId="{8B657512-90BD-4763-BC3B-E616EC058DB4}" type="presParOf" srcId="{1DA527EE-995E-4B80-B314-E65005660879}" destId="{5D5BF24E-9357-4CDF-A500-8BB23879A9EB}" srcOrd="4" destOrd="0" presId="urn:microsoft.com/office/officeart/2005/8/layout/list1"/>
    <dgm:cxn modelId="{C1E02028-9877-4F82-B01E-A95176DA16B0}" type="presParOf" srcId="{5D5BF24E-9357-4CDF-A500-8BB23879A9EB}" destId="{DB27F33B-D1D8-46EE-B9FB-73C8C3DE8DD3}" srcOrd="0" destOrd="0" presId="urn:microsoft.com/office/officeart/2005/8/layout/list1"/>
    <dgm:cxn modelId="{28358444-80FA-446F-8B38-375C513D2A07}" type="presParOf" srcId="{5D5BF24E-9357-4CDF-A500-8BB23879A9EB}" destId="{62A60911-7F9B-415F-B216-314E07B69BF2}" srcOrd="1" destOrd="0" presId="urn:microsoft.com/office/officeart/2005/8/layout/list1"/>
    <dgm:cxn modelId="{E4787D72-062B-4860-BF6C-58AB0F53E3ED}" type="presParOf" srcId="{1DA527EE-995E-4B80-B314-E65005660879}" destId="{35DAF267-B415-4C4C-ADB2-E7A4C0E22785}" srcOrd="5" destOrd="0" presId="urn:microsoft.com/office/officeart/2005/8/layout/list1"/>
    <dgm:cxn modelId="{592E33C2-037E-4BB3-9294-71047C0AA816}" type="presParOf" srcId="{1DA527EE-995E-4B80-B314-E65005660879}" destId="{F5FC90D4-752E-4159-A0F6-FDA16B713545}"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EC3EF8-BEFB-4321-AB7C-AC030F657872}" type="doc">
      <dgm:prSet loTypeId="urn:microsoft.com/office/officeart/2008/layout/AlternatingPictureBlocks" loCatId="list" qsTypeId="urn:microsoft.com/office/officeart/2005/8/quickstyle/simple1" qsCatId="simple" csTypeId="urn:microsoft.com/office/officeart/2005/8/colors/accent1_1" csCatId="accent1" phldr="1"/>
      <dgm:spPr/>
      <dgm:t>
        <a:bodyPr/>
        <a:lstStyle/>
        <a:p>
          <a:endParaRPr lang="es-EC"/>
        </a:p>
      </dgm:t>
    </dgm:pt>
    <dgm:pt modelId="{968E2213-C7D9-40CC-8841-3658B2A8501D}">
      <dgm:prSet phldrT="[Texto]" custT="1"/>
      <dgm:spPr/>
      <dgm:t>
        <a:bodyPr/>
        <a:lstStyle/>
        <a:p>
          <a:r>
            <a:rPr lang="es-EC" sz="1800" dirty="0"/>
            <a:t>Paquetes</a:t>
          </a:r>
        </a:p>
      </dgm:t>
    </dgm:pt>
    <dgm:pt modelId="{75410275-C7E1-4059-949E-D3A91D18BFFD}" type="parTrans" cxnId="{D02CBB99-BDDC-40B0-B95C-055D48171987}">
      <dgm:prSet/>
      <dgm:spPr/>
      <dgm:t>
        <a:bodyPr/>
        <a:lstStyle/>
        <a:p>
          <a:endParaRPr lang="es-EC" sz="1800"/>
        </a:p>
      </dgm:t>
    </dgm:pt>
    <dgm:pt modelId="{B542390E-3207-4DA3-9086-657273768888}" type="sibTrans" cxnId="{D02CBB99-BDDC-40B0-B95C-055D48171987}">
      <dgm:prSet/>
      <dgm:spPr/>
      <dgm:t>
        <a:bodyPr/>
        <a:lstStyle/>
        <a:p>
          <a:endParaRPr lang="es-EC" sz="1800"/>
        </a:p>
      </dgm:t>
    </dgm:pt>
    <dgm:pt modelId="{144B78F8-3B6E-42FC-A2CE-FA91C706BA6E}">
      <dgm:prSet phldrT="[Texto]" custT="1"/>
      <dgm:spPr/>
      <dgm:t>
        <a:bodyPr/>
        <a:lstStyle/>
        <a:p>
          <a:r>
            <a:rPr lang="es-EC" sz="1800" dirty="0"/>
            <a:t>188 bytes</a:t>
          </a:r>
        </a:p>
      </dgm:t>
    </dgm:pt>
    <dgm:pt modelId="{94FAA31B-6922-4A2C-8FFB-353D50AAC7B7}" type="parTrans" cxnId="{C05285FC-85C5-41C2-918B-B44C8044492B}">
      <dgm:prSet/>
      <dgm:spPr/>
      <dgm:t>
        <a:bodyPr/>
        <a:lstStyle/>
        <a:p>
          <a:endParaRPr lang="es-EC" sz="1800"/>
        </a:p>
      </dgm:t>
    </dgm:pt>
    <dgm:pt modelId="{84E3A43B-7FF6-4CAC-B441-B39E05BC36BC}" type="sibTrans" cxnId="{C05285FC-85C5-41C2-918B-B44C8044492B}">
      <dgm:prSet/>
      <dgm:spPr/>
      <dgm:t>
        <a:bodyPr/>
        <a:lstStyle/>
        <a:p>
          <a:endParaRPr lang="es-EC" sz="1800"/>
        </a:p>
      </dgm:t>
    </dgm:pt>
    <dgm:pt modelId="{40F469AC-4BD4-49A6-850D-0CC97B2E7E84}">
      <dgm:prSet phldrT="[Texto]" custT="1"/>
      <dgm:spPr/>
      <dgm:t>
        <a:bodyPr/>
        <a:lstStyle/>
        <a:p>
          <a:r>
            <a:rPr lang="es-EC" sz="1800" dirty="0"/>
            <a:t>Cabecera</a:t>
          </a:r>
        </a:p>
      </dgm:t>
    </dgm:pt>
    <dgm:pt modelId="{32FD3D37-E73D-4367-83B2-63D5E532E79E}" type="parTrans" cxnId="{EE956ED3-DDCE-45DC-9FBF-EE63E73B16FA}">
      <dgm:prSet/>
      <dgm:spPr/>
      <dgm:t>
        <a:bodyPr/>
        <a:lstStyle/>
        <a:p>
          <a:endParaRPr lang="es-EC" sz="1800"/>
        </a:p>
      </dgm:t>
    </dgm:pt>
    <dgm:pt modelId="{DC44EBE5-7D48-462F-8889-D29ECB78A558}" type="sibTrans" cxnId="{EE956ED3-DDCE-45DC-9FBF-EE63E73B16FA}">
      <dgm:prSet/>
      <dgm:spPr/>
      <dgm:t>
        <a:bodyPr/>
        <a:lstStyle/>
        <a:p>
          <a:endParaRPr lang="es-EC" sz="1800"/>
        </a:p>
      </dgm:t>
    </dgm:pt>
    <dgm:pt modelId="{74B3B7B5-BCEA-44AB-BF70-C217D9696B1B}">
      <dgm:prSet phldrT="[Texto]" custT="1"/>
      <dgm:spPr/>
      <dgm:t>
        <a:bodyPr/>
        <a:lstStyle/>
        <a:p>
          <a:r>
            <a:rPr lang="es-EC" sz="1800" dirty="0"/>
            <a:t>Información para:</a:t>
          </a:r>
        </a:p>
      </dgm:t>
    </dgm:pt>
    <dgm:pt modelId="{F1983AED-567E-4AC0-8526-0EDC12884A7E}" type="parTrans" cxnId="{0067B92C-9A34-4039-A3EF-1E6A27C2B5E7}">
      <dgm:prSet/>
      <dgm:spPr/>
      <dgm:t>
        <a:bodyPr/>
        <a:lstStyle/>
        <a:p>
          <a:endParaRPr lang="es-EC" sz="1800"/>
        </a:p>
      </dgm:t>
    </dgm:pt>
    <dgm:pt modelId="{CCA4992A-350C-4BBA-9F82-E723C036DF15}" type="sibTrans" cxnId="{0067B92C-9A34-4039-A3EF-1E6A27C2B5E7}">
      <dgm:prSet/>
      <dgm:spPr/>
      <dgm:t>
        <a:bodyPr/>
        <a:lstStyle/>
        <a:p>
          <a:endParaRPr lang="es-EC" sz="1800"/>
        </a:p>
      </dgm:t>
    </dgm:pt>
    <dgm:pt modelId="{A820FB87-BB92-4D35-A31F-438EF4AF4C0D}">
      <dgm:prSet phldrT="[Texto]" custT="1"/>
      <dgm:spPr/>
      <dgm:t>
        <a:bodyPr/>
        <a:lstStyle/>
        <a:p>
          <a:r>
            <a:rPr lang="es-EC" sz="1800" dirty="0"/>
            <a:t>Transmisión</a:t>
          </a:r>
        </a:p>
      </dgm:t>
    </dgm:pt>
    <dgm:pt modelId="{0043AEF5-5294-4F04-802D-7726FEDEDC15}" type="parTrans" cxnId="{C4822398-EB7A-4789-8210-A3C8B602D3B2}">
      <dgm:prSet/>
      <dgm:spPr/>
      <dgm:t>
        <a:bodyPr/>
        <a:lstStyle/>
        <a:p>
          <a:endParaRPr lang="es-EC" sz="1800"/>
        </a:p>
      </dgm:t>
    </dgm:pt>
    <dgm:pt modelId="{E488D6BD-919D-4981-8E71-6AF6C5E1F9BC}" type="sibTrans" cxnId="{C4822398-EB7A-4789-8210-A3C8B602D3B2}">
      <dgm:prSet/>
      <dgm:spPr/>
      <dgm:t>
        <a:bodyPr/>
        <a:lstStyle/>
        <a:p>
          <a:endParaRPr lang="es-EC" sz="1800"/>
        </a:p>
      </dgm:t>
    </dgm:pt>
    <dgm:pt modelId="{38B5362C-C1C2-483A-9FF1-CFAB4A210C23}">
      <dgm:prSet phldrT="[Texto]" custT="1"/>
      <dgm:spPr/>
      <dgm:t>
        <a:bodyPr/>
        <a:lstStyle/>
        <a:p>
          <a:r>
            <a:rPr lang="es-EC" sz="1800" dirty="0"/>
            <a:t>Carga útil</a:t>
          </a:r>
        </a:p>
      </dgm:t>
    </dgm:pt>
    <dgm:pt modelId="{EA6A5A5C-A779-4FEF-B461-164B1D293C5B}" type="parTrans" cxnId="{B7D20F6C-C2D1-48C3-9826-B85E6A9F3950}">
      <dgm:prSet/>
      <dgm:spPr/>
      <dgm:t>
        <a:bodyPr/>
        <a:lstStyle/>
        <a:p>
          <a:endParaRPr lang="es-EC" sz="1800"/>
        </a:p>
      </dgm:t>
    </dgm:pt>
    <dgm:pt modelId="{61527EC5-319D-4DA8-AAF7-C071966CF8D3}" type="sibTrans" cxnId="{B7D20F6C-C2D1-48C3-9826-B85E6A9F3950}">
      <dgm:prSet/>
      <dgm:spPr/>
      <dgm:t>
        <a:bodyPr/>
        <a:lstStyle/>
        <a:p>
          <a:endParaRPr lang="es-EC" sz="1800"/>
        </a:p>
      </dgm:t>
    </dgm:pt>
    <dgm:pt modelId="{F3CB0D43-65C0-4BDB-A4BA-D9495207398A}">
      <dgm:prSet phldrT="[Texto]" custT="1"/>
      <dgm:spPr/>
      <dgm:t>
        <a:bodyPr/>
        <a:lstStyle/>
        <a:p>
          <a:r>
            <a:rPr lang="es-EC" sz="1800" dirty="0"/>
            <a:t>Paquetes PES</a:t>
          </a:r>
        </a:p>
      </dgm:t>
    </dgm:pt>
    <dgm:pt modelId="{12B67C1C-8150-4ACE-A634-AC2557F2A4D1}" type="parTrans" cxnId="{182C58CB-48AB-4C54-8E08-3F61EE870DBE}">
      <dgm:prSet/>
      <dgm:spPr/>
      <dgm:t>
        <a:bodyPr/>
        <a:lstStyle/>
        <a:p>
          <a:endParaRPr lang="es-EC" sz="1800"/>
        </a:p>
      </dgm:t>
    </dgm:pt>
    <dgm:pt modelId="{4E99B5C3-E469-4C7D-B3C3-75996608013B}" type="sibTrans" cxnId="{182C58CB-48AB-4C54-8E08-3F61EE870DBE}">
      <dgm:prSet/>
      <dgm:spPr/>
      <dgm:t>
        <a:bodyPr/>
        <a:lstStyle/>
        <a:p>
          <a:endParaRPr lang="es-EC" sz="1800"/>
        </a:p>
      </dgm:t>
    </dgm:pt>
    <dgm:pt modelId="{34874EA1-69AD-4A45-8A4B-0AF993FDF37E}">
      <dgm:prSet phldrT="[Texto]" custT="1"/>
      <dgm:spPr/>
      <dgm:t>
        <a:bodyPr/>
        <a:lstStyle/>
        <a:p>
          <a:r>
            <a:rPr lang="es-EC" sz="1800" dirty="0"/>
            <a:t>4 cabecera</a:t>
          </a:r>
        </a:p>
      </dgm:t>
    </dgm:pt>
    <dgm:pt modelId="{37E91C1B-082C-4057-BA68-66CF5A74355F}" type="parTrans" cxnId="{B179FF73-638D-4F42-82F8-1F708D94E6B6}">
      <dgm:prSet/>
      <dgm:spPr/>
      <dgm:t>
        <a:bodyPr/>
        <a:lstStyle/>
        <a:p>
          <a:endParaRPr lang="es-EC"/>
        </a:p>
      </dgm:t>
    </dgm:pt>
    <dgm:pt modelId="{FD7AD061-B0F7-4810-862E-E153B43D2B5F}" type="sibTrans" cxnId="{B179FF73-638D-4F42-82F8-1F708D94E6B6}">
      <dgm:prSet/>
      <dgm:spPr/>
      <dgm:t>
        <a:bodyPr/>
        <a:lstStyle/>
        <a:p>
          <a:endParaRPr lang="es-EC"/>
        </a:p>
      </dgm:t>
    </dgm:pt>
    <dgm:pt modelId="{190C493A-1924-4909-ADEF-2997847E073B}">
      <dgm:prSet phldrT="[Texto]" custT="1"/>
      <dgm:spPr/>
      <dgm:t>
        <a:bodyPr/>
        <a:lstStyle/>
        <a:p>
          <a:r>
            <a:rPr lang="es-EC" sz="1800" dirty="0"/>
            <a:t>184 carga útil</a:t>
          </a:r>
        </a:p>
      </dgm:t>
    </dgm:pt>
    <dgm:pt modelId="{0FC16F4F-EEBF-4EE5-BCC3-6F71AA4AAFE0}" type="parTrans" cxnId="{16FEAF0C-DA9D-445C-8EE3-FF31E2F65123}">
      <dgm:prSet/>
      <dgm:spPr/>
      <dgm:t>
        <a:bodyPr/>
        <a:lstStyle/>
        <a:p>
          <a:endParaRPr lang="es-EC"/>
        </a:p>
      </dgm:t>
    </dgm:pt>
    <dgm:pt modelId="{8F86B531-466F-41BE-B953-16C2A66C444E}" type="sibTrans" cxnId="{16FEAF0C-DA9D-445C-8EE3-FF31E2F65123}">
      <dgm:prSet/>
      <dgm:spPr/>
      <dgm:t>
        <a:bodyPr/>
        <a:lstStyle/>
        <a:p>
          <a:endParaRPr lang="es-EC"/>
        </a:p>
      </dgm:t>
    </dgm:pt>
    <dgm:pt modelId="{29DF3F30-29D1-4F00-9CA4-C127710E3903}">
      <dgm:prSet phldrT="[Texto]" custT="1"/>
      <dgm:spPr/>
      <dgm:t>
        <a:bodyPr/>
        <a:lstStyle/>
        <a:p>
          <a:r>
            <a:rPr lang="es-EC" sz="1800" dirty="0"/>
            <a:t>Sincronización</a:t>
          </a:r>
        </a:p>
      </dgm:t>
    </dgm:pt>
    <dgm:pt modelId="{88B5197E-48F7-4143-8885-599E3E3D1F0E}" type="parTrans" cxnId="{A550341C-FC86-4E67-82BA-776123D14223}">
      <dgm:prSet/>
      <dgm:spPr/>
      <dgm:t>
        <a:bodyPr/>
        <a:lstStyle/>
        <a:p>
          <a:endParaRPr lang="es-MX"/>
        </a:p>
      </dgm:t>
    </dgm:pt>
    <dgm:pt modelId="{09AE3637-A0CF-4953-9D08-5AFEA45A25ED}" type="sibTrans" cxnId="{A550341C-FC86-4E67-82BA-776123D14223}">
      <dgm:prSet/>
      <dgm:spPr/>
      <dgm:t>
        <a:bodyPr/>
        <a:lstStyle/>
        <a:p>
          <a:endParaRPr lang="es-MX"/>
        </a:p>
      </dgm:t>
    </dgm:pt>
    <dgm:pt modelId="{57C98114-E0AE-4514-B504-F5CD912336B6}">
      <dgm:prSet phldrT="[Texto]" custT="1"/>
      <dgm:spPr/>
      <dgm:t>
        <a:bodyPr/>
        <a:lstStyle/>
        <a:p>
          <a:r>
            <a:rPr lang="es-EC" sz="1800" dirty="0"/>
            <a:t>Bytes de relleno 0xFF</a:t>
          </a:r>
        </a:p>
      </dgm:t>
    </dgm:pt>
    <dgm:pt modelId="{0D6E75A3-4CEF-41DF-8901-1A917431C678}" type="parTrans" cxnId="{B59603F9-C7FB-43D2-98EF-8C82EF32C01C}">
      <dgm:prSet/>
      <dgm:spPr/>
      <dgm:t>
        <a:bodyPr/>
        <a:lstStyle/>
        <a:p>
          <a:endParaRPr lang="es-MX"/>
        </a:p>
      </dgm:t>
    </dgm:pt>
    <dgm:pt modelId="{F6B084E9-74E3-4CCB-B0D0-6ECEDC6B7784}" type="sibTrans" cxnId="{B59603F9-C7FB-43D2-98EF-8C82EF32C01C}">
      <dgm:prSet/>
      <dgm:spPr/>
      <dgm:t>
        <a:bodyPr/>
        <a:lstStyle/>
        <a:p>
          <a:endParaRPr lang="es-MX"/>
        </a:p>
      </dgm:t>
    </dgm:pt>
    <dgm:pt modelId="{B7B716CD-00DF-402F-B0F4-DC141A86CEBC}" type="pres">
      <dgm:prSet presAssocID="{73EC3EF8-BEFB-4321-AB7C-AC030F657872}" presName="linearFlow" presStyleCnt="0">
        <dgm:presLayoutVars>
          <dgm:dir/>
          <dgm:resizeHandles val="exact"/>
        </dgm:presLayoutVars>
      </dgm:prSet>
      <dgm:spPr/>
    </dgm:pt>
    <dgm:pt modelId="{139AF090-2C62-4169-BF05-E99B2A0D3FE5}" type="pres">
      <dgm:prSet presAssocID="{968E2213-C7D9-40CC-8841-3658B2A8501D}" presName="comp" presStyleCnt="0"/>
      <dgm:spPr/>
    </dgm:pt>
    <dgm:pt modelId="{0D4F8B6E-032F-431B-AF4D-15593850E79F}" type="pres">
      <dgm:prSet presAssocID="{968E2213-C7D9-40CC-8841-3658B2A8501D}" presName="rect2" presStyleLbl="node1" presStyleIdx="0" presStyleCnt="3">
        <dgm:presLayoutVars>
          <dgm:bulletEnabled val="1"/>
        </dgm:presLayoutVars>
      </dgm:prSet>
      <dgm:spPr/>
    </dgm:pt>
    <dgm:pt modelId="{CBC592DE-96D3-42E4-918D-F074DC3FF606}" type="pres">
      <dgm:prSet presAssocID="{968E2213-C7D9-40CC-8841-3658B2A8501D}"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Caja"/>
        </a:ext>
      </dgm:extLst>
    </dgm:pt>
    <dgm:pt modelId="{266A4DCE-B696-4716-9916-180705B13161}" type="pres">
      <dgm:prSet presAssocID="{B542390E-3207-4DA3-9086-657273768888}" presName="sibTrans" presStyleCnt="0"/>
      <dgm:spPr/>
    </dgm:pt>
    <dgm:pt modelId="{761A2259-AC41-4F63-B383-6EE43A92583E}" type="pres">
      <dgm:prSet presAssocID="{40F469AC-4BD4-49A6-850D-0CC97B2E7E84}" presName="comp" presStyleCnt="0"/>
      <dgm:spPr/>
    </dgm:pt>
    <dgm:pt modelId="{5E443252-F4F1-4CEB-93EE-691086BD86C5}" type="pres">
      <dgm:prSet presAssocID="{40F469AC-4BD4-49A6-850D-0CC97B2E7E84}" presName="rect2" presStyleLbl="node1" presStyleIdx="1" presStyleCnt="3">
        <dgm:presLayoutVars>
          <dgm:bulletEnabled val="1"/>
        </dgm:presLayoutVars>
      </dgm:prSet>
      <dgm:spPr/>
    </dgm:pt>
    <dgm:pt modelId="{9785B3B4-FF22-4B82-BBB1-5405F71B696E}" type="pres">
      <dgm:prSet presAssocID="{40F469AC-4BD4-49A6-850D-0CC97B2E7E84}" presName="rect1" presStyleLbl="ln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Engranajes"/>
        </a:ext>
      </dgm:extLst>
    </dgm:pt>
    <dgm:pt modelId="{0D66F471-8A4B-4AF1-AD48-1636A536C050}" type="pres">
      <dgm:prSet presAssocID="{DC44EBE5-7D48-462F-8889-D29ECB78A558}" presName="sibTrans" presStyleCnt="0"/>
      <dgm:spPr/>
    </dgm:pt>
    <dgm:pt modelId="{9979B912-7BDA-453D-B1D1-8EBD4A281093}" type="pres">
      <dgm:prSet presAssocID="{38B5362C-C1C2-483A-9FF1-CFAB4A210C23}" presName="comp" presStyleCnt="0"/>
      <dgm:spPr/>
    </dgm:pt>
    <dgm:pt modelId="{1440D13E-15CC-436D-B76B-100E7D618348}" type="pres">
      <dgm:prSet presAssocID="{38B5362C-C1C2-483A-9FF1-CFAB4A210C23}" presName="rect2" presStyleLbl="node1" presStyleIdx="2" presStyleCnt="3">
        <dgm:presLayoutVars>
          <dgm:bulletEnabled val="1"/>
        </dgm:presLayoutVars>
      </dgm:prSet>
      <dgm:spPr/>
    </dgm:pt>
    <dgm:pt modelId="{A003D1DE-A6F1-44CE-8F18-DDBD1A8F0AE8}" type="pres">
      <dgm:prSet presAssocID="{38B5362C-C1C2-483A-9FF1-CFAB4A210C23}" presName="rect1" presStyleLbl="ln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Repetir"/>
        </a:ext>
      </dgm:extLst>
    </dgm:pt>
  </dgm:ptLst>
  <dgm:cxnLst>
    <dgm:cxn modelId="{16FEAF0C-DA9D-445C-8EE3-FF31E2F65123}" srcId="{968E2213-C7D9-40CC-8841-3658B2A8501D}" destId="{190C493A-1924-4909-ADEF-2997847E073B}" srcOrd="2" destOrd="0" parTransId="{0FC16F4F-EEBF-4EE5-BCC3-6F71AA4AAFE0}" sibTransId="{8F86B531-466F-41BE-B953-16C2A66C444E}"/>
    <dgm:cxn modelId="{A550341C-FC86-4E67-82BA-776123D14223}" srcId="{40F469AC-4BD4-49A6-850D-0CC97B2E7E84}" destId="{29DF3F30-29D1-4F00-9CA4-C127710E3903}" srcOrd="2" destOrd="0" parTransId="{88B5197E-48F7-4143-8885-599E3E3D1F0E}" sibTransId="{09AE3637-A0CF-4953-9D08-5AFEA45A25ED}"/>
    <dgm:cxn modelId="{82373223-0E7B-4B9B-B333-A610FD9CDEA3}" type="presOf" srcId="{38B5362C-C1C2-483A-9FF1-CFAB4A210C23}" destId="{1440D13E-15CC-436D-B76B-100E7D618348}" srcOrd="0" destOrd="0" presId="urn:microsoft.com/office/officeart/2008/layout/AlternatingPictureBlocks"/>
    <dgm:cxn modelId="{D91ED729-FCF1-4015-84C4-051683C968C3}" type="presOf" srcId="{F3CB0D43-65C0-4BDB-A4BA-D9495207398A}" destId="{1440D13E-15CC-436D-B76B-100E7D618348}" srcOrd="0" destOrd="1" presId="urn:microsoft.com/office/officeart/2008/layout/AlternatingPictureBlocks"/>
    <dgm:cxn modelId="{0067B92C-9A34-4039-A3EF-1E6A27C2B5E7}" srcId="{40F469AC-4BD4-49A6-850D-0CC97B2E7E84}" destId="{74B3B7B5-BCEA-44AB-BF70-C217D9696B1B}" srcOrd="0" destOrd="0" parTransId="{F1983AED-567E-4AC0-8526-0EDC12884A7E}" sibTransId="{CCA4992A-350C-4BBA-9F82-E723C036DF15}"/>
    <dgm:cxn modelId="{560CEA2C-5610-4273-AA17-34C9D48C3B66}" type="presOf" srcId="{A820FB87-BB92-4D35-A31F-438EF4AF4C0D}" destId="{5E443252-F4F1-4CEB-93EE-691086BD86C5}" srcOrd="0" destOrd="2" presId="urn:microsoft.com/office/officeart/2008/layout/AlternatingPictureBlocks"/>
    <dgm:cxn modelId="{A9032B2F-044A-4CF4-BEB8-E9E2AA49E47B}" type="presOf" srcId="{34874EA1-69AD-4A45-8A4B-0AF993FDF37E}" destId="{0D4F8B6E-032F-431B-AF4D-15593850E79F}" srcOrd="0" destOrd="2" presId="urn:microsoft.com/office/officeart/2008/layout/AlternatingPictureBlocks"/>
    <dgm:cxn modelId="{59BD143F-22CE-4277-8EC8-1A4089A18EC9}" type="presOf" srcId="{144B78F8-3B6E-42FC-A2CE-FA91C706BA6E}" destId="{0D4F8B6E-032F-431B-AF4D-15593850E79F}" srcOrd="0" destOrd="1" presId="urn:microsoft.com/office/officeart/2008/layout/AlternatingPictureBlocks"/>
    <dgm:cxn modelId="{8FA61662-A6C0-4395-B13C-5A47B64975D6}" type="presOf" srcId="{190C493A-1924-4909-ADEF-2997847E073B}" destId="{0D4F8B6E-032F-431B-AF4D-15593850E79F}" srcOrd="0" destOrd="3" presId="urn:microsoft.com/office/officeart/2008/layout/AlternatingPictureBlocks"/>
    <dgm:cxn modelId="{B7D20F6C-C2D1-48C3-9826-B85E6A9F3950}" srcId="{73EC3EF8-BEFB-4321-AB7C-AC030F657872}" destId="{38B5362C-C1C2-483A-9FF1-CFAB4A210C23}" srcOrd="2" destOrd="0" parTransId="{EA6A5A5C-A779-4FEF-B461-164B1D293C5B}" sibTransId="{61527EC5-319D-4DA8-AAF7-C071966CF8D3}"/>
    <dgm:cxn modelId="{667F1E4E-2552-4DC6-874C-8CAEF1523E3F}" type="presOf" srcId="{29DF3F30-29D1-4F00-9CA4-C127710E3903}" destId="{5E443252-F4F1-4CEB-93EE-691086BD86C5}" srcOrd="0" destOrd="3" presId="urn:microsoft.com/office/officeart/2008/layout/AlternatingPictureBlocks"/>
    <dgm:cxn modelId="{D88B9851-B05B-45F1-A75A-636D99893678}" type="presOf" srcId="{968E2213-C7D9-40CC-8841-3658B2A8501D}" destId="{0D4F8B6E-032F-431B-AF4D-15593850E79F}" srcOrd="0" destOrd="0" presId="urn:microsoft.com/office/officeart/2008/layout/AlternatingPictureBlocks"/>
    <dgm:cxn modelId="{B179FF73-638D-4F42-82F8-1F708D94E6B6}" srcId="{968E2213-C7D9-40CC-8841-3658B2A8501D}" destId="{34874EA1-69AD-4A45-8A4B-0AF993FDF37E}" srcOrd="1" destOrd="0" parTransId="{37E91C1B-082C-4057-BA68-66CF5A74355F}" sibTransId="{FD7AD061-B0F7-4810-862E-E153B43D2B5F}"/>
    <dgm:cxn modelId="{4DEAC788-6E37-4AE9-A4A3-8902B261E3EF}" type="presOf" srcId="{73EC3EF8-BEFB-4321-AB7C-AC030F657872}" destId="{B7B716CD-00DF-402F-B0F4-DC141A86CEBC}" srcOrd="0" destOrd="0" presId="urn:microsoft.com/office/officeart/2008/layout/AlternatingPictureBlocks"/>
    <dgm:cxn modelId="{C4822398-EB7A-4789-8210-A3C8B602D3B2}" srcId="{40F469AC-4BD4-49A6-850D-0CC97B2E7E84}" destId="{A820FB87-BB92-4D35-A31F-438EF4AF4C0D}" srcOrd="1" destOrd="0" parTransId="{0043AEF5-5294-4F04-802D-7726FEDEDC15}" sibTransId="{E488D6BD-919D-4981-8E71-6AF6C5E1F9BC}"/>
    <dgm:cxn modelId="{D02CBB99-BDDC-40B0-B95C-055D48171987}" srcId="{73EC3EF8-BEFB-4321-AB7C-AC030F657872}" destId="{968E2213-C7D9-40CC-8841-3658B2A8501D}" srcOrd="0" destOrd="0" parTransId="{75410275-C7E1-4059-949E-D3A91D18BFFD}" sibTransId="{B542390E-3207-4DA3-9086-657273768888}"/>
    <dgm:cxn modelId="{263C57AA-D116-4929-A29C-8A79F08F9BB8}" type="presOf" srcId="{57C98114-E0AE-4514-B504-F5CD912336B6}" destId="{1440D13E-15CC-436D-B76B-100E7D618348}" srcOrd="0" destOrd="2" presId="urn:microsoft.com/office/officeart/2008/layout/AlternatingPictureBlocks"/>
    <dgm:cxn modelId="{46CE41AB-9001-490E-892C-8AA325B139C7}" type="presOf" srcId="{40F469AC-4BD4-49A6-850D-0CC97B2E7E84}" destId="{5E443252-F4F1-4CEB-93EE-691086BD86C5}" srcOrd="0" destOrd="0" presId="urn:microsoft.com/office/officeart/2008/layout/AlternatingPictureBlocks"/>
    <dgm:cxn modelId="{182C58CB-48AB-4C54-8E08-3F61EE870DBE}" srcId="{38B5362C-C1C2-483A-9FF1-CFAB4A210C23}" destId="{F3CB0D43-65C0-4BDB-A4BA-D9495207398A}" srcOrd="0" destOrd="0" parTransId="{12B67C1C-8150-4ACE-A634-AC2557F2A4D1}" sibTransId="{4E99B5C3-E469-4C7D-B3C3-75996608013B}"/>
    <dgm:cxn modelId="{EE956ED3-DDCE-45DC-9FBF-EE63E73B16FA}" srcId="{73EC3EF8-BEFB-4321-AB7C-AC030F657872}" destId="{40F469AC-4BD4-49A6-850D-0CC97B2E7E84}" srcOrd="1" destOrd="0" parTransId="{32FD3D37-E73D-4367-83B2-63D5E532E79E}" sibTransId="{DC44EBE5-7D48-462F-8889-D29ECB78A558}"/>
    <dgm:cxn modelId="{8B6A96ED-09C8-4AEA-A48A-9848F66BA32F}" type="presOf" srcId="{74B3B7B5-BCEA-44AB-BF70-C217D9696B1B}" destId="{5E443252-F4F1-4CEB-93EE-691086BD86C5}" srcOrd="0" destOrd="1" presId="urn:microsoft.com/office/officeart/2008/layout/AlternatingPictureBlocks"/>
    <dgm:cxn modelId="{B59603F9-C7FB-43D2-98EF-8C82EF32C01C}" srcId="{38B5362C-C1C2-483A-9FF1-CFAB4A210C23}" destId="{57C98114-E0AE-4514-B504-F5CD912336B6}" srcOrd="1" destOrd="0" parTransId="{0D6E75A3-4CEF-41DF-8901-1A917431C678}" sibTransId="{F6B084E9-74E3-4CCB-B0D0-6ECEDC6B7784}"/>
    <dgm:cxn modelId="{C05285FC-85C5-41C2-918B-B44C8044492B}" srcId="{968E2213-C7D9-40CC-8841-3658B2A8501D}" destId="{144B78F8-3B6E-42FC-A2CE-FA91C706BA6E}" srcOrd="0" destOrd="0" parTransId="{94FAA31B-6922-4A2C-8FFB-353D50AAC7B7}" sibTransId="{84E3A43B-7FF6-4CAC-B441-B39E05BC36BC}"/>
    <dgm:cxn modelId="{7FB80D4C-21BB-4EBA-BF8C-0298A1E3F85C}" type="presParOf" srcId="{B7B716CD-00DF-402F-B0F4-DC141A86CEBC}" destId="{139AF090-2C62-4169-BF05-E99B2A0D3FE5}" srcOrd="0" destOrd="0" presId="urn:microsoft.com/office/officeart/2008/layout/AlternatingPictureBlocks"/>
    <dgm:cxn modelId="{2104263C-B70D-4826-9F55-9FD47CCADEC7}" type="presParOf" srcId="{139AF090-2C62-4169-BF05-E99B2A0D3FE5}" destId="{0D4F8B6E-032F-431B-AF4D-15593850E79F}" srcOrd="0" destOrd="0" presId="urn:microsoft.com/office/officeart/2008/layout/AlternatingPictureBlocks"/>
    <dgm:cxn modelId="{5A44440B-E8A8-46F9-AA8A-88B52E14711E}" type="presParOf" srcId="{139AF090-2C62-4169-BF05-E99B2A0D3FE5}" destId="{CBC592DE-96D3-42E4-918D-F074DC3FF606}" srcOrd="1" destOrd="0" presId="urn:microsoft.com/office/officeart/2008/layout/AlternatingPictureBlocks"/>
    <dgm:cxn modelId="{5A73FBBD-4753-4BDC-BAF1-7AAD345EAC42}" type="presParOf" srcId="{B7B716CD-00DF-402F-B0F4-DC141A86CEBC}" destId="{266A4DCE-B696-4716-9916-180705B13161}" srcOrd="1" destOrd="0" presId="urn:microsoft.com/office/officeart/2008/layout/AlternatingPictureBlocks"/>
    <dgm:cxn modelId="{7EFA3D19-6BAA-4549-9A0C-24FF7F7E626F}" type="presParOf" srcId="{B7B716CD-00DF-402F-B0F4-DC141A86CEBC}" destId="{761A2259-AC41-4F63-B383-6EE43A92583E}" srcOrd="2" destOrd="0" presId="urn:microsoft.com/office/officeart/2008/layout/AlternatingPictureBlocks"/>
    <dgm:cxn modelId="{A971E126-C9B2-4625-A5EA-9A2EA3BC0283}" type="presParOf" srcId="{761A2259-AC41-4F63-B383-6EE43A92583E}" destId="{5E443252-F4F1-4CEB-93EE-691086BD86C5}" srcOrd="0" destOrd="0" presId="urn:microsoft.com/office/officeart/2008/layout/AlternatingPictureBlocks"/>
    <dgm:cxn modelId="{DA8C069F-047B-427E-B085-07FEEAB2555D}" type="presParOf" srcId="{761A2259-AC41-4F63-B383-6EE43A92583E}" destId="{9785B3B4-FF22-4B82-BBB1-5405F71B696E}" srcOrd="1" destOrd="0" presId="urn:microsoft.com/office/officeart/2008/layout/AlternatingPictureBlocks"/>
    <dgm:cxn modelId="{DB1EE832-DFB4-4C09-9CEA-B0E212BB3CA1}" type="presParOf" srcId="{B7B716CD-00DF-402F-B0F4-DC141A86CEBC}" destId="{0D66F471-8A4B-4AF1-AD48-1636A536C050}" srcOrd="3" destOrd="0" presId="urn:microsoft.com/office/officeart/2008/layout/AlternatingPictureBlocks"/>
    <dgm:cxn modelId="{13FD8A94-5011-4090-BCA1-879DFFB3BB6E}" type="presParOf" srcId="{B7B716CD-00DF-402F-B0F4-DC141A86CEBC}" destId="{9979B912-7BDA-453D-B1D1-8EBD4A281093}" srcOrd="4" destOrd="0" presId="urn:microsoft.com/office/officeart/2008/layout/AlternatingPictureBlocks"/>
    <dgm:cxn modelId="{DA87DDAB-C79E-4DE2-9057-05EA66BA0554}" type="presParOf" srcId="{9979B912-7BDA-453D-B1D1-8EBD4A281093}" destId="{1440D13E-15CC-436D-B76B-100E7D618348}" srcOrd="0" destOrd="0" presId="urn:microsoft.com/office/officeart/2008/layout/AlternatingPictureBlocks"/>
    <dgm:cxn modelId="{148B42F9-6E9A-41BF-B146-C19D9F7D88FC}" type="presParOf" srcId="{9979B912-7BDA-453D-B1D1-8EBD4A281093}" destId="{A003D1DE-A6F1-44CE-8F18-DDBD1A8F0AE8}"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38371A-7CB3-4441-BDF5-16E0B21A51C5}"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3872B69D-EF25-4F64-8281-D22BD4CC682A}">
      <dgm:prSet phldrT="[Texto]" custT="1"/>
      <dgm:spPr>
        <a:solidFill>
          <a:schemeClr val="accent1">
            <a:lumMod val="60000"/>
            <a:lumOff val="40000"/>
          </a:schemeClr>
        </a:solidFill>
      </dgm:spPr>
      <dgm:t>
        <a:bodyPr/>
        <a:lstStyle/>
        <a:p>
          <a:r>
            <a:rPr lang="es-EC" sz="1800" b="0" dirty="0">
              <a:solidFill>
                <a:schemeClr val="tx1"/>
              </a:solidFill>
            </a:rPr>
            <a:t>Tabla de Asociación de Programa</a:t>
          </a:r>
        </a:p>
      </dgm:t>
    </dgm:pt>
    <dgm:pt modelId="{F1F27E9F-F464-4C30-B9D7-41A598E00258}" type="parTrans" cxnId="{96149777-7251-4BBC-8F7F-3D1630A2691C}">
      <dgm:prSet/>
      <dgm:spPr/>
      <dgm:t>
        <a:bodyPr/>
        <a:lstStyle/>
        <a:p>
          <a:endParaRPr lang="es-EC" sz="1800"/>
        </a:p>
      </dgm:t>
    </dgm:pt>
    <dgm:pt modelId="{F17BDCE4-B2BC-41D5-BC93-28A332003015}" type="sibTrans" cxnId="{96149777-7251-4BBC-8F7F-3D1630A2691C}">
      <dgm:prSet/>
      <dgm:spPr/>
      <dgm:t>
        <a:bodyPr/>
        <a:lstStyle/>
        <a:p>
          <a:endParaRPr lang="es-EC" sz="1800"/>
        </a:p>
      </dgm:t>
    </dgm:pt>
    <dgm:pt modelId="{E207BFE1-9638-4EEB-A3B1-D284ED3CA40D}">
      <dgm:prSet phldrT="[Texto]" custT="1"/>
      <dgm:spPr>
        <a:noFill/>
        <a:ln>
          <a:solidFill>
            <a:schemeClr val="accent2">
              <a:alpha val="90000"/>
            </a:schemeClr>
          </a:solidFill>
        </a:ln>
      </dgm:spPr>
      <dgm:t>
        <a:bodyPr/>
        <a:lstStyle/>
        <a:p>
          <a:r>
            <a:rPr lang="es-EC" sz="1800" dirty="0"/>
            <a:t>PAT</a:t>
          </a:r>
        </a:p>
      </dgm:t>
    </dgm:pt>
    <dgm:pt modelId="{815C90F6-6DEC-47FE-B65B-2117429A752D}" type="parTrans" cxnId="{DAD03882-0584-4364-84BF-6070A877F3DA}">
      <dgm:prSet/>
      <dgm:spPr/>
      <dgm:t>
        <a:bodyPr/>
        <a:lstStyle/>
        <a:p>
          <a:endParaRPr lang="es-EC" sz="1800"/>
        </a:p>
      </dgm:t>
    </dgm:pt>
    <dgm:pt modelId="{7D4E0008-D531-4AE1-AAED-02036EEB1C2E}" type="sibTrans" cxnId="{DAD03882-0584-4364-84BF-6070A877F3DA}">
      <dgm:prSet/>
      <dgm:spPr/>
      <dgm:t>
        <a:bodyPr/>
        <a:lstStyle/>
        <a:p>
          <a:endParaRPr lang="es-EC" sz="1800"/>
        </a:p>
      </dgm:t>
    </dgm:pt>
    <dgm:pt modelId="{BD46A8DC-7D9C-4976-890E-15B5B7FF2BCA}">
      <dgm:prSet phldrT="[Texto]" custT="1"/>
      <dgm:spPr>
        <a:noFill/>
        <a:ln>
          <a:solidFill>
            <a:schemeClr val="accent2">
              <a:alpha val="90000"/>
            </a:schemeClr>
          </a:solidFill>
        </a:ln>
      </dgm:spPr>
      <dgm:t>
        <a:bodyPr/>
        <a:lstStyle/>
        <a:p>
          <a:r>
            <a:rPr lang="es-EC" sz="1800" dirty="0"/>
            <a:t>Asigna valor de PID a la tabla PMT</a:t>
          </a:r>
        </a:p>
      </dgm:t>
    </dgm:pt>
    <dgm:pt modelId="{F8124867-CB93-4B44-BC7B-A6A9E9A9F0FD}" type="parTrans" cxnId="{8CBB076F-B068-4151-994C-3D49E430C1C4}">
      <dgm:prSet/>
      <dgm:spPr/>
      <dgm:t>
        <a:bodyPr/>
        <a:lstStyle/>
        <a:p>
          <a:endParaRPr lang="es-EC" sz="1800"/>
        </a:p>
      </dgm:t>
    </dgm:pt>
    <dgm:pt modelId="{B237B3AF-3E7E-4E37-BBF5-3A8830138383}" type="sibTrans" cxnId="{8CBB076F-B068-4151-994C-3D49E430C1C4}">
      <dgm:prSet/>
      <dgm:spPr/>
      <dgm:t>
        <a:bodyPr/>
        <a:lstStyle/>
        <a:p>
          <a:endParaRPr lang="es-EC" sz="1800"/>
        </a:p>
      </dgm:t>
    </dgm:pt>
    <dgm:pt modelId="{88DD8248-F267-4C5B-9E59-64E5069AC045}">
      <dgm:prSet phldrT="[Texto]" custT="1"/>
      <dgm:spPr>
        <a:solidFill>
          <a:schemeClr val="accent1">
            <a:lumMod val="60000"/>
            <a:lumOff val="40000"/>
          </a:schemeClr>
        </a:solidFill>
      </dgm:spPr>
      <dgm:t>
        <a:bodyPr/>
        <a:lstStyle/>
        <a:p>
          <a:r>
            <a:rPr lang="es-EC" sz="1800" b="0" dirty="0">
              <a:solidFill>
                <a:schemeClr val="tx1"/>
              </a:solidFill>
            </a:rPr>
            <a:t>Tabla de Mapeo de Programa</a:t>
          </a:r>
        </a:p>
      </dgm:t>
    </dgm:pt>
    <dgm:pt modelId="{19EF4A44-C3C3-48C7-8607-0457609A05C8}" type="parTrans" cxnId="{BB561118-7352-487B-BD72-7F3487C1ED7C}">
      <dgm:prSet/>
      <dgm:spPr/>
      <dgm:t>
        <a:bodyPr/>
        <a:lstStyle/>
        <a:p>
          <a:endParaRPr lang="es-EC" sz="1800"/>
        </a:p>
      </dgm:t>
    </dgm:pt>
    <dgm:pt modelId="{1EEE4F70-6F94-4BD7-8468-22E0DF574709}" type="sibTrans" cxnId="{BB561118-7352-487B-BD72-7F3487C1ED7C}">
      <dgm:prSet/>
      <dgm:spPr/>
      <dgm:t>
        <a:bodyPr/>
        <a:lstStyle/>
        <a:p>
          <a:endParaRPr lang="es-EC" sz="1800"/>
        </a:p>
      </dgm:t>
    </dgm:pt>
    <dgm:pt modelId="{109FAF7C-CC44-41DF-992A-A2AFF98B49F9}">
      <dgm:prSet phldrT="[Texto]" custT="1"/>
      <dgm:spPr>
        <a:noFill/>
        <a:ln>
          <a:solidFill>
            <a:schemeClr val="accent2">
              <a:alpha val="90000"/>
            </a:schemeClr>
          </a:solidFill>
        </a:ln>
      </dgm:spPr>
      <dgm:t>
        <a:bodyPr/>
        <a:lstStyle/>
        <a:p>
          <a:r>
            <a:rPr lang="es-EC" sz="1800" dirty="0"/>
            <a:t>PMT</a:t>
          </a:r>
        </a:p>
      </dgm:t>
    </dgm:pt>
    <dgm:pt modelId="{106981FC-1578-4D26-8D96-2B2B45A499BD}" type="parTrans" cxnId="{7CCFED24-80B3-40E8-BE49-84C68C308044}">
      <dgm:prSet/>
      <dgm:spPr/>
      <dgm:t>
        <a:bodyPr/>
        <a:lstStyle/>
        <a:p>
          <a:endParaRPr lang="es-EC" sz="1800"/>
        </a:p>
      </dgm:t>
    </dgm:pt>
    <dgm:pt modelId="{24512886-39F2-406F-A6EF-7E299D8657CA}" type="sibTrans" cxnId="{7CCFED24-80B3-40E8-BE49-84C68C308044}">
      <dgm:prSet/>
      <dgm:spPr/>
      <dgm:t>
        <a:bodyPr/>
        <a:lstStyle/>
        <a:p>
          <a:endParaRPr lang="es-EC" sz="1800"/>
        </a:p>
      </dgm:t>
    </dgm:pt>
    <dgm:pt modelId="{FE1F61EE-3A99-40AE-8C4A-9C6FFA37E80C}">
      <dgm:prSet phldrT="[Texto]" custT="1"/>
      <dgm:spPr>
        <a:noFill/>
        <a:ln>
          <a:solidFill>
            <a:schemeClr val="accent2">
              <a:alpha val="90000"/>
            </a:schemeClr>
          </a:solidFill>
        </a:ln>
      </dgm:spPr>
      <dgm:t>
        <a:bodyPr/>
        <a:lstStyle/>
        <a:p>
          <a:r>
            <a:rPr lang="es-EC" sz="1800" dirty="0"/>
            <a:t>PID </a:t>
          </a:r>
          <a:r>
            <a:rPr lang="en-US" sz="1800" dirty="0"/>
            <a:t>= 0X00</a:t>
          </a:r>
          <a:endParaRPr lang="es-EC" sz="1800" dirty="0"/>
        </a:p>
      </dgm:t>
    </dgm:pt>
    <dgm:pt modelId="{88864601-BAD3-47F4-886E-E969AA34B207}" type="parTrans" cxnId="{7CB79E4A-9BCD-40F9-8C95-58FC1C22954F}">
      <dgm:prSet/>
      <dgm:spPr/>
      <dgm:t>
        <a:bodyPr/>
        <a:lstStyle/>
        <a:p>
          <a:endParaRPr lang="es-EC" sz="1800"/>
        </a:p>
      </dgm:t>
    </dgm:pt>
    <dgm:pt modelId="{1F99297C-E6FA-41A9-9961-3D7C2737B8A2}" type="sibTrans" cxnId="{7CB79E4A-9BCD-40F9-8C95-58FC1C22954F}">
      <dgm:prSet/>
      <dgm:spPr/>
      <dgm:t>
        <a:bodyPr/>
        <a:lstStyle/>
        <a:p>
          <a:endParaRPr lang="es-EC" sz="1800"/>
        </a:p>
      </dgm:t>
    </dgm:pt>
    <dgm:pt modelId="{917E2F77-4C23-409A-9C99-DC9E32E76F30}">
      <dgm:prSet phldrT="[Texto]" custT="1"/>
      <dgm:spPr>
        <a:noFill/>
        <a:ln>
          <a:solidFill>
            <a:schemeClr val="accent2">
              <a:alpha val="90000"/>
            </a:schemeClr>
          </a:solidFill>
        </a:ln>
      </dgm:spPr>
      <dgm:t>
        <a:bodyPr/>
        <a:lstStyle/>
        <a:p>
          <a:r>
            <a:rPr lang="es-EC" sz="1800" dirty="0"/>
            <a:t>Identifica el número de programas del TS</a:t>
          </a:r>
        </a:p>
      </dgm:t>
    </dgm:pt>
    <dgm:pt modelId="{5D8F9D32-A55A-427E-A572-DE9B66E64513}" type="parTrans" cxnId="{D7FA782B-0E2F-4E34-8F41-353F534FC5F3}">
      <dgm:prSet/>
      <dgm:spPr/>
      <dgm:t>
        <a:bodyPr/>
        <a:lstStyle/>
        <a:p>
          <a:endParaRPr lang="es-EC" sz="1800"/>
        </a:p>
      </dgm:t>
    </dgm:pt>
    <dgm:pt modelId="{ED4580C3-B6FD-4F1E-9353-33315258DA6B}" type="sibTrans" cxnId="{D7FA782B-0E2F-4E34-8F41-353F534FC5F3}">
      <dgm:prSet/>
      <dgm:spPr/>
      <dgm:t>
        <a:bodyPr/>
        <a:lstStyle/>
        <a:p>
          <a:endParaRPr lang="es-EC" sz="1800"/>
        </a:p>
      </dgm:t>
    </dgm:pt>
    <dgm:pt modelId="{3CE47699-5874-4BE4-A047-579A1D007DE9}">
      <dgm:prSet phldrT="[Texto]" custT="1"/>
      <dgm:spPr>
        <a:noFill/>
        <a:ln>
          <a:solidFill>
            <a:schemeClr val="accent2">
              <a:alpha val="90000"/>
            </a:schemeClr>
          </a:solidFill>
        </a:ln>
      </dgm:spPr>
      <dgm:t>
        <a:bodyPr/>
        <a:lstStyle/>
        <a:p>
          <a:r>
            <a:rPr lang="es-EC" sz="1800" dirty="0"/>
            <a:t>PID asignado por PAT</a:t>
          </a:r>
        </a:p>
      </dgm:t>
    </dgm:pt>
    <dgm:pt modelId="{7D636C30-370C-4167-BFEB-E15AAEED9162}" type="parTrans" cxnId="{AA5AECB3-A4F0-47EF-865C-D25FDEACCC99}">
      <dgm:prSet/>
      <dgm:spPr/>
      <dgm:t>
        <a:bodyPr/>
        <a:lstStyle/>
        <a:p>
          <a:endParaRPr lang="es-EC" sz="1800"/>
        </a:p>
      </dgm:t>
    </dgm:pt>
    <dgm:pt modelId="{4A483DF8-23A1-487E-8569-7728A50FD368}" type="sibTrans" cxnId="{AA5AECB3-A4F0-47EF-865C-D25FDEACCC99}">
      <dgm:prSet/>
      <dgm:spPr/>
      <dgm:t>
        <a:bodyPr/>
        <a:lstStyle/>
        <a:p>
          <a:endParaRPr lang="es-EC" sz="1800"/>
        </a:p>
      </dgm:t>
    </dgm:pt>
    <dgm:pt modelId="{E5A8FDF3-327B-4DDC-BF51-5D7FF0A1E1D7}">
      <dgm:prSet phldrT="[Texto]" custT="1"/>
      <dgm:spPr>
        <a:noFill/>
        <a:ln>
          <a:solidFill>
            <a:schemeClr val="accent2">
              <a:alpha val="90000"/>
            </a:schemeClr>
          </a:solidFill>
        </a:ln>
      </dgm:spPr>
      <dgm:t>
        <a:bodyPr/>
        <a:lstStyle/>
        <a:p>
          <a:r>
            <a:rPr lang="es-MX" sz="1800" dirty="0"/>
            <a:t>Indica las características del contenido de cada servicio </a:t>
          </a:r>
          <a:endParaRPr lang="es-EC" sz="1800" dirty="0"/>
        </a:p>
      </dgm:t>
    </dgm:pt>
    <dgm:pt modelId="{1C637B1A-2F00-4E32-87FB-554E8222F31C}" type="parTrans" cxnId="{D3E48FF1-0291-499A-9411-67F6CBC102DD}">
      <dgm:prSet/>
      <dgm:spPr/>
      <dgm:t>
        <a:bodyPr/>
        <a:lstStyle/>
        <a:p>
          <a:endParaRPr lang="es-MX"/>
        </a:p>
      </dgm:t>
    </dgm:pt>
    <dgm:pt modelId="{FFF20220-9C31-4AA1-AE70-12A96DF58DB6}" type="sibTrans" cxnId="{D3E48FF1-0291-499A-9411-67F6CBC102DD}">
      <dgm:prSet/>
      <dgm:spPr/>
      <dgm:t>
        <a:bodyPr/>
        <a:lstStyle/>
        <a:p>
          <a:endParaRPr lang="es-MX"/>
        </a:p>
      </dgm:t>
    </dgm:pt>
    <dgm:pt modelId="{940B634D-34DE-4B83-9593-6D6E159104D3}">
      <dgm:prSet phldrT="[Texto]" custT="1"/>
      <dgm:spPr>
        <a:noFill/>
        <a:ln>
          <a:solidFill>
            <a:schemeClr val="accent2">
              <a:alpha val="90000"/>
            </a:schemeClr>
          </a:solidFill>
        </a:ln>
      </dgm:spPr>
      <dgm:t>
        <a:bodyPr/>
        <a:lstStyle/>
        <a:p>
          <a:endParaRPr lang="es-EC" sz="1800" dirty="0"/>
        </a:p>
      </dgm:t>
    </dgm:pt>
    <dgm:pt modelId="{122B8B63-0B33-4C15-8F8F-731F40266D3F}" type="parTrans" cxnId="{62514977-595F-46B2-B40F-F72D43F2E6DD}">
      <dgm:prSet/>
      <dgm:spPr/>
      <dgm:t>
        <a:bodyPr/>
        <a:lstStyle/>
        <a:p>
          <a:endParaRPr lang="es-MX"/>
        </a:p>
      </dgm:t>
    </dgm:pt>
    <dgm:pt modelId="{CDCBC107-F932-43BE-A713-EAD09AEC961C}" type="sibTrans" cxnId="{62514977-595F-46B2-B40F-F72D43F2E6DD}">
      <dgm:prSet/>
      <dgm:spPr/>
      <dgm:t>
        <a:bodyPr/>
        <a:lstStyle/>
        <a:p>
          <a:endParaRPr lang="es-MX"/>
        </a:p>
      </dgm:t>
    </dgm:pt>
    <dgm:pt modelId="{640A0734-0E06-49A4-A95E-911896CB8CFE}" type="pres">
      <dgm:prSet presAssocID="{5838371A-7CB3-4441-BDF5-16E0B21A51C5}" presName="Name0" presStyleCnt="0">
        <dgm:presLayoutVars>
          <dgm:dir/>
          <dgm:animLvl val="lvl"/>
          <dgm:resizeHandles/>
        </dgm:presLayoutVars>
      </dgm:prSet>
      <dgm:spPr/>
    </dgm:pt>
    <dgm:pt modelId="{CF46D1D2-5E62-4006-ADA0-DDF123F1C69A}" type="pres">
      <dgm:prSet presAssocID="{3872B69D-EF25-4F64-8281-D22BD4CC682A}" presName="linNode" presStyleCnt="0"/>
      <dgm:spPr/>
    </dgm:pt>
    <dgm:pt modelId="{F0976330-A153-433A-969F-5CF226ACAF83}" type="pres">
      <dgm:prSet presAssocID="{3872B69D-EF25-4F64-8281-D22BD4CC682A}" presName="parentShp" presStyleLbl="node1" presStyleIdx="0" presStyleCnt="2" custScaleX="89010" custScaleY="40852" custLinFactNeighborX="-3663" custLinFactNeighborY="1164">
        <dgm:presLayoutVars>
          <dgm:bulletEnabled val="1"/>
        </dgm:presLayoutVars>
      </dgm:prSet>
      <dgm:spPr/>
    </dgm:pt>
    <dgm:pt modelId="{86AC1087-335E-4B12-A167-9D8DB910F763}" type="pres">
      <dgm:prSet presAssocID="{3872B69D-EF25-4F64-8281-D22BD4CC682A}" presName="childShp" presStyleLbl="bgAccFollowNode1" presStyleIdx="0" presStyleCnt="2" custScaleY="58444" custLinFactNeighborY="825">
        <dgm:presLayoutVars>
          <dgm:bulletEnabled val="1"/>
        </dgm:presLayoutVars>
      </dgm:prSet>
      <dgm:spPr/>
    </dgm:pt>
    <dgm:pt modelId="{31C1C10A-8B32-4684-AF79-A1D4F03B7C95}" type="pres">
      <dgm:prSet presAssocID="{F17BDCE4-B2BC-41D5-BC93-28A332003015}" presName="spacing" presStyleCnt="0"/>
      <dgm:spPr/>
    </dgm:pt>
    <dgm:pt modelId="{2A9E8FB0-A614-40FB-A626-9826431ED2DE}" type="pres">
      <dgm:prSet presAssocID="{88DD8248-F267-4C5B-9E59-64E5069AC045}" presName="linNode" presStyleCnt="0"/>
      <dgm:spPr/>
    </dgm:pt>
    <dgm:pt modelId="{384F9140-C558-4D1A-A7F7-8BD1BC645D96}" type="pres">
      <dgm:prSet presAssocID="{88DD8248-F267-4C5B-9E59-64E5069AC045}" presName="parentShp" presStyleLbl="node1" presStyleIdx="1" presStyleCnt="2" custScaleX="89010" custScaleY="40491" custLinFactNeighborX="-3663" custLinFactNeighborY="1164">
        <dgm:presLayoutVars>
          <dgm:bulletEnabled val="1"/>
        </dgm:presLayoutVars>
      </dgm:prSet>
      <dgm:spPr/>
    </dgm:pt>
    <dgm:pt modelId="{E23CEA79-DACF-4E8C-9D46-71DBE1A9B082}" type="pres">
      <dgm:prSet presAssocID="{88DD8248-F267-4C5B-9E59-64E5069AC045}" presName="childShp" presStyleLbl="bgAccFollowNode1" presStyleIdx="1" presStyleCnt="2" custScaleY="67197" custLinFactNeighborY="-1511">
        <dgm:presLayoutVars>
          <dgm:bulletEnabled val="1"/>
        </dgm:presLayoutVars>
      </dgm:prSet>
      <dgm:spPr/>
    </dgm:pt>
  </dgm:ptLst>
  <dgm:cxnLst>
    <dgm:cxn modelId="{51C6E012-0F0C-46AA-B62B-5130FFAB3DD4}" type="presOf" srcId="{FE1F61EE-3A99-40AE-8C4A-9C6FFA37E80C}" destId="{86AC1087-335E-4B12-A167-9D8DB910F763}" srcOrd="0" destOrd="3" presId="urn:microsoft.com/office/officeart/2005/8/layout/vList6"/>
    <dgm:cxn modelId="{BB561118-7352-487B-BD72-7F3487C1ED7C}" srcId="{5838371A-7CB3-4441-BDF5-16E0B21A51C5}" destId="{88DD8248-F267-4C5B-9E59-64E5069AC045}" srcOrd="1" destOrd="0" parTransId="{19EF4A44-C3C3-48C7-8607-0457609A05C8}" sibTransId="{1EEE4F70-6F94-4BD7-8468-22E0DF574709}"/>
    <dgm:cxn modelId="{7CCFED24-80B3-40E8-BE49-84C68C308044}" srcId="{88DD8248-F267-4C5B-9E59-64E5069AC045}" destId="{109FAF7C-CC44-41DF-992A-A2AFF98B49F9}" srcOrd="0" destOrd="0" parTransId="{106981FC-1578-4D26-8D96-2B2B45A499BD}" sibTransId="{24512886-39F2-406F-A6EF-7E299D8657CA}"/>
    <dgm:cxn modelId="{4E809725-CE31-4381-AF15-F2DA736E909B}" type="presOf" srcId="{109FAF7C-CC44-41DF-992A-A2AFF98B49F9}" destId="{E23CEA79-DACF-4E8C-9D46-71DBE1A9B082}" srcOrd="0" destOrd="0" presId="urn:microsoft.com/office/officeart/2005/8/layout/vList6"/>
    <dgm:cxn modelId="{D7FA782B-0E2F-4E34-8F41-353F534FC5F3}" srcId="{88DD8248-F267-4C5B-9E59-64E5069AC045}" destId="{917E2F77-4C23-409A-9C99-DC9E32E76F30}" srcOrd="1" destOrd="0" parTransId="{5D8F9D32-A55A-427E-A572-DE9B66E64513}" sibTransId="{ED4580C3-B6FD-4F1E-9353-33315258DA6B}"/>
    <dgm:cxn modelId="{B4232B31-409C-4E44-9CC3-A4FAD4C84046}" type="presOf" srcId="{3872B69D-EF25-4F64-8281-D22BD4CC682A}" destId="{F0976330-A153-433A-969F-5CF226ACAF83}" srcOrd="0" destOrd="0" presId="urn:microsoft.com/office/officeart/2005/8/layout/vList6"/>
    <dgm:cxn modelId="{15074037-F1DA-4D7C-A5A5-23002CAF14D8}" type="presOf" srcId="{917E2F77-4C23-409A-9C99-DC9E32E76F30}" destId="{E23CEA79-DACF-4E8C-9D46-71DBE1A9B082}" srcOrd="0" destOrd="1" presId="urn:microsoft.com/office/officeart/2005/8/layout/vList6"/>
    <dgm:cxn modelId="{CBAC8B4A-C1C1-478C-971B-F883DEF139C4}" type="presOf" srcId="{5838371A-7CB3-4441-BDF5-16E0B21A51C5}" destId="{640A0734-0E06-49A4-A95E-911896CB8CFE}" srcOrd="0" destOrd="0" presId="urn:microsoft.com/office/officeart/2005/8/layout/vList6"/>
    <dgm:cxn modelId="{7CB79E4A-9BCD-40F9-8C95-58FC1C22954F}" srcId="{3872B69D-EF25-4F64-8281-D22BD4CC682A}" destId="{FE1F61EE-3A99-40AE-8C4A-9C6FFA37E80C}" srcOrd="3" destOrd="0" parTransId="{88864601-BAD3-47F4-886E-E969AA34B207}" sibTransId="{1F99297C-E6FA-41A9-9961-3D7C2737B8A2}"/>
    <dgm:cxn modelId="{8CBB076F-B068-4151-994C-3D49E430C1C4}" srcId="{3872B69D-EF25-4F64-8281-D22BD4CC682A}" destId="{BD46A8DC-7D9C-4976-890E-15B5B7FF2BCA}" srcOrd="2" destOrd="0" parTransId="{F8124867-CB93-4B44-BC7B-A6A9E9A9F0FD}" sibTransId="{B237B3AF-3E7E-4E37-BBF5-3A8830138383}"/>
    <dgm:cxn modelId="{62514977-595F-46B2-B40F-F72D43F2E6DD}" srcId="{3872B69D-EF25-4F64-8281-D22BD4CC682A}" destId="{940B634D-34DE-4B83-9593-6D6E159104D3}" srcOrd="0" destOrd="0" parTransId="{122B8B63-0B33-4C15-8F8F-731F40266D3F}" sibTransId="{CDCBC107-F932-43BE-A713-EAD09AEC961C}"/>
    <dgm:cxn modelId="{96149777-7251-4BBC-8F7F-3D1630A2691C}" srcId="{5838371A-7CB3-4441-BDF5-16E0B21A51C5}" destId="{3872B69D-EF25-4F64-8281-D22BD4CC682A}" srcOrd="0" destOrd="0" parTransId="{F1F27E9F-F464-4C30-B9D7-41A598E00258}" sibTransId="{F17BDCE4-B2BC-41D5-BC93-28A332003015}"/>
    <dgm:cxn modelId="{DAD03882-0584-4364-84BF-6070A877F3DA}" srcId="{3872B69D-EF25-4F64-8281-D22BD4CC682A}" destId="{E207BFE1-9638-4EEB-A3B1-D284ED3CA40D}" srcOrd="1" destOrd="0" parTransId="{815C90F6-6DEC-47FE-B65B-2117429A752D}" sibTransId="{7D4E0008-D531-4AE1-AAED-02036EEB1C2E}"/>
    <dgm:cxn modelId="{6ACEE090-8538-4581-86FF-D7185574B72B}" type="presOf" srcId="{3CE47699-5874-4BE4-A047-579A1D007DE9}" destId="{E23CEA79-DACF-4E8C-9D46-71DBE1A9B082}" srcOrd="0" destOrd="3" presId="urn:microsoft.com/office/officeart/2005/8/layout/vList6"/>
    <dgm:cxn modelId="{61DAF6A2-D650-4EF1-BFC2-6BBD7BDD510A}" type="presOf" srcId="{BD46A8DC-7D9C-4976-890E-15B5B7FF2BCA}" destId="{86AC1087-335E-4B12-A167-9D8DB910F763}" srcOrd="0" destOrd="2" presId="urn:microsoft.com/office/officeart/2005/8/layout/vList6"/>
    <dgm:cxn modelId="{ED762DA4-1484-44BD-A0CA-3D92D20F3854}" type="presOf" srcId="{E5A8FDF3-327B-4DDC-BF51-5D7FF0A1E1D7}" destId="{E23CEA79-DACF-4E8C-9D46-71DBE1A9B082}" srcOrd="0" destOrd="2" presId="urn:microsoft.com/office/officeart/2005/8/layout/vList6"/>
    <dgm:cxn modelId="{78C9D5A9-2C5B-419C-8970-5926FA671397}" type="presOf" srcId="{940B634D-34DE-4B83-9593-6D6E159104D3}" destId="{86AC1087-335E-4B12-A167-9D8DB910F763}" srcOrd="0" destOrd="0" presId="urn:microsoft.com/office/officeart/2005/8/layout/vList6"/>
    <dgm:cxn modelId="{AA5AECB3-A4F0-47EF-865C-D25FDEACCC99}" srcId="{88DD8248-F267-4C5B-9E59-64E5069AC045}" destId="{3CE47699-5874-4BE4-A047-579A1D007DE9}" srcOrd="3" destOrd="0" parTransId="{7D636C30-370C-4167-BFEB-E15AAEED9162}" sibTransId="{4A483DF8-23A1-487E-8569-7728A50FD368}"/>
    <dgm:cxn modelId="{9A00F2CA-4574-423E-A5E0-3DABEF8F2109}" type="presOf" srcId="{E207BFE1-9638-4EEB-A3B1-D284ED3CA40D}" destId="{86AC1087-335E-4B12-A167-9D8DB910F763}" srcOrd="0" destOrd="1" presId="urn:microsoft.com/office/officeart/2005/8/layout/vList6"/>
    <dgm:cxn modelId="{3D407FDF-D91D-4684-ACA5-2F9BD0DE9E82}" type="presOf" srcId="{88DD8248-F267-4C5B-9E59-64E5069AC045}" destId="{384F9140-C558-4D1A-A7F7-8BD1BC645D96}" srcOrd="0" destOrd="0" presId="urn:microsoft.com/office/officeart/2005/8/layout/vList6"/>
    <dgm:cxn modelId="{D3E48FF1-0291-499A-9411-67F6CBC102DD}" srcId="{88DD8248-F267-4C5B-9E59-64E5069AC045}" destId="{E5A8FDF3-327B-4DDC-BF51-5D7FF0A1E1D7}" srcOrd="2" destOrd="0" parTransId="{1C637B1A-2F00-4E32-87FB-554E8222F31C}" sibTransId="{FFF20220-9C31-4AA1-AE70-12A96DF58DB6}"/>
    <dgm:cxn modelId="{E59C0F44-0FE2-4DB5-B005-978667BA551F}" type="presParOf" srcId="{640A0734-0E06-49A4-A95E-911896CB8CFE}" destId="{CF46D1D2-5E62-4006-ADA0-DDF123F1C69A}" srcOrd="0" destOrd="0" presId="urn:microsoft.com/office/officeart/2005/8/layout/vList6"/>
    <dgm:cxn modelId="{DFB5962C-E959-49EA-9F03-3BC9F26F7C64}" type="presParOf" srcId="{CF46D1D2-5E62-4006-ADA0-DDF123F1C69A}" destId="{F0976330-A153-433A-969F-5CF226ACAF83}" srcOrd="0" destOrd="0" presId="urn:microsoft.com/office/officeart/2005/8/layout/vList6"/>
    <dgm:cxn modelId="{AFEA48A6-673C-4DC5-BF43-10FFCC7AFC98}" type="presParOf" srcId="{CF46D1D2-5E62-4006-ADA0-DDF123F1C69A}" destId="{86AC1087-335E-4B12-A167-9D8DB910F763}" srcOrd="1" destOrd="0" presId="urn:microsoft.com/office/officeart/2005/8/layout/vList6"/>
    <dgm:cxn modelId="{61859EE2-8C13-4B49-BEB1-6C7C084BE78D}" type="presParOf" srcId="{640A0734-0E06-49A4-A95E-911896CB8CFE}" destId="{31C1C10A-8B32-4684-AF79-A1D4F03B7C95}" srcOrd="1" destOrd="0" presId="urn:microsoft.com/office/officeart/2005/8/layout/vList6"/>
    <dgm:cxn modelId="{2117CF39-BA90-4934-98A3-40A155A47F7D}" type="presParOf" srcId="{640A0734-0E06-49A4-A95E-911896CB8CFE}" destId="{2A9E8FB0-A614-40FB-A626-9826431ED2DE}" srcOrd="2" destOrd="0" presId="urn:microsoft.com/office/officeart/2005/8/layout/vList6"/>
    <dgm:cxn modelId="{3EC3EE8B-BBD1-4111-8864-4C93BF8B17D4}" type="presParOf" srcId="{2A9E8FB0-A614-40FB-A626-9826431ED2DE}" destId="{384F9140-C558-4D1A-A7F7-8BD1BC645D96}" srcOrd="0" destOrd="0" presId="urn:microsoft.com/office/officeart/2005/8/layout/vList6"/>
    <dgm:cxn modelId="{A2A2321B-C1C1-4EDF-991E-AA78BE9EA7DD}" type="presParOf" srcId="{2A9E8FB0-A614-40FB-A626-9826431ED2DE}" destId="{E23CEA79-DACF-4E8C-9D46-71DBE1A9B08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5F81E9-90ED-4F74-8AF6-CE801E9C4421}" type="doc">
      <dgm:prSet loTypeId="urn:microsoft.com/office/officeart/2005/8/layout/radial4" loCatId="relationship" qsTypeId="urn:microsoft.com/office/officeart/2005/8/quickstyle/simple1" qsCatId="simple" csTypeId="urn:microsoft.com/office/officeart/2005/8/colors/accent2_1" csCatId="accent2" phldr="1"/>
      <dgm:spPr/>
      <dgm:t>
        <a:bodyPr/>
        <a:lstStyle/>
        <a:p>
          <a:endParaRPr lang="es-MX"/>
        </a:p>
      </dgm:t>
    </dgm:pt>
    <dgm:pt modelId="{A5E45E11-E157-4F52-8ACF-FDD93DA95B5D}">
      <dgm:prSet phldrT="[Texto]"/>
      <dgm:spPr/>
      <dgm:t>
        <a:bodyPr/>
        <a:lstStyle/>
        <a:p>
          <a:r>
            <a:rPr lang="es-MX" dirty="0"/>
            <a:t>Servicio de CC</a:t>
          </a:r>
        </a:p>
      </dgm:t>
    </dgm:pt>
    <dgm:pt modelId="{D1F16E47-FB8B-4FA9-BE24-0D553A181AC7}" type="parTrans" cxnId="{7DA7B7EA-47D7-40BF-A3BA-6FF0461ACE44}">
      <dgm:prSet/>
      <dgm:spPr/>
      <dgm:t>
        <a:bodyPr/>
        <a:lstStyle/>
        <a:p>
          <a:endParaRPr lang="es-MX"/>
        </a:p>
      </dgm:t>
    </dgm:pt>
    <dgm:pt modelId="{2232BC7C-DA7F-4481-911C-E0284B20AAB5}" type="sibTrans" cxnId="{7DA7B7EA-47D7-40BF-A3BA-6FF0461ACE44}">
      <dgm:prSet/>
      <dgm:spPr/>
      <dgm:t>
        <a:bodyPr/>
        <a:lstStyle/>
        <a:p>
          <a:endParaRPr lang="es-MX"/>
        </a:p>
      </dgm:t>
    </dgm:pt>
    <dgm:pt modelId="{B3BDDEEB-75B9-432F-ACB7-7ECF8DDEBCB9}">
      <dgm:prSet phldrT="[Texto]"/>
      <dgm:spPr/>
      <dgm:t>
        <a:bodyPr/>
        <a:lstStyle/>
        <a:p>
          <a:r>
            <a:rPr lang="es-MX" dirty="0"/>
            <a:t>Tabla PMT</a:t>
          </a:r>
        </a:p>
      </dgm:t>
    </dgm:pt>
    <dgm:pt modelId="{64462DAE-9B20-4DE9-A526-830E352DF25E}" type="parTrans" cxnId="{BD12CC2F-E367-4C35-9490-6D4C7C139162}">
      <dgm:prSet/>
      <dgm:spPr/>
      <dgm:t>
        <a:bodyPr/>
        <a:lstStyle/>
        <a:p>
          <a:endParaRPr lang="es-MX"/>
        </a:p>
      </dgm:t>
    </dgm:pt>
    <dgm:pt modelId="{CD8EF0BB-E61F-4F3E-BB0B-224C633FA10D}" type="sibTrans" cxnId="{BD12CC2F-E367-4C35-9490-6D4C7C139162}">
      <dgm:prSet/>
      <dgm:spPr/>
      <dgm:t>
        <a:bodyPr/>
        <a:lstStyle/>
        <a:p>
          <a:endParaRPr lang="es-MX"/>
        </a:p>
      </dgm:t>
    </dgm:pt>
    <dgm:pt modelId="{36CF6D39-6D42-427C-8ADA-5E00C4DB9D28}">
      <dgm:prSet phldrT="[Texto]"/>
      <dgm:spPr/>
      <dgm:t>
        <a:bodyPr/>
        <a:lstStyle/>
        <a:p>
          <a:r>
            <a:rPr lang="es-MX" dirty="0"/>
            <a:t>Paquetes de gestión de datos de CC</a:t>
          </a:r>
        </a:p>
      </dgm:t>
    </dgm:pt>
    <dgm:pt modelId="{006E9886-4D51-4B2C-9C6F-DBBC6F1E0FF2}" type="parTrans" cxnId="{E068E301-8799-4561-A150-7060BB7433F0}">
      <dgm:prSet/>
      <dgm:spPr/>
      <dgm:t>
        <a:bodyPr/>
        <a:lstStyle/>
        <a:p>
          <a:endParaRPr lang="es-MX"/>
        </a:p>
      </dgm:t>
    </dgm:pt>
    <dgm:pt modelId="{B64914C9-1BDB-4620-A20D-E61126DEA9CE}" type="sibTrans" cxnId="{E068E301-8799-4561-A150-7060BB7433F0}">
      <dgm:prSet/>
      <dgm:spPr/>
      <dgm:t>
        <a:bodyPr/>
        <a:lstStyle/>
        <a:p>
          <a:endParaRPr lang="es-MX"/>
        </a:p>
      </dgm:t>
    </dgm:pt>
    <dgm:pt modelId="{FC4F1670-5C0A-4715-BB6D-B8394B315E70}">
      <dgm:prSet phldrT="[Texto]"/>
      <dgm:spPr/>
      <dgm:t>
        <a:bodyPr/>
        <a:lstStyle/>
        <a:p>
          <a:r>
            <a:rPr lang="es-MX" dirty="0"/>
            <a:t>Paquetes de texto de CC</a:t>
          </a:r>
        </a:p>
      </dgm:t>
    </dgm:pt>
    <dgm:pt modelId="{E707872C-627A-4946-824D-06250DBBA016}" type="parTrans" cxnId="{1D98E522-6C5C-4DAE-945D-E2F6F7A716AF}">
      <dgm:prSet/>
      <dgm:spPr/>
      <dgm:t>
        <a:bodyPr/>
        <a:lstStyle/>
        <a:p>
          <a:endParaRPr lang="es-MX"/>
        </a:p>
      </dgm:t>
    </dgm:pt>
    <dgm:pt modelId="{C418CACC-D693-4105-8D04-4B0D42190038}" type="sibTrans" cxnId="{1D98E522-6C5C-4DAE-945D-E2F6F7A716AF}">
      <dgm:prSet/>
      <dgm:spPr/>
      <dgm:t>
        <a:bodyPr/>
        <a:lstStyle/>
        <a:p>
          <a:endParaRPr lang="es-MX"/>
        </a:p>
      </dgm:t>
    </dgm:pt>
    <dgm:pt modelId="{3F130749-6BBC-4D18-9EBB-60EA81BCDFAF}" type="pres">
      <dgm:prSet presAssocID="{C05F81E9-90ED-4F74-8AF6-CE801E9C4421}" presName="cycle" presStyleCnt="0">
        <dgm:presLayoutVars>
          <dgm:chMax val="1"/>
          <dgm:dir/>
          <dgm:animLvl val="ctr"/>
          <dgm:resizeHandles val="exact"/>
        </dgm:presLayoutVars>
      </dgm:prSet>
      <dgm:spPr/>
    </dgm:pt>
    <dgm:pt modelId="{17E45711-F833-4E75-A42F-8EFCE05FC322}" type="pres">
      <dgm:prSet presAssocID="{A5E45E11-E157-4F52-8ACF-FDD93DA95B5D}" presName="centerShape" presStyleLbl="node0" presStyleIdx="0" presStyleCnt="1"/>
      <dgm:spPr/>
    </dgm:pt>
    <dgm:pt modelId="{25716ACB-D027-47A3-A88C-790132C4B867}" type="pres">
      <dgm:prSet presAssocID="{64462DAE-9B20-4DE9-A526-830E352DF25E}" presName="parTrans" presStyleLbl="bgSibTrans2D1" presStyleIdx="0" presStyleCnt="3"/>
      <dgm:spPr/>
    </dgm:pt>
    <dgm:pt modelId="{CE1F1BDE-F798-4DF8-9D5C-55D5B2175EA1}" type="pres">
      <dgm:prSet presAssocID="{B3BDDEEB-75B9-432F-ACB7-7ECF8DDEBCB9}" presName="node" presStyleLbl="node1" presStyleIdx="0" presStyleCnt="3">
        <dgm:presLayoutVars>
          <dgm:bulletEnabled val="1"/>
        </dgm:presLayoutVars>
      </dgm:prSet>
      <dgm:spPr/>
    </dgm:pt>
    <dgm:pt modelId="{AB0B3358-8518-478D-AC25-A0395393A1CF}" type="pres">
      <dgm:prSet presAssocID="{006E9886-4D51-4B2C-9C6F-DBBC6F1E0FF2}" presName="parTrans" presStyleLbl="bgSibTrans2D1" presStyleIdx="1" presStyleCnt="3"/>
      <dgm:spPr/>
    </dgm:pt>
    <dgm:pt modelId="{AFD2F0E8-91C1-4FFF-B90E-F180D76134C9}" type="pres">
      <dgm:prSet presAssocID="{36CF6D39-6D42-427C-8ADA-5E00C4DB9D28}" presName="node" presStyleLbl="node1" presStyleIdx="1" presStyleCnt="3">
        <dgm:presLayoutVars>
          <dgm:bulletEnabled val="1"/>
        </dgm:presLayoutVars>
      </dgm:prSet>
      <dgm:spPr/>
    </dgm:pt>
    <dgm:pt modelId="{E4B2C309-2C52-47F9-AF8D-4AEAC68A1CA3}" type="pres">
      <dgm:prSet presAssocID="{E707872C-627A-4946-824D-06250DBBA016}" presName="parTrans" presStyleLbl="bgSibTrans2D1" presStyleIdx="2" presStyleCnt="3"/>
      <dgm:spPr/>
    </dgm:pt>
    <dgm:pt modelId="{EB3F507F-9874-4674-8749-8EDC912DDB67}" type="pres">
      <dgm:prSet presAssocID="{FC4F1670-5C0A-4715-BB6D-B8394B315E70}" presName="node" presStyleLbl="node1" presStyleIdx="2" presStyleCnt="3">
        <dgm:presLayoutVars>
          <dgm:bulletEnabled val="1"/>
        </dgm:presLayoutVars>
      </dgm:prSet>
      <dgm:spPr/>
    </dgm:pt>
  </dgm:ptLst>
  <dgm:cxnLst>
    <dgm:cxn modelId="{E068E301-8799-4561-A150-7060BB7433F0}" srcId="{A5E45E11-E157-4F52-8ACF-FDD93DA95B5D}" destId="{36CF6D39-6D42-427C-8ADA-5E00C4DB9D28}" srcOrd="1" destOrd="0" parTransId="{006E9886-4D51-4B2C-9C6F-DBBC6F1E0FF2}" sibTransId="{B64914C9-1BDB-4620-A20D-E61126DEA9CE}"/>
    <dgm:cxn modelId="{AAA69D0F-E935-43EB-B665-B6B9A1879EF2}" type="presOf" srcId="{B3BDDEEB-75B9-432F-ACB7-7ECF8DDEBCB9}" destId="{CE1F1BDE-F798-4DF8-9D5C-55D5B2175EA1}" srcOrd="0" destOrd="0" presId="urn:microsoft.com/office/officeart/2005/8/layout/radial4"/>
    <dgm:cxn modelId="{1D98E522-6C5C-4DAE-945D-E2F6F7A716AF}" srcId="{A5E45E11-E157-4F52-8ACF-FDD93DA95B5D}" destId="{FC4F1670-5C0A-4715-BB6D-B8394B315E70}" srcOrd="2" destOrd="0" parTransId="{E707872C-627A-4946-824D-06250DBBA016}" sibTransId="{C418CACC-D693-4105-8D04-4B0D42190038}"/>
    <dgm:cxn modelId="{306A342E-6DE4-49B0-93C6-EA46863A9B70}" type="presOf" srcId="{006E9886-4D51-4B2C-9C6F-DBBC6F1E0FF2}" destId="{AB0B3358-8518-478D-AC25-A0395393A1CF}" srcOrd="0" destOrd="0" presId="urn:microsoft.com/office/officeart/2005/8/layout/radial4"/>
    <dgm:cxn modelId="{BD12CC2F-E367-4C35-9490-6D4C7C139162}" srcId="{A5E45E11-E157-4F52-8ACF-FDD93DA95B5D}" destId="{B3BDDEEB-75B9-432F-ACB7-7ECF8DDEBCB9}" srcOrd="0" destOrd="0" parTransId="{64462DAE-9B20-4DE9-A526-830E352DF25E}" sibTransId="{CD8EF0BB-E61F-4F3E-BB0B-224C633FA10D}"/>
    <dgm:cxn modelId="{0CE1E934-96F3-45F0-9CB0-7B498DEFF05D}" type="presOf" srcId="{64462DAE-9B20-4DE9-A526-830E352DF25E}" destId="{25716ACB-D027-47A3-A88C-790132C4B867}" srcOrd="0" destOrd="0" presId="urn:microsoft.com/office/officeart/2005/8/layout/radial4"/>
    <dgm:cxn modelId="{EF567943-13D8-488B-89AD-6C679CCB84BF}" type="presOf" srcId="{E707872C-627A-4946-824D-06250DBBA016}" destId="{E4B2C309-2C52-47F9-AF8D-4AEAC68A1CA3}" srcOrd="0" destOrd="0" presId="urn:microsoft.com/office/officeart/2005/8/layout/radial4"/>
    <dgm:cxn modelId="{61A7FF63-42D1-4371-B9D0-F00B925A0CBA}" type="presOf" srcId="{FC4F1670-5C0A-4715-BB6D-B8394B315E70}" destId="{EB3F507F-9874-4674-8749-8EDC912DDB67}" srcOrd="0" destOrd="0" presId="urn:microsoft.com/office/officeart/2005/8/layout/radial4"/>
    <dgm:cxn modelId="{9A673C6C-9A23-4352-AB18-A5E1F671ABCD}" type="presOf" srcId="{36CF6D39-6D42-427C-8ADA-5E00C4DB9D28}" destId="{AFD2F0E8-91C1-4FFF-B90E-F180D76134C9}" srcOrd="0" destOrd="0" presId="urn:microsoft.com/office/officeart/2005/8/layout/radial4"/>
    <dgm:cxn modelId="{5B6228A5-CF47-48AC-A853-58BAA6C90CF0}" type="presOf" srcId="{A5E45E11-E157-4F52-8ACF-FDD93DA95B5D}" destId="{17E45711-F833-4E75-A42F-8EFCE05FC322}" srcOrd="0" destOrd="0" presId="urn:microsoft.com/office/officeart/2005/8/layout/radial4"/>
    <dgm:cxn modelId="{6393DFB7-78BB-4571-941E-98AC8248C29C}" type="presOf" srcId="{C05F81E9-90ED-4F74-8AF6-CE801E9C4421}" destId="{3F130749-6BBC-4D18-9EBB-60EA81BCDFAF}" srcOrd="0" destOrd="0" presId="urn:microsoft.com/office/officeart/2005/8/layout/radial4"/>
    <dgm:cxn modelId="{7DA7B7EA-47D7-40BF-A3BA-6FF0461ACE44}" srcId="{C05F81E9-90ED-4F74-8AF6-CE801E9C4421}" destId="{A5E45E11-E157-4F52-8ACF-FDD93DA95B5D}" srcOrd="0" destOrd="0" parTransId="{D1F16E47-FB8B-4FA9-BE24-0D553A181AC7}" sibTransId="{2232BC7C-DA7F-4481-911C-E0284B20AAB5}"/>
    <dgm:cxn modelId="{EAC28E7A-6C51-4527-A9F4-2C819D22B9E3}" type="presParOf" srcId="{3F130749-6BBC-4D18-9EBB-60EA81BCDFAF}" destId="{17E45711-F833-4E75-A42F-8EFCE05FC322}" srcOrd="0" destOrd="0" presId="urn:microsoft.com/office/officeart/2005/8/layout/radial4"/>
    <dgm:cxn modelId="{FB56EBF1-C8D4-426F-8D9D-5E706D3C61B4}" type="presParOf" srcId="{3F130749-6BBC-4D18-9EBB-60EA81BCDFAF}" destId="{25716ACB-D027-47A3-A88C-790132C4B867}" srcOrd="1" destOrd="0" presId="urn:microsoft.com/office/officeart/2005/8/layout/radial4"/>
    <dgm:cxn modelId="{B7B396B5-4C2D-407C-B623-018D489D8F9F}" type="presParOf" srcId="{3F130749-6BBC-4D18-9EBB-60EA81BCDFAF}" destId="{CE1F1BDE-F798-4DF8-9D5C-55D5B2175EA1}" srcOrd="2" destOrd="0" presId="urn:microsoft.com/office/officeart/2005/8/layout/radial4"/>
    <dgm:cxn modelId="{A36D39AC-B6E6-4F79-802B-515571BFC09F}" type="presParOf" srcId="{3F130749-6BBC-4D18-9EBB-60EA81BCDFAF}" destId="{AB0B3358-8518-478D-AC25-A0395393A1CF}" srcOrd="3" destOrd="0" presId="urn:microsoft.com/office/officeart/2005/8/layout/radial4"/>
    <dgm:cxn modelId="{D1B28A18-1ED9-4EE4-BDB5-E868DE5E203A}" type="presParOf" srcId="{3F130749-6BBC-4D18-9EBB-60EA81BCDFAF}" destId="{AFD2F0E8-91C1-4FFF-B90E-F180D76134C9}" srcOrd="4" destOrd="0" presId="urn:microsoft.com/office/officeart/2005/8/layout/radial4"/>
    <dgm:cxn modelId="{9C036913-12BD-4E21-990A-56C8C403EB4D}" type="presParOf" srcId="{3F130749-6BBC-4D18-9EBB-60EA81BCDFAF}" destId="{E4B2C309-2C52-47F9-AF8D-4AEAC68A1CA3}" srcOrd="5" destOrd="0" presId="urn:microsoft.com/office/officeart/2005/8/layout/radial4"/>
    <dgm:cxn modelId="{292D7641-B630-435A-998B-79BDF4895573}" type="presParOf" srcId="{3F130749-6BBC-4D18-9EBB-60EA81BCDFAF}" destId="{EB3F507F-9874-4674-8749-8EDC912DDB6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34EEC9-C5A0-48FB-AA5D-791D8604E53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D1769799-BD98-40C3-84A8-3733124FFEF4}">
      <dgm:prSet phldrT="[Texto]" phldr="1"/>
      <dgm:spPr/>
      <dgm:t>
        <a:bodyPr/>
        <a:lstStyle/>
        <a:p>
          <a:endParaRPr lang="es-MX" dirty="0"/>
        </a:p>
      </dgm:t>
    </dgm:pt>
    <dgm:pt modelId="{6E6E772D-986B-47B0-8C46-2617ADB7383D}" type="parTrans" cxnId="{277BDB58-C3AC-4456-932D-8461764269D4}">
      <dgm:prSet/>
      <dgm:spPr/>
      <dgm:t>
        <a:bodyPr/>
        <a:lstStyle/>
        <a:p>
          <a:endParaRPr lang="es-MX"/>
        </a:p>
      </dgm:t>
    </dgm:pt>
    <dgm:pt modelId="{F82EF177-97A6-425F-AD33-D1014BDCA0F7}" type="sibTrans" cxnId="{277BDB58-C3AC-4456-932D-8461764269D4}">
      <dgm:prSet/>
      <dgm:spPr/>
      <dgm:t>
        <a:bodyPr/>
        <a:lstStyle/>
        <a:p>
          <a:endParaRPr lang="es-MX"/>
        </a:p>
      </dgm:t>
    </dgm:pt>
    <dgm:pt modelId="{FB49C1A3-B555-446C-A66C-F4CCDB895407}">
      <dgm:prSet phldrT="[Texto]"/>
      <dgm:spPr/>
      <dgm:t>
        <a:bodyPr/>
        <a:lstStyle/>
        <a:p>
          <a:r>
            <a:rPr lang="es-MX" dirty="0"/>
            <a:t>- Secuencia de palabras</a:t>
          </a:r>
        </a:p>
      </dgm:t>
    </dgm:pt>
    <dgm:pt modelId="{5D09DFA3-9720-424F-A030-3DE3313E1BF8}" type="parTrans" cxnId="{ED824C02-849C-49A0-B93F-57F3A070D044}">
      <dgm:prSet/>
      <dgm:spPr/>
      <dgm:t>
        <a:bodyPr/>
        <a:lstStyle/>
        <a:p>
          <a:endParaRPr lang="es-MX"/>
        </a:p>
      </dgm:t>
    </dgm:pt>
    <dgm:pt modelId="{173DCAA4-D57C-4FF2-9ABA-5EC18D3C18A0}" type="sibTrans" cxnId="{ED824C02-849C-49A0-B93F-57F3A070D044}">
      <dgm:prSet/>
      <dgm:spPr/>
      <dgm:t>
        <a:bodyPr/>
        <a:lstStyle/>
        <a:p>
          <a:endParaRPr lang="es-MX"/>
        </a:p>
      </dgm:t>
    </dgm:pt>
    <dgm:pt modelId="{C99DD673-1455-453B-889C-2B6D0EA6C44C}">
      <dgm:prSet phldrT="[Texto]"/>
      <dgm:spPr/>
      <dgm:t>
        <a:bodyPr/>
        <a:lstStyle/>
        <a:p>
          <a:r>
            <a:rPr lang="es-MX" dirty="0"/>
            <a:t>- 188 bytes</a:t>
          </a:r>
        </a:p>
      </dgm:t>
    </dgm:pt>
    <dgm:pt modelId="{181358D9-AE29-4F7B-8AF4-D26BF9594885}" type="parTrans" cxnId="{77089659-279A-4FF7-B6F1-1C76FBB45520}">
      <dgm:prSet/>
      <dgm:spPr/>
      <dgm:t>
        <a:bodyPr/>
        <a:lstStyle/>
        <a:p>
          <a:endParaRPr lang="es-MX"/>
        </a:p>
      </dgm:t>
    </dgm:pt>
    <dgm:pt modelId="{3AAB8431-E4EA-4090-95E8-B321DD1273CB}" type="sibTrans" cxnId="{77089659-279A-4FF7-B6F1-1C76FBB45520}">
      <dgm:prSet/>
      <dgm:spPr/>
      <dgm:t>
        <a:bodyPr/>
        <a:lstStyle/>
        <a:p>
          <a:endParaRPr lang="es-MX"/>
        </a:p>
      </dgm:t>
    </dgm:pt>
    <dgm:pt modelId="{D167CDD5-DE96-4CCF-B137-6166EBEA5CEA}">
      <dgm:prSet/>
      <dgm:spPr/>
      <dgm:t>
        <a:bodyPr/>
        <a:lstStyle/>
        <a:p>
          <a:r>
            <a:rPr lang="es-MX" dirty="0"/>
            <a:t>- PID</a:t>
          </a:r>
        </a:p>
      </dgm:t>
    </dgm:pt>
    <dgm:pt modelId="{A1EF9230-E0F6-4070-8D56-375663B019F3}" type="parTrans" cxnId="{3955685F-A9DF-4CB2-A9AA-055C787633D5}">
      <dgm:prSet/>
      <dgm:spPr/>
      <dgm:t>
        <a:bodyPr/>
        <a:lstStyle/>
        <a:p>
          <a:endParaRPr lang="es-MX"/>
        </a:p>
      </dgm:t>
    </dgm:pt>
    <dgm:pt modelId="{4E759ADF-8AB1-44AD-8D2B-A6046080C55B}" type="sibTrans" cxnId="{3955685F-A9DF-4CB2-A9AA-055C787633D5}">
      <dgm:prSet/>
      <dgm:spPr/>
      <dgm:t>
        <a:bodyPr/>
        <a:lstStyle/>
        <a:p>
          <a:endParaRPr lang="es-MX"/>
        </a:p>
      </dgm:t>
    </dgm:pt>
    <dgm:pt modelId="{F35A560F-AE8F-4076-949B-D39E68F894E2}" type="pres">
      <dgm:prSet presAssocID="{3434EEC9-C5A0-48FB-AA5D-791D8604E538}" presName="list" presStyleCnt="0">
        <dgm:presLayoutVars>
          <dgm:dir/>
          <dgm:animLvl val="lvl"/>
        </dgm:presLayoutVars>
      </dgm:prSet>
      <dgm:spPr/>
    </dgm:pt>
    <dgm:pt modelId="{C27DBFBF-F64A-4E0D-99E3-E2100D40C6BE}" type="pres">
      <dgm:prSet presAssocID="{D1769799-BD98-40C3-84A8-3733124FFEF4}" presName="posSpace" presStyleCnt="0"/>
      <dgm:spPr/>
    </dgm:pt>
    <dgm:pt modelId="{E05C27D7-9959-4A35-ADE4-2ABD73047046}" type="pres">
      <dgm:prSet presAssocID="{D1769799-BD98-40C3-84A8-3733124FFEF4}" presName="vertFlow" presStyleCnt="0"/>
      <dgm:spPr/>
    </dgm:pt>
    <dgm:pt modelId="{8B273FAB-0146-41B5-B320-C6E7699E1CBC}" type="pres">
      <dgm:prSet presAssocID="{D1769799-BD98-40C3-84A8-3733124FFEF4}" presName="topSpace" presStyleCnt="0"/>
      <dgm:spPr/>
    </dgm:pt>
    <dgm:pt modelId="{DA36A9AE-3996-4D2B-971F-A0997FC19C42}" type="pres">
      <dgm:prSet presAssocID="{D1769799-BD98-40C3-84A8-3733124FFEF4}" presName="firstComp" presStyleCnt="0"/>
      <dgm:spPr/>
    </dgm:pt>
    <dgm:pt modelId="{FF57BC11-E5B5-4C8C-BF1E-218953128B81}" type="pres">
      <dgm:prSet presAssocID="{D1769799-BD98-40C3-84A8-3733124FFEF4}" presName="firstChild" presStyleLbl="bgAccFollowNode1" presStyleIdx="0" presStyleCnt="3"/>
      <dgm:spPr/>
    </dgm:pt>
    <dgm:pt modelId="{5EB86E5E-5912-4697-9F79-A66E9B265801}" type="pres">
      <dgm:prSet presAssocID="{D1769799-BD98-40C3-84A8-3733124FFEF4}" presName="firstChildTx" presStyleLbl="bgAccFollowNode1" presStyleIdx="0" presStyleCnt="3">
        <dgm:presLayoutVars>
          <dgm:bulletEnabled val="1"/>
        </dgm:presLayoutVars>
      </dgm:prSet>
      <dgm:spPr/>
    </dgm:pt>
    <dgm:pt modelId="{7C450F83-3016-41F1-9756-668139249C56}" type="pres">
      <dgm:prSet presAssocID="{C99DD673-1455-453B-889C-2B6D0EA6C44C}" presName="comp" presStyleCnt="0"/>
      <dgm:spPr/>
    </dgm:pt>
    <dgm:pt modelId="{9B3AB37F-092A-4FB3-9F4B-E7A561A31FE2}" type="pres">
      <dgm:prSet presAssocID="{C99DD673-1455-453B-889C-2B6D0EA6C44C}" presName="child" presStyleLbl="bgAccFollowNode1" presStyleIdx="1" presStyleCnt="3"/>
      <dgm:spPr/>
    </dgm:pt>
    <dgm:pt modelId="{12D1F226-8C99-43A1-AB10-8BBC9AFEAAE0}" type="pres">
      <dgm:prSet presAssocID="{C99DD673-1455-453B-889C-2B6D0EA6C44C}" presName="childTx" presStyleLbl="bgAccFollowNode1" presStyleIdx="1" presStyleCnt="3">
        <dgm:presLayoutVars>
          <dgm:bulletEnabled val="1"/>
        </dgm:presLayoutVars>
      </dgm:prSet>
      <dgm:spPr/>
    </dgm:pt>
    <dgm:pt modelId="{4D1ACFD4-C114-46C1-8B44-98F85CABEE41}" type="pres">
      <dgm:prSet presAssocID="{D167CDD5-DE96-4CCF-B137-6166EBEA5CEA}" presName="comp" presStyleCnt="0"/>
      <dgm:spPr/>
    </dgm:pt>
    <dgm:pt modelId="{D9CA240A-CF35-4EBB-B18B-7A540E432A5B}" type="pres">
      <dgm:prSet presAssocID="{D167CDD5-DE96-4CCF-B137-6166EBEA5CEA}" presName="child" presStyleLbl="bgAccFollowNode1" presStyleIdx="2" presStyleCnt="3"/>
      <dgm:spPr/>
    </dgm:pt>
    <dgm:pt modelId="{67A2622A-0536-4F6B-AD85-7794F42510E3}" type="pres">
      <dgm:prSet presAssocID="{D167CDD5-DE96-4CCF-B137-6166EBEA5CEA}" presName="childTx" presStyleLbl="bgAccFollowNode1" presStyleIdx="2" presStyleCnt="3">
        <dgm:presLayoutVars>
          <dgm:bulletEnabled val="1"/>
        </dgm:presLayoutVars>
      </dgm:prSet>
      <dgm:spPr/>
    </dgm:pt>
    <dgm:pt modelId="{5C389900-C7F9-4700-840E-3B4489D88633}" type="pres">
      <dgm:prSet presAssocID="{D1769799-BD98-40C3-84A8-3733124FFEF4}" presName="negSpace" presStyleCnt="0"/>
      <dgm:spPr/>
    </dgm:pt>
    <dgm:pt modelId="{FB95849B-DB8B-4B16-A640-FB7101399528}" type="pres">
      <dgm:prSet presAssocID="{D1769799-BD98-40C3-84A8-3733124FFEF4}" presName="circle" presStyleLbl="node1" presStyleIdx="0" presStyleCnt="1"/>
      <dgm:spPr/>
    </dgm:pt>
  </dgm:ptLst>
  <dgm:cxnLst>
    <dgm:cxn modelId="{ED824C02-849C-49A0-B93F-57F3A070D044}" srcId="{D1769799-BD98-40C3-84A8-3733124FFEF4}" destId="{FB49C1A3-B555-446C-A66C-F4CCDB895407}" srcOrd="0" destOrd="0" parTransId="{5D09DFA3-9720-424F-A030-3DE3313E1BF8}" sibTransId="{173DCAA4-D57C-4FF2-9ABA-5EC18D3C18A0}"/>
    <dgm:cxn modelId="{06A1B93E-7D33-4052-8681-0065C709B846}" type="presOf" srcId="{D1769799-BD98-40C3-84A8-3733124FFEF4}" destId="{FB95849B-DB8B-4B16-A640-FB7101399528}" srcOrd="0" destOrd="0" presId="urn:microsoft.com/office/officeart/2005/8/layout/hList9"/>
    <dgm:cxn modelId="{3955685F-A9DF-4CB2-A9AA-055C787633D5}" srcId="{D1769799-BD98-40C3-84A8-3733124FFEF4}" destId="{D167CDD5-DE96-4CCF-B137-6166EBEA5CEA}" srcOrd="2" destOrd="0" parTransId="{A1EF9230-E0F6-4070-8D56-375663B019F3}" sibTransId="{4E759ADF-8AB1-44AD-8D2B-A6046080C55B}"/>
    <dgm:cxn modelId="{2231F772-D2DE-4DCE-B294-35A4F371A85E}" type="presOf" srcId="{D167CDD5-DE96-4CCF-B137-6166EBEA5CEA}" destId="{67A2622A-0536-4F6B-AD85-7794F42510E3}" srcOrd="1" destOrd="0" presId="urn:microsoft.com/office/officeart/2005/8/layout/hList9"/>
    <dgm:cxn modelId="{CF62D356-0878-48A5-99BA-3AA6F63F0C2D}" type="presOf" srcId="{3434EEC9-C5A0-48FB-AA5D-791D8604E538}" destId="{F35A560F-AE8F-4076-949B-D39E68F894E2}" srcOrd="0" destOrd="0" presId="urn:microsoft.com/office/officeart/2005/8/layout/hList9"/>
    <dgm:cxn modelId="{277BDB58-C3AC-4456-932D-8461764269D4}" srcId="{3434EEC9-C5A0-48FB-AA5D-791D8604E538}" destId="{D1769799-BD98-40C3-84A8-3733124FFEF4}" srcOrd="0" destOrd="0" parTransId="{6E6E772D-986B-47B0-8C46-2617ADB7383D}" sibTransId="{F82EF177-97A6-425F-AD33-D1014BDCA0F7}"/>
    <dgm:cxn modelId="{77089659-279A-4FF7-B6F1-1C76FBB45520}" srcId="{D1769799-BD98-40C3-84A8-3733124FFEF4}" destId="{C99DD673-1455-453B-889C-2B6D0EA6C44C}" srcOrd="1" destOrd="0" parTransId="{181358D9-AE29-4F7B-8AF4-D26BF9594885}" sibTransId="{3AAB8431-E4EA-4090-95E8-B321DD1273CB}"/>
    <dgm:cxn modelId="{9D077A7C-A2A9-4CDA-80EC-7A2A45081161}" type="presOf" srcId="{C99DD673-1455-453B-889C-2B6D0EA6C44C}" destId="{12D1F226-8C99-43A1-AB10-8BBC9AFEAAE0}" srcOrd="1" destOrd="0" presId="urn:microsoft.com/office/officeart/2005/8/layout/hList9"/>
    <dgm:cxn modelId="{301AE892-B567-4C85-96E7-E3C8184871D2}" type="presOf" srcId="{FB49C1A3-B555-446C-A66C-F4CCDB895407}" destId="{5EB86E5E-5912-4697-9F79-A66E9B265801}" srcOrd="1" destOrd="0" presId="urn:microsoft.com/office/officeart/2005/8/layout/hList9"/>
    <dgm:cxn modelId="{54058CE2-4722-4E4D-99CF-39FDD907F8EF}" type="presOf" srcId="{FB49C1A3-B555-446C-A66C-F4CCDB895407}" destId="{FF57BC11-E5B5-4C8C-BF1E-218953128B81}" srcOrd="0" destOrd="0" presId="urn:microsoft.com/office/officeart/2005/8/layout/hList9"/>
    <dgm:cxn modelId="{E75DA7E9-1AE8-44F2-8DF4-6B3F1DFBFDC7}" type="presOf" srcId="{D167CDD5-DE96-4CCF-B137-6166EBEA5CEA}" destId="{D9CA240A-CF35-4EBB-B18B-7A540E432A5B}" srcOrd="0" destOrd="0" presId="urn:microsoft.com/office/officeart/2005/8/layout/hList9"/>
    <dgm:cxn modelId="{75365FF4-3748-4219-8DB8-B5238036A87B}" type="presOf" srcId="{C99DD673-1455-453B-889C-2B6D0EA6C44C}" destId="{9B3AB37F-092A-4FB3-9F4B-E7A561A31FE2}" srcOrd="0" destOrd="0" presId="urn:microsoft.com/office/officeart/2005/8/layout/hList9"/>
    <dgm:cxn modelId="{CF5DEF5D-2344-4FB8-B0BF-2A4FCB4B6489}" type="presParOf" srcId="{F35A560F-AE8F-4076-949B-D39E68F894E2}" destId="{C27DBFBF-F64A-4E0D-99E3-E2100D40C6BE}" srcOrd="0" destOrd="0" presId="urn:microsoft.com/office/officeart/2005/8/layout/hList9"/>
    <dgm:cxn modelId="{529EC62D-A0BD-4C79-BC31-9FDED177D932}" type="presParOf" srcId="{F35A560F-AE8F-4076-949B-D39E68F894E2}" destId="{E05C27D7-9959-4A35-ADE4-2ABD73047046}" srcOrd="1" destOrd="0" presId="urn:microsoft.com/office/officeart/2005/8/layout/hList9"/>
    <dgm:cxn modelId="{D22650E0-5EA4-4E8F-AC0E-69E9547974BC}" type="presParOf" srcId="{E05C27D7-9959-4A35-ADE4-2ABD73047046}" destId="{8B273FAB-0146-41B5-B320-C6E7699E1CBC}" srcOrd="0" destOrd="0" presId="urn:microsoft.com/office/officeart/2005/8/layout/hList9"/>
    <dgm:cxn modelId="{BADEEB9B-7C41-4306-BFF8-D4B5B71C26FF}" type="presParOf" srcId="{E05C27D7-9959-4A35-ADE4-2ABD73047046}" destId="{DA36A9AE-3996-4D2B-971F-A0997FC19C42}" srcOrd="1" destOrd="0" presId="urn:microsoft.com/office/officeart/2005/8/layout/hList9"/>
    <dgm:cxn modelId="{5569CFF2-14AA-407D-87B5-1EDC87994BB7}" type="presParOf" srcId="{DA36A9AE-3996-4D2B-971F-A0997FC19C42}" destId="{FF57BC11-E5B5-4C8C-BF1E-218953128B81}" srcOrd="0" destOrd="0" presId="urn:microsoft.com/office/officeart/2005/8/layout/hList9"/>
    <dgm:cxn modelId="{67CB4809-EB84-4125-95A2-2C3E287299F6}" type="presParOf" srcId="{DA36A9AE-3996-4D2B-971F-A0997FC19C42}" destId="{5EB86E5E-5912-4697-9F79-A66E9B265801}" srcOrd="1" destOrd="0" presId="urn:microsoft.com/office/officeart/2005/8/layout/hList9"/>
    <dgm:cxn modelId="{6EC37DDD-0553-4B7E-96F0-3A3B770ED61B}" type="presParOf" srcId="{E05C27D7-9959-4A35-ADE4-2ABD73047046}" destId="{7C450F83-3016-41F1-9756-668139249C56}" srcOrd="2" destOrd="0" presId="urn:microsoft.com/office/officeart/2005/8/layout/hList9"/>
    <dgm:cxn modelId="{FD58E462-B2C7-41E2-AF7F-61FEA36EA640}" type="presParOf" srcId="{7C450F83-3016-41F1-9756-668139249C56}" destId="{9B3AB37F-092A-4FB3-9F4B-E7A561A31FE2}" srcOrd="0" destOrd="0" presId="urn:microsoft.com/office/officeart/2005/8/layout/hList9"/>
    <dgm:cxn modelId="{82235371-E2F1-4A78-8143-BEFDE512D7F0}" type="presParOf" srcId="{7C450F83-3016-41F1-9756-668139249C56}" destId="{12D1F226-8C99-43A1-AB10-8BBC9AFEAAE0}" srcOrd="1" destOrd="0" presId="urn:microsoft.com/office/officeart/2005/8/layout/hList9"/>
    <dgm:cxn modelId="{540340E5-5583-49FD-AB9C-C9CFDF9828BA}" type="presParOf" srcId="{E05C27D7-9959-4A35-ADE4-2ABD73047046}" destId="{4D1ACFD4-C114-46C1-8B44-98F85CABEE41}" srcOrd="3" destOrd="0" presId="urn:microsoft.com/office/officeart/2005/8/layout/hList9"/>
    <dgm:cxn modelId="{296055FD-84B4-440E-A961-3D2A19935C16}" type="presParOf" srcId="{4D1ACFD4-C114-46C1-8B44-98F85CABEE41}" destId="{D9CA240A-CF35-4EBB-B18B-7A540E432A5B}" srcOrd="0" destOrd="0" presId="urn:microsoft.com/office/officeart/2005/8/layout/hList9"/>
    <dgm:cxn modelId="{CEDEB5A8-14C7-424D-B466-6BFEF942FFB4}" type="presParOf" srcId="{4D1ACFD4-C114-46C1-8B44-98F85CABEE41}" destId="{67A2622A-0536-4F6B-AD85-7794F42510E3}" srcOrd="1" destOrd="0" presId="urn:microsoft.com/office/officeart/2005/8/layout/hList9"/>
    <dgm:cxn modelId="{62A49AC2-A964-437D-AD98-3A9E302519FE}" type="presParOf" srcId="{F35A560F-AE8F-4076-949B-D39E68F894E2}" destId="{5C389900-C7F9-4700-840E-3B4489D88633}" srcOrd="2" destOrd="0" presId="urn:microsoft.com/office/officeart/2005/8/layout/hList9"/>
    <dgm:cxn modelId="{89475B91-6411-4CF7-B11D-2944F21C355C}" type="presParOf" srcId="{F35A560F-AE8F-4076-949B-D39E68F894E2}" destId="{FB95849B-DB8B-4B16-A640-FB7101399528}" srcOrd="3"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38FC83-9015-4371-A3F0-8C2B71D292BD}"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MX"/>
        </a:p>
      </dgm:t>
    </dgm:pt>
    <dgm:pt modelId="{07E410BA-EA30-4099-89CA-7402383BAADC}">
      <dgm:prSet phldrT="[Texto]"/>
      <dgm:spPr/>
      <dgm:t>
        <a:bodyPr/>
        <a:lstStyle/>
        <a:p>
          <a:pPr algn="ctr"/>
          <a:r>
            <a:rPr lang="es-MX" dirty="0"/>
            <a:t>Secuencia de palabras </a:t>
          </a:r>
        </a:p>
      </dgm:t>
    </dgm:pt>
    <dgm:pt modelId="{6D0836AA-609D-4520-A800-42FCDE4F741B}" type="parTrans" cxnId="{C8AB8A57-CB72-4334-92F5-670CD55259CD}">
      <dgm:prSet/>
      <dgm:spPr/>
      <dgm:t>
        <a:bodyPr/>
        <a:lstStyle/>
        <a:p>
          <a:endParaRPr lang="es-MX"/>
        </a:p>
      </dgm:t>
    </dgm:pt>
    <dgm:pt modelId="{F498D056-AC08-4EB1-87DB-1EB33D156A4D}" type="sibTrans" cxnId="{C8AB8A57-CB72-4334-92F5-670CD55259CD}">
      <dgm:prSet/>
      <dgm:spPr/>
      <dgm:t>
        <a:bodyPr/>
        <a:lstStyle/>
        <a:p>
          <a:endParaRPr lang="es-MX"/>
        </a:p>
      </dgm:t>
    </dgm:pt>
    <dgm:pt modelId="{796F9943-5C8A-4402-AD2A-083DE83AC7B5}">
      <dgm:prSet phldrT="[Texto]"/>
      <dgm:spPr/>
      <dgm:t>
        <a:bodyPr/>
        <a:lstStyle/>
        <a:p>
          <a:pPr algn="ctr"/>
          <a:r>
            <a:rPr lang="es-MX" dirty="0"/>
            <a:t>Referencia al video correspondiente </a:t>
          </a:r>
        </a:p>
      </dgm:t>
    </dgm:pt>
    <dgm:pt modelId="{8B83633E-3635-46FE-96E0-BC4F0B46DBB6}" type="parTrans" cxnId="{A395BC20-35D2-4E2B-8D2F-482FC15F9B0F}">
      <dgm:prSet/>
      <dgm:spPr/>
      <dgm:t>
        <a:bodyPr/>
        <a:lstStyle/>
        <a:p>
          <a:endParaRPr lang="es-MX"/>
        </a:p>
      </dgm:t>
    </dgm:pt>
    <dgm:pt modelId="{6D1EA9D7-0426-4C0C-8BC4-C178D432EFAE}" type="sibTrans" cxnId="{A395BC20-35D2-4E2B-8D2F-482FC15F9B0F}">
      <dgm:prSet/>
      <dgm:spPr/>
      <dgm:t>
        <a:bodyPr/>
        <a:lstStyle/>
        <a:p>
          <a:endParaRPr lang="es-MX"/>
        </a:p>
      </dgm:t>
    </dgm:pt>
    <dgm:pt modelId="{F9AF3A36-3927-4E24-BC23-482117A4D97D}">
      <dgm:prSet phldrT="[Texto]"/>
      <dgm:spPr/>
      <dgm:t>
        <a:bodyPr/>
        <a:lstStyle/>
        <a:p>
          <a:pPr algn="ctr"/>
          <a:r>
            <a:rPr lang="es-MX" dirty="0"/>
            <a:t>Combina cada pista de video </a:t>
          </a:r>
        </a:p>
      </dgm:t>
    </dgm:pt>
    <dgm:pt modelId="{203FE5DE-4371-4338-8332-42E4F76E6CCD}" type="parTrans" cxnId="{48061EFC-8243-44E2-956B-E9D7E3E40AD8}">
      <dgm:prSet/>
      <dgm:spPr/>
      <dgm:t>
        <a:bodyPr/>
        <a:lstStyle/>
        <a:p>
          <a:endParaRPr lang="es-MX"/>
        </a:p>
      </dgm:t>
    </dgm:pt>
    <dgm:pt modelId="{1648278B-5E19-4B7C-88C2-4E148616314D}" type="sibTrans" cxnId="{48061EFC-8243-44E2-956B-E9D7E3E40AD8}">
      <dgm:prSet/>
      <dgm:spPr/>
      <dgm:t>
        <a:bodyPr/>
        <a:lstStyle/>
        <a:p>
          <a:endParaRPr lang="es-MX"/>
        </a:p>
      </dgm:t>
    </dgm:pt>
    <dgm:pt modelId="{3BDBBAA2-9E8A-4E64-A1C1-62F8F8FB052E}">
      <dgm:prSet/>
      <dgm:spPr/>
      <dgm:t>
        <a:bodyPr/>
        <a:lstStyle/>
        <a:p>
          <a:pPr algn="ctr"/>
          <a:r>
            <a:rPr lang="es-MX" dirty="0"/>
            <a:t>Secuencia de video única en LSEC</a:t>
          </a:r>
        </a:p>
      </dgm:t>
    </dgm:pt>
    <dgm:pt modelId="{FD42AE9F-6CD0-40E4-A7E8-CE0CA650A6FC}" type="parTrans" cxnId="{D11812E5-3A6D-4A10-B40B-5D52B57426D8}">
      <dgm:prSet/>
      <dgm:spPr/>
      <dgm:t>
        <a:bodyPr/>
        <a:lstStyle/>
        <a:p>
          <a:endParaRPr lang="es-MX"/>
        </a:p>
      </dgm:t>
    </dgm:pt>
    <dgm:pt modelId="{2AEDA742-C703-40E1-8D57-F758DCAA4110}" type="sibTrans" cxnId="{D11812E5-3A6D-4A10-B40B-5D52B57426D8}">
      <dgm:prSet/>
      <dgm:spPr/>
      <dgm:t>
        <a:bodyPr/>
        <a:lstStyle/>
        <a:p>
          <a:endParaRPr lang="es-MX"/>
        </a:p>
      </dgm:t>
    </dgm:pt>
    <dgm:pt modelId="{01A7B736-4037-49F9-ADF1-10D683473C2A}" type="pres">
      <dgm:prSet presAssocID="{C438FC83-9015-4371-A3F0-8C2B71D292BD}" presName="arrowDiagram" presStyleCnt="0">
        <dgm:presLayoutVars>
          <dgm:chMax val="5"/>
          <dgm:dir/>
          <dgm:resizeHandles val="exact"/>
        </dgm:presLayoutVars>
      </dgm:prSet>
      <dgm:spPr/>
    </dgm:pt>
    <dgm:pt modelId="{FBB0E5F6-5722-4C2B-8538-0000B4F221B6}" type="pres">
      <dgm:prSet presAssocID="{C438FC83-9015-4371-A3F0-8C2B71D292BD}" presName="arrow" presStyleLbl="bgShp" presStyleIdx="0" presStyleCnt="1"/>
      <dgm:spPr/>
    </dgm:pt>
    <dgm:pt modelId="{E273FA3B-B0E4-4D56-B74D-BD3E0C56D06A}" type="pres">
      <dgm:prSet presAssocID="{C438FC83-9015-4371-A3F0-8C2B71D292BD}" presName="arrowDiagram4" presStyleCnt="0"/>
      <dgm:spPr/>
    </dgm:pt>
    <dgm:pt modelId="{F99762A1-85E4-41E8-9721-939D2148EB4C}" type="pres">
      <dgm:prSet presAssocID="{07E410BA-EA30-4099-89CA-7402383BAADC}" presName="bullet4a" presStyleLbl="node1" presStyleIdx="0" presStyleCnt="4"/>
      <dgm:spPr/>
    </dgm:pt>
    <dgm:pt modelId="{531D3E3F-0FDC-402E-91CA-A701212B6B8F}" type="pres">
      <dgm:prSet presAssocID="{07E410BA-EA30-4099-89CA-7402383BAADC}" presName="textBox4a" presStyleLbl="revTx" presStyleIdx="0" presStyleCnt="4">
        <dgm:presLayoutVars>
          <dgm:bulletEnabled val="1"/>
        </dgm:presLayoutVars>
      </dgm:prSet>
      <dgm:spPr/>
    </dgm:pt>
    <dgm:pt modelId="{2A2BA8B3-14F8-4895-A2EF-E39EEA4C48C0}" type="pres">
      <dgm:prSet presAssocID="{796F9943-5C8A-4402-AD2A-083DE83AC7B5}" presName="bullet4b" presStyleLbl="node1" presStyleIdx="1" presStyleCnt="4"/>
      <dgm:spPr/>
    </dgm:pt>
    <dgm:pt modelId="{F0C30E9B-E73F-4677-9440-23A4FA06E958}" type="pres">
      <dgm:prSet presAssocID="{796F9943-5C8A-4402-AD2A-083DE83AC7B5}" presName="textBox4b" presStyleLbl="revTx" presStyleIdx="1" presStyleCnt="4">
        <dgm:presLayoutVars>
          <dgm:bulletEnabled val="1"/>
        </dgm:presLayoutVars>
      </dgm:prSet>
      <dgm:spPr/>
    </dgm:pt>
    <dgm:pt modelId="{D08CCBD4-742F-4A02-8D99-F10D42338479}" type="pres">
      <dgm:prSet presAssocID="{F9AF3A36-3927-4E24-BC23-482117A4D97D}" presName="bullet4c" presStyleLbl="node1" presStyleIdx="2" presStyleCnt="4"/>
      <dgm:spPr/>
    </dgm:pt>
    <dgm:pt modelId="{44069F45-AA80-49E2-A4D9-84F0B3CC78AC}" type="pres">
      <dgm:prSet presAssocID="{F9AF3A36-3927-4E24-BC23-482117A4D97D}" presName="textBox4c" presStyleLbl="revTx" presStyleIdx="2" presStyleCnt="4">
        <dgm:presLayoutVars>
          <dgm:bulletEnabled val="1"/>
        </dgm:presLayoutVars>
      </dgm:prSet>
      <dgm:spPr/>
    </dgm:pt>
    <dgm:pt modelId="{D4DF85E9-6962-4C4A-9DE0-727D4DE3EC8F}" type="pres">
      <dgm:prSet presAssocID="{3BDBBAA2-9E8A-4E64-A1C1-62F8F8FB052E}" presName="bullet4d" presStyleLbl="node1" presStyleIdx="3" presStyleCnt="4"/>
      <dgm:spPr/>
    </dgm:pt>
    <dgm:pt modelId="{A6A92350-3D52-435E-AF4E-814968271147}" type="pres">
      <dgm:prSet presAssocID="{3BDBBAA2-9E8A-4E64-A1C1-62F8F8FB052E}" presName="textBox4d" presStyleLbl="revTx" presStyleIdx="3" presStyleCnt="4">
        <dgm:presLayoutVars>
          <dgm:bulletEnabled val="1"/>
        </dgm:presLayoutVars>
      </dgm:prSet>
      <dgm:spPr/>
    </dgm:pt>
  </dgm:ptLst>
  <dgm:cxnLst>
    <dgm:cxn modelId="{A395BC20-35D2-4E2B-8D2F-482FC15F9B0F}" srcId="{C438FC83-9015-4371-A3F0-8C2B71D292BD}" destId="{796F9943-5C8A-4402-AD2A-083DE83AC7B5}" srcOrd="1" destOrd="0" parTransId="{8B83633E-3635-46FE-96E0-BC4F0B46DBB6}" sibTransId="{6D1EA9D7-0426-4C0C-8BC4-C178D432EFAE}"/>
    <dgm:cxn modelId="{D4BB0B21-AEB0-46F1-877A-8ED2B2D39BF4}" type="presOf" srcId="{07E410BA-EA30-4099-89CA-7402383BAADC}" destId="{531D3E3F-0FDC-402E-91CA-A701212B6B8F}" srcOrd="0" destOrd="0" presId="urn:microsoft.com/office/officeart/2005/8/layout/arrow2"/>
    <dgm:cxn modelId="{29101474-31BB-4411-95B5-F45C83CDEBFA}" type="presOf" srcId="{3BDBBAA2-9E8A-4E64-A1C1-62F8F8FB052E}" destId="{A6A92350-3D52-435E-AF4E-814968271147}" srcOrd="0" destOrd="0" presId="urn:microsoft.com/office/officeart/2005/8/layout/arrow2"/>
    <dgm:cxn modelId="{781E8C55-D3DD-46D8-A48D-3D0B1667E3AD}" type="presOf" srcId="{796F9943-5C8A-4402-AD2A-083DE83AC7B5}" destId="{F0C30E9B-E73F-4677-9440-23A4FA06E958}" srcOrd="0" destOrd="0" presId="urn:microsoft.com/office/officeart/2005/8/layout/arrow2"/>
    <dgm:cxn modelId="{C8AB8A57-CB72-4334-92F5-670CD55259CD}" srcId="{C438FC83-9015-4371-A3F0-8C2B71D292BD}" destId="{07E410BA-EA30-4099-89CA-7402383BAADC}" srcOrd="0" destOrd="0" parTransId="{6D0836AA-609D-4520-A800-42FCDE4F741B}" sibTransId="{F498D056-AC08-4EB1-87DB-1EB33D156A4D}"/>
    <dgm:cxn modelId="{40D2F2D4-08ED-4A64-8551-72AE379D3032}" type="presOf" srcId="{C438FC83-9015-4371-A3F0-8C2B71D292BD}" destId="{01A7B736-4037-49F9-ADF1-10D683473C2A}" srcOrd="0" destOrd="0" presId="urn:microsoft.com/office/officeart/2005/8/layout/arrow2"/>
    <dgm:cxn modelId="{436326E1-3E78-423B-BBEB-C8DA3EBE513E}" type="presOf" srcId="{F9AF3A36-3927-4E24-BC23-482117A4D97D}" destId="{44069F45-AA80-49E2-A4D9-84F0B3CC78AC}" srcOrd="0" destOrd="0" presId="urn:microsoft.com/office/officeart/2005/8/layout/arrow2"/>
    <dgm:cxn modelId="{D11812E5-3A6D-4A10-B40B-5D52B57426D8}" srcId="{C438FC83-9015-4371-A3F0-8C2B71D292BD}" destId="{3BDBBAA2-9E8A-4E64-A1C1-62F8F8FB052E}" srcOrd="3" destOrd="0" parTransId="{FD42AE9F-6CD0-40E4-A7E8-CE0CA650A6FC}" sibTransId="{2AEDA742-C703-40E1-8D57-F758DCAA4110}"/>
    <dgm:cxn modelId="{48061EFC-8243-44E2-956B-E9D7E3E40AD8}" srcId="{C438FC83-9015-4371-A3F0-8C2B71D292BD}" destId="{F9AF3A36-3927-4E24-BC23-482117A4D97D}" srcOrd="2" destOrd="0" parTransId="{203FE5DE-4371-4338-8332-42E4F76E6CCD}" sibTransId="{1648278B-5E19-4B7C-88C2-4E148616314D}"/>
    <dgm:cxn modelId="{4F08804F-CEED-4A98-9342-EBDE3397A7B7}" type="presParOf" srcId="{01A7B736-4037-49F9-ADF1-10D683473C2A}" destId="{FBB0E5F6-5722-4C2B-8538-0000B4F221B6}" srcOrd="0" destOrd="0" presId="urn:microsoft.com/office/officeart/2005/8/layout/arrow2"/>
    <dgm:cxn modelId="{2792F6DA-62E3-496E-B8C4-76EBF7A7910F}" type="presParOf" srcId="{01A7B736-4037-49F9-ADF1-10D683473C2A}" destId="{E273FA3B-B0E4-4D56-B74D-BD3E0C56D06A}" srcOrd="1" destOrd="0" presId="urn:microsoft.com/office/officeart/2005/8/layout/arrow2"/>
    <dgm:cxn modelId="{FB7EDF7C-5CE4-4A11-8BAD-78A492773D9E}" type="presParOf" srcId="{E273FA3B-B0E4-4D56-B74D-BD3E0C56D06A}" destId="{F99762A1-85E4-41E8-9721-939D2148EB4C}" srcOrd="0" destOrd="0" presId="urn:microsoft.com/office/officeart/2005/8/layout/arrow2"/>
    <dgm:cxn modelId="{104D9CD5-88EC-43BD-B9F4-334B54A75EA3}" type="presParOf" srcId="{E273FA3B-B0E4-4D56-B74D-BD3E0C56D06A}" destId="{531D3E3F-0FDC-402E-91CA-A701212B6B8F}" srcOrd="1" destOrd="0" presId="urn:microsoft.com/office/officeart/2005/8/layout/arrow2"/>
    <dgm:cxn modelId="{F496AE83-38F6-4991-A010-22A2E38A6915}" type="presParOf" srcId="{E273FA3B-B0E4-4D56-B74D-BD3E0C56D06A}" destId="{2A2BA8B3-14F8-4895-A2EF-E39EEA4C48C0}" srcOrd="2" destOrd="0" presId="urn:microsoft.com/office/officeart/2005/8/layout/arrow2"/>
    <dgm:cxn modelId="{D2EDB250-8FCD-4C22-B675-8FA919B12386}" type="presParOf" srcId="{E273FA3B-B0E4-4D56-B74D-BD3E0C56D06A}" destId="{F0C30E9B-E73F-4677-9440-23A4FA06E958}" srcOrd="3" destOrd="0" presId="urn:microsoft.com/office/officeart/2005/8/layout/arrow2"/>
    <dgm:cxn modelId="{E60126E7-282D-4A8F-A8B9-EEC667EA17FE}" type="presParOf" srcId="{E273FA3B-B0E4-4D56-B74D-BD3E0C56D06A}" destId="{D08CCBD4-742F-4A02-8D99-F10D42338479}" srcOrd="4" destOrd="0" presId="urn:microsoft.com/office/officeart/2005/8/layout/arrow2"/>
    <dgm:cxn modelId="{85AFC4AC-58F0-4FCE-8D40-E315EAA80C70}" type="presParOf" srcId="{E273FA3B-B0E4-4D56-B74D-BD3E0C56D06A}" destId="{44069F45-AA80-49E2-A4D9-84F0B3CC78AC}" srcOrd="5" destOrd="0" presId="urn:microsoft.com/office/officeart/2005/8/layout/arrow2"/>
    <dgm:cxn modelId="{9A6812DD-BF43-4DE1-BFC1-85CCB7CD4E85}" type="presParOf" srcId="{E273FA3B-B0E4-4D56-B74D-BD3E0C56D06A}" destId="{D4DF85E9-6962-4C4A-9DE0-727D4DE3EC8F}" srcOrd="6" destOrd="0" presId="urn:microsoft.com/office/officeart/2005/8/layout/arrow2"/>
    <dgm:cxn modelId="{624ED9C8-44DA-40E5-BD9A-8197179A328E}" type="presParOf" srcId="{E273FA3B-B0E4-4D56-B74D-BD3E0C56D06A}" destId="{A6A92350-3D52-435E-AF4E-814968271147}"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710C6F-FCC2-4345-9B3C-F058E7372408}" type="doc">
      <dgm:prSet loTypeId="urn:microsoft.com/office/officeart/2005/8/layout/equation2" loCatId="process" qsTypeId="urn:microsoft.com/office/officeart/2005/8/quickstyle/simple1" qsCatId="simple" csTypeId="urn:microsoft.com/office/officeart/2005/8/colors/accent2_1" csCatId="accent2" phldr="1"/>
      <dgm:spPr/>
    </dgm:pt>
    <dgm:pt modelId="{CC33A9D5-BA97-4A68-9FC6-E9A37F892A1B}">
      <dgm:prSet phldrT="[Texto]"/>
      <dgm:spPr/>
      <dgm:t>
        <a:bodyPr/>
        <a:lstStyle/>
        <a:p>
          <a:r>
            <a:rPr lang="es-MX" dirty="0"/>
            <a:t>Video LSEC</a:t>
          </a:r>
        </a:p>
      </dgm:t>
    </dgm:pt>
    <dgm:pt modelId="{E7CB1188-C1FD-4532-8753-DD20A3EF0F33}" type="parTrans" cxnId="{C5BBFF2C-F163-43DA-A3F5-0390751DFE8C}">
      <dgm:prSet/>
      <dgm:spPr/>
      <dgm:t>
        <a:bodyPr/>
        <a:lstStyle/>
        <a:p>
          <a:endParaRPr lang="es-MX"/>
        </a:p>
      </dgm:t>
    </dgm:pt>
    <dgm:pt modelId="{59945A53-1A2A-4E8A-A4C8-C3A03CBB715F}" type="sibTrans" cxnId="{C5BBFF2C-F163-43DA-A3F5-0390751DFE8C}">
      <dgm:prSet/>
      <dgm:spPr/>
      <dgm:t>
        <a:bodyPr/>
        <a:lstStyle/>
        <a:p>
          <a:endParaRPr lang="es-MX"/>
        </a:p>
      </dgm:t>
    </dgm:pt>
    <dgm:pt modelId="{9699F4C0-72D1-4D1E-88C2-7C535FE6616C}">
      <dgm:prSet phldrT="[Texto]"/>
      <dgm:spPr/>
      <dgm:t>
        <a:bodyPr/>
        <a:lstStyle/>
        <a:p>
          <a:r>
            <a:rPr lang="es-MX" dirty="0"/>
            <a:t>Contenido multimedia original</a:t>
          </a:r>
        </a:p>
      </dgm:t>
    </dgm:pt>
    <dgm:pt modelId="{45DA68EC-1937-42D1-B62E-530E7F8CB14D}" type="parTrans" cxnId="{DA2F5F8F-FB5D-48C6-9B7A-D307F060DBEB}">
      <dgm:prSet/>
      <dgm:spPr/>
      <dgm:t>
        <a:bodyPr/>
        <a:lstStyle/>
        <a:p>
          <a:endParaRPr lang="es-MX"/>
        </a:p>
      </dgm:t>
    </dgm:pt>
    <dgm:pt modelId="{1292E76F-5562-449E-B591-AC41DFF9879D}" type="sibTrans" cxnId="{DA2F5F8F-FB5D-48C6-9B7A-D307F060DBEB}">
      <dgm:prSet/>
      <dgm:spPr/>
      <dgm:t>
        <a:bodyPr/>
        <a:lstStyle/>
        <a:p>
          <a:endParaRPr lang="es-MX"/>
        </a:p>
      </dgm:t>
    </dgm:pt>
    <dgm:pt modelId="{09A06EA5-50EC-40B3-8A68-1FD871F6081A}">
      <dgm:prSet phldrT="[Texto]"/>
      <dgm:spPr/>
      <dgm:t>
        <a:bodyPr/>
        <a:lstStyle/>
        <a:p>
          <a:r>
            <a:rPr lang="es-MX" dirty="0"/>
            <a:t>Único flujo de transporte</a:t>
          </a:r>
        </a:p>
      </dgm:t>
    </dgm:pt>
    <dgm:pt modelId="{DAEA124B-7DB4-4C82-97BF-7137FC1D206E}" type="parTrans" cxnId="{E80AB888-8926-4AC4-8E19-D952C6EC9ABB}">
      <dgm:prSet/>
      <dgm:spPr/>
      <dgm:t>
        <a:bodyPr/>
        <a:lstStyle/>
        <a:p>
          <a:endParaRPr lang="es-MX"/>
        </a:p>
      </dgm:t>
    </dgm:pt>
    <dgm:pt modelId="{DDE3B718-1AD0-47C6-8A68-2E4F120DFD10}" type="sibTrans" cxnId="{E80AB888-8926-4AC4-8E19-D952C6EC9ABB}">
      <dgm:prSet/>
      <dgm:spPr/>
      <dgm:t>
        <a:bodyPr/>
        <a:lstStyle/>
        <a:p>
          <a:endParaRPr lang="es-MX"/>
        </a:p>
      </dgm:t>
    </dgm:pt>
    <dgm:pt modelId="{4EE5BAC0-BADD-4B22-850F-02EFC91654BD}" type="pres">
      <dgm:prSet presAssocID="{B0710C6F-FCC2-4345-9B3C-F058E7372408}" presName="Name0" presStyleCnt="0">
        <dgm:presLayoutVars>
          <dgm:dir/>
          <dgm:resizeHandles val="exact"/>
        </dgm:presLayoutVars>
      </dgm:prSet>
      <dgm:spPr/>
    </dgm:pt>
    <dgm:pt modelId="{18D5F7AE-843E-46BB-8990-8044A74881BA}" type="pres">
      <dgm:prSet presAssocID="{B0710C6F-FCC2-4345-9B3C-F058E7372408}" presName="vNodes" presStyleCnt="0"/>
      <dgm:spPr/>
    </dgm:pt>
    <dgm:pt modelId="{F911BB4F-524A-462F-A323-B335BE8DD4EE}" type="pres">
      <dgm:prSet presAssocID="{CC33A9D5-BA97-4A68-9FC6-E9A37F892A1B}" presName="node" presStyleLbl="node1" presStyleIdx="0" presStyleCnt="3" custScaleX="112681" custScaleY="112681">
        <dgm:presLayoutVars>
          <dgm:bulletEnabled val="1"/>
        </dgm:presLayoutVars>
      </dgm:prSet>
      <dgm:spPr/>
    </dgm:pt>
    <dgm:pt modelId="{8327B235-EC42-4C03-BA8F-28C6C74CD3EC}" type="pres">
      <dgm:prSet presAssocID="{59945A53-1A2A-4E8A-A4C8-C3A03CBB715F}" presName="spacerT" presStyleCnt="0"/>
      <dgm:spPr/>
    </dgm:pt>
    <dgm:pt modelId="{0E2436A9-197C-4ADC-B4AA-95D96A3C8268}" type="pres">
      <dgm:prSet presAssocID="{59945A53-1A2A-4E8A-A4C8-C3A03CBB715F}" presName="sibTrans" presStyleLbl="sibTrans2D1" presStyleIdx="0" presStyleCnt="2"/>
      <dgm:spPr/>
    </dgm:pt>
    <dgm:pt modelId="{0153CED9-DF97-4D47-AAB5-8A07E56BBBE2}" type="pres">
      <dgm:prSet presAssocID="{59945A53-1A2A-4E8A-A4C8-C3A03CBB715F}" presName="spacerB" presStyleCnt="0"/>
      <dgm:spPr/>
    </dgm:pt>
    <dgm:pt modelId="{D1AEE806-F107-4FC4-B1ED-89AF8E6606E0}" type="pres">
      <dgm:prSet presAssocID="{9699F4C0-72D1-4D1E-88C2-7C535FE6616C}" presName="node" presStyleLbl="node1" presStyleIdx="1" presStyleCnt="3" custScaleX="112681" custScaleY="121028">
        <dgm:presLayoutVars>
          <dgm:bulletEnabled val="1"/>
        </dgm:presLayoutVars>
      </dgm:prSet>
      <dgm:spPr/>
    </dgm:pt>
    <dgm:pt modelId="{8A74B1FE-188F-4094-A003-0AC0F3A3D2DC}" type="pres">
      <dgm:prSet presAssocID="{B0710C6F-FCC2-4345-9B3C-F058E7372408}" presName="sibTransLast" presStyleLbl="sibTrans2D1" presStyleIdx="1" presStyleCnt="2"/>
      <dgm:spPr/>
    </dgm:pt>
    <dgm:pt modelId="{B08290FB-4019-4756-BB5B-72DC45DB5255}" type="pres">
      <dgm:prSet presAssocID="{B0710C6F-FCC2-4345-9B3C-F058E7372408}" presName="connectorText" presStyleLbl="sibTrans2D1" presStyleIdx="1" presStyleCnt="2"/>
      <dgm:spPr/>
    </dgm:pt>
    <dgm:pt modelId="{DA7C4C4A-B649-4918-AB67-F7CA2F3B1BC9}" type="pres">
      <dgm:prSet presAssocID="{B0710C6F-FCC2-4345-9B3C-F058E7372408}" presName="lastNode" presStyleLbl="node1" presStyleIdx="2" presStyleCnt="3" custScaleX="80857" custScaleY="80857">
        <dgm:presLayoutVars>
          <dgm:bulletEnabled val="1"/>
        </dgm:presLayoutVars>
      </dgm:prSet>
      <dgm:spPr/>
    </dgm:pt>
  </dgm:ptLst>
  <dgm:cxnLst>
    <dgm:cxn modelId="{A4371C11-B6F9-4F44-AE01-404C64250F8C}" type="presOf" srcId="{B0710C6F-FCC2-4345-9B3C-F058E7372408}" destId="{4EE5BAC0-BADD-4B22-850F-02EFC91654BD}" srcOrd="0" destOrd="0" presId="urn:microsoft.com/office/officeart/2005/8/layout/equation2"/>
    <dgm:cxn modelId="{C5BBFF2C-F163-43DA-A3F5-0390751DFE8C}" srcId="{B0710C6F-FCC2-4345-9B3C-F058E7372408}" destId="{CC33A9D5-BA97-4A68-9FC6-E9A37F892A1B}" srcOrd="0" destOrd="0" parTransId="{E7CB1188-C1FD-4532-8753-DD20A3EF0F33}" sibTransId="{59945A53-1A2A-4E8A-A4C8-C3A03CBB715F}"/>
    <dgm:cxn modelId="{19F50F3E-B1DD-4AB5-A9F9-432B8E269FBD}" type="presOf" srcId="{09A06EA5-50EC-40B3-8A68-1FD871F6081A}" destId="{DA7C4C4A-B649-4918-AB67-F7CA2F3B1BC9}" srcOrd="0" destOrd="0" presId="urn:microsoft.com/office/officeart/2005/8/layout/equation2"/>
    <dgm:cxn modelId="{46BACA5D-FBFC-4748-BE45-C5B0E0231C17}" type="presOf" srcId="{CC33A9D5-BA97-4A68-9FC6-E9A37F892A1B}" destId="{F911BB4F-524A-462F-A323-B335BE8DD4EE}" srcOrd="0" destOrd="0" presId="urn:microsoft.com/office/officeart/2005/8/layout/equation2"/>
    <dgm:cxn modelId="{99111988-A7BA-450D-932D-7B3AA7A7A0E5}" type="presOf" srcId="{9699F4C0-72D1-4D1E-88C2-7C535FE6616C}" destId="{D1AEE806-F107-4FC4-B1ED-89AF8E6606E0}" srcOrd="0" destOrd="0" presId="urn:microsoft.com/office/officeart/2005/8/layout/equation2"/>
    <dgm:cxn modelId="{E80AB888-8926-4AC4-8E19-D952C6EC9ABB}" srcId="{B0710C6F-FCC2-4345-9B3C-F058E7372408}" destId="{09A06EA5-50EC-40B3-8A68-1FD871F6081A}" srcOrd="2" destOrd="0" parTransId="{DAEA124B-7DB4-4C82-97BF-7137FC1D206E}" sibTransId="{DDE3B718-1AD0-47C6-8A68-2E4F120DFD10}"/>
    <dgm:cxn modelId="{DA2F5F8F-FB5D-48C6-9B7A-D307F060DBEB}" srcId="{B0710C6F-FCC2-4345-9B3C-F058E7372408}" destId="{9699F4C0-72D1-4D1E-88C2-7C535FE6616C}" srcOrd="1" destOrd="0" parTransId="{45DA68EC-1937-42D1-B62E-530E7F8CB14D}" sibTransId="{1292E76F-5562-449E-B591-AC41DFF9879D}"/>
    <dgm:cxn modelId="{4A5B0A9A-05E6-4C17-B23D-99B2DA54229F}" type="presOf" srcId="{1292E76F-5562-449E-B591-AC41DFF9879D}" destId="{8A74B1FE-188F-4094-A003-0AC0F3A3D2DC}" srcOrd="0" destOrd="0" presId="urn:microsoft.com/office/officeart/2005/8/layout/equation2"/>
    <dgm:cxn modelId="{A3CD15D4-B7AF-4259-A1C9-95B1417D1B2D}" type="presOf" srcId="{1292E76F-5562-449E-B591-AC41DFF9879D}" destId="{B08290FB-4019-4756-BB5B-72DC45DB5255}" srcOrd="1" destOrd="0" presId="urn:microsoft.com/office/officeart/2005/8/layout/equation2"/>
    <dgm:cxn modelId="{A0EC05F8-02CB-4B2B-A3C4-AC25585EF311}" type="presOf" srcId="{59945A53-1A2A-4E8A-A4C8-C3A03CBB715F}" destId="{0E2436A9-197C-4ADC-B4AA-95D96A3C8268}" srcOrd="0" destOrd="0" presId="urn:microsoft.com/office/officeart/2005/8/layout/equation2"/>
    <dgm:cxn modelId="{4692F845-CEB2-4548-AFBA-6CA00081C396}" type="presParOf" srcId="{4EE5BAC0-BADD-4B22-850F-02EFC91654BD}" destId="{18D5F7AE-843E-46BB-8990-8044A74881BA}" srcOrd="0" destOrd="0" presId="urn:microsoft.com/office/officeart/2005/8/layout/equation2"/>
    <dgm:cxn modelId="{EADF0B44-6CC3-49C7-B1FF-5A1E1A307871}" type="presParOf" srcId="{18D5F7AE-843E-46BB-8990-8044A74881BA}" destId="{F911BB4F-524A-462F-A323-B335BE8DD4EE}" srcOrd="0" destOrd="0" presId="urn:microsoft.com/office/officeart/2005/8/layout/equation2"/>
    <dgm:cxn modelId="{78D281D3-3E66-4F12-B0B1-F08042113359}" type="presParOf" srcId="{18D5F7AE-843E-46BB-8990-8044A74881BA}" destId="{8327B235-EC42-4C03-BA8F-28C6C74CD3EC}" srcOrd="1" destOrd="0" presId="urn:microsoft.com/office/officeart/2005/8/layout/equation2"/>
    <dgm:cxn modelId="{EE7F0C35-2F8F-4377-BF5F-789BD870CF6E}" type="presParOf" srcId="{18D5F7AE-843E-46BB-8990-8044A74881BA}" destId="{0E2436A9-197C-4ADC-B4AA-95D96A3C8268}" srcOrd="2" destOrd="0" presId="urn:microsoft.com/office/officeart/2005/8/layout/equation2"/>
    <dgm:cxn modelId="{0F051C67-3018-4671-9973-ED4FE9BC4EBF}" type="presParOf" srcId="{18D5F7AE-843E-46BB-8990-8044A74881BA}" destId="{0153CED9-DF97-4D47-AAB5-8A07E56BBBE2}" srcOrd="3" destOrd="0" presId="urn:microsoft.com/office/officeart/2005/8/layout/equation2"/>
    <dgm:cxn modelId="{0C2D906F-CECC-44F7-817F-402D02209859}" type="presParOf" srcId="{18D5F7AE-843E-46BB-8990-8044A74881BA}" destId="{D1AEE806-F107-4FC4-B1ED-89AF8E6606E0}" srcOrd="4" destOrd="0" presId="urn:microsoft.com/office/officeart/2005/8/layout/equation2"/>
    <dgm:cxn modelId="{206BB507-6450-429E-A11E-9FF16DED4C45}" type="presParOf" srcId="{4EE5BAC0-BADD-4B22-850F-02EFC91654BD}" destId="{8A74B1FE-188F-4094-A003-0AC0F3A3D2DC}" srcOrd="1" destOrd="0" presId="urn:microsoft.com/office/officeart/2005/8/layout/equation2"/>
    <dgm:cxn modelId="{89E013B2-5534-4BB6-9C24-99808DF04455}" type="presParOf" srcId="{8A74B1FE-188F-4094-A003-0AC0F3A3D2DC}" destId="{B08290FB-4019-4756-BB5B-72DC45DB5255}" srcOrd="0" destOrd="0" presId="urn:microsoft.com/office/officeart/2005/8/layout/equation2"/>
    <dgm:cxn modelId="{4CC12604-F020-4EF8-80AD-24AD1211600E}" type="presParOf" srcId="{4EE5BAC0-BADD-4B22-850F-02EFC91654BD}" destId="{DA7C4C4A-B649-4918-AB67-F7CA2F3B1BC9}"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BA138-9A17-482A-98A1-9B3FDC54EC20}">
      <dsp:nvSpPr>
        <dsp:cNvPr id="0" name=""/>
        <dsp:cNvSpPr/>
      </dsp:nvSpPr>
      <dsp:spPr>
        <a:xfrm>
          <a:off x="0" y="340424"/>
          <a:ext cx="9435580" cy="12757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2306" tIns="374904" rIns="732306" bIns="128016" numCol="1" spcCol="1270" anchor="t" anchorCtr="0">
          <a:noAutofit/>
        </a:bodyPr>
        <a:lstStyle/>
        <a:p>
          <a:pPr marL="171450" lvl="1" indent="-171450" algn="just" defTabSz="800100">
            <a:lnSpc>
              <a:spcPct val="90000"/>
            </a:lnSpc>
            <a:spcBef>
              <a:spcPct val="0"/>
            </a:spcBef>
            <a:spcAft>
              <a:spcPct val="15000"/>
            </a:spcAft>
            <a:buChar char="•"/>
          </a:pPr>
          <a:r>
            <a:rPr lang="es-MX" sz="1800" kern="1200" dirty="0"/>
            <a:t>Desarrollar una prueba piloto del sistema para la generación e inserción automática de pistas de video en lenguaje de señas LSEC en el contenido multimedia digital, para la inclusión de personas con discapacidad auditiva.</a:t>
          </a:r>
          <a:endParaRPr lang="en-US" sz="1800" kern="1200" dirty="0"/>
        </a:p>
      </dsp:txBody>
      <dsp:txXfrm>
        <a:off x="0" y="340424"/>
        <a:ext cx="9435580" cy="1275750"/>
      </dsp:txXfrm>
    </dsp:sp>
    <dsp:sp modelId="{1FC28776-C19E-4C3B-BA12-ADC4F48B4DC7}">
      <dsp:nvSpPr>
        <dsp:cNvPr id="0" name=""/>
        <dsp:cNvSpPr/>
      </dsp:nvSpPr>
      <dsp:spPr>
        <a:xfrm>
          <a:off x="471779" y="74744"/>
          <a:ext cx="6604906" cy="5313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50" tIns="0" rIns="249650" bIns="0" numCol="1" spcCol="1270" anchor="ctr" anchorCtr="0">
          <a:noAutofit/>
        </a:bodyPr>
        <a:lstStyle/>
        <a:p>
          <a:pPr marL="0" lvl="0" indent="0" algn="l" defTabSz="800100">
            <a:lnSpc>
              <a:spcPct val="90000"/>
            </a:lnSpc>
            <a:spcBef>
              <a:spcPct val="0"/>
            </a:spcBef>
            <a:spcAft>
              <a:spcPct val="35000"/>
            </a:spcAft>
            <a:buNone/>
          </a:pPr>
          <a:r>
            <a:rPr lang="es-MX" sz="1800" kern="1200"/>
            <a:t>General </a:t>
          </a:r>
          <a:endParaRPr lang="en-US" sz="1800" kern="1200"/>
        </a:p>
      </dsp:txBody>
      <dsp:txXfrm>
        <a:off x="497718" y="100683"/>
        <a:ext cx="6553028" cy="479482"/>
      </dsp:txXfrm>
    </dsp:sp>
    <dsp:sp modelId="{8547C8DA-5EBB-4788-B895-3F8629533C75}">
      <dsp:nvSpPr>
        <dsp:cNvPr id="0" name=""/>
        <dsp:cNvSpPr/>
      </dsp:nvSpPr>
      <dsp:spPr>
        <a:xfrm>
          <a:off x="0" y="1979055"/>
          <a:ext cx="9435580" cy="3742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2306" tIns="374904" rIns="732306" bIns="128016" numCol="1" spcCol="1270" anchor="t" anchorCtr="0">
          <a:noAutofit/>
        </a:bodyPr>
        <a:lstStyle/>
        <a:p>
          <a:pPr marL="171450" lvl="1" indent="-171450" algn="just" defTabSz="800100">
            <a:lnSpc>
              <a:spcPct val="90000"/>
            </a:lnSpc>
            <a:spcBef>
              <a:spcPct val="0"/>
            </a:spcBef>
            <a:spcAft>
              <a:spcPct val="15000"/>
            </a:spcAft>
            <a:buChar char="•"/>
          </a:pPr>
          <a:r>
            <a:rPr lang="es-MX" sz="1800" kern="1200" dirty="0"/>
            <a:t>Modificar los datos de un archivo multimedia TS, para generar el servicio de </a:t>
          </a:r>
          <a:r>
            <a:rPr lang="es-MX" sz="1800" kern="1200" dirty="0" err="1"/>
            <a:t>Closed</a:t>
          </a:r>
          <a:r>
            <a:rPr lang="es-MX" sz="1800" kern="1200" dirty="0"/>
            <a:t> </a:t>
          </a:r>
          <a:r>
            <a:rPr lang="es-MX" sz="1800" kern="1200" dirty="0" err="1"/>
            <a:t>Caption</a:t>
          </a:r>
          <a:r>
            <a:rPr lang="es-MX" sz="1800" kern="1200" dirty="0"/>
            <a:t> dentro del mismo.</a:t>
          </a:r>
          <a:endParaRPr lang="en-US" sz="1800" kern="1200" dirty="0"/>
        </a:p>
        <a:p>
          <a:pPr marL="171450" lvl="1" indent="-171450" algn="just" defTabSz="800100">
            <a:lnSpc>
              <a:spcPct val="90000"/>
            </a:lnSpc>
            <a:spcBef>
              <a:spcPct val="0"/>
            </a:spcBef>
            <a:spcAft>
              <a:spcPct val="15000"/>
            </a:spcAft>
            <a:buChar char="•"/>
          </a:pPr>
          <a:r>
            <a:rPr lang="es-MX" sz="1800" kern="1200" dirty="0"/>
            <a:t>Identificar los paquetes PES requeridos para la multiplexación los datos de </a:t>
          </a:r>
          <a:r>
            <a:rPr lang="es-MX" sz="1800" kern="1200" dirty="0" err="1"/>
            <a:t>Closed</a:t>
          </a:r>
          <a:r>
            <a:rPr lang="es-MX" sz="1800" kern="1200" dirty="0"/>
            <a:t> </a:t>
          </a:r>
          <a:r>
            <a:rPr lang="es-MX" sz="1800" kern="1200" dirty="0" err="1"/>
            <a:t>Caption</a:t>
          </a:r>
          <a:r>
            <a:rPr lang="es-MX" sz="1800" kern="1200" dirty="0"/>
            <a:t>. </a:t>
          </a:r>
          <a:endParaRPr lang="en-US" sz="1800" kern="1200" dirty="0"/>
        </a:p>
        <a:p>
          <a:pPr marL="171450" lvl="1" indent="-171450" algn="just" defTabSz="800100">
            <a:lnSpc>
              <a:spcPct val="90000"/>
            </a:lnSpc>
            <a:spcBef>
              <a:spcPct val="0"/>
            </a:spcBef>
            <a:spcAft>
              <a:spcPct val="15000"/>
            </a:spcAft>
            <a:buChar char="•"/>
          </a:pPr>
          <a:r>
            <a:rPr lang="es-MX" sz="1800" kern="1200" dirty="0"/>
            <a:t>Desarrollar un algoritmo que permita la extracción de </a:t>
          </a:r>
          <a:r>
            <a:rPr lang="es-MX" sz="1800" kern="1200" dirty="0" err="1"/>
            <a:t>Closed</a:t>
          </a:r>
          <a:r>
            <a:rPr lang="es-MX" sz="1800" kern="1200" dirty="0"/>
            <a:t> </a:t>
          </a:r>
          <a:r>
            <a:rPr lang="es-MX" sz="1800" kern="1200" dirty="0" err="1"/>
            <a:t>Caption</a:t>
          </a:r>
          <a:r>
            <a:rPr lang="es-MX" sz="1800" kern="1200" dirty="0"/>
            <a:t> de un archivo multimedia TS</a:t>
          </a:r>
          <a:endParaRPr lang="en-US" sz="1800" kern="1200" dirty="0"/>
        </a:p>
        <a:p>
          <a:pPr marL="171450" lvl="1" indent="-171450" algn="just" defTabSz="800100">
            <a:lnSpc>
              <a:spcPct val="90000"/>
            </a:lnSpc>
            <a:spcBef>
              <a:spcPct val="0"/>
            </a:spcBef>
            <a:spcAft>
              <a:spcPct val="15000"/>
            </a:spcAft>
            <a:buChar char="•"/>
          </a:pPr>
          <a:r>
            <a:rPr lang="es-MX" sz="1800" kern="1200" dirty="0"/>
            <a:t>Desarrollar un avatar-3D humanoide que a través de animación reproduzca las señas establecidas en el lenguaje de señas ecuatoriano LSEC.</a:t>
          </a:r>
          <a:endParaRPr lang="en-US" sz="1800" kern="1200" dirty="0"/>
        </a:p>
        <a:p>
          <a:pPr marL="171450" lvl="1" indent="-171450" algn="just" defTabSz="800100">
            <a:lnSpc>
              <a:spcPct val="90000"/>
            </a:lnSpc>
            <a:spcBef>
              <a:spcPct val="0"/>
            </a:spcBef>
            <a:spcAft>
              <a:spcPct val="15000"/>
            </a:spcAft>
            <a:buChar char="•"/>
          </a:pPr>
          <a:r>
            <a:rPr lang="es-MX" sz="1800" kern="1200" dirty="0"/>
            <a:t>Desarrollar un algoritmo que permita concatenar varias pistas de video LSEC en un solo flujo de transporte TS.</a:t>
          </a:r>
          <a:endParaRPr lang="en-US" sz="1800" kern="1200" dirty="0"/>
        </a:p>
        <a:p>
          <a:pPr marL="171450" lvl="1" indent="-171450" algn="just" defTabSz="800100">
            <a:lnSpc>
              <a:spcPct val="90000"/>
            </a:lnSpc>
            <a:spcBef>
              <a:spcPct val="0"/>
            </a:spcBef>
            <a:spcAft>
              <a:spcPct val="15000"/>
            </a:spcAft>
            <a:buChar char="•"/>
          </a:pPr>
          <a:r>
            <a:rPr lang="es-MX" sz="1800" kern="1200" dirty="0"/>
            <a:t>Implementar un algoritmo que permita superponer el flujo de transporte de las pistas de video LSEC sobre el contenido multimedia original.</a:t>
          </a:r>
          <a:endParaRPr lang="en-US" sz="1800" kern="1200" dirty="0"/>
        </a:p>
      </dsp:txBody>
      <dsp:txXfrm>
        <a:off x="0" y="1979055"/>
        <a:ext cx="9435580" cy="3742200"/>
      </dsp:txXfrm>
    </dsp:sp>
    <dsp:sp modelId="{B1562D3A-30CE-46CC-9FAB-714A93910803}">
      <dsp:nvSpPr>
        <dsp:cNvPr id="0" name=""/>
        <dsp:cNvSpPr/>
      </dsp:nvSpPr>
      <dsp:spPr>
        <a:xfrm>
          <a:off x="471779" y="1713375"/>
          <a:ext cx="6604906" cy="5313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50" tIns="0" rIns="249650" bIns="0" numCol="1" spcCol="1270" anchor="ctr" anchorCtr="0">
          <a:noAutofit/>
        </a:bodyPr>
        <a:lstStyle/>
        <a:p>
          <a:pPr marL="0" lvl="0" indent="0" algn="l" defTabSz="800100">
            <a:lnSpc>
              <a:spcPct val="90000"/>
            </a:lnSpc>
            <a:spcBef>
              <a:spcPct val="0"/>
            </a:spcBef>
            <a:spcAft>
              <a:spcPct val="35000"/>
            </a:spcAft>
            <a:buNone/>
          </a:pPr>
          <a:r>
            <a:rPr lang="es-MX" sz="1800" kern="1200"/>
            <a:t>Específicos </a:t>
          </a:r>
          <a:endParaRPr lang="en-US" sz="1800" kern="1200"/>
        </a:p>
      </dsp:txBody>
      <dsp:txXfrm>
        <a:off x="497718" y="1739314"/>
        <a:ext cx="6553028"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B23E5-D589-4387-9723-E4B66C1CCCC7}">
      <dsp:nvSpPr>
        <dsp:cNvPr id="0" name=""/>
        <dsp:cNvSpPr/>
      </dsp:nvSpPr>
      <dsp:spPr>
        <a:xfrm>
          <a:off x="9490088" y="890038"/>
          <a:ext cx="229591" cy="424925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4CD45-3FC4-4AF0-9EF9-E721D1F87BBE}">
      <dsp:nvSpPr>
        <dsp:cNvPr id="0" name=""/>
        <dsp:cNvSpPr/>
      </dsp:nvSpPr>
      <dsp:spPr>
        <a:xfrm>
          <a:off x="302552" y="890038"/>
          <a:ext cx="5971319" cy="424925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181756-C021-40E8-B098-701643C9F57D}">
      <dsp:nvSpPr>
        <dsp:cNvPr id="0" name=""/>
        <dsp:cNvSpPr/>
      </dsp:nvSpPr>
      <dsp:spPr>
        <a:xfrm>
          <a:off x="0" y="0"/>
          <a:ext cx="5881653" cy="4519162"/>
        </a:xfrm>
        <a:prstGeom prst="rect">
          <a:avLst/>
        </a:prstGeom>
        <a:blipFill rotWithShape="1">
          <a:blip xmlns:r="http://schemas.openxmlformats.org/officeDocument/2006/relationships" r:embed="rId1"/>
          <a:srcRect/>
          <a:stretch>
            <a:fillRect t="-4000" b="-4000"/>
          </a:stretch>
        </a:blip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 modelId="{AE0C13F0-9FFB-45E1-B909-64DD7BACD13B}">
      <dsp:nvSpPr>
        <dsp:cNvPr id="0" name=""/>
        <dsp:cNvSpPr/>
      </dsp:nvSpPr>
      <dsp:spPr>
        <a:xfrm>
          <a:off x="536003" y="4401742"/>
          <a:ext cx="5508276" cy="504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680" tIns="87630" rIns="233680" bIns="87630" numCol="1" spcCol="1270" anchor="ctr" anchorCtr="0">
          <a:noAutofit/>
        </a:bodyPr>
        <a:lstStyle/>
        <a:p>
          <a:pPr marL="0" lvl="0" indent="0" algn="l" defTabSz="1022350">
            <a:lnSpc>
              <a:spcPct val="90000"/>
            </a:lnSpc>
            <a:spcBef>
              <a:spcPct val="0"/>
            </a:spcBef>
            <a:spcAft>
              <a:spcPct val="35000"/>
            </a:spcAft>
            <a:buNone/>
          </a:pPr>
          <a:endParaRPr lang="es-MX" sz="2300" kern="1200" dirty="0"/>
        </a:p>
      </dsp:txBody>
      <dsp:txXfrm>
        <a:off x="536003" y="4401742"/>
        <a:ext cx="5508276" cy="504391"/>
      </dsp:txXfrm>
    </dsp:sp>
    <dsp:sp modelId="{3082AB5B-1741-495F-AC03-68BC1C73F6E7}">
      <dsp:nvSpPr>
        <dsp:cNvPr id="0" name=""/>
        <dsp:cNvSpPr/>
      </dsp:nvSpPr>
      <dsp:spPr>
        <a:xfrm>
          <a:off x="6516969" y="890038"/>
          <a:ext cx="2730021" cy="4249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1244600">
            <a:lnSpc>
              <a:spcPct val="90000"/>
            </a:lnSpc>
            <a:spcBef>
              <a:spcPct val="0"/>
            </a:spcBef>
            <a:spcAft>
              <a:spcPct val="35000"/>
            </a:spcAft>
            <a:buNone/>
          </a:pPr>
          <a:r>
            <a:rPr lang="es-MX" sz="2800" kern="1200" dirty="0"/>
            <a:t>- La visualización del contenido es independiente del reproductor de video   </a:t>
          </a:r>
        </a:p>
      </dsp:txBody>
      <dsp:txXfrm>
        <a:off x="6516969" y="890038"/>
        <a:ext cx="2730021" cy="42492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A559B-F351-4DA2-8AB6-D8C6B8A44C49}">
      <dsp:nvSpPr>
        <dsp:cNvPr id="0" name=""/>
        <dsp:cNvSpPr/>
      </dsp:nvSpPr>
      <dsp:spPr>
        <a:xfrm>
          <a:off x="1222043" y="0"/>
          <a:ext cx="1867728" cy="103762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Medidas subjetivas</a:t>
          </a:r>
        </a:p>
      </dsp:txBody>
      <dsp:txXfrm>
        <a:off x="1252434" y="30391"/>
        <a:ext cx="1806946" cy="976844"/>
      </dsp:txXfrm>
    </dsp:sp>
    <dsp:sp modelId="{7BA4090D-08B9-447F-B1E2-B82A84FE495D}">
      <dsp:nvSpPr>
        <dsp:cNvPr id="0" name=""/>
        <dsp:cNvSpPr/>
      </dsp:nvSpPr>
      <dsp:spPr>
        <a:xfrm rot="5400000">
          <a:off x="1961352" y="1063567"/>
          <a:ext cx="389110" cy="4669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MX" sz="1500" kern="1200"/>
        </a:p>
      </dsp:txBody>
      <dsp:txXfrm rot="-5400000">
        <a:off x="2015828" y="1102478"/>
        <a:ext cx="280160" cy="272377"/>
      </dsp:txXfrm>
    </dsp:sp>
    <dsp:sp modelId="{636FA3CD-C227-4A22-90F5-4F6149FA3C2A}">
      <dsp:nvSpPr>
        <dsp:cNvPr id="0" name=""/>
        <dsp:cNvSpPr/>
      </dsp:nvSpPr>
      <dsp:spPr>
        <a:xfrm>
          <a:off x="1222043" y="1556440"/>
          <a:ext cx="1867728" cy="103762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Encuesta</a:t>
          </a:r>
        </a:p>
      </dsp:txBody>
      <dsp:txXfrm>
        <a:off x="1252434" y="1586831"/>
        <a:ext cx="1806946" cy="976844"/>
      </dsp:txXfrm>
    </dsp:sp>
    <dsp:sp modelId="{391BBEC3-A337-4765-A833-83052629104F}">
      <dsp:nvSpPr>
        <dsp:cNvPr id="0" name=""/>
        <dsp:cNvSpPr/>
      </dsp:nvSpPr>
      <dsp:spPr>
        <a:xfrm rot="5400000">
          <a:off x="1961352" y="2620007"/>
          <a:ext cx="389110" cy="4669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MX" sz="1500" kern="1200"/>
        </a:p>
      </dsp:txBody>
      <dsp:txXfrm rot="-5400000">
        <a:off x="2015828" y="2658918"/>
        <a:ext cx="280160" cy="272377"/>
      </dsp:txXfrm>
    </dsp:sp>
    <dsp:sp modelId="{782B93B9-6881-4C86-BFC0-1DBF0EF1E19E}">
      <dsp:nvSpPr>
        <dsp:cNvPr id="0" name=""/>
        <dsp:cNvSpPr/>
      </dsp:nvSpPr>
      <dsp:spPr>
        <a:xfrm>
          <a:off x="1222043" y="3112880"/>
          <a:ext cx="1867728" cy="1037626"/>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Usuarios con discapacidad auditiva</a:t>
          </a:r>
        </a:p>
      </dsp:txBody>
      <dsp:txXfrm>
        <a:off x="1252434" y="3143271"/>
        <a:ext cx="1806946" cy="9768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15F8B-96AB-4BFD-BA87-AB1BC1723F27}">
      <dsp:nvSpPr>
        <dsp:cNvPr id="0" name=""/>
        <dsp:cNvSpPr/>
      </dsp:nvSpPr>
      <dsp:spPr>
        <a:xfrm>
          <a:off x="1823379" y="468"/>
          <a:ext cx="1352278" cy="878981"/>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t>Claridad</a:t>
          </a:r>
        </a:p>
      </dsp:txBody>
      <dsp:txXfrm>
        <a:off x="1866287" y="43376"/>
        <a:ext cx="1266462" cy="793165"/>
      </dsp:txXfrm>
    </dsp:sp>
    <dsp:sp modelId="{0577C0AE-F653-465B-B554-915BB9858FB3}">
      <dsp:nvSpPr>
        <dsp:cNvPr id="0" name=""/>
        <dsp:cNvSpPr/>
      </dsp:nvSpPr>
      <dsp:spPr>
        <a:xfrm>
          <a:off x="1046437" y="439959"/>
          <a:ext cx="2906161" cy="2906161"/>
        </a:xfrm>
        <a:custGeom>
          <a:avLst/>
          <a:gdLst/>
          <a:ahLst/>
          <a:cxnLst/>
          <a:rect l="0" t="0" r="0" b="0"/>
          <a:pathLst>
            <a:path>
              <a:moveTo>
                <a:pt x="2138974" y="172068"/>
              </a:moveTo>
              <a:arcTo wR="1453080" hR="1453080" stAng="17889959" swAng="262761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71276D-E159-48BC-9B6D-884758F108EC}">
      <dsp:nvSpPr>
        <dsp:cNvPr id="0" name=""/>
        <dsp:cNvSpPr/>
      </dsp:nvSpPr>
      <dsp:spPr>
        <a:xfrm>
          <a:off x="3276460" y="1453549"/>
          <a:ext cx="1352278" cy="878981"/>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t>Corrección Gramatical</a:t>
          </a:r>
        </a:p>
      </dsp:txBody>
      <dsp:txXfrm>
        <a:off x="3319368" y="1496457"/>
        <a:ext cx="1266462" cy="793165"/>
      </dsp:txXfrm>
    </dsp:sp>
    <dsp:sp modelId="{017B7B5A-37FB-4946-9E7B-CE779513FCEC}">
      <dsp:nvSpPr>
        <dsp:cNvPr id="0" name=""/>
        <dsp:cNvSpPr/>
      </dsp:nvSpPr>
      <dsp:spPr>
        <a:xfrm>
          <a:off x="1046437" y="439959"/>
          <a:ext cx="2906161" cy="2906161"/>
        </a:xfrm>
        <a:custGeom>
          <a:avLst/>
          <a:gdLst/>
          <a:ahLst/>
          <a:cxnLst/>
          <a:rect l="0" t="0" r="0" b="0"/>
          <a:pathLst>
            <a:path>
              <a:moveTo>
                <a:pt x="2834725" y="1903084"/>
              </a:moveTo>
              <a:arcTo wR="1453080" hR="1453080" stAng="1082430" swAng="262761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3758BE-B14F-4B95-B555-FF74D548439E}">
      <dsp:nvSpPr>
        <dsp:cNvPr id="0" name=""/>
        <dsp:cNvSpPr/>
      </dsp:nvSpPr>
      <dsp:spPr>
        <a:xfrm>
          <a:off x="1823379" y="2906630"/>
          <a:ext cx="1352278" cy="878981"/>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t>Naturalidad</a:t>
          </a:r>
        </a:p>
      </dsp:txBody>
      <dsp:txXfrm>
        <a:off x="1866287" y="2949538"/>
        <a:ext cx="1266462" cy="793165"/>
      </dsp:txXfrm>
    </dsp:sp>
    <dsp:sp modelId="{39BDCE8B-9295-4A1B-B6BA-D21941562E8A}">
      <dsp:nvSpPr>
        <dsp:cNvPr id="0" name=""/>
        <dsp:cNvSpPr/>
      </dsp:nvSpPr>
      <dsp:spPr>
        <a:xfrm>
          <a:off x="1046437" y="439959"/>
          <a:ext cx="2906161" cy="2906161"/>
        </a:xfrm>
        <a:custGeom>
          <a:avLst/>
          <a:gdLst/>
          <a:ahLst/>
          <a:cxnLst/>
          <a:rect l="0" t="0" r="0" b="0"/>
          <a:pathLst>
            <a:path>
              <a:moveTo>
                <a:pt x="767186" y="2734093"/>
              </a:moveTo>
              <a:arcTo wR="1453080" hR="1453080" stAng="7089959" swAng="262761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537B4D-9334-4A99-8B74-093BC18BA6A9}">
      <dsp:nvSpPr>
        <dsp:cNvPr id="0" name=""/>
        <dsp:cNvSpPr/>
      </dsp:nvSpPr>
      <dsp:spPr>
        <a:xfrm>
          <a:off x="370298" y="1453549"/>
          <a:ext cx="1352278" cy="878981"/>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t>Calidad de presentación LSEC</a:t>
          </a:r>
        </a:p>
      </dsp:txBody>
      <dsp:txXfrm>
        <a:off x="413206" y="1496457"/>
        <a:ext cx="1266462" cy="793165"/>
      </dsp:txXfrm>
    </dsp:sp>
    <dsp:sp modelId="{70680814-82B2-47E4-B896-A075DE63A36D}">
      <dsp:nvSpPr>
        <dsp:cNvPr id="0" name=""/>
        <dsp:cNvSpPr/>
      </dsp:nvSpPr>
      <dsp:spPr>
        <a:xfrm>
          <a:off x="1046437" y="439959"/>
          <a:ext cx="2906161" cy="2906161"/>
        </a:xfrm>
        <a:custGeom>
          <a:avLst/>
          <a:gdLst/>
          <a:ahLst/>
          <a:cxnLst/>
          <a:rect l="0" t="0" r="0" b="0"/>
          <a:pathLst>
            <a:path>
              <a:moveTo>
                <a:pt x="71436" y="1003077"/>
              </a:moveTo>
              <a:arcTo wR="1453080" hR="1453080" stAng="11882430" swAng="2627611"/>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4240D-E51D-4D23-85BC-5E5D655705BC}">
      <dsp:nvSpPr>
        <dsp:cNvPr id="0" name=""/>
        <dsp:cNvSpPr/>
      </dsp:nvSpPr>
      <dsp:spPr>
        <a:xfrm rot="16200000">
          <a:off x="-326402" y="327470"/>
          <a:ext cx="3432312" cy="2777370"/>
        </a:xfrm>
        <a:prstGeom prst="flowChartManualOperation">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70" bIns="0" numCol="1" spcCol="1270" anchor="ctr" anchorCtr="0">
          <a:noAutofit/>
        </a:bodyPr>
        <a:lstStyle/>
        <a:p>
          <a:pPr marL="0" lvl="0" indent="0" algn="ctr" defTabSz="844550">
            <a:lnSpc>
              <a:spcPct val="90000"/>
            </a:lnSpc>
            <a:spcBef>
              <a:spcPct val="0"/>
            </a:spcBef>
            <a:spcAft>
              <a:spcPct val="35000"/>
            </a:spcAft>
            <a:buNone/>
          </a:pPr>
          <a:r>
            <a:rPr lang="es-MX" sz="1900" kern="1200" dirty="0"/>
            <a:t>Adecuación del algoritmo para su funcionamiento en escenarios que requieran traducción en tiempo real, por ejemplo, TV en vivo.</a:t>
          </a:r>
        </a:p>
      </dsp:txBody>
      <dsp:txXfrm rot="5400000">
        <a:off x="1069" y="686461"/>
        <a:ext cx="2777370" cy="2059388"/>
      </dsp:txXfrm>
    </dsp:sp>
    <dsp:sp modelId="{7B4DF3FF-DB3B-4E0A-A251-FD8BBC40901B}">
      <dsp:nvSpPr>
        <dsp:cNvPr id="0" name=""/>
        <dsp:cNvSpPr/>
      </dsp:nvSpPr>
      <dsp:spPr>
        <a:xfrm rot="16200000">
          <a:off x="2659270" y="327470"/>
          <a:ext cx="3432312" cy="2777370"/>
        </a:xfrm>
        <a:prstGeom prst="flowChartManualOperation">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70" bIns="0" numCol="1" spcCol="1270" anchor="ctr" anchorCtr="0">
          <a:noAutofit/>
        </a:bodyPr>
        <a:lstStyle/>
        <a:p>
          <a:pPr marL="0" lvl="0" indent="0" algn="ctr" defTabSz="844550">
            <a:lnSpc>
              <a:spcPct val="90000"/>
            </a:lnSpc>
            <a:spcBef>
              <a:spcPct val="0"/>
            </a:spcBef>
            <a:spcAft>
              <a:spcPct val="35000"/>
            </a:spcAft>
            <a:buNone/>
          </a:pPr>
          <a:r>
            <a:rPr lang="es-MX" sz="1900" kern="1200" dirty="0"/>
            <a:t>Se plantea la expansión de la base de datos generada en el presente proyecto para así abarcar un mayor conjunto de palabras</a:t>
          </a:r>
        </a:p>
      </dsp:txBody>
      <dsp:txXfrm rot="5400000">
        <a:off x="2986741" y="686461"/>
        <a:ext cx="2777370" cy="2059388"/>
      </dsp:txXfrm>
    </dsp:sp>
    <dsp:sp modelId="{4852DB1F-D66D-4377-9607-C89CF3C106A6}">
      <dsp:nvSpPr>
        <dsp:cNvPr id="0" name=""/>
        <dsp:cNvSpPr/>
      </dsp:nvSpPr>
      <dsp:spPr>
        <a:xfrm rot="16200000">
          <a:off x="5644942" y="327470"/>
          <a:ext cx="3432312" cy="2777370"/>
        </a:xfrm>
        <a:prstGeom prst="flowChartManualOperation">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70" bIns="0" numCol="1" spcCol="1270" anchor="ctr" anchorCtr="0">
          <a:noAutofit/>
        </a:bodyPr>
        <a:lstStyle/>
        <a:p>
          <a:pPr marL="0" lvl="0" indent="0" algn="ctr" defTabSz="844550">
            <a:lnSpc>
              <a:spcPct val="90000"/>
            </a:lnSpc>
            <a:spcBef>
              <a:spcPct val="0"/>
            </a:spcBef>
            <a:spcAft>
              <a:spcPct val="35000"/>
            </a:spcAft>
            <a:buNone/>
          </a:pPr>
          <a:r>
            <a:rPr lang="es-MX" sz="1900" kern="1200" dirty="0"/>
            <a:t>Se sugiere un análisis  con más contenidos accesibles y un mayor número de usuarios para la generación de medidas estadísticamente más significativas</a:t>
          </a:r>
        </a:p>
      </dsp:txBody>
      <dsp:txXfrm rot="5400000">
        <a:off x="5972413" y="686461"/>
        <a:ext cx="2777370" cy="2059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68E39-EBED-4CB9-B20E-CACB4ED39F00}">
      <dsp:nvSpPr>
        <dsp:cNvPr id="0" name=""/>
        <dsp:cNvSpPr/>
      </dsp:nvSpPr>
      <dsp:spPr>
        <a:xfrm rot="10800000">
          <a:off x="1331859" y="1205"/>
          <a:ext cx="4414663" cy="879580"/>
        </a:xfrm>
        <a:prstGeom prst="homePlate">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871" tIns="87630" rIns="163576" bIns="87630" numCol="1" spcCol="1270" anchor="ctr" anchorCtr="0">
          <a:noAutofit/>
        </a:bodyPr>
        <a:lstStyle/>
        <a:p>
          <a:pPr marL="0" lvl="0" indent="0" algn="ctr" defTabSz="1022350">
            <a:lnSpc>
              <a:spcPct val="90000"/>
            </a:lnSpc>
            <a:spcBef>
              <a:spcPct val="0"/>
            </a:spcBef>
            <a:spcAft>
              <a:spcPct val="35000"/>
            </a:spcAft>
            <a:buNone/>
          </a:pPr>
          <a:r>
            <a:rPr lang="es-MX" sz="2300" kern="1200" dirty="0"/>
            <a:t>Requerimientos de mejores servicios</a:t>
          </a:r>
        </a:p>
      </dsp:txBody>
      <dsp:txXfrm rot="10800000">
        <a:off x="1551754" y="1205"/>
        <a:ext cx="4194768" cy="879580"/>
      </dsp:txXfrm>
    </dsp:sp>
    <dsp:sp modelId="{433E634F-1788-4AE1-A47C-2A3B18E29C17}">
      <dsp:nvSpPr>
        <dsp:cNvPr id="0" name=""/>
        <dsp:cNvSpPr/>
      </dsp:nvSpPr>
      <dsp:spPr>
        <a:xfrm>
          <a:off x="892068" y="1205"/>
          <a:ext cx="879580" cy="8795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264BF8-97BB-419E-AB0B-0EB380DEC390}">
      <dsp:nvSpPr>
        <dsp:cNvPr id="0" name=""/>
        <dsp:cNvSpPr/>
      </dsp:nvSpPr>
      <dsp:spPr>
        <a:xfrm rot="10800000">
          <a:off x="1331859" y="1143347"/>
          <a:ext cx="4414663" cy="879580"/>
        </a:xfrm>
        <a:prstGeom prst="homePlate">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871" tIns="87630" rIns="163576" bIns="87630" numCol="1" spcCol="1270" anchor="ctr" anchorCtr="0">
          <a:noAutofit/>
        </a:bodyPr>
        <a:lstStyle/>
        <a:p>
          <a:pPr marL="0" lvl="0" indent="0" algn="ctr" defTabSz="1022350">
            <a:lnSpc>
              <a:spcPct val="90000"/>
            </a:lnSpc>
            <a:spcBef>
              <a:spcPct val="0"/>
            </a:spcBef>
            <a:spcAft>
              <a:spcPct val="35000"/>
            </a:spcAft>
            <a:buNone/>
          </a:pPr>
          <a:r>
            <a:rPr lang="es-MX" sz="2300" kern="1200" dirty="0"/>
            <a:t>Beneficios para el usuario y para la calidad de la televisión</a:t>
          </a:r>
        </a:p>
      </dsp:txBody>
      <dsp:txXfrm rot="10800000">
        <a:off x="1551754" y="1143347"/>
        <a:ext cx="4194768" cy="879580"/>
      </dsp:txXfrm>
    </dsp:sp>
    <dsp:sp modelId="{D8F939D4-FD4B-493A-9A8D-1BFF36B19E6A}">
      <dsp:nvSpPr>
        <dsp:cNvPr id="0" name=""/>
        <dsp:cNvSpPr/>
      </dsp:nvSpPr>
      <dsp:spPr>
        <a:xfrm>
          <a:off x="892068" y="1143347"/>
          <a:ext cx="879580" cy="87958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EFA3D3-2F7B-430C-A314-04F7D6CF4DBC}">
      <dsp:nvSpPr>
        <dsp:cNvPr id="0" name=""/>
        <dsp:cNvSpPr/>
      </dsp:nvSpPr>
      <dsp:spPr>
        <a:xfrm rot="10800000">
          <a:off x="1331859" y="2285489"/>
          <a:ext cx="4414663" cy="879580"/>
        </a:xfrm>
        <a:prstGeom prst="homePlate">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871" tIns="87630" rIns="163576" bIns="87630" numCol="1" spcCol="1270" anchor="ctr" anchorCtr="0">
          <a:noAutofit/>
        </a:bodyPr>
        <a:lstStyle/>
        <a:p>
          <a:pPr marL="0" lvl="0" indent="0" algn="ctr" defTabSz="1022350">
            <a:lnSpc>
              <a:spcPct val="90000"/>
            </a:lnSpc>
            <a:spcBef>
              <a:spcPct val="0"/>
            </a:spcBef>
            <a:spcAft>
              <a:spcPct val="35000"/>
            </a:spcAft>
            <a:buNone/>
          </a:pPr>
          <a:r>
            <a:rPr lang="es-MX" sz="2300" kern="1200" dirty="0"/>
            <a:t>Mejor aprovechamiento del espectro radioeléctrico </a:t>
          </a:r>
        </a:p>
      </dsp:txBody>
      <dsp:txXfrm rot="10800000">
        <a:off x="1551754" y="2285489"/>
        <a:ext cx="4194768" cy="879580"/>
      </dsp:txXfrm>
    </dsp:sp>
    <dsp:sp modelId="{7F01E3E3-D97D-40F9-8E74-56B8C9FF019A}">
      <dsp:nvSpPr>
        <dsp:cNvPr id="0" name=""/>
        <dsp:cNvSpPr/>
      </dsp:nvSpPr>
      <dsp:spPr>
        <a:xfrm>
          <a:off x="892068" y="2285489"/>
          <a:ext cx="879580" cy="87958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B631D-15F0-4606-B794-D5AA95DD912F}">
      <dsp:nvSpPr>
        <dsp:cNvPr id="0" name=""/>
        <dsp:cNvSpPr/>
      </dsp:nvSpPr>
      <dsp:spPr>
        <a:xfrm>
          <a:off x="0" y="762471"/>
          <a:ext cx="3084844"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9418" tIns="270764" rIns="239418" bIns="92456" numCol="1" spcCol="1270" anchor="t" anchorCtr="0">
          <a:noAutofit/>
        </a:bodyPr>
        <a:lstStyle/>
        <a:p>
          <a:pPr marL="114300" lvl="1" indent="-114300" algn="l" defTabSz="577850">
            <a:lnSpc>
              <a:spcPct val="90000"/>
            </a:lnSpc>
            <a:spcBef>
              <a:spcPct val="0"/>
            </a:spcBef>
            <a:spcAft>
              <a:spcPct val="15000"/>
            </a:spcAft>
            <a:buChar char="•"/>
          </a:pPr>
          <a:r>
            <a:rPr lang="es-EC" sz="1300" kern="1200"/>
            <a:t>HDTV</a:t>
          </a:r>
        </a:p>
        <a:p>
          <a:pPr marL="114300" lvl="1" indent="-114300" algn="l" defTabSz="577850">
            <a:lnSpc>
              <a:spcPct val="90000"/>
            </a:lnSpc>
            <a:spcBef>
              <a:spcPct val="0"/>
            </a:spcBef>
            <a:spcAft>
              <a:spcPct val="15000"/>
            </a:spcAft>
            <a:buChar char="•"/>
          </a:pPr>
          <a:r>
            <a:rPr lang="es-EC" sz="1300" kern="1200"/>
            <a:t>SDTV</a:t>
          </a:r>
        </a:p>
        <a:p>
          <a:pPr marL="114300" lvl="1" indent="-114300" algn="l" defTabSz="577850">
            <a:lnSpc>
              <a:spcPct val="90000"/>
            </a:lnSpc>
            <a:spcBef>
              <a:spcPct val="0"/>
            </a:spcBef>
            <a:spcAft>
              <a:spcPct val="15000"/>
            </a:spcAft>
            <a:buChar char="•"/>
          </a:pPr>
          <a:r>
            <a:rPr lang="es-MX" sz="1300" i="1" kern="1200"/>
            <a:t>One seg</a:t>
          </a:r>
        </a:p>
      </dsp:txBody>
      <dsp:txXfrm>
        <a:off x="0" y="762471"/>
        <a:ext cx="3084844" cy="982800"/>
      </dsp:txXfrm>
    </dsp:sp>
    <dsp:sp modelId="{24B19F0A-E3E9-4934-805A-55F70482B078}">
      <dsp:nvSpPr>
        <dsp:cNvPr id="0" name=""/>
        <dsp:cNvSpPr/>
      </dsp:nvSpPr>
      <dsp:spPr>
        <a:xfrm>
          <a:off x="154242" y="570591"/>
          <a:ext cx="2159390" cy="38376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1620" tIns="0" rIns="81620" bIns="0" numCol="1" spcCol="1270" anchor="ctr" anchorCtr="0">
          <a:noAutofit/>
        </a:bodyPr>
        <a:lstStyle/>
        <a:p>
          <a:pPr marL="0" lvl="0" indent="0" algn="l" defTabSz="577850">
            <a:lnSpc>
              <a:spcPct val="90000"/>
            </a:lnSpc>
            <a:spcBef>
              <a:spcPct val="0"/>
            </a:spcBef>
            <a:spcAft>
              <a:spcPct val="35000"/>
            </a:spcAft>
            <a:buNone/>
          </a:pPr>
          <a:r>
            <a:rPr lang="es-EC" sz="1300" b="1" kern="1200"/>
            <a:t>Radiodifusión multimetida</a:t>
          </a:r>
        </a:p>
      </dsp:txBody>
      <dsp:txXfrm>
        <a:off x="172976" y="589325"/>
        <a:ext cx="2121922" cy="346292"/>
      </dsp:txXfrm>
    </dsp:sp>
    <dsp:sp modelId="{F5FC90D4-752E-4159-A0F6-FDA16B713545}">
      <dsp:nvSpPr>
        <dsp:cNvPr id="0" name=""/>
        <dsp:cNvSpPr/>
      </dsp:nvSpPr>
      <dsp:spPr>
        <a:xfrm>
          <a:off x="0" y="2007352"/>
          <a:ext cx="3084844" cy="7575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9418" tIns="270764" rIns="239418" bIns="92456" numCol="1" spcCol="1270" anchor="t" anchorCtr="0">
          <a:noAutofit/>
        </a:bodyPr>
        <a:lstStyle/>
        <a:p>
          <a:pPr marL="114300" lvl="1" indent="-114300" algn="l" defTabSz="577850">
            <a:lnSpc>
              <a:spcPct val="90000"/>
            </a:lnSpc>
            <a:spcBef>
              <a:spcPct val="0"/>
            </a:spcBef>
            <a:spcAft>
              <a:spcPct val="15000"/>
            </a:spcAft>
            <a:buChar char="•"/>
          </a:pPr>
          <a:r>
            <a:rPr lang="es-EC" sz="1300" kern="1200"/>
            <a:t>MPEG-2</a:t>
          </a:r>
        </a:p>
        <a:p>
          <a:pPr marL="114300" lvl="1" indent="-114300" algn="l" defTabSz="577850">
            <a:lnSpc>
              <a:spcPct val="90000"/>
            </a:lnSpc>
            <a:spcBef>
              <a:spcPct val="0"/>
            </a:spcBef>
            <a:spcAft>
              <a:spcPct val="15000"/>
            </a:spcAft>
            <a:buChar char="•"/>
          </a:pPr>
          <a:r>
            <a:rPr lang="es-EC" sz="1300" kern="1200"/>
            <a:t>Transport Stream (TS)</a:t>
          </a:r>
        </a:p>
      </dsp:txBody>
      <dsp:txXfrm>
        <a:off x="0" y="2007352"/>
        <a:ext cx="3084844" cy="757575"/>
      </dsp:txXfrm>
    </dsp:sp>
    <dsp:sp modelId="{62A60911-7F9B-415F-B216-314E07B69BF2}">
      <dsp:nvSpPr>
        <dsp:cNvPr id="0" name=""/>
        <dsp:cNvSpPr/>
      </dsp:nvSpPr>
      <dsp:spPr>
        <a:xfrm>
          <a:off x="154242" y="1815472"/>
          <a:ext cx="2159390" cy="38376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1620" tIns="0" rIns="81620" bIns="0" numCol="1" spcCol="1270" anchor="ctr" anchorCtr="0">
          <a:noAutofit/>
        </a:bodyPr>
        <a:lstStyle/>
        <a:p>
          <a:pPr marL="0" lvl="0" indent="0" algn="l" defTabSz="577850">
            <a:lnSpc>
              <a:spcPct val="90000"/>
            </a:lnSpc>
            <a:spcBef>
              <a:spcPct val="0"/>
            </a:spcBef>
            <a:spcAft>
              <a:spcPct val="35000"/>
            </a:spcAft>
            <a:buNone/>
          </a:pPr>
          <a:r>
            <a:rPr lang="es-EC" sz="1300" b="1" kern="1200"/>
            <a:t>Multiplexación</a:t>
          </a:r>
        </a:p>
      </dsp:txBody>
      <dsp:txXfrm>
        <a:off x="172976" y="1834206"/>
        <a:ext cx="2121922"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F8B6E-032F-431B-AF4D-15593850E79F}">
      <dsp:nvSpPr>
        <dsp:cNvPr id="0" name=""/>
        <dsp:cNvSpPr/>
      </dsp:nvSpPr>
      <dsp:spPr>
        <a:xfrm>
          <a:off x="1669982" y="2264"/>
          <a:ext cx="2699531" cy="1220955"/>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C" sz="1800" kern="1200" dirty="0"/>
            <a:t>Paquetes</a:t>
          </a:r>
        </a:p>
        <a:p>
          <a:pPr marL="171450" lvl="1" indent="-171450" algn="l" defTabSz="800100">
            <a:lnSpc>
              <a:spcPct val="90000"/>
            </a:lnSpc>
            <a:spcBef>
              <a:spcPct val="0"/>
            </a:spcBef>
            <a:spcAft>
              <a:spcPct val="15000"/>
            </a:spcAft>
            <a:buChar char="•"/>
          </a:pPr>
          <a:r>
            <a:rPr lang="es-EC" sz="1800" kern="1200" dirty="0"/>
            <a:t>188 bytes</a:t>
          </a:r>
        </a:p>
        <a:p>
          <a:pPr marL="171450" lvl="1" indent="-171450" algn="l" defTabSz="800100">
            <a:lnSpc>
              <a:spcPct val="90000"/>
            </a:lnSpc>
            <a:spcBef>
              <a:spcPct val="0"/>
            </a:spcBef>
            <a:spcAft>
              <a:spcPct val="15000"/>
            </a:spcAft>
            <a:buChar char="•"/>
          </a:pPr>
          <a:r>
            <a:rPr lang="es-EC" sz="1800" kern="1200" dirty="0"/>
            <a:t>4 cabecera</a:t>
          </a:r>
        </a:p>
        <a:p>
          <a:pPr marL="171450" lvl="1" indent="-171450" algn="l" defTabSz="800100">
            <a:lnSpc>
              <a:spcPct val="90000"/>
            </a:lnSpc>
            <a:spcBef>
              <a:spcPct val="0"/>
            </a:spcBef>
            <a:spcAft>
              <a:spcPct val="15000"/>
            </a:spcAft>
            <a:buChar char="•"/>
          </a:pPr>
          <a:r>
            <a:rPr lang="es-EC" sz="1800" kern="1200" dirty="0"/>
            <a:t>184 carga útil</a:t>
          </a:r>
        </a:p>
      </dsp:txBody>
      <dsp:txXfrm>
        <a:off x="1669982" y="2264"/>
        <a:ext cx="2699531" cy="1220955"/>
      </dsp:txXfrm>
    </dsp:sp>
    <dsp:sp modelId="{CBC592DE-96D3-42E4-918D-F074DC3FF606}">
      <dsp:nvSpPr>
        <dsp:cNvPr id="0" name=""/>
        <dsp:cNvSpPr/>
      </dsp:nvSpPr>
      <dsp:spPr>
        <a:xfrm>
          <a:off x="340362" y="2264"/>
          <a:ext cx="1208745" cy="1220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443252-F4F1-4CEB-93EE-691086BD86C5}">
      <dsp:nvSpPr>
        <dsp:cNvPr id="0" name=""/>
        <dsp:cNvSpPr/>
      </dsp:nvSpPr>
      <dsp:spPr>
        <a:xfrm>
          <a:off x="340362" y="1424677"/>
          <a:ext cx="2699531" cy="1220955"/>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C" sz="1800" kern="1200" dirty="0"/>
            <a:t>Cabecera</a:t>
          </a:r>
        </a:p>
        <a:p>
          <a:pPr marL="171450" lvl="1" indent="-171450" algn="l" defTabSz="800100">
            <a:lnSpc>
              <a:spcPct val="90000"/>
            </a:lnSpc>
            <a:spcBef>
              <a:spcPct val="0"/>
            </a:spcBef>
            <a:spcAft>
              <a:spcPct val="15000"/>
            </a:spcAft>
            <a:buChar char="•"/>
          </a:pPr>
          <a:r>
            <a:rPr lang="es-EC" sz="1800" kern="1200" dirty="0"/>
            <a:t>Información para:</a:t>
          </a:r>
        </a:p>
        <a:p>
          <a:pPr marL="171450" lvl="1" indent="-171450" algn="l" defTabSz="800100">
            <a:lnSpc>
              <a:spcPct val="90000"/>
            </a:lnSpc>
            <a:spcBef>
              <a:spcPct val="0"/>
            </a:spcBef>
            <a:spcAft>
              <a:spcPct val="15000"/>
            </a:spcAft>
            <a:buChar char="•"/>
          </a:pPr>
          <a:r>
            <a:rPr lang="es-EC" sz="1800" kern="1200" dirty="0"/>
            <a:t>Transmisión</a:t>
          </a:r>
        </a:p>
        <a:p>
          <a:pPr marL="171450" lvl="1" indent="-171450" algn="l" defTabSz="800100">
            <a:lnSpc>
              <a:spcPct val="90000"/>
            </a:lnSpc>
            <a:spcBef>
              <a:spcPct val="0"/>
            </a:spcBef>
            <a:spcAft>
              <a:spcPct val="15000"/>
            </a:spcAft>
            <a:buChar char="•"/>
          </a:pPr>
          <a:r>
            <a:rPr lang="es-EC" sz="1800" kern="1200" dirty="0"/>
            <a:t>Sincronización</a:t>
          </a:r>
        </a:p>
      </dsp:txBody>
      <dsp:txXfrm>
        <a:off x="340362" y="1424677"/>
        <a:ext cx="2699531" cy="1220955"/>
      </dsp:txXfrm>
    </dsp:sp>
    <dsp:sp modelId="{9785B3B4-FF22-4B82-BBB1-5405F71B696E}">
      <dsp:nvSpPr>
        <dsp:cNvPr id="0" name=""/>
        <dsp:cNvSpPr/>
      </dsp:nvSpPr>
      <dsp:spPr>
        <a:xfrm>
          <a:off x="3160768" y="1424677"/>
          <a:ext cx="1208745" cy="12209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0D13E-15CC-436D-B76B-100E7D618348}">
      <dsp:nvSpPr>
        <dsp:cNvPr id="0" name=""/>
        <dsp:cNvSpPr/>
      </dsp:nvSpPr>
      <dsp:spPr>
        <a:xfrm>
          <a:off x="1669982" y="2847090"/>
          <a:ext cx="2699531" cy="1220955"/>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C" sz="1800" kern="1200" dirty="0"/>
            <a:t>Carga útil</a:t>
          </a:r>
        </a:p>
        <a:p>
          <a:pPr marL="171450" lvl="1" indent="-171450" algn="l" defTabSz="800100">
            <a:lnSpc>
              <a:spcPct val="90000"/>
            </a:lnSpc>
            <a:spcBef>
              <a:spcPct val="0"/>
            </a:spcBef>
            <a:spcAft>
              <a:spcPct val="15000"/>
            </a:spcAft>
            <a:buChar char="•"/>
          </a:pPr>
          <a:r>
            <a:rPr lang="es-EC" sz="1800" kern="1200" dirty="0"/>
            <a:t>Paquetes PES</a:t>
          </a:r>
        </a:p>
        <a:p>
          <a:pPr marL="171450" lvl="1" indent="-171450" algn="l" defTabSz="800100">
            <a:lnSpc>
              <a:spcPct val="90000"/>
            </a:lnSpc>
            <a:spcBef>
              <a:spcPct val="0"/>
            </a:spcBef>
            <a:spcAft>
              <a:spcPct val="15000"/>
            </a:spcAft>
            <a:buChar char="•"/>
          </a:pPr>
          <a:r>
            <a:rPr lang="es-EC" sz="1800" kern="1200" dirty="0"/>
            <a:t>Bytes de relleno 0xFF</a:t>
          </a:r>
        </a:p>
      </dsp:txBody>
      <dsp:txXfrm>
        <a:off x="1669982" y="2847090"/>
        <a:ext cx="2699531" cy="1220955"/>
      </dsp:txXfrm>
    </dsp:sp>
    <dsp:sp modelId="{A003D1DE-A6F1-44CE-8F18-DDBD1A8F0AE8}">
      <dsp:nvSpPr>
        <dsp:cNvPr id="0" name=""/>
        <dsp:cNvSpPr/>
      </dsp:nvSpPr>
      <dsp:spPr>
        <a:xfrm>
          <a:off x="340362" y="2847090"/>
          <a:ext cx="1208745" cy="12209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C1087-335E-4B12-A167-9D8DB910F763}">
      <dsp:nvSpPr>
        <dsp:cNvPr id="0" name=""/>
        <dsp:cNvSpPr/>
      </dsp:nvSpPr>
      <dsp:spPr>
        <a:xfrm>
          <a:off x="2779595" y="30264"/>
          <a:ext cx="4411822" cy="1945802"/>
        </a:xfrm>
        <a:prstGeom prst="rightArrow">
          <a:avLst>
            <a:gd name="adj1" fmla="val 75000"/>
            <a:gd name="adj2" fmla="val 50000"/>
          </a:avLst>
        </a:prstGeom>
        <a:noFill/>
        <a:ln w="15875" cap="flat" cmpd="sng" algn="ctr">
          <a:solidFill>
            <a:schemeClr val="accent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r>
            <a:rPr lang="es-EC" sz="1800" kern="1200" dirty="0"/>
            <a:t>PAT</a:t>
          </a:r>
        </a:p>
        <a:p>
          <a:pPr marL="171450" lvl="1" indent="-171450" algn="l" defTabSz="800100">
            <a:lnSpc>
              <a:spcPct val="90000"/>
            </a:lnSpc>
            <a:spcBef>
              <a:spcPct val="0"/>
            </a:spcBef>
            <a:spcAft>
              <a:spcPct val="15000"/>
            </a:spcAft>
            <a:buChar char="•"/>
          </a:pPr>
          <a:r>
            <a:rPr lang="es-EC" sz="1800" kern="1200" dirty="0"/>
            <a:t>Asigna valor de PID a la tabla PMT</a:t>
          </a:r>
        </a:p>
        <a:p>
          <a:pPr marL="171450" lvl="1" indent="-171450" algn="l" defTabSz="800100">
            <a:lnSpc>
              <a:spcPct val="90000"/>
            </a:lnSpc>
            <a:spcBef>
              <a:spcPct val="0"/>
            </a:spcBef>
            <a:spcAft>
              <a:spcPct val="15000"/>
            </a:spcAft>
            <a:buChar char="•"/>
          </a:pPr>
          <a:r>
            <a:rPr lang="es-EC" sz="1800" kern="1200" dirty="0"/>
            <a:t>PID </a:t>
          </a:r>
          <a:r>
            <a:rPr lang="en-US" sz="1800" kern="1200" dirty="0"/>
            <a:t>= 0X00</a:t>
          </a:r>
          <a:endParaRPr lang="es-EC" sz="1800" kern="1200" dirty="0"/>
        </a:p>
      </dsp:txBody>
      <dsp:txXfrm>
        <a:off x="2779595" y="273489"/>
        <a:ext cx="3682146" cy="1459352"/>
      </dsp:txXfrm>
    </dsp:sp>
    <dsp:sp modelId="{F0976330-A153-433A-969F-5CF226ACAF83}">
      <dsp:nvSpPr>
        <dsp:cNvPr id="0" name=""/>
        <dsp:cNvSpPr/>
      </dsp:nvSpPr>
      <dsp:spPr>
        <a:xfrm>
          <a:off x="14" y="334399"/>
          <a:ext cx="2617975" cy="1360103"/>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C" sz="1800" b="0" kern="1200" dirty="0">
              <a:solidFill>
                <a:schemeClr val="tx1"/>
              </a:solidFill>
            </a:rPr>
            <a:t>Tabla de Asociación de Programa</a:t>
          </a:r>
        </a:p>
      </dsp:txBody>
      <dsp:txXfrm>
        <a:off x="66409" y="400794"/>
        <a:ext cx="2485185" cy="1227313"/>
      </dsp:txXfrm>
    </dsp:sp>
    <dsp:sp modelId="{E23CEA79-DACF-4E8C-9D46-71DBE1A9B082}">
      <dsp:nvSpPr>
        <dsp:cNvPr id="0" name=""/>
        <dsp:cNvSpPr/>
      </dsp:nvSpPr>
      <dsp:spPr>
        <a:xfrm>
          <a:off x="2779595" y="2231227"/>
          <a:ext cx="4411822" cy="2237219"/>
        </a:xfrm>
        <a:prstGeom prst="rightArrow">
          <a:avLst>
            <a:gd name="adj1" fmla="val 75000"/>
            <a:gd name="adj2" fmla="val 50000"/>
          </a:avLst>
        </a:prstGeom>
        <a:noFill/>
        <a:ln w="15875" cap="flat" cmpd="sng" algn="ctr">
          <a:solidFill>
            <a:schemeClr val="accent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C" sz="1800" kern="1200" dirty="0"/>
            <a:t>PMT</a:t>
          </a:r>
        </a:p>
        <a:p>
          <a:pPr marL="171450" lvl="1" indent="-171450" algn="l" defTabSz="800100">
            <a:lnSpc>
              <a:spcPct val="90000"/>
            </a:lnSpc>
            <a:spcBef>
              <a:spcPct val="0"/>
            </a:spcBef>
            <a:spcAft>
              <a:spcPct val="15000"/>
            </a:spcAft>
            <a:buChar char="•"/>
          </a:pPr>
          <a:r>
            <a:rPr lang="es-EC" sz="1800" kern="1200" dirty="0"/>
            <a:t>Identifica el número de programas del TS</a:t>
          </a:r>
        </a:p>
        <a:p>
          <a:pPr marL="171450" lvl="1" indent="-171450" algn="l" defTabSz="800100">
            <a:lnSpc>
              <a:spcPct val="90000"/>
            </a:lnSpc>
            <a:spcBef>
              <a:spcPct val="0"/>
            </a:spcBef>
            <a:spcAft>
              <a:spcPct val="15000"/>
            </a:spcAft>
            <a:buChar char="•"/>
          </a:pPr>
          <a:r>
            <a:rPr lang="es-MX" sz="1800" kern="1200" dirty="0"/>
            <a:t>Indica las características del contenido de cada servicio </a:t>
          </a:r>
          <a:endParaRPr lang="es-EC" sz="1800" kern="1200" dirty="0"/>
        </a:p>
        <a:p>
          <a:pPr marL="171450" lvl="1" indent="-171450" algn="l" defTabSz="800100">
            <a:lnSpc>
              <a:spcPct val="90000"/>
            </a:lnSpc>
            <a:spcBef>
              <a:spcPct val="0"/>
            </a:spcBef>
            <a:spcAft>
              <a:spcPct val="15000"/>
            </a:spcAft>
            <a:buChar char="•"/>
          </a:pPr>
          <a:r>
            <a:rPr lang="es-EC" sz="1800" kern="1200" dirty="0"/>
            <a:t>PID asignado por PAT</a:t>
          </a:r>
        </a:p>
      </dsp:txBody>
      <dsp:txXfrm>
        <a:off x="2779595" y="2510879"/>
        <a:ext cx="3572865" cy="1677915"/>
      </dsp:txXfrm>
    </dsp:sp>
    <dsp:sp modelId="{384F9140-C558-4D1A-A7F7-8BD1BC645D96}">
      <dsp:nvSpPr>
        <dsp:cNvPr id="0" name=""/>
        <dsp:cNvSpPr/>
      </dsp:nvSpPr>
      <dsp:spPr>
        <a:xfrm>
          <a:off x="14" y="2764854"/>
          <a:ext cx="2617975" cy="1348084"/>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C" sz="1800" b="0" kern="1200" dirty="0">
              <a:solidFill>
                <a:schemeClr val="tx1"/>
              </a:solidFill>
            </a:rPr>
            <a:t>Tabla de Mapeo de Programa</a:t>
          </a:r>
        </a:p>
      </dsp:txBody>
      <dsp:txXfrm>
        <a:off x="65822" y="2830662"/>
        <a:ext cx="2486359" cy="12164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5711-F833-4E75-A42F-8EFCE05FC322}">
      <dsp:nvSpPr>
        <dsp:cNvPr id="0" name=""/>
        <dsp:cNvSpPr/>
      </dsp:nvSpPr>
      <dsp:spPr>
        <a:xfrm>
          <a:off x="2267421" y="2122745"/>
          <a:ext cx="1677270" cy="1677270"/>
        </a:xfrm>
        <a:prstGeom prst="ellips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Servicio de CC</a:t>
          </a:r>
        </a:p>
      </dsp:txBody>
      <dsp:txXfrm>
        <a:off x="2513052" y="2368376"/>
        <a:ext cx="1186008" cy="1186008"/>
      </dsp:txXfrm>
    </dsp:sp>
    <dsp:sp modelId="{25716ACB-D027-47A3-A88C-790132C4B867}">
      <dsp:nvSpPr>
        <dsp:cNvPr id="0" name=""/>
        <dsp:cNvSpPr/>
      </dsp:nvSpPr>
      <dsp:spPr>
        <a:xfrm rot="12900000">
          <a:off x="1076778" y="1792387"/>
          <a:ext cx="1402253" cy="47802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1F1BDE-F798-4DF8-9D5C-55D5B2175EA1}">
      <dsp:nvSpPr>
        <dsp:cNvPr id="0" name=""/>
        <dsp:cNvSpPr/>
      </dsp:nvSpPr>
      <dsp:spPr>
        <a:xfrm>
          <a:off x="406871" y="991885"/>
          <a:ext cx="1593407" cy="127472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s-MX" sz="2200" kern="1200" dirty="0"/>
            <a:t>Tabla PMT</a:t>
          </a:r>
        </a:p>
      </dsp:txBody>
      <dsp:txXfrm>
        <a:off x="444206" y="1029220"/>
        <a:ext cx="1518737" cy="1200055"/>
      </dsp:txXfrm>
    </dsp:sp>
    <dsp:sp modelId="{AB0B3358-8518-478D-AC25-A0395393A1CF}">
      <dsp:nvSpPr>
        <dsp:cNvPr id="0" name=""/>
        <dsp:cNvSpPr/>
      </dsp:nvSpPr>
      <dsp:spPr>
        <a:xfrm rot="16200000">
          <a:off x="2404930" y="1100995"/>
          <a:ext cx="1402253" cy="47802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D2F0E8-91C1-4FFF-B90E-F180D76134C9}">
      <dsp:nvSpPr>
        <dsp:cNvPr id="0" name=""/>
        <dsp:cNvSpPr/>
      </dsp:nvSpPr>
      <dsp:spPr>
        <a:xfrm>
          <a:off x="2309353" y="1516"/>
          <a:ext cx="1593407" cy="127472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s-MX" sz="2200" kern="1200" dirty="0"/>
            <a:t>Paquetes de gestión de datos de CC</a:t>
          </a:r>
        </a:p>
      </dsp:txBody>
      <dsp:txXfrm>
        <a:off x="2346688" y="38851"/>
        <a:ext cx="1518737" cy="1200055"/>
      </dsp:txXfrm>
    </dsp:sp>
    <dsp:sp modelId="{E4B2C309-2C52-47F9-AF8D-4AEAC68A1CA3}">
      <dsp:nvSpPr>
        <dsp:cNvPr id="0" name=""/>
        <dsp:cNvSpPr/>
      </dsp:nvSpPr>
      <dsp:spPr>
        <a:xfrm rot="19500000">
          <a:off x="3733082" y="1792387"/>
          <a:ext cx="1402253" cy="478022"/>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3F507F-9874-4674-8749-8EDC912DDB67}">
      <dsp:nvSpPr>
        <dsp:cNvPr id="0" name=""/>
        <dsp:cNvSpPr/>
      </dsp:nvSpPr>
      <dsp:spPr>
        <a:xfrm>
          <a:off x="4211834" y="991885"/>
          <a:ext cx="1593407" cy="127472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s-MX" sz="2200" kern="1200" dirty="0"/>
            <a:t>Paquetes de texto de CC</a:t>
          </a:r>
        </a:p>
      </dsp:txBody>
      <dsp:txXfrm>
        <a:off x="4249169" y="1029220"/>
        <a:ext cx="1518737" cy="12000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7BC11-E5B5-4C8C-BF1E-218953128B81}">
      <dsp:nvSpPr>
        <dsp:cNvPr id="0" name=""/>
        <dsp:cNvSpPr/>
      </dsp:nvSpPr>
      <dsp:spPr>
        <a:xfrm>
          <a:off x="1235318" y="306185"/>
          <a:ext cx="1147034" cy="765071"/>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s-MX" sz="1400" kern="1200" dirty="0"/>
            <a:t>- Secuencia de palabras</a:t>
          </a:r>
        </a:p>
      </dsp:txBody>
      <dsp:txXfrm>
        <a:off x="1418843" y="306185"/>
        <a:ext cx="963508" cy="765071"/>
      </dsp:txXfrm>
    </dsp:sp>
    <dsp:sp modelId="{9B3AB37F-092A-4FB3-9F4B-E7A561A31FE2}">
      <dsp:nvSpPr>
        <dsp:cNvPr id="0" name=""/>
        <dsp:cNvSpPr/>
      </dsp:nvSpPr>
      <dsp:spPr>
        <a:xfrm>
          <a:off x="1235318" y="1071257"/>
          <a:ext cx="1147034" cy="765071"/>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s-MX" sz="1400" kern="1200" dirty="0"/>
            <a:t>- 188 bytes</a:t>
          </a:r>
        </a:p>
      </dsp:txBody>
      <dsp:txXfrm>
        <a:off x="1418843" y="1071257"/>
        <a:ext cx="963508" cy="765071"/>
      </dsp:txXfrm>
    </dsp:sp>
    <dsp:sp modelId="{D9CA240A-CF35-4EBB-B18B-7A540E432A5B}">
      <dsp:nvSpPr>
        <dsp:cNvPr id="0" name=""/>
        <dsp:cNvSpPr/>
      </dsp:nvSpPr>
      <dsp:spPr>
        <a:xfrm>
          <a:off x="1235318" y="1836329"/>
          <a:ext cx="1147034" cy="765071"/>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s-MX" sz="1400" kern="1200" dirty="0"/>
            <a:t>- PID</a:t>
          </a:r>
        </a:p>
      </dsp:txBody>
      <dsp:txXfrm>
        <a:off x="1418843" y="1836329"/>
        <a:ext cx="963508" cy="765071"/>
      </dsp:txXfrm>
    </dsp:sp>
    <dsp:sp modelId="{FB95849B-DB8B-4B16-A640-FB7101399528}">
      <dsp:nvSpPr>
        <dsp:cNvPr id="0" name=""/>
        <dsp:cNvSpPr/>
      </dsp:nvSpPr>
      <dsp:spPr>
        <a:xfrm>
          <a:off x="623566" y="310"/>
          <a:ext cx="764689" cy="76468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MX" sz="1500" kern="1200" dirty="0"/>
        </a:p>
      </dsp:txBody>
      <dsp:txXfrm>
        <a:off x="735552" y="112296"/>
        <a:ext cx="540717" cy="5407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0E5F6-5722-4C2B-8538-0000B4F221B6}">
      <dsp:nvSpPr>
        <dsp:cNvPr id="0" name=""/>
        <dsp:cNvSpPr/>
      </dsp:nvSpPr>
      <dsp:spPr>
        <a:xfrm>
          <a:off x="0" y="89802"/>
          <a:ext cx="6754191" cy="422136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9762A1-85E4-41E8-9721-939D2148EB4C}">
      <dsp:nvSpPr>
        <dsp:cNvPr id="0" name=""/>
        <dsp:cNvSpPr/>
      </dsp:nvSpPr>
      <dsp:spPr>
        <a:xfrm>
          <a:off x="665287" y="3228813"/>
          <a:ext cx="155346" cy="15534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D3E3F-0FDC-402E-91CA-A701212B6B8F}">
      <dsp:nvSpPr>
        <dsp:cNvPr id="0" name=""/>
        <dsp:cNvSpPr/>
      </dsp:nvSpPr>
      <dsp:spPr>
        <a:xfrm>
          <a:off x="742961" y="3306486"/>
          <a:ext cx="1154966" cy="100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15" tIns="0" rIns="0" bIns="0" numCol="1" spcCol="1270" anchor="t" anchorCtr="0">
          <a:noAutofit/>
        </a:bodyPr>
        <a:lstStyle/>
        <a:p>
          <a:pPr marL="0" lvl="0" indent="0" algn="ctr" defTabSz="666750">
            <a:lnSpc>
              <a:spcPct val="90000"/>
            </a:lnSpc>
            <a:spcBef>
              <a:spcPct val="0"/>
            </a:spcBef>
            <a:spcAft>
              <a:spcPct val="35000"/>
            </a:spcAft>
            <a:buNone/>
          </a:pPr>
          <a:r>
            <a:rPr lang="es-MX" sz="1500" kern="1200" dirty="0"/>
            <a:t>Secuencia de palabras </a:t>
          </a:r>
        </a:p>
      </dsp:txBody>
      <dsp:txXfrm>
        <a:off x="742961" y="3306486"/>
        <a:ext cx="1154966" cy="1004685"/>
      </dsp:txXfrm>
    </dsp:sp>
    <dsp:sp modelId="{2A2BA8B3-14F8-4895-A2EF-E39EEA4C48C0}">
      <dsp:nvSpPr>
        <dsp:cNvPr id="0" name=""/>
        <dsp:cNvSpPr/>
      </dsp:nvSpPr>
      <dsp:spPr>
        <a:xfrm>
          <a:off x="1762843" y="2246922"/>
          <a:ext cx="270167" cy="27016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C30E9B-E73F-4677-9440-23A4FA06E958}">
      <dsp:nvSpPr>
        <dsp:cNvPr id="0" name=""/>
        <dsp:cNvSpPr/>
      </dsp:nvSpPr>
      <dsp:spPr>
        <a:xfrm>
          <a:off x="1897927" y="2382006"/>
          <a:ext cx="1418380" cy="1929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156" tIns="0" rIns="0" bIns="0" numCol="1" spcCol="1270" anchor="t" anchorCtr="0">
          <a:noAutofit/>
        </a:bodyPr>
        <a:lstStyle/>
        <a:p>
          <a:pPr marL="0" lvl="0" indent="0" algn="ctr" defTabSz="666750">
            <a:lnSpc>
              <a:spcPct val="90000"/>
            </a:lnSpc>
            <a:spcBef>
              <a:spcPct val="0"/>
            </a:spcBef>
            <a:spcAft>
              <a:spcPct val="35000"/>
            </a:spcAft>
            <a:buNone/>
          </a:pPr>
          <a:r>
            <a:rPr lang="es-MX" sz="1500" kern="1200" dirty="0"/>
            <a:t>Referencia al video correspondiente </a:t>
          </a:r>
        </a:p>
      </dsp:txBody>
      <dsp:txXfrm>
        <a:off x="1897927" y="2382006"/>
        <a:ext cx="1418380" cy="1929165"/>
      </dsp:txXfrm>
    </dsp:sp>
    <dsp:sp modelId="{D08CCBD4-742F-4A02-8D99-F10D42338479}">
      <dsp:nvSpPr>
        <dsp:cNvPr id="0" name=""/>
        <dsp:cNvSpPr/>
      </dsp:nvSpPr>
      <dsp:spPr>
        <a:xfrm>
          <a:off x="3164338" y="1523379"/>
          <a:ext cx="357972" cy="35797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069F45-AA80-49E2-A4D9-84F0B3CC78AC}">
      <dsp:nvSpPr>
        <dsp:cNvPr id="0" name=""/>
        <dsp:cNvSpPr/>
      </dsp:nvSpPr>
      <dsp:spPr>
        <a:xfrm>
          <a:off x="3343324" y="1702365"/>
          <a:ext cx="1418380" cy="260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682" tIns="0" rIns="0" bIns="0" numCol="1" spcCol="1270" anchor="t" anchorCtr="0">
          <a:noAutofit/>
        </a:bodyPr>
        <a:lstStyle/>
        <a:p>
          <a:pPr marL="0" lvl="0" indent="0" algn="ctr" defTabSz="666750">
            <a:lnSpc>
              <a:spcPct val="90000"/>
            </a:lnSpc>
            <a:spcBef>
              <a:spcPct val="0"/>
            </a:spcBef>
            <a:spcAft>
              <a:spcPct val="35000"/>
            </a:spcAft>
            <a:buNone/>
          </a:pPr>
          <a:r>
            <a:rPr lang="es-MX" sz="1500" kern="1200" dirty="0"/>
            <a:t>Combina cada pista de video </a:t>
          </a:r>
        </a:p>
      </dsp:txBody>
      <dsp:txXfrm>
        <a:off x="3343324" y="1702365"/>
        <a:ext cx="1418380" cy="2608806"/>
      </dsp:txXfrm>
    </dsp:sp>
    <dsp:sp modelId="{D4DF85E9-6962-4C4A-9DE0-727D4DE3EC8F}">
      <dsp:nvSpPr>
        <dsp:cNvPr id="0" name=""/>
        <dsp:cNvSpPr/>
      </dsp:nvSpPr>
      <dsp:spPr>
        <a:xfrm>
          <a:off x="4690785" y="1044676"/>
          <a:ext cx="479547" cy="47954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A92350-3D52-435E-AF4E-814968271147}">
      <dsp:nvSpPr>
        <dsp:cNvPr id="0" name=""/>
        <dsp:cNvSpPr/>
      </dsp:nvSpPr>
      <dsp:spPr>
        <a:xfrm>
          <a:off x="4930559" y="1284450"/>
          <a:ext cx="1418380" cy="3026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102" tIns="0" rIns="0" bIns="0" numCol="1" spcCol="1270" anchor="t" anchorCtr="0">
          <a:noAutofit/>
        </a:bodyPr>
        <a:lstStyle/>
        <a:p>
          <a:pPr marL="0" lvl="0" indent="0" algn="ctr" defTabSz="666750">
            <a:lnSpc>
              <a:spcPct val="90000"/>
            </a:lnSpc>
            <a:spcBef>
              <a:spcPct val="0"/>
            </a:spcBef>
            <a:spcAft>
              <a:spcPct val="35000"/>
            </a:spcAft>
            <a:buNone/>
          </a:pPr>
          <a:r>
            <a:rPr lang="es-MX" sz="1500" kern="1200" dirty="0"/>
            <a:t>Secuencia de video única en LSEC</a:t>
          </a:r>
        </a:p>
      </dsp:txBody>
      <dsp:txXfrm>
        <a:off x="4930559" y="1284450"/>
        <a:ext cx="1418380" cy="30267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1BB4F-524A-462F-A323-B335BE8DD4EE}">
      <dsp:nvSpPr>
        <dsp:cNvPr id="0" name=""/>
        <dsp:cNvSpPr/>
      </dsp:nvSpPr>
      <dsp:spPr>
        <a:xfrm>
          <a:off x="1122714" y="1393"/>
          <a:ext cx="1340693" cy="1340693"/>
        </a:xfrm>
        <a:prstGeom prst="ellips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t>Video LSEC</a:t>
          </a:r>
        </a:p>
      </dsp:txBody>
      <dsp:txXfrm>
        <a:off x="1319054" y="197733"/>
        <a:ext cx="948013" cy="948013"/>
      </dsp:txXfrm>
    </dsp:sp>
    <dsp:sp modelId="{0E2436A9-197C-4ADC-B4AA-95D96A3C8268}">
      <dsp:nvSpPr>
        <dsp:cNvPr id="0" name=""/>
        <dsp:cNvSpPr/>
      </dsp:nvSpPr>
      <dsp:spPr>
        <a:xfrm>
          <a:off x="1448015" y="1438699"/>
          <a:ext cx="690091" cy="690091"/>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MX" sz="1100" kern="1200"/>
        </a:p>
      </dsp:txBody>
      <dsp:txXfrm>
        <a:off x="1539487" y="1702590"/>
        <a:ext cx="507147" cy="162309"/>
      </dsp:txXfrm>
    </dsp:sp>
    <dsp:sp modelId="{D1AEE806-F107-4FC4-B1ED-89AF8E6606E0}">
      <dsp:nvSpPr>
        <dsp:cNvPr id="0" name=""/>
        <dsp:cNvSpPr/>
      </dsp:nvSpPr>
      <dsp:spPr>
        <a:xfrm>
          <a:off x="1122714" y="2225403"/>
          <a:ext cx="1340693" cy="1440006"/>
        </a:xfrm>
        <a:prstGeom prst="ellips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t>Contenido multimedia original</a:t>
          </a:r>
        </a:p>
      </dsp:txBody>
      <dsp:txXfrm>
        <a:off x="1319054" y="2436287"/>
        <a:ext cx="948013" cy="1018238"/>
      </dsp:txXfrm>
    </dsp:sp>
    <dsp:sp modelId="{8A74B1FE-188F-4094-A003-0AC0F3A3D2DC}">
      <dsp:nvSpPr>
        <dsp:cNvPr id="0" name=""/>
        <dsp:cNvSpPr/>
      </dsp:nvSpPr>
      <dsp:spPr>
        <a:xfrm>
          <a:off x="2641879" y="1612096"/>
          <a:ext cx="378360" cy="44261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2641879" y="1700618"/>
        <a:ext cx="264852" cy="265566"/>
      </dsp:txXfrm>
    </dsp:sp>
    <dsp:sp modelId="{DA7C4C4A-B649-4918-AB67-F7CA2F3B1BC9}">
      <dsp:nvSpPr>
        <dsp:cNvPr id="0" name=""/>
        <dsp:cNvSpPr/>
      </dsp:nvSpPr>
      <dsp:spPr>
        <a:xfrm>
          <a:off x="3177295" y="871355"/>
          <a:ext cx="1924093" cy="1924093"/>
        </a:xfrm>
        <a:prstGeom prst="ellipse">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MX" sz="2300" kern="1200" dirty="0"/>
            <a:t>Único flujo de transporte</a:t>
          </a:r>
        </a:p>
      </dsp:txBody>
      <dsp:txXfrm>
        <a:off x="3459072" y="1153132"/>
        <a:ext cx="1360539" cy="13605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E5F0F-A65D-4AED-96FC-58B8D0F7ABA9}" type="datetimeFigureOut">
              <a:rPr lang="es-MX" smtClean="0"/>
              <a:t>06/08/2020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6E759-D189-4108-A6C0-1BAC6A10C125}" type="slidenum">
              <a:rPr lang="es-MX" smtClean="0"/>
              <a:t>‹Nº›</a:t>
            </a:fld>
            <a:endParaRPr lang="es-MX"/>
          </a:p>
        </p:txBody>
      </p:sp>
    </p:spTree>
    <p:extLst>
      <p:ext uri="{BB962C8B-B14F-4D97-AF65-F5344CB8AC3E}">
        <p14:creationId xmlns:p14="http://schemas.microsoft.com/office/powerpoint/2010/main" val="198527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4</a:t>
            </a:fld>
            <a:endParaRPr lang="es-MX"/>
          </a:p>
        </p:txBody>
      </p:sp>
    </p:spTree>
    <p:extLst>
      <p:ext uri="{BB962C8B-B14F-4D97-AF65-F5344CB8AC3E}">
        <p14:creationId xmlns:p14="http://schemas.microsoft.com/office/powerpoint/2010/main" val="228987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16</a:t>
            </a:fld>
            <a:endParaRPr lang="es-MX"/>
          </a:p>
        </p:txBody>
      </p:sp>
    </p:spTree>
    <p:extLst>
      <p:ext uri="{BB962C8B-B14F-4D97-AF65-F5344CB8AC3E}">
        <p14:creationId xmlns:p14="http://schemas.microsoft.com/office/powerpoint/2010/main" val="1541103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18</a:t>
            </a:fld>
            <a:endParaRPr lang="es-MX"/>
          </a:p>
        </p:txBody>
      </p:sp>
    </p:spTree>
    <p:extLst>
      <p:ext uri="{BB962C8B-B14F-4D97-AF65-F5344CB8AC3E}">
        <p14:creationId xmlns:p14="http://schemas.microsoft.com/office/powerpoint/2010/main" val="1264179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19</a:t>
            </a:fld>
            <a:endParaRPr lang="es-MX"/>
          </a:p>
        </p:txBody>
      </p:sp>
    </p:spTree>
    <p:extLst>
      <p:ext uri="{BB962C8B-B14F-4D97-AF65-F5344CB8AC3E}">
        <p14:creationId xmlns:p14="http://schemas.microsoft.com/office/powerpoint/2010/main" val="146448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20</a:t>
            </a:fld>
            <a:endParaRPr lang="es-MX"/>
          </a:p>
        </p:txBody>
      </p:sp>
    </p:spTree>
    <p:extLst>
      <p:ext uri="{BB962C8B-B14F-4D97-AF65-F5344CB8AC3E}">
        <p14:creationId xmlns:p14="http://schemas.microsoft.com/office/powerpoint/2010/main" val="164968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21</a:t>
            </a:fld>
            <a:endParaRPr lang="es-MX"/>
          </a:p>
        </p:txBody>
      </p:sp>
    </p:spTree>
    <p:extLst>
      <p:ext uri="{BB962C8B-B14F-4D97-AF65-F5344CB8AC3E}">
        <p14:creationId xmlns:p14="http://schemas.microsoft.com/office/powerpoint/2010/main" val="504553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22</a:t>
            </a:fld>
            <a:endParaRPr lang="es-MX"/>
          </a:p>
        </p:txBody>
      </p:sp>
    </p:spTree>
    <p:extLst>
      <p:ext uri="{BB962C8B-B14F-4D97-AF65-F5344CB8AC3E}">
        <p14:creationId xmlns:p14="http://schemas.microsoft.com/office/powerpoint/2010/main" val="403134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23</a:t>
            </a:fld>
            <a:endParaRPr lang="es-MX"/>
          </a:p>
        </p:txBody>
      </p:sp>
    </p:spTree>
    <p:extLst>
      <p:ext uri="{BB962C8B-B14F-4D97-AF65-F5344CB8AC3E}">
        <p14:creationId xmlns:p14="http://schemas.microsoft.com/office/powerpoint/2010/main" val="4050033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24</a:t>
            </a:fld>
            <a:endParaRPr lang="es-MX"/>
          </a:p>
        </p:txBody>
      </p:sp>
    </p:spTree>
    <p:extLst>
      <p:ext uri="{BB962C8B-B14F-4D97-AF65-F5344CB8AC3E}">
        <p14:creationId xmlns:p14="http://schemas.microsoft.com/office/powerpoint/2010/main" val="3170100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25</a:t>
            </a:fld>
            <a:endParaRPr lang="es-MX"/>
          </a:p>
        </p:txBody>
      </p:sp>
    </p:spTree>
    <p:extLst>
      <p:ext uri="{BB962C8B-B14F-4D97-AF65-F5344CB8AC3E}">
        <p14:creationId xmlns:p14="http://schemas.microsoft.com/office/powerpoint/2010/main" val="2740173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26</a:t>
            </a:fld>
            <a:endParaRPr lang="es-MX"/>
          </a:p>
        </p:txBody>
      </p:sp>
    </p:spTree>
    <p:extLst>
      <p:ext uri="{BB962C8B-B14F-4D97-AF65-F5344CB8AC3E}">
        <p14:creationId xmlns:p14="http://schemas.microsoft.com/office/powerpoint/2010/main" val="150000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5</a:t>
            </a:fld>
            <a:endParaRPr lang="es-MX"/>
          </a:p>
        </p:txBody>
      </p:sp>
    </p:spTree>
    <p:extLst>
      <p:ext uri="{BB962C8B-B14F-4D97-AF65-F5344CB8AC3E}">
        <p14:creationId xmlns:p14="http://schemas.microsoft.com/office/powerpoint/2010/main" val="3600376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27</a:t>
            </a:fld>
            <a:endParaRPr lang="es-MX"/>
          </a:p>
        </p:txBody>
      </p:sp>
    </p:spTree>
    <p:extLst>
      <p:ext uri="{BB962C8B-B14F-4D97-AF65-F5344CB8AC3E}">
        <p14:creationId xmlns:p14="http://schemas.microsoft.com/office/powerpoint/2010/main" val="3920564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28</a:t>
            </a:fld>
            <a:endParaRPr lang="es-MX"/>
          </a:p>
        </p:txBody>
      </p:sp>
    </p:spTree>
    <p:extLst>
      <p:ext uri="{BB962C8B-B14F-4D97-AF65-F5344CB8AC3E}">
        <p14:creationId xmlns:p14="http://schemas.microsoft.com/office/powerpoint/2010/main" val="3195973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29</a:t>
            </a:fld>
            <a:endParaRPr lang="es-MX"/>
          </a:p>
        </p:txBody>
      </p:sp>
    </p:spTree>
    <p:extLst>
      <p:ext uri="{BB962C8B-B14F-4D97-AF65-F5344CB8AC3E}">
        <p14:creationId xmlns:p14="http://schemas.microsoft.com/office/powerpoint/2010/main" val="578152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31</a:t>
            </a:fld>
            <a:endParaRPr lang="es-MX"/>
          </a:p>
        </p:txBody>
      </p:sp>
    </p:spTree>
    <p:extLst>
      <p:ext uri="{BB962C8B-B14F-4D97-AF65-F5344CB8AC3E}">
        <p14:creationId xmlns:p14="http://schemas.microsoft.com/office/powerpoint/2010/main" val="4144883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146E759-D189-4108-A6C0-1BAC6A10C125}" type="slidenum">
              <a:rPr lang="es-MX" smtClean="0"/>
              <a:t>32</a:t>
            </a:fld>
            <a:endParaRPr lang="es-MX"/>
          </a:p>
        </p:txBody>
      </p:sp>
    </p:spTree>
    <p:extLst>
      <p:ext uri="{BB962C8B-B14F-4D97-AF65-F5344CB8AC3E}">
        <p14:creationId xmlns:p14="http://schemas.microsoft.com/office/powerpoint/2010/main" val="862578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33</a:t>
            </a:fld>
            <a:endParaRPr lang="es-MX"/>
          </a:p>
        </p:txBody>
      </p:sp>
    </p:spTree>
    <p:extLst>
      <p:ext uri="{BB962C8B-B14F-4D97-AF65-F5344CB8AC3E}">
        <p14:creationId xmlns:p14="http://schemas.microsoft.com/office/powerpoint/2010/main" val="2655355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34</a:t>
            </a:fld>
            <a:endParaRPr lang="es-MX"/>
          </a:p>
        </p:txBody>
      </p:sp>
    </p:spTree>
    <p:extLst>
      <p:ext uri="{BB962C8B-B14F-4D97-AF65-F5344CB8AC3E}">
        <p14:creationId xmlns:p14="http://schemas.microsoft.com/office/powerpoint/2010/main" val="1337862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36</a:t>
            </a:fld>
            <a:endParaRPr lang="es-MX"/>
          </a:p>
        </p:txBody>
      </p:sp>
    </p:spTree>
    <p:extLst>
      <p:ext uri="{BB962C8B-B14F-4D97-AF65-F5344CB8AC3E}">
        <p14:creationId xmlns:p14="http://schemas.microsoft.com/office/powerpoint/2010/main" val="1529160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37</a:t>
            </a:fld>
            <a:endParaRPr lang="es-MX"/>
          </a:p>
        </p:txBody>
      </p:sp>
    </p:spTree>
    <p:extLst>
      <p:ext uri="{BB962C8B-B14F-4D97-AF65-F5344CB8AC3E}">
        <p14:creationId xmlns:p14="http://schemas.microsoft.com/office/powerpoint/2010/main" val="66721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9</a:t>
            </a:fld>
            <a:endParaRPr lang="es-MX"/>
          </a:p>
        </p:txBody>
      </p:sp>
    </p:spTree>
    <p:extLst>
      <p:ext uri="{BB962C8B-B14F-4D97-AF65-F5344CB8AC3E}">
        <p14:creationId xmlns:p14="http://schemas.microsoft.com/office/powerpoint/2010/main" val="11745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10</a:t>
            </a:fld>
            <a:endParaRPr lang="es-MX"/>
          </a:p>
        </p:txBody>
      </p:sp>
    </p:spTree>
    <p:extLst>
      <p:ext uri="{BB962C8B-B14F-4D97-AF65-F5344CB8AC3E}">
        <p14:creationId xmlns:p14="http://schemas.microsoft.com/office/powerpoint/2010/main" val="134454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11</a:t>
            </a:fld>
            <a:endParaRPr lang="es-MX"/>
          </a:p>
        </p:txBody>
      </p:sp>
    </p:spTree>
    <p:extLst>
      <p:ext uri="{BB962C8B-B14F-4D97-AF65-F5344CB8AC3E}">
        <p14:creationId xmlns:p14="http://schemas.microsoft.com/office/powerpoint/2010/main" val="284469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kern="1200" dirty="0">
              <a:solidFill>
                <a:schemeClr val="tx1"/>
              </a:solidFill>
              <a:effectLst/>
              <a:latin typeface="+mn-lt"/>
              <a:ea typeface="+mn-ea"/>
              <a:cs typeface="+mn-cs"/>
            </a:endParaRPr>
          </a:p>
          <a:p>
            <a:endParaRPr lang="es-MX"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12</a:t>
            </a:fld>
            <a:endParaRPr lang="es-MX"/>
          </a:p>
        </p:txBody>
      </p:sp>
    </p:spTree>
    <p:extLst>
      <p:ext uri="{BB962C8B-B14F-4D97-AF65-F5344CB8AC3E}">
        <p14:creationId xmlns:p14="http://schemas.microsoft.com/office/powerpoint/2010/main" val="347373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13</a:t>
            </a:fld>
            <a:endParaRPr lang="es-MX"/>
          </a:p>
        </p:txBody>
      </p:sp>
    </p:spTree>
    <p:extLst>
      <p:ext uri="{BB962C8B-B14F-4D97-AF65-F5344CB8AC3E}">
        <p14:creationId xmlns:p14="http://schemas.microsoft.com/office/powerpoint/2010/main" val="406454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14</a:t>
            </a:fld>
            <a:endParaRPr lang="es-MX"/>
          </a:p>
        </p:txBody>
      </p:sp>
    </p:spTree>
    <p:extLst>
      <p:ext uri="{BB962C8B-B14F-4D97-AF65-F5344CB8AC3E}">
        <p14:creationId xmlns:p14="http://schemas.microsoft.com/office/powerpoint/2010/main" val="3926668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146E759-D189-4108-A6C0-1BAC6A10C125}" type="slidenum">
              <a:rPr lang="es-MX" smtClean="0"/>
              <a:t>15</a:t>
            </a:fld>
            <a:endParaRPr lang="es-MX"/>
          </a:p>
        </p:txBody>
      </p:sp>
    </p:spTree>
    <p:extLst>
      <p:ext uri="{BB962C8B-B14F-4D97-AF65-F5344CB8AC3E}">
        <p14:creationId xmlns:p14="http://schemas.microsoft.com/office/powerpoint/2010/main" val="189361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6069957-F234-4363-8522-CE5EF3834DA9}" type="datetimeFigureOut">
              <a:rPr lang="es-MX" smtClean="0"/>
              <a:t>06/08/2020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5133B9D-53DE-43E8-AD6A-73C971C72F9B}"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92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6069957-F234-4363-8522-CE5EF3834DA9}" type="datetimeFigureOut">
              <a:rPr lang="es-MX" smtClean="0"/>
              <a:t>06/08/2020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5133B9D-53DE-43E8-AD6A-73C971C72F9B}" type="slidenum">
              <a:rPr lang="es-MX" smtClean="0"/>
              <a:t>‹Nº›</a:t>
            </a:fld>
            <a:endParaRPr lang="es-MX"/>
          </a:p>
        </p:txBody>
      </p:sp>
    </p:spTree>
    <p:extLst>
      <p:ext uri="{BB962C8B-B14F-4D97-AF65-F5344CB8AC3E}">
        <p14:creationId xmlns:p14="http://schemas.microsoft.com/office/powerpoint/2010/main" val="30475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6069957-F234-4363-8522-CE5EF3834DA9}" type="datetimeFigureOut">
              <a:rPr lang="es-MX" smtClean="0"/>
              <a:t>06/08/2020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5133B9D-53DE-43E8-AD6A-73C971C72F9B}" type="slidenum">
              <a:rPr lang="es-MX" smtClean="0"/>
              <a:t>‹Nº›</a:t>
            </a:fld>
            <a:endParaRPr lang="es-MX"/>
          </a:p>
        </p:txBody>
      </p:sp>
    </p:spTree>
    <p:extLst>
      <p:ext uri="{BB962C8B-B14F-4D97-AF65-F5344CB8AC3E}">
        <p14:creationId xmlns:p14="http://schemas.microsoft.com/office/powerpoint/2010/main" val="411989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6069957-F234-4363-8522-CE5EF3834DA9}" type="datetimeFigureOut">
              <a:rPr lang="es-MX" smtClean="0"/>
              <a:t>06/08/2020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5133B9D-53DE-43E8-AD6A-73C971C72F9B}" type="slidenum">
              <a:rPr lang="es-MX" smtClean="0"/>
              <a:t>‹Nº›</a:t>
            </a:fld>
            <a:endParaRPr lang="es-MX"/>
          </a:p>
        </p:txBody>
      </p:sp>
    </p:spTree>
    <p:extLst>
      <p:ext uri="{BB962C8B-B14F-4D97-AF65-F5344CB8AC3E}">
        <p14:creationId xmlns:p14="http://schemas.microsoft.com/office/powerpoint/2010/main" val="3556362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76069957-F234-4363-8522-CE5EF3834DA9}" type="datetimeFigureOut">
              <a:rPr lang="es-MX" smtClean="0"/>
              <a:t>06/08/2020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5133B9D-53DE-43E8-AD6A-73C971C72F9B}"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23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6069957-F234-4363-8522-CE5EF3834DA9}" type="datetimeFigureOut">
              <a:rPr lang="es-MX" smtClean="0"/>
              <a:t>06/08/2020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5133B9D-53DE-43E8-AD6A-73C971C72F9B}" type="slidenum">
              <a:rPr lang="es-MX" smtClean="0"/>
              <a:t>‹Nº›</a:t>
            </a:fld>
            <a:endParaRPr lang="es-MX"/>
          </a:p>
        </p:txBody>
      </p:sp>
    </p:spTree>
    <p:extLst>
      <p:ext uri="{BB962C8B-B14F-4D97-AF65-F5344CB8AC3E}">
        <p14:creationId xmlns:p14="http://schemas.microsoft.com/office/powerpoint/2010/main" val="125421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6069957-F234-4363-8522-CE5EF3834DA9}" type="datetimeFigureOut">
              <a:rPr lang="es-MX" smtClean="0"/>
              <a:t>06/08/2020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5133B9D-53DE-43E8-AD6A-73C971C72F9B}" type="slidenum">
              <a:rPr lang="es-MX" smtClean="0"/>
              <a:t>‹Nº›</a:t>
            </a:fld>
            <a:endParaRPr lang="es-MX"/>
          </a:p>
        </p:txBody>
      </p:sp>
    </p:spTree>
    <p:extLst>
      <p:ext uri="{BB962C8B-B14F-4D97-AF65-F5344CB8AC3E}">
        <p14:creationId xmlns:p14="http://schemas.microsoft.com/office/powerpoint/2010/main" val="379468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6069957-F234-4363-8522-CE5EF3834DA9}" type="datetimeFigureOut">
              <a:rPr lang="es-MX" smtClean="0"/>
              <a:t>06/08/2020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5133B9D-53DE-43E8-AD6A-73C971C72F9B}" type="slidenum">
              <a:rPr lang="es-MX" smtClean="0"/>
              <a:t>‹Nº›</a:t>
            </a:fld>
            <a:endParaRPr lang="es-MX"/>
          </a:p>
        </p:txBody>
      </p:sp>
    </p:spTree>
    <p:extLst>
      <p:ext uri="{BB962C8B-B14F-4D97-AF65-F5344CB8AC3E}">
        <p14:creationId xmlns:p14="http://schemas.microsoft.com/office/powerpoint/2010/main" val="293383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069957-F234-4363-8522-CE5EF3834DA9}" type="datetimeFigureOut">
              <a:rPr lang="es-MX" smtClean="0"/>
              <a:t>06/08/2020</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95133B9D-53DE-43E8-AD6A-73C971C72F9B}" type="slidenum">
              <a:rPr lang="es-MX" smtClean="0"/>
              <a:t>‹Nº›</a:t>
            </a:fld>
            <a:endParaRPr lang="es-MX"/>
          </a:p>
        </p:txBody>
      </p:sp>
    </p:spTree>
    <p:extLst>
      <p:ext uri="{BB962C8B-B14F-4D97-AF65-F5344CB8AC3E}">
        <p14:creationId xmlns:p14="http://schemas.microsoft.com/office/powerpoint/2010/main" val="3494678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069957-F234-4363-8522-CE5EF3834DA9}" type="datetimeFigureOut">
              <a:rPr lang="es-MX" smtClean="0"/>
              <a:t>06/08/2020</a:t>
            </a:fld>
            <a:endParaRPr lang="es-MX"/>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133B9D-53DE-43E8-AD6A-73C971C72F9B}" type="slidenum">
              <a:rPr lang="es-MX" smtClean="0"/>
              <a:t>‹Nº›</a:t>
            </a:fld>
            <a:endParaRPr lang="es-MX"/>
          </a:p>
        </p:txBody>
      </p:sp>
    </p:spTree>
    <p:extLst>
      <p:ext uri="{BB962C8B-B14F-4D97-AF65-F5344CB8AC3E}">
        <p14:creationId xmlns:p14="http://schemas.microsoft.com/office/powerpoint/2010/main" val="47346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76069957-F234-4363-8522-CE5EF3834DA9}" type="datetimeFigureOut">
              <a:rPr lang="es-MX" smtClean="0"/>
              <a:t>06/08/2020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5133B9D-53DE-43E8-AD6A-73C971C72F9B}" type="slidenum">
              <a:rPr lang="es-MX" smtClean="0"/>
              <a:t>‹Nº›</a:t>
            </a:fld>
            <a:endParaRPr lang="es-MX"/>
          </a:p>
        </p:txBody>
      </p:sp>
    </p:spTree>
    <p:extLst>
      <p:ext uri="{BB962C8B-B14F-4D97-AF65-F5344CB8AC3E}">
        <p14:creationId xmlns:p14="http://schemas.microsoft.com/office/powerpoint/2010/main" val="2861978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6069957-F234-4363-8522-CE5EF3834DA9}" type="datetimeFigureOut">
              <a:rPr lang="es-MX" smtClean="0"/>
              <a:t>06/08/2020</a:t>
            </a:fld>
            <a:endParaRPr lang="es-MX"/>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5133B9D-53DE-43E8-AD6A-73C971C72F9B}" type="slidenum">
              <a:rPr lang="es-MX" smtClean="0"/>
              <a:t>‹Nº›</a:t>
            </a:fld>
            <a:endParaRPr lang="es-MX"/>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347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0.png"/><Relationship Id="rId7" Type="http://schemas.openxmlformats.org/officeDocument/2006/relationships/diagramColors" Target="../diagrams/colors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51.png"/><Relationship Id="rId4" Type="http://schemas.openxmlformats.org/officeDocument/2006/relationships/image" Target="../media/image50.gif"/></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gi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FC39319-DCF7-422E-964E-791C47BFB5FC}"/>
              </a:ext>
            </a:extLst>
          </p:cNvPr>
          <p:cNvSpPr>
            <a:spLocks noGrp="1"/>
          </p:cNvSpPr>
          <p:nvPr>
            <p:ph type="subTitle" idx="1"/>
          </p:nvPr>
        </p:nvSpPr>
        <p:spPr>
          <a:xfrm>
            <a:off x="1097280" y="3527969"/>
            <a:ext cx="10058400" cy="911510"/>
          </a:xfrm>
        </p:spPr>
        <p:txBody>
          <a:bodyPr>
            <a:normAutofit fontScale="92500" lnSpcReduction="10000"/>
          </a:bodyPr>
          <a:lstStyle/>
          <a:p>
            <a:pPr algn="ctr"/>
            <a:r>
              <a:rPr lang="es-EC" b="1" dirty="0"/>
              <a:t>IMPLEMENTACIÓN PILOTO DEL LENGUAJE DE SEÑAS ECUATORIANO POR MEDIO DE INSERCIÓN DE PISTAS DE VIDEO PARA TELEVISIÓN DIGITAL TERRESTRE</a:t>
            </a:r>
            <a:endParaRPr lang="es-EC" b="1" dirty="0">
              <a:solidFill>
                <a:schemeClr val="tx1"/>
              </a:solidFill>
            </a:endParaRPr>
          </a:p>
        </p:txBody>
      </p:sp>
      <p:sp>
        <p:nvSpPr>
          <p:cNvPr id="2" name="Título 1">
            <a:extLst>
              <a:ext uri="{FF2B5EF4-FFF2-40B4-BE49-F238E27FC236}">
                <a16:creationId xmlns:a16="http://schemas.microsoft.com/office/drawing/2014/main" id="{8FEC3CAA-C30F-404F-8878-FAD080367A0F}"/>
              </a:ext>
            </a:extLst>
          </p:cNvPr>
          <p:cNvSpPr>
            <a:spLocks noGrp="1"/>
          </p:cNvSpPr>
          <p:nvPr>
            <p:ph type="ctrTitle"/>
          </p:nvPr>
        </p:nvSpPr>
        <p:spPr>
          <a:xfrm>
            <a:off x="1097280" y="1617406"/>
            <a:ext cx="10058400" cy="1811594"/>
          </a:xfrm>
        </p:spPr>
        <p:txBody>
          <a:bodyPr>
            <a:normAutofit/>
          </a:bodyPr>
          <a:lstStyle/>
          <a:p>
            <a:pPr algn="ctr"/>
            <a:r>
              <a:rPr lang="es-EC" sz="2000" dirty="0"/>
              <a:t>DEPARTAMENTO DE ELÉCTRICA, ELECTRÓNICA Y TELECOMUNICACIONES</a:t>
            </a:r>
            <a:br>
              <a:rPr lang="es-EC" sz="2400" dirty="0"/>
            </a:br>
            <a:br>
              <a:rPr lang="es-EC" sz="2400" dirty="0"/>
            </a:br>
            <a:r>
              <a:rPr lang="es-EC" sz="2400" dirty="0"/>
              <a:t>CARRERA DE INGENIERÍA ELECTRÓNICA EN TELECOMUNICACIONES</a:t>
            </a:r>
            <a:br>
              <a:rPr lang="es-EC" sz="2400" dirty="0"/>
            </a:br>
            <a:br>
              <a:rPr lang="es-EC" sz="2400" dirty="0"/>
            </a:br>
            <a:r>
              <a:rPr lang="es-EC" sz="2400" u="sng" dirty="0"/>
              <a:t>Trabajo de Titulación</a:t>
            </a:r>
            <a:endParaRPr lang="es-EC" sz="3600" u="sng" dirty="0"/>
          </a:p>
        </p:txBody>
      </p:sp>
      <p:pic>
        <p:nvPicPr>
          <p:cNvPr id="1026" name="Picture 2" descr="Resultado de imagen para espe logo">
            <a:extLst>
              <a:ext uri="{FF2B5EF4-FFF2-40B4-BE49-F238E27FC236}">
                <a16:creationId xmlns:a16="http://schemas.microsoft.com/office/drawing/2014/main" id="{320FB4FB-48BA-4E82-9724-FDE068858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569" y="252314"/>
            <a:ext cx="4960291" cy="128076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31D2FAD-2EFD-4211-AF1F-6ED7CA265BDB}"/>
              </a:ext>
            </a:extLst>
          </p:cNvPr>
          <p:cNvSpPr txBox="1"/>
          <p:nvPr/>
        </p:nvSpPr>
        <p:spPr>
          <a:xfrm>
            <a:off x="1097280" y="4664765"/>
            <a:ext cx="10058400" cy="1323439"/>
          </a:xfrm>
          <a:prstGeom prst="rect">
            <a:avLst/>
          </a:prstGeom>
          <a:noFill/>
        </p:spPr>
        <p:txBody>
          <a:bodyPr wrap="square" rtlCol="0">
            <a:spAutoFit/>
          </a:bodyPr>
          <a:lstStyle/>
          <a:p>
            <a:pPr algn="ctr"/>
            <a:r>
              <a:rPr lang="es-EC" sz="2000" dirty="0"/>
              <a:t>AUTOR: MARTÍN SEBASTIÁN SANTAMARÍA MORALES</a:t>
            </a:r>
            <a:br>
              <a:rPr lang="es-EC" sz="2000" dirty="0"/>
            </a:br>
            <a:r>
              <a:rPr lang="es-EC" sz="2000" dirty="0"/>
              <a:t>DIRECTOR: ING. GONZALO OLMEDO CIFUENTES PhD.</a:t>
            </a:r>
          </a:p>
          <a:p>
            <a:pPr algn="ctr"/>
            <a:endParaRPr lang="es-EC" sz="2000" dirty="0"/>
          </a:p>
          <a:p>
            <a:pPr algn="ctr"/>
            <a:r>
              <a:rPr lang="es-EC" sz="2000" dirty="0"/>
              <a:t>SANGOLQUÍ, 2020</a:t>
            </a:r>
          </a:p>
        </p:txBody>
      </p:sp>
      <p:pic>
        <p:nvPicPr>
          <p:cNvPr id="5" name="Picture 2" descr="Logo">
            <a:extLst>
              <a:ext uri="{FF2B5EF4-FFF2-40B4-BE49-F238E27FC236}">
                <a16:creationId xmlns:a16="http://schemas.microsoft.com/office/drawing/2014/main" id="{06421A91-0B07-4224-86B3-42BBC8101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517" y="4788321"/>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C39E567D-D2A9-4C97-896C-C302E3D054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18" y="4784884"/>
            <a:ext cx="1087314" cy="1079762"/>
          </a:xfrm>
          <a:prstGeom prst="rect">
            <a:avLst/>
          </a:prstGeom>
        </p:spPr>
      </p:pic>
    </p:spTree>
    <p:extLst>
      <p:ext uri="{BB962C8B-B14F-4D97-AF65-F5344CB8AC3E}">
        <p14:creationId xmlns:p14="http://schemas.microsoft.com/office/powerpoint/2010/main" val="1933848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5A42EF-68E6-4808-81CD-E5ABD0ED92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E56C395-B4AF-4765-B5D1-8042D99C994E}"/>
              </a:ext>
            </a:extLst>
          </p:cNvPr>
          <p:cNvSpPr>
            <a:spLocks noGrp="1"/>
          </p:cNvSpPr>
          <p:nvPr>
            <p:ph type="title"/>
          </p:nvPr>
        </p:nvSpPr>
        <p:spPr>
          <a:xfrm>
            <a:off x="6411685" y="634946"/>
            <a:ext cx="5127171" cy="1450757"/>
          </a:xfrm>
        </p:spPr>
        <p:txBody>
          <a:bodyPr>
            <a:normAutofit/>
          </a:bodyPr>
          <a:lstStyle/>
          <a:p>
            <a:r>
              <a:rPr lang="es-MX" dirty="0"/>
              <a:t>Lenguaje de señas Ecuatoriano (LSEC)</a:t>
            </a:r>
          </a:p>
        </p:txBody>
      </p:sp>
      <p:pic>
        <p:nvPicPr>
          <p:cNvPr id="4" name="Imagen 3">
            <a:extLst>
              <a:ext uri="{FF2B5EF4-FFF2-40B4-BE49-F238E27FC236}">
                <a16:creationId xmlns:a16="http://schemas.microsoft.com/office/drawing/2014/main" id="{035C5D55-1330-48FD-AFA5-6EB2870495FF}"/>
              </a:ext>
            </a:extLst>
          </p:cNvPr>
          <p:cNvPicPr>
            <a:picLocks noChangeAspect="1"/>
          </p:cNvPicPr>
          <p:nvPr/>
        </p:nvPicPr>
        <p:blipFill>
          <a:blip r:embed="rId3"/>
          <a:stretch>
            <a:fillRect/>
          </a:stretch>
        </p:blipFill>
        <p:spPr>
          <a:xfrm>
            <a:off x="745132" y="645106"/>
            <a:ext cx="5247747" cy="5247747"/>
          </a:xfrm>
          <a:prstGeom prst="rect">
            <a:avLst/>
          </a:prstGeom>
        </p:spPr>
      </p:pic>
      <p:cxnSp>
        <p:nvCxnSpPr>
          <p:cNvPr id="11" name="Straight Connector 10">
            <a:extLst>
              <a:ext uri="{FF2B5EF4-FFF2-40B4-BE49-F238E27FC236}">
                <a16:creationId xmlns:a16="http://schemas.microsoft.com/office/drawing/2014/main" id="{3C4A154E-1950-4755-A5FC-5998EE0CC1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900FA9C-3967-41F6-A585-9631F848637B}"/>
              </a:ext>
            </a:extLst>
          </p:cNvPr>
          <p:cNvSpPr>
            <a:spLocks noGrp="1"/>
          </p:cNvSpPr>
          <p:nvPr>
            <p:ph idx="1"/>
          </p:nvPr>
        </p:nvSpPr>
        <p:spPr>
          <a:xfrm>
            <a:off x="6411684" y="2198914"/>
            <a:ext cx="5127172" cy="3670180"/>
          </a:xfrm>
        </p:spPr>
        <p:txBody>
          <a:bodyPr>
            <a:normAutofit/>
          </a:bodyPr>
          <a:lstStyle/>
          <a:p>
            <a:pPr algn="just">
              <a:buFont typeface="Arial" panose="020B0604020202020204" pitchFamily="34" charset="0"/>
              <a:buChar char="•"/>
            </a:pPr>
            <a:endParaRPr lang="es-MX" dirty="0"/>
          </a:p>
          <a:p>
            <a:pPr algn="just">
              <a:buFont typeface="Arial" panose="020B0604020202020204" pitchFamily="34" charset="0"/>
              <a:buChar char="•"/>
            </a:pPr>
            <a:r>
              <a:rPr lang="es-MX" dirty="0"/>
              <a:t>Art.70 de la Ley Orgánica de Discapacidades del Ecuador, es reconocida como lengua propia y medio de comunicación </a:t>
            </a:r>
          </a:p>
          <a:p>
            <a:pPr algn="just">
              <a:buFont typeface="Arial" panose="020B0604020202020204" pitchFamily="34" charset="0"/>
              <a:buChar char="•"/>
            </a:pPr>
            <a:r>
              <a:rPr lang="es-MX" dirty="0"/>
              <a:t>El CONADIS con el apoyo de la Federación Nacional de Sordos del Ecuador (FENASEC) y la Universidad Tecnológica Indoamérica (UTI) desarrollaron el diccionario de lengua de señas ecuatoriano “Gabriel Román” </a:t>
            </a:r>
          </a:p>
        </p:txBody>
      </p:sp>
      <p:sp>
        <p:nvSpPr>
          <p:cNvPr id="13" name="Rectangle 12">
            <a:extLst>
              <a:ext uri="{FF2B5EF4-FFF2-40B4-BE49-F238E27FC236}">
                <a16:creationId xmlns:a16="http://schemas.microsoft.com/office/drawing/2014/main" id="{3FE9C285-56FB-4B36-8ECA-C2D6596AA9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37C076B-00B1-4629-B27F-A86F9885FB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7428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F704E6-8138-4671-A6ED-69CEF93384CF}"/>
              </a:ext>
            </a:extLst>
          </p:cNvPr>
          <p:cNvSpPr>
            <a:spLocks noGrp="1"/>
          </p:cNvSpPr>
          <p:nvPr>
            <p:ph type="title"/>
          </p:nvPr>
        </p:nvSpPr>
        <p:spPr/>
        <p:txBody>
          <a:bodyPr/>
          <a:lstStyle/>
          <a:p>
            <a:r>
              <a:rPr lang="es-MX" dirty="0"/>
              <a:t>Televisión digital terrestre </a:t>
            </a:r>
          </a:p>
        </p:txBody>
      </p:sp>
      <p:graphicFrame>
        <p:nvGraphicFramePr>
          <p:cNvPr id="8" name="Diagrama 7">
            <a:extLst>
              <a:ext uri="{FF2B5EF4-FFF2-40B4-BE49-F238E27FC236}">
                <a16:creationId xmlns:a16="http://schemas.microsoft.com/office/drawing/2014/main" id="{FAED7D9D-A3D3-44E6-BAC1-266D0E8924F4}"/>
              </a:ext>
            </a:extLst>
          </p:cNvPr>
          <p:cNvGraphicFramePr/>
          <p:nvPr>
            <p:extLst>
              <p:ext uri="{D42A27DB-BD31-4B8C-83A1-F6EECF244321}">
                <p14:modId xmlns:p14="http://schemas.microsoft.com/office/powerpoint/2010/main" val="2720975880"/>
              </p:ext>
            </p:extLst>
          </p:nvPr>
        </p:nvGraphicFramePr>
        <p:xfrm>
          <a:off x="0" y="2345414"/>
          <a:ext cx="6638591" cy="316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Los desafios de la TV en la era digital | Revista Merca2.0 |">
            <a:extLst>
              <a:ext uri="{FF2B5EF4-FFF2-40B4-BE49-F238E27FC236}">
                <a16:creationId xmlns:a16="http://schemas.microsoft.com/office/drawing/2014/main" id="{95D01C2F-B4E9-4EBD-8BAE-FC2550EE38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3180" y="1932361"/>
            <a:ext cx="4762500" cy="3629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22939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CFC9789-57F4-4B9C-ABAA-6F7C8BADCA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B54F538-07DE-4652-B506-5D16E3EBBB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03D56195-A6AC-4958-8B87-F7D009353EB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038B8727-D318-4B70-B353-C390602FF3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B0C8367-28B6-4EF1-B182-01BEC98727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E10B327-C156-42DE-BDA4-2CE6C4B7E21F}"/>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a:solidFill>
                  <a:srgbClr val="FFFFFF"/>
                </a:solidFill>
              </a:rPr>
              <a:t>Estándar ISDB-Tb</a:t>
            </a:r>
          </a:p>
        </p:txBody>
      </p:sp>
      <p:sp>
        <p:nvSpPr>
          <p:cNvPr id="25" name="Rectangle 24">
            <a:extLst>
              <a:ext uri="{FF2B5EF4-FFF2-40B4-BE49-F238E27FC236}">
                <a16:creationId xmlns:a16="http://schemas.microsoft.com/office/drawing/2014/main" id="{649E3F4C-17F5-49E4-B05F-80C6B348AF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n 6">
            <a:extLst>
              <a:ext uri="{FF2B5EF4-FFF2-40B4-BE49-F238E27FC236}">
                <a16:creationId xmlns:a16="http://schemas.microsoft.com/office/drawing/2014/main" id="{EE07AE23-01ED-4DA5-A9F7-54777F60694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742017" y="1686219"/>
            <a:ext cx="6798082" cy="3485561"/>
          </a:xfrm>
          <a:prstGeom prst="rect">
            <a:avLst/>
          </a:prstGeom>
          <a:noFill/>
        </p:spPr>
      </p:pic>
      <p:graphicFrame>
        <p:nvGraphicFramePr>
          <p:cNvPr id="10" name="Diagrama 9">
            <a:extLst>
              <a:ext uri="{FF2B5EF4-FFF2-40B4-BE49-F238E27FC236}">
                <a16:creationId xmlns:a16="http://schemas.microsoft.com/office/drawing/2014/main" id="{092523FE-FA0A-4FC1-B041-15753F884F59}"/>
              </a:ext>
            </a:extLst>
          </p:cNvPr>
          <p:cNvGraphicFramePr/>
          <p:nvPr>
            <p:extLst>
              <p:ext uri="{D42A27DB-BD31-4B8C-83A1-F6EECF244321}">
                <p14:modId xmlns:p14="http://schemas.microsoft.com/office/powerpoint/2010/main" val="2413151128"/>
              </p:ext>
            </p:extLst>
          </p:nvPr>
        </p:nvGraphicFramePr>
        <p:xfrm>
          <a:off x="492371" y="2653800"/>
          <a:ext cx="3084844" cy="33355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17549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FFEA1-1B69-4F42-B552-0CCF725968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A3C9226-5EC8-460B-82D7-72AA994DF9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2A90A9D-33DF-408E-BF4C-F82588935C9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7D8A9447-DEFF-40A5-8673-B7A365C3F8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8E7F57E8-73EF-4DE5-89A6-4F507292090D}"/>
              </a:ext>
            </a:extLst>
          </p:cNvPr>
          <p:cNvPicPr>
            <a:picLocks noChangeAspect="1"/>
          </p:cNvPicPr>
          <p:nvPr/>
        </p:nvPicPr>
        <p:blipFill rotWithShape="1">
          <a:blip r:embed="rId3">
            <a:extLst>
              <a:ext uri="{28A0092B-C50C-407E-A947-70E740481C1C}">
                <a14:useLocalDpi xmlns:a14="http://schemas.microsoft.com/office/drawing/2010/main" val="0"/>
              </a:ext>
            </a:extLst>
          </a:blip>
          <a:srcRect l="4482" r="1188"/>
          <a:stretch/>
        </p:blipFill>
        <p:spPr>
          <a:xfrm>
            <a:off x="194444" y="1989000"/>
            <a:ext cx="7298612" cy="28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a:extLst>
              <a:ext uri="{FF2B5EF4-FFF2-40B4-BE49-F238E27FC236}">
                <a16:creationId xmlns:a16="http://schemas.microsoft.com/office/drawing/2014/main" id="{290C21F9-FD6D-4457-B130-1A531F242B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A1160FE7-475A-447B-BB84-E9F7BF0098EF}"/>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Transport Stream (TS)</a:t>
            </a:r>
          </a:p>
        </p:txBody>
      </p:sp>
      <p:sp>
        <p:nvSpPr>
          <p:cNvPr id="20" name="Rectangle 19">
            <a:extLst>
              <a:ext uri="{FF2B5EF4-FFF2-40B4-BE49-F238E27FC236}">
                <a16:creationId xmlns:a16="http://schemas.microsoft.com/office/drawing/2014/main" id="{28F6EF4B-2F40-485B-9F36-084731486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0676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4FF1224-DD9F-4CDE-B154-6D86B3537709}"/>
              </a:ext>
            </a:extLst>
          </p:cNvPr>
          <p:cNvPicPr/>
          <p:nvPr/>
        </p:nvPicPr>
        <p:blipFill rotWithShape="1">
          <a:blip r:embed="rId3" cstate="print">
            <a:extLst>
              <a:ext uri="{28A0092B-C50C-407E-A947-70E740481C1C}">
                <a14:useLocalDpi xmlns:a14="http://schemas.microsoft.com/office/drawing/2010/main" val="0"/>
              </a:ext>
            </a:extLst>
          </a:blip>
          <a:srcRect l="21475" t="46227" b="2027"/>
          <a:stretch/>
        </p:blipFill>
        <p:spPr bwMode="auto">
          <a:xfrm>
            <a:off x="5873722" y="1975209"/>
            <a:ext cx="5544000" cy="2592000"/>
          </a:xfrm>
          <a:prstGeom prst="rect">
            <a:avLst/>
          </a:prstGeom>
          <a:noFill/>
          <a:ln>
            <a:noFill/>
          </a:ln>
          <a:extLst>
            <a:ext uri="{53640926-AAD7-44D8-BBD7-CCE9431645EC}">
              <a14:shadowObscured xmlns:a14="http://schemas.microsoft.com/office/drawing/2010/main"/>
            </a:ext>
          </a:extLst>
        </p:spPr>
      </p:pic>
      <p:graphicFrame>
        <p:nvGraphicFramePr>
          <p:cNvPr id="8" name="Diagrama 7">
            <a:extLst>
              <a:ext uri="{FF2B5EF4-FFF2-40B4-BE49-F238E27FC236}">
                <a16:creationId xmlns:a16="http://schemas.microsoft.com/office/drawing/2014/main" id="{84F849B0-074E-4261-9A9E-EA3D693FD45F}"/>
              </a:ext>
            </a:extLst>
          </p:cNvPr>
          <p:cNvGraphicFramePr/>
          <p:nvPr>
            <p:extLst>
              <p:ext uri="{D42A27DB-BD31-4B8C-83A1-F6EECF244321}">
                <p14:modId xmlns:p14="http://schemas.microsoft.com/office/powerpoint/2010/main" val="1395371830"/>
              </p:ext>
            </p:extLst>
          </p:nvPr>
        </p:nvGraphicFramePr>
        <p:xfrm>
          <a:off x="564489" y="1236054"/>
          <a:ext cx="4709876" cy="4070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4498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AA4D72-D6B9-4B27-A9AF-17A2A3A40921}"/>
              </a:ext>
            </a:extLst>
          </p:cNvPr>
          <p:cNvSpPr>
            <a:spLocks noGrp="1"/>
          </p:cNvSpPr>
          <p:nvPr>
            <p:ph type="title"/>
          </p:nvPr>
        </p:nvSpPr>
        <p:spPr>
          <a:xfrm>
            <a:off x="1097280" y="286603"/>
            <a:ext cx="10058400" cy="1450757"/>
          </a:xfrm>
        </p:spPr>
        <p:txBody>
          <a:bodyPr/>
          <a:lstStyle/>
          <a:p>
            <a:r>
              <a:rPr lang="es-MX" dirty="0"/>
              <a:t>Paquetes PES</a:t>
            </a:r>
          </a:p>
        </p:txBody>
      </p:sp>
      <p:sp>
        <p:nvSpPr>
          <p:cNvPr id="5" name="Marcador de contenido 4">
            <a:extLst>
              <a:ext uri="{FF2B5EF4-FFF2-40B4-BE49-F238E27FC236}">
                <a16:creationId xmlns:a16="http://schemas.microsoft.com/office/drawing/2014/main" id="{57274E17-0BCC-4581-8545-EFE5B3F05D19}"/>
              </a:ext>
            </a:extLst>
          </p:cNvPr>
          <p:cNvSpPr>
            <a:spLocks noGrp="1"/>
          </p:cNvSpPr>
          <p:nvPr>
            <p:ph sz="half" idx="2"/>
          </p:nvPr>
        </p:nvSpPr>
        <p:spPr>
          <a:xfrm>
            <a:off x="7267903" y="1845735"/>
            <a:ext cx="3887777" cy="4023360"/>
          </a:xfrm>
        </p:spPr>
        <p:txBody>
          <a:bodyPr/>
          <a:lstStyle/>
          <a:p>
            <a:pPr>
              <a:buFont typeface="Arial" panose="020B0604020202020204" pitchFamily="34" charset="0"/>
              <a:buChar char="•"/>
            </a:pPr>
            <a:endParaRPr lang="es-MX" dirty="0"/>
          </a:p>
          <a:p>
            <a:pPr>
              <a:buFont typeface="Arial" panose="020B0604020202020204" pitchFamily="34" charset="0"/>
              <a:buChar char="•"/>
            </a:pPr>
            <a:endParaRPr lang="es-MX" dirty="0"/>
          </a:p>
          <a:p>
            <a:pPr algn="just">
              <a:buFont typeface="Arial" panose="020B0604020202020204" pitchFamily="34" charset="0"/>
              <a:buChar char="•"/>
            </a:pPr>
            <a:r>
              <a:rPr lang="es-MX" dirty="0"/>
              <a:t>Encargados de transportar la información de </a:t>
            </a:r>
            <a:r>
              <a:rPr lang="es-MX" dirty="0" err="1"/>
              <a:t>Closed</a:t>
            </a:r>
            <a:r>
              <a:rPr lang="es-MX" dirty="0"/>
              <a:t> </a:t>
            </a:r>
            <a:r>
              <a:rPr lang="es-MX" dirty="0" err="1"/>
              <a:t>Caption</a:t>
            </a:r>
            <a:r>
              <a:rPr lang="es-MX" dirty="0"/>
              <a:t> </a:t>
            </a:r>
          </a:p>
          <a:p>
            <a:pPr algn="just">
              <a:buFont typeface="Arial" panose="020B0604020202020204" pitchFamily="34" charset="0"/>
              <a:buChar char="•"/>
            </a:pPr>
            <a:r>
              <a:rPr lang="es-MX" dirty="0" err="1"/>
              <a:t>Start</a:t>
            </a:r>
            <a:r>
              <a:rPr lang="es-MX" dirty="0"/>
              <a:t> </a:t>
            </a:r>
            <a:r>
              <a:rPr lang="es-MX" dirty="0" err="1"/>
              <a:t>code</a:t>
            </a:r>
            <a:r>
              <a:rPr lang="es-MX" dirty="0"/>
              <a:t> </a:t>
            </a:r>
            <a:r>
              <a:rPr lang="es-MX" dirty="0" err="1"/>
              <a:t>prefix</a:t>
            </a:r>
            <a:r>
              <a:rPr lang="es-MX" dirty="0"/>
              <a:t>: Indica el comienzo de un paquete PES</a:t>
            </a:r>
          </a:p>
          <a:p>
            <a:pPr algn="just">
              <a:buFont typeface="Arial" panose="020B0604020202020204" pitchFamily="34" charset="0"/>
              <a:buChar char="•"/>
            </a:pPr>
            <a:r>
              <a:rPr lang="es-MX" dirty="0" err="1"/>
              <a:t>Stream</a:t>
            </a:r>
            <a:r>
              <a:rPr lang="es-MX" dirty="0"/>
              <a:t> ID: Identifica el tipo de contenido </a:t>
            </a:r>
          </a:p>
        </p:txBody>
      </p:sp>
      <p:pic>
        <p:nvPicPr>
          <p:cNvPr id="6" name="Imagen 5">
            <a:extLst>
              <a:ext uri="{FF2B5EF4-FFF2-40B4-BE49-F238E27FC236}">
                <a16:creationId xmlns:a16="http://schemas.microsoft.com/office/drawing/2014/main" id="{97A03931-55EA-4B8F-8870-A74750061C92}"/>
              </a:ext>
            </a:extLst>
          </p:cNvPr>
          <p:cNvPicPr>
            <a:picLocks noChangeAspect="1"/>
          </p:cNvPicPr>
          <p:nvPr/>
        </p:nvPicPr>
        <p:blipFill>
          <a:blip r:embed="rId3"/>
          <a:stretch>
            <a:fillRect/>
          </a:stretch>
        </p:blipFill>
        <p:spPr>
          <a:xfrm>
            <a:off x="236483" y="2476290"/>
            <a:ext cx="6648450" cy="2762250"/>
          </a:xfrm>
          <a:prstGeom prst="rect">
            <a:avLst/>
          </a:prstGeom>
        </p:spPr>
      </p:pic>
    </p:spTree>
    <p:extLst>
      <p:ext uri="{BB962C8B-B14F-4D97-AF65-F5344CB8AC3E}">
        <p14:creationId xmlns:p14="http://schemas.microsoft.com/office/powerpoint/2010/main" val="695139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695D1E-69F7-44FF-A33F-7144F95BFD1B}"/>
              </a:ext>
            </a:extLst>
          </p:cNvPr>
          <p:cNvSpPr>
            <a:spLocks noGrp="1"/>
          </p:cNvSpPr>
          <p:nvPr>
            <p:ph type="title"/>
          </p:nvPr>
        </p:nvSpPr>
        <p:spPr/>
        <p:txBody>
          <a:bodyPr/>
          <a:lstStyle/>
          <a:p>
            <a:r>
              <a:rPr lang="es-MX" dirty="0"/>
              <a:t>Tablas PSI/SI</a:t>
            </a:r>
          </a:p>
        </p:txBody>
      </p:sp>
      <p:graphicFrame>
        <p:nvGraphicFramePr>
          <p:cNvPr id="7" name="Diagrama 6">
            <a:extLst>
              <a:ext uri="{FF2B5EF4-FFF2-40B4-BE49-F238E27FC236}">
                <a16:creationId xmlns:a16="http://schemas.microsoft.com/office/drawing/2014/main" id="{AEBE3CE1-D4C6-4157-8288-AEBCC40D8052}"/>
              </a:ext>
            </a:extLst>
          </p:cNvPr>
          <p:cNvGraphicFramePr/>
          <p:nvPr>
            <p:extLst>
              <p:ext uri="{D42A27DB-BD31-4B8C-83A1-F6EECF244321}">
                <p14:modId xmlns:p14="http://schemas.microsoft.com/office/powerpoint/2010/main" val="3344962991"/>
              </p:ext>
            </p:extLst>
          </p:nvPr>
        </p:nvGraphicFramePr>
        <p:xfrm>
          <a:off x="2419481" y="1737360"/>
          <a:ext cx="7353038" cy="4521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127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95C55F-4286-4A2A-A05E-2D274D82F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E2561D9-068B-4BC7-85F6-AE6A7C34B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D61BACF2-0F18-493C-99AB-363E614710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43AFC8-D8D0-4784-B08C-6324FA88E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4B1A56-8AFB-4D4F-8D98-1E832D6FF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048DDD5-E2F2-45F9-AF2D-8F8E5AE9ECA5}"/>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Agenda</a:t>
            </a:r>
          </a:p>
        </p:txBody>
      </p:sp>
      <p:sp>
        <p:nvSpPr>
          <p:cNvPr id="19" name="Rectangle 18">
            <a:extLst>
              <a:ext uri="{FF2B5EF4-FFF2-40B4-BE49-F238E27FC236}">
                <a16:creationId xmlns:a16="http://schemas.microsoft.com/office/drawing/2014/main" id="{F8E828FC-05B4-4BA4-92D3-3DF79D42D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AF929DE-96D9-4877-A2FF-ACCE8DC897D4}"/>
              </a:ext>
            </a:extLst>
          </p:cNvPr>
          <p:cNvSpPr txBox="1"/>
          <p:nvPr/>
        </p:nvSpPr>
        <p:spPr>
          <a:xfrm>
            <a:off x="6570206" y="1111753"/>
            <a:ext cx="5057396" cy="462827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Introducción</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Objetivos</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a:solidFill>
                  <a:schemeClr val="tx1">
                    <a:lumMod val="85000"/>
                    <a:lumOff val="15000"/>
                  </a:schemeClr>
                </a:solidFill>
              </a:rPr>
              <a:t>Marco </a:t>
            </a:r>
            <a:r>
              <a:rPr lang="en-US" dirty="0" err="1">
                <a:solidFill>
                  <a:schemeClr val="tx1">
                    <a:lumMod val="85000"/>
                    <a:lumOff val="15000"/>
                  </a:schemeClr>
                </a:solidFill>
              </a:rPr>
              <a:t>Teórico</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accent1"/>
                </a:solidFill>
              </a:rPr>
              <a:t>Metodología</a:t>
            </a:r>
            <a:endParaRPr lang="en-US" dirty="0">
              <a:solidFill>
                <a:schemeClr val="accent1"/>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Resultados</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Discusión</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Conclusiones</a:t>
            </a:r>
            <a:r>
              <a:rPr lang="en-US" dirty="0">
                <a:solidFill>
                  <a:schemeClr val="tx1">
                    <a:lumMod val="85000"/>
                    <a:lumOff val="15000"/>
                  </a:schemeClr>
                </a:solidFill>
              </a:rPr>
              <a:t>, </a:t>
            </a:r>
            <a:r>
              <a:rPr lang="en-US" dirty="0" err="1">
                <a:solidFill>
                  <a:schemeClr val="tx1">
                    <a:lumMod val="85000"/>
                    <a:lumOff val="15000"/>
                  </a:schemeClr>
                </a:solidFill>
              </a:rPr>
              <a:t>Recomendaciones</a:t>
            </a:r>
            <a:r>
              <a:rPr lang="en-US" dirty="0">
                <a:solidFill>
                  <a:schemeClr val="tx1">
                    <a:lumMod val="85000"/>
                    <a:lumOff val="15000"/>
                  </a:schemeClr>
                </a:solidFill>
              </a:rPr>
              <a:t> y </a:t>
            </a:r>
            <a:r>
              <a:rPr lang="en-US" dirty="0" err="1">
                <a:solidFill>
                  <a:schemeClr val="tx1">
                    <a:lumMod val="85000"/>
                    <a:lumOff val="15000"/>
                  </a:schemeClr>
                </a:solidFill>
              </a:rPr>
              <a:t>Trabajos</a:t>
            </a:r>
            <a:r>
              <a:rPr lang="en-US" dirty="0">
                <a:solidFill>
                  <a:schemeClr val="tx1">
                    <a:lumMod val="85000"/>
                    <a:lumOff val="15000"/>
                  </a:schemeClr>
                </a:solidFill>
              </a:rPr>
              <a:t> </a:t>
            </a:r>
            <a:r>
              <a:rPr lang="en-US" dirty="0" err="1">
                <a:solidFill>
                  <a:schemeClr val="tx1">
                    <a:lumMod val="85000"/>
                    <a:lumOff val="15000"/>
                  </a:schemeClr>
                </a:solidFill>
              </a:rPr>
              <a:t>Futuros</a:t>
            </a: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p:txBody>
      </p:sp>
      <p:pic>
        <p:nvPicPr>
          <p:cNvPr id="4" name="Picture 2" descr="Resultado de imagen para espe logo">
            <a:extLst>
              <a:ext uri="{FF2B5EF4-FFF2-40B4-BE49-F238E27FC236}">
                <a16:creationId xmlns:a16="http://schemas.microsoft.com/office/drawing/2014/main" id="{A111A552-FCA7-40D5-9D79-8F2D00E7B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528" y="5767420"/>
            <a:ext cx="2010681" cy="5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898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EC4E-3E93-4A8E-AF34-D3D24E2D38D4}"/>
              </a:ext>
            </a:extLst>
          </p:cNvPr>
          <p:cNvSpPr>
            <a:spLocks noGrp="1"/>
          </p:cNvSpPr>
          <p:nvPr>
            <p:ph type="title"/>
          </p:nvPr>
        </p:nvSpPr>
        <p:spPr/>
        <p:txBody>
          <a:bodyPr/>
          <a:lstStyle/>
          <a:p>
            <a:r>
              <a:rPr lang="es-MX" dirty="0"/>
              <a:t>Modelo avatar-3D</a:t>
            </a:r>
          </a:p>
        </p:txBody>
      </p:sp>
      <p:pic>
        <p:nvPicPr>
          <p:cNvPr id="12" name="Imagen 11">
            <a:extLst>
              <a:ext uri="{FF2B5EF4-FFF2-40B4-BE49-F238E27FC236}">
                <a16:creationId xmlns:a16="http://schemas.microsoft.com/office/drawing/2014/main" id="{E1E9F9AE-582D-4FB3-BF74-C14BF8118691}"/>
              </a:ext>
            </a:extLst>
          </p:cNvPr>
          <p:cNvPicPr/>
          <p:nvPr/>
        </p:nvPicPr>
        <p:blipFill rotWithShape="1">
          <a:blip r:embed="rId3"/>
          <a:srcRect l="6401" r="6401"/>
          <a:stretch/>
        </p:blipFill>
        <p:spPr bwMode="auto">
          <a:xfrm>
            <a:off x="2743535" y="3609339"/>
            <a:ext cx="3199130" cy="1798955"/>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C91898FA-27DF-47B6-BA8F-F111BA42A21B}"/>
              </a:ext>
            </a:extLst>
          </p:cNvPr>
          <p:cNvPicPr/>
          <p:nvPr/>
        </p:nvPicPr>
        <p:blipFill rotWithShape="1">
          <a:blip r:embed="rId4">
            <a:extLst>
              <a:ext uri="{28A0092B-C50C-407E-A947-70E740481C1C}">
                <a14:useLocalDpi xmlns:a14="http://schemas.microsoft.com/office/drawing/2010/main" val="0"/>
              </a:ext>
            </a:extLst>
          </a:blip>
          <a:srcRect l="10097" r="10097"/>
          <a:stretch/>
        </p:blipFill>
        <p:spPr bwMode="auto">
          <a:xfrm>
            <a:off x="299375" y="3429000"/>
            <a:ext cx="2159635" cy="2159635"/>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876A3F42-A938-4528-947C-6432DD02A043}"/>
              </a:ext>
            </a:extLst>
          </p:cNvPr>
          <p:cNvPicPr/>
          <p:nvPr/>
        </p:nvPicPr>
        <p:blipFill rotWithShape="1">
          <a:blip r:embed="rId5"/>
          <a:srcRect l="9603" r="9603"/>
          <a:stretch/>
        </p:blipFill>
        <p:spPr bwMode="auto">
          <a:xfrm>
            <a:off x="6227190" y="3427904"/>
            <a:ext cx="1439545" cy="2159635"/>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DBF658C3-304E-43B2-85D4-E1A15629203D}"/>
              </a:ext>
            </a:extLst>
          </p:cNvPr>
          <p:cNvPicPr/>
          <p:nvPr/>
        </p:nvPicPr>
        <p:blipFill rotWithShape="1">
          <a:blip r:embed="rId6"/>
          <a:srcRect l="8156" r="8156"/>
          <a:stretch/>
        </p:blipFill>
        <p:spPr bwMode="auto">
          <a:xfrm>
            <a:off x="7980089" y="3427904"/>
            <a:ext cx="1439545" cy="2159635"/>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6CCEE134-EF3F-4B95-8460-0328B9B99E31}"/>
              </a:ext>
            </a:extLst>
          </p:cNvPr>
          <p:cNvPicPr/>
          <p:nvPr/>
        </p:nvPicPr>
        <p:blipFill rotWithShape="1">
          <a:blip r:embed="rId7"/>
          <a:srcRect l="18421" r="20286"/>
          <a:stretch/>
        </p:blipFill>
        <p:spPr bwMode="auto">
          <a:xfrm>
            <a:off x="9732990" y="3427904"/>
            <a:ext cx="2159635" cy="2159635"/>
          </a:xfrm>
          <a:prstGeom prst="rect">
            <a:avLst/>
          </a:prstGeom>
          <a:ln>
            <a:noFill/>
          </a:ln>
          <a:extLst>
            <a:ext uri="{53640926-AAD7-44D8-BBD7-CCE9431645EC}">
              <a14:shadowObscured xmlns:a14="http://schemas.microsoft.com/office/drawing/2010/main"/>
            </a:ext>
          </a:extLst>
        </p:spPr>
      </p:pic>
      <p:sp>
        <p:nvSpPr>
          <p:cNvPr id="19" name="Rectángulo: esquinas redondeadas 18">
            <a:extLst>
              <a:ext uri="{FF2B5EF4-FFF2-40B4-BE49-F238E27FC236}">
                <a16:creationId xmlns:a16="http://schemas.microsoft.com/office/drawing/2014/main" id="{72C44D07-CF8B-4777-8EB5-658563AD50F7}"/>
              </a:ext>
            </a:extLst>
          </p:cNvPr>
          <p:cNvSpPr/>
          <p:nvPr/>
        </p:nvSpPr>
        <p:spPr>
          <a:xfrm>
            <a:off x="619181" y="2575665"/>
            <a:ext cx="1520022" cy="5035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a:t>23 huesos </a:t>
            </a:r>
          </a:p>
        </p:txBody>
      </p:sp>
      <p:sp>
        <p:nvSpPr>
          <p:cNvPr id="20" name="Rectángulo: esquinas redondeadas 19">
            <a:extLst>
              <a:ext uri="{FF2B5EF4-FFF2-40B4-BE49-F238E27FC236}">
                <a16:creationId xmlns:a16="http://schemas.microsoft.com/office/drawing/2014/main" id="{4B77D4BF-09F6-45E1-A371-2282A084FAFF}"/>
              </a:ext>
            </a:extLst>
          </p:cNvPr>
          <p:cNvSpPr/>
          <p:nvPr/>
        </p:nvSpPr>
        <p:spPr>
          <a:xfrm>
            <a:off x="3583089" y="2573294"/>
            <a:ext cx="1520022" cy="5035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a:t>15 huesos</a:t>
            </a:r>
          </a:p>
        </p:txBody>
      </p:sp>
      <p:sp>
        <p:nvSpPr>
          <p:cNvPr id="21" name="Rectángulo: esquinas redondeadas 20">
            <a:extLst>
              <a:ext uri="{FF2B5EF4-FFF2-40B4-BE49-F238E27FC236}">
                <a16:creationId xmlns:a16="http://schemas.microsoft.com/office/drawing/2014/main" id="{664A49C7-D85C-4263-BAAE-6910F9A1067D}"/>
              </a:ext>
            </a:extLst>
          </p:cNvPr>
          <p:cNvSpPr/>
          <p:nvPr/>
        </p:nvSpPr>
        <p:spPr>
          <a:xfrm>
            <a:off x="7939850" y="2573293"/>
            <a:ext cx="1520022" cy="5035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7 huesos</a:t>
            </a:r>
          </a:p>
        </p:txBody>
      </p:sp>
      <p:sp>
        <p:nvSpPr>
          <p:cNvPr id="22" name="Rectángulo: esquinas redondeadas 21">
            <a:extLst>
              <a:ext uri="{FF2B5EF4-FFF2-40B4-BE49-F238E27FC236}">
                <a16:creationId xmlns:a16="http://schemas.microsoft.com/office/drawing/2014/main" id="{C23E914D-D9DE-420E-8D59-C8190F29D4CF}"/>
              </a:ext>
            </a:extLst>
          </p:cNvPr>
          <p:cNvSpPr/>
          <p:nvPr/>
        </p:nvSpPr>
        <p:spPr>
          <a:xfrm>
            <a:off x="6186951" y="2573293"/>
            <a:ext cx="1520022" cy="5035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a:t>22 huesos</a:t>
            </a:r>
          </a:p>
        </p:txBody>
      </p:sp>
    </p:spTree>
    <p:extLst>
      <p:ext uri="{BB962C8B-B14F-4D97-AF65-F5344CB8AC3E}">
        <p14:creationId xmlns:p14="http://schemas.microsoft.com/office/powerpoint/2010/main" val="4098650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8E5B7-3968-41E7-9ECF-CCDEE1966547}"/>
              </a:ext>
            </a:extLst>
          </p:cNvPr>
          <p:cNvSpPr>
            <a:spLocks noGrp="1"/>
          </p:cNvSpPr>
          <p:nvPr>
            <p:ph type="title"/>
          </p:nvPr>
        </p:nvSpPr>
        <p:spPr/>
        <p:txBody>
          <a:bodyPr/>
          <a:lstStyle/>
          <a:p>
            <a:r>
              <a:rPr lang="es-MX" dirty="0"/>
              <a:t>Base de datos</a:t>
            </a:r>
          </a:p>
        </p:txBody>
      </p:sp>
      <p:graphicFrame>
        <p:nvGraphicFramePr>
          <p:cNvPr id="5" name="Tabla 4">
            <a:extLst>
              <a:ext uri="{FF2B5EF4-FFF2-40B4-BE49-F238E27FC236}">
                <a16:creationId xmlns:a16="http://schemas.microsoft.com/office/drawing/2014/main" id="{455D10F0-B2FE-4A30-9D09-11C206A07C1E}"/>
              </a:ext>
            </a:extLst>
          </p:cNvPr>
          <p:cNvGraphicFramePr>
            <a:graphicFrameLocks noGrp="1"/>
          </p:cNvGraphicFramePr>
          <p:nvPr>
            <p:extLst>
              <p:ext uri="{D42A27DB-BD31-4B8C-83A1-F6EECF244321}">
                <p14:modId xmlns:p14="http://schemas.microsoft.com/office/powerpoint/2010/main" val="3958740377"/>
              </p:ext>
            </p:extLst>
          </p:nvPr>
        </p:nvGraphicFramePr>
        <p:xfrm>
          <a:off x="217639" y="2429701"/>
          <a:ext cx="5574085" cy="2592873"/>
        </p:xfrm>
        <a:graphic>
          <a:graphicData uri="http://schemas.openxmlformats.org/drawingml/2006/table">
            <a:tbl>
              <a:tblPr firstRow="1" firstCol="1" bandRow="1"/>
              <a:tblGrid>
                <a:gridCol w="1115801">
                  <a:extLst>
                    <a:ext uri="{9D8B030D-6E8A-4147-A177-3AD203B41FA5}">
                      <a16:colId xmlns:a16="http://schemas.microsoft.com/office/drawing/2014/main" val="2229368595"/>
                    </a:ext>
                  </a:extLst>
                </a:gridCol>
                <a:gridCol w="1269931">
                  <a:extLst>
                    <a:ext uri="{9D8B030D-6E8A-4147-A177-3AD203B41FA5}">
                      <a16:colId xmlns:a16="http://schemas.microsoft.com/office/drawing/2014/main" val="537462722"/>
                    </a:ext>
                  </a:extLst>
                </a:gridCol>
                <a:gridCol w="1165811">
                  <a:extLst>
                    <a:ext uri="{9D8B030D-6E8A-4147-A177-3AD203B41FA5}">
                      <a16:colId xmlns:a16="http://schemas.microsoft.com/office/drawing/2014/main" val="2596688407"/>
                    </a:ext>
                  </a:extLst>
                </a:gridCol>
                <a:gridCol w="2022542">
                  <a:extLst>
                    <a:ext uri="{9D8B030D-6E8A-4147-A177-3AD203B41FA5}">
                      <a16:colId xmlns:a16="http://schemas.microsoft.com/office/drawing/2014/main" val="1773253381"/>
                    </a:ext>
                  </a:extLst>
                </a:gridCol>
              </a:tblGrid>
              <a:tr h="288097">
                <a:tc>
                  <a:txBody>
                    <a:bodyPr/>
                    <a:lstStyle/>
                    <a:p>
                      <a:pPr algn="ctr">
                        <a:spcAft>
                          <a:spcPts val="0"/>
                        </a:spcAft>
                      </a:pPr>
                      <a:r>
                        <a:rPr lang="es-MX" sz="1600" b="1" dirty="0">
                          <a:solidFill>
                            <a:srgbClr val="000000"/>
                          </a:solidFill>
                          <a:effectLst/>
                          <a:latin typeface="Times New Roman" panose="02020603050405020304" pitchFamily="18" charset="0"/>
                          <a:ea typeface="Times New Roman" panose="02020603050405020304" pitchFamily="18" charset="0"/>
                        </a:rPr>
                        <a:t>Adjetivos</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MX" sz="1600" b="1">
                          <a:solidFill>
                            <a:srgbClr val="000000"/>
                          </a:solidFill>
                          <a:effectLst/>
                          <a:latin typeface="Times New Roman" panose="02020603050405020304" pitchFamily="18" charset="0"/>
                          <a:ea typeface="Times New Roman" panose="02020603050405020304" pitchFamily="18" charset="0"/>
                        </a:rPr>
                        <a:t>Alimentos</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MX" sz="1600" b="1">
                          <a:solidFill>
                            <a:srgbClr val="000000"/>
                          </a:solidFill>
                          <a:effectLst/>
                          <a:latin typeface="Times New Roman" panose="02020603050405020304" pitchFamily="18" charset="0"/>
                          <a:ea typeface="Times New Roman" panose="02020603050405020304" pitchFamily="18" charset="0"/>
                        </a:rPr>
                        <a:t>Frutas</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MX" sz="1600" b="1">
                          <a:solidFill>
                            <a:srgbClr val="000000"/>
                          </a:solidFill>
                          <a:effectLst/>
                          <a:latin typeface="Times New Roman" panose="02020603050405020304" pitchFamily="18" charset="0"/>
                          <a:ea typeface="Times New Roman" panose="02020603050405020304" pitchFamily="18" charset="0"/>
                        </a:rPr>
                        <a:t>Medios de transporte</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555243"/>
                  </a:ext>
                </a:extLst>
              </a:tr>
              <a:tr h="288097">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Alto</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Fideo/Pasta</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Naranja</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Carro</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5687751"/>
                  </a:ext>
                </a:extLst>
              </a:tr>
              <a:tr h="288097">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Bajo</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Arroz</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Manzana</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Bus</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extLst>
                  <a:ext uri="{0D108BD9-81ED-4DB2-BD59-A6C34878D82A}">
                    <a16:rowId xmlns:a16="http://schemas.microsoft.com/office/drawing/2014/main" val="3564680535"/>
                  </a:ext>
                </a:extLst>
              </a:tr>
              <a:tr h="288097">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Gordo</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Papa</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Plátano</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Bicicleta</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extLst>
                  <a:ext uri="{0D108BD9-81ED-4DB2-BD59-A6C34878D82A}">
                    <a16:rowId xmlns:a16="http://schemas.microsoft.com/office/drawing/2014/main" val="1559829607"/>
                  </a:ext>
                </a:extLst>
              </a:tr>
              <a:tr h="288097">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Delgado</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Huevo</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Pera</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Taxi</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extLst>
                  <a:ext uri="{0D108BD9-81ED-4DB2-BD59-A6C34878D82A}">
                    <a16:rowId xmlns:a16="http://schemas.microsoft.com/office/drawing/2014/main" val="2291740572"/>
                  </a:ext>
                </a:extLst>
              </a:tr>
              <a:tr h="288097">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Bonito</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Pan</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Limón</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Motocicleta</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extLst>
                  <a:ext uri="{0D108BD9-81ED-4DB2-BD59-A6C34878D82A}">
                    <a16:rowId xmlns:a16="http://schemas.microsoft.com/office/drawing/2014/main" val="1745306444"/>
                  </a:ext>
                </a:extLst>
              </a:tr>
              <a:tr h="288097">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Feo</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 </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Durazno</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Camión</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extLst>
                  <a:ext uri="{0D108BD9-81ED-4DB2-BD59-A6C34878D82A}">
                    <a16:rowId xmlns:a16="http://schemas.microsoft.com/office/drawing/2014/main" val="1316025651"/>
                  </a:ext>
                </a:extLst>
              </a:tr>
              <a:tr h="288097">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 </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 </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Cerezas</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 </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a:noFill/>
                    </a:lnB>
                  </a:tcPr>
                </a:tc>
                <a:extLst>
                  <a:ext uri="{0D108BD9-81ED-4DB2-BD59-A6C34878D82A}">
                    <a16:rowId xmlns:a16="http://schemas.microsoft.com/office/drawing/2014/main" val="4022136005"/>
                  </a:ext>
                </a:extLst>
              </a:tr>
              <a:tr h="288097">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 </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 </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s-MX" sz="1600">
                          <a:solidFill>
                            <a:srgbClr val="000000"/>
                          </a:solidFill>
                          <a:effectLst/>
                          <a:latin typeface="Times New Roman" panose="02020603050405020304" pitchFamily="18" charset="0"/>
                          <a:ea typeface="Times New Roman" panose="02020603050405020304" pitchFamily="18" charset="0"/>
                        </a:rPr>
                        <a:t>Frutillas</a:t>
                      </a:r>
                      <a:endParaRPr lang="es-MX" sz="160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s-MX" sz="1600" dirty="0">
                          <a:solidFill>
                            <a:srgbClr val="000000"/>
                          </a:solidFill>
                          <a:effectLst/>
                          <a:latin typeface="Times New Roman" panose="02020603050405020304" pitchFamily="18" charset="0"/>
                          <a:ea typeface="Times New Roman" panose="02020603050405020304" pitchFamily="18" charset="0"/>
                        </a:rPr>
                        <a:t> </a:t>
                      </a:r>
                      <a:endParaRPr lang="es-MX" sz="1600" dirty="0">
                        <a:solidFill>
                          <a:srgbClr val="0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318470"/>
                  </a:ext>
                </a:extLst>
              </a:tr>
            </a:tbl>
          </a:graphicData>
        </a:graphic>
      </p:graphicFrame>
      <p:pic>
        <p:nvPicPr>
          <p:cNvPr id="9" name="Imagen 8">
            <a:extLst>
              <a:ext uri="{FF2B5EF4-FFF2-40B4-BE49-F238E27FC236}">
                <a16:creationId xmlns:a16="http://schemas.microsoft.com/office/drawing/2014/main" id="{D1B8159C-B5B5-4C6E-B562-E1AE70ED0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920" y="2583138"/>
            <a:ext cx="2000250" cy="2286000"/>
          </a:xfrm>
          <a:prstGeom prst="rect">
            <a:avLst/>
          </a:prstGeom>
        </p:spPr>
      </p:pic>
      <p:pic>
        <p:nvPicPr>
          <p:cNvPr id="11" name="Imagen 10">
            <a:extLst>
              <a:ext uri="{FF2B5EF4-FFF2-40B4-BE49-F238E27FC236}">
                <a16:creationId xmlns:a16="http://schemas.microsoft.com/office/drawing/2014/main" id="{27B9C7AE-4F43-49F4-BB20-296DF8073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297" y="2583138"/>
            <a:ext cx="2000250" cy="2286000"/>
          </a:xfrm>
          <a:prstGeom prst="rect">
            <a:avLst/>
          </a:prstGeom>
        </p:spPr>
      </p:pic>
      <p:pic>
        <p:nvPicPr>
          <p:cNvPr id="15" name="Imagen 14">
            <a:extLst>
              <a:ext uri="{FF2B5EF4-FFF2-40B4-BE49-F238E27FC236}">
                <a16:creationId xmlns:a16="http://schemas.microsoft.com/office/drawing/2014/main" id="{AA788B3D-3232-465E-9A45-0573E706C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0674" y="2583138"/>
            <a:ext cx="2000250" cy="2286000"/>
          </a:xfrm>
          <a:prstGeom prst="rect">
            <a:avLst/>
          </a:prstGeom>
        </p:spPr>
      </p:pic>
      <p:sp>
        <p:nvSpPr>
          <p:cNvPr id="16" name="Rectángulo: esquinas redondeadas 15">
            <a:extLst>
              <a:ext uri="{FF2B5EF4-FFF2-40B4-BE49-F238E27FC236}">
                <a16:creationId xmlns:a16="http://schemas.microsoft.com/office/drawing/2014/main" id="{ADC909D5-D5C1-4EA9-954C-751880FEE46E}"/>
              </a:ext>
            </a:extLst>
          </p:cNvPr>
          <p:cNvSpPr/>
          <p:nvPr/>
        </p:nvSpPr>
        <p:spPr>
          <a:xfrm>
            <a:off x="6272034" y="5022574"/>
            <a:ext cx="1520022" cy="5035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Naranja</a:t>
            </a:r>
          </a:p>
        </p:txBody>
      </p:sp>
      <p:sp>
        <p:nvSpPr>
          <p:cNvPr id="17" name="Rectángulo: esquinas redondeadas 16">
            <a:extLst>
              <a:ext uri="{FF2B5EF4-FFF2-40B4-BE49-F238E27FC236}">
                <a16:creationId xmlns:a16="http://schemas.microsoft.com/office/drawing/2014/main" id="{1337C827-3DDC-4857-92A9-6946B635F98D}"/>
              </a:ext>
            </a:extLst>
          </p:cNvPr>
          <p:cNvSpPr/>
          <p:nvPr/>
        </p:nvSpPr>
        <p:spPr>
          <a:xfrm>
            <a:off x="8406411" y="5022573"/>
            <a:ext cx="1520022" cy="5035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Manzana</a:t>
            </a:r>
          </a:p>
        </p:txBody>
      </p:sp>
      <p:sp>
        <p:nvSpPr>
          <p:cNvPr id="18" name="Rectángulo: esquinas redondeadas 17">
            <a:extLst>
              <a:ext uri="{FF2B5EF4-FFF2-40B4-BE49-F238E27FC236}">
                <a16:creationId xmlns:a16="http://schemas.microsoft.com/office/drawing/2014/main" id="{0895834B-A64A-42BA-A9AD-134DCE087D19}"/>
              </a:ext>
            </a:extLst>
          </p:cNvPr>
          <p:cNvSpPr/>
          <p:nvPr/>
        </p:nvSpPr>
        <p:spPr>
          <a:xfrm>
            <a:off x="10540788" y="5022572"/>
            <a:ext cx="1520022" cy="50358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dirty="0"/>
              <a:t>Frutilla</a:t>
            </a:r>
          </a:p>
        </p:txBody>
      </p:sp>
    </p:spTree>
    <p:extLst>
      <p:ext uri="{BB962C8B-B14F-4D97-AF65-F5344CB8AC3E}">
        <p14:creationId xmlns:p14="http://schemas.microsoft.com/office/powerpoint/2010/main" val="3985809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95C55F-4286-4A2A-A05E-2D274D82F7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E2561D9-068B-4BC7-85F6-AE6A7C34BE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D61BACF2-0F18-493C-99AB-363E6147102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43AFC8-D8D0-4784-B08C-6324FA88E6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4B1A56-8AFB-4D4F-8D98-1E832D6FFE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048DDD5-E2F2-45F9-AF2D-8F8E5AE9ECA5}"/>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Agenda</a:t>
            </a:r>
          </a:p>
        </p:txBody>
      </p:sp>
      <p:sp>
        <p:nvSpPr>
          <p:cNvPr id="19" name="Rectangle 18">
            <a:extLst>
              <a:ext uri="{FF2B5EF4-FFF2-40B4-BE49-F238E27FC236}">
                <a16:creationId xmlns:a16="http://schemas.microsoft.com/office/drawing/2014/main" id="{F8E828FC-05B4-4BA4-92D3-3DF79D42D8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AF929DE-96D9-4877-A2FF-ACCE8DC897D4}"/>
              </a:ext>
            </a:extLst>
          </p:cNvPr>
          <p:cNvSpPr txBox="1"/>
          <p:nvPr/>
        </p:nvSpPr>
        <p:spPr>
          <a:xfrm>
            <a:off x="6570206" y="1111753"/>
            <a:ext cx="5057396" cy="462827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rPr>
              <a:t>Introducción </a:t>
            </a:r>
          </a:p>
          <a:p>
            <a:pPr marL="285750" indent="-285750" defTabSz="914400">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rPr>
              <a:t>Objetivos</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a:solidFill>
                  <a:schemeClr val="tx1">
                    <a:lumMod val="85000"/>
                    <a:lumOff val="15000"/>
                  </a:schemeClr>
                </a:solidFill>
              </a:rPr>
              <a:t>Marco </a:t>
            </a:r>
            <a:r>
              <a:rPr lang="en-US">
                <a:solidFill>
                  <a:schemeClr val="tx1">
                    <a:lumMod val="85000"/>
                    <a:lumOff val="15000"/>
                  </a:schemeClr>
                </a:solidFill>
              </a:rPr>
              <a:t>Teórico</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rPr>
              <a:t>Metodología</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rPr>
              <a:t>Resultados</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rPr>
              <a:t>Discusión</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a:solidFill>
                  <a:schemeClr val="tx1">
                    <a:lumMod val="85000"/>
                    <a:lumOff val="15000"/>
                  </a:schemeClr>
                </a:solidFill>
              </a:rPr>
              <a:t>Conclusiones</a:t>
            </a:r>
            <a:r>
              <a:rPr lang="en-US" dirty="0">
                <a:solidFill>
                  <a:schemeClr val="tx1">
                    <a:lumMod val="85000"/>
                    <a:lumOff val="15000"/>
                  </a:schemeClr>
                </a:solidFill>
              </a:rPr>
              <a:t>, </a:t>
            </a:r>
            <a:r>
              <a:rPr lang="en-US">
                <a:solidFill>
                  <a:schemeClr val="tx1">
                    <a:lumMod val="85000"/>
                    <a:lumOff val="15000"/>
                  </a:schemeClr>
                </a:solidFill>
              </a:rPr>
              <a:t>Recomendaciones</a:t>
            </a:r>
            <a:r>
              <a:rPr lang="en-US" dirty="0">
                <a:solidFill>
                  <a:schemeClr val="tx1">
                    <a:lumMod val="85000"/>
                    <a:lumOff val="15000"/>
                  </a:schemeClr>
                </a:solidFill>
              </a:rPr>
              <a:t> y </a:t>
            </a:r>
            <a:r>
              <a:rPr lang="en-US">
                <a:solidFill>
                  <a:schemeClr val="tx1">
                    <a:lumMod val="85000"/>
                    <a:lumOff val="15000"/>
                  </a:schemeClr>
                </a:solidFill>
              </a:rPr>
              <a:t>Trabajos</a:t>
            </a:r>
            <a:r>
              <a:rPr lang="en-US" dirty="0">
                <a:solidFill>
                  <a:schemeClr val="tx1">
                    <a:lumMod val="85000"/>
                    <a:lumOff val="15000"/>
                  </a:schemeClr>
                </a:solidFill>
              </a:rPr>
              <a:t> </a:t>
            </a:r>
            <a:r>
              <a:rPr lang="en-US">
                <a:solidFill>
                  <a:schemeClr val="tx1">
                    <a:lumMod val="85000"/>
                    <a:lumOff val="15000"/>
                  </a:schemeClr>
                </a:solidFill>
              </a:rPr>
              <a:t>Futuros</a:t>
            </a: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p:txBody>
      </p:sp>
      <p:pic>
        <p:nvPicPr>
          <p:cNvPr id="4" name="Picture 2" descr="Resultado de imagen para espe logo">
            <a:extLst>
              <a:ext uri="{FF2B5EF4-FFF2-40B4-BE49-F238E27FC236}">
                <a16:creationId xmlns:a16="http://schemas.microsoft.com/office/drawing/2014/main" id="{210CCB21-5611-45FA-8DFD-7292C0F2A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528" y="5767420"/>
            <a:ext cx="2010681" cy="5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63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57C28A-11C3-40A0-8F72-2EFFB6F716CF}"/>
              </a:ext>
            </a:extLst>
          </p:cNvPr>
          <p:cNvSpPr>
            <a:spLocks noGrp="1"/>
          </p:cNvSpPr>
          <p:nvPr>
            <p:ph type="title"/>
          </p:nvPr>
        </p:nvSpPr>
        <p:spPr>
          <a:xfrm>
            <a:off x="1097280" y="286603"/>
            <a:ext cx="10058400" cy="1450757"/>
          </a:xfrm>
        </p:spPr>
        <p:txBody>
          <a:bodyPr/>
          <a:lstStyle/>
          <a:p>
            <a:r>
              <a:rPr lang="es-MX"/>
              <a:t>Generación del servicio de CC</a:t>
            </a:r>
            <a:endParaRPr lang="es-MX" dirty="0"/>
          </a:p>
        </p:txBody>
      </p:sp>
      <p:graphicFrame>
        <p:nvGraphicFramePr>
          <p:cNvPr id="9" name="Diagrama 8">
            <a:extLst>
              <a:ext uri="{FF2B5EF4-FFF2-40B4-BE49-F238E27FC236}">
                <a16:creationId xmlns:a16="http://schemas.microsoft.com/office/drawing/2014/main" id="{4A752FF5-E365-4638-B2B5-4E51BEE6E47D}"/>
              </a:ext>
            </a:extLst>
          </p:cNvPr>
          <p:cNvGraphicFramePr/>
          <p:nvPr>
            <p:extLst>
              <p:ext uri="{D42A27DB-BD31-4B8C-83A1-F6EECF244321}">
                <p14:modId xmlns:p14="http://schemas.microsoft.com/office/powerpoint/2010/main" val="1311790409"/>
              </p:ext>
            </p:extLst>
          </p:nvPr>
        </p:nvGraphicFramePr>
        <p:xfrm>
          <a:off x="2989943" y="2075543"/>
          <a:ext cx="6212114" cy="380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1534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C059EE-A9ED-429A-817D-7C3290734513}"/>
              </a:ext>
            </a:extLst>
          </p:cNvPr>
          <p:cNvPicPr>
            <a:picLocks noChangeAspect="1"/>
          </p:cNvPicPr>
          <p:nvPr/>
        </p:nvPicPr>
        <p:blipFill>
          <a:blip r:embed="rId3"/>
          <a:stretch>
            <a:fillRect/>
          </a:stretch>
        </p:blipFill>
        <p:spPr>
          <a:xfrm>
            <a:off x="3112724" y="1009852"/>
            <a:ext cx="8296361" cy="2160000"/>
          </a:xfrm>
          <a:prstGeom prst="rect">
            <a:avLst/>
          </a:prstGeom>
        </p:spPr>
      </p:pic>
      <p:graphicFrame>
        <p:nvGraphicFramePr>
          <p:cNvPr id="4" name="Tabla 3">
            <a:extLst>
              <a:ext uri="{FF2B5EF4-FFF2-40B4-BE49-F238E27FC236}">
                <a16:creationId xmlns:a16="http://schemas.microsoft.com/office/drawing/2014/main" id="{1A193572-868E-4091-AA54-676F5037E795}"/>
              </a:ext>
            </a:extLst>
          </p:cNvPr>
          <p:cNvGraphicFramePr>
            <a:graphicFrameLocks noGrp="1"/>
          </p:cNvGraphicFramePr>
          <p:nvPr>
            <p:extLst>
              <p:ext uri="{D42A27DB-BD31-4B8C-83A1-F6EECF244321}">
                <p14:modId xmlns:p14="http://schemas.microsoft.com/office/powerpoint/2010/main" val="167967987"/>
              </p:ext>
            </p:extLst>
          </p:nvPr>
        </p:nvGraphicFramePr>
        <p:xfrm>
          <a:off x="782915" y="4009696"/>
          <a:ext cx="5352842" cy="1962912"/>
        </p:xfrm>
        <a:graphic>
          <a:graphicData uri="http://schemas.openxmlformats.org/drawingml/2006/table">
            <a:tbl>
              <a:tblPr firstRow="1" firstCol="1" bandRow="1"/>
              <a:tblGrid>
                <a:gridCol w="2216079">
                  <a:extLst>
                    <a:ext uri="{9D8B030D-6E8A-4147-A177-3AD203B41FA5}">
                      <a16:colId xmlns:a16="http://schemas.microsoft.com/office/drawing/2014/main" val="3642094307"/>
                    </a:ext>
                  </a:extLst>
                </a:gridCol>
                <a:gridCol w="2434398">
                  <a:extLst>
                    <a:ext uri="{9D8B030D-6E8A-4147-A177-3AD203B41FA5}">
                      <a16:colId xmlns:a16="http://schemas.microsoft.com/office/drawing/2014/main" val="4208681756"/>
                    </a:ext>
                  </a:extLst>
                </a:gridCol>
                <a:gridCol w="702365">
                  <a:extLst>
                    <a:ext uri="{9D8B030D-6E8A-4147-A177-3AD203B41FA5}">
                      <a16:colId xmlns:a16="http://schemas.microsoft.com/office/drawing/2014/main" val="2413950080"/>
                    </a:ext>
                  </a:extLst>
                </a:gridCol>
              </a:tblGrid>
              <a:tr h="0">
                <a:tc>
                  <a:txBody>
                    <a:bodyPr/>
                    <a:lstStyle/>
                    <a:p>
                      <a:pPr algn="just">
                        <a:lnSpc>
                          <a:spcPct val="115000"/>
                        </a:lnSpc>
                        <a:spcAft>
                          <a:spcPts val="0"/>
                        </a:spcAft>
                      </a:pPr>
                      <a:r>
                        <a:rPr lang="es-MX" sz="1600" b="1">
                          <a:effectLst/>
                          <a:latin typeface="Times New Roman" panose="02020603050405020304" pitchFamily="18" charset="0"/>
                          <a:ea typeface="Calibri" panose="020F0502020204030204" pitchFamily="34" charset="0"/>
                          <a:cs typeface="Times New Roman" panose="02020603050405020304" pitchFamily="18" charset="0"/>
                        </a:rPr>
                        <a:t>Campo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15000"/>
                        </a:lnSpc>
                        <a:spcAft>
                          <a:spcPts val="0"/>
                        </a:spcAft>
                      </a:pPr>
                      <a:r>
                        <a:rPr lang="es-MX" sz="1600" b="1" dirty="0">
                          <a:effectLst/>
                          <a:latin typeface="Times New Roman" panose="02020603050405020304" pitchFamily="18" charset="0"/>
                          <a:ea typeface="Calibri" panose="020F0502020204030204" pitchFamily="34" charset="0"/>
                          <a:cs typeface="Times New Roman" panose="02020603050405020304" pitchFamily="18" charset="0"/>
                        </a:rPr>
                        <a:t>Parámetro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600" b="1">
                          <a:effectLst/>
                          <a:latin typeface="Times New Roman" panose="02020603050405020304" pitchFamily="18" charset="0"/>
                          <a:ea typeface="Calibri" panose="020F0502020204030204" pitchFamily="34" charset="0"/>
                          <a:cs typeface="Times New Roman" panose="02020603050405020304" pitchFamily="18" charset="0"/>
                        </a:rPr>
                        <a:t>Bits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07046322"/>
                  </a:ext>
                </a:extLst>
              </a:tr>
              <a:tr h="0">
                <a:tc>
                  <a:txBody>
                    <a:bodyPr/>
                    <a:lstStyle/>
                    <a:p>
                      <a:pPr algn="just">
                        <a:lnSpc>
                          <a:spcPct val="115000"/>
                        </a:lnSpc>
                        <a:spcAft>
                          <a:spcPts val="0"/>
                        </a:spcAft>
                      </a:pPr>
                      <a:r>
                        <a:rPr lang="es-MX" sz="1600" dirty="0" err="1">
                          <a:effectLst/>
                          <a:latin typeface="Times New Roman" panose="02020603050405020304" pitchFamily="18" charset="0"/>
                          <a:ea typeface="Calibri" panose="020F0502020204030204" pitchFamily="34" charset="0"/>
                          <a:cs typeface="Times New Roman" panose="02020603050405020304" pitchFamily="18" charset="0"/>
                        </a:rPr>
                        <a:t>Stream</a:t>
                      </a: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1600" dirty="0" err="1">
                          <a:effectLst/>
                          <a:latin typeface="Times New Roman" panose="02020603050405020304" pitchFamily="18" charset="0"/>
                          <a:ea typeface="Calibri" panose="020F0502020204030204" pitchFamily="34" charset="0"/>
                          <a:cs typeface="Times New Roman" panose="02020603050405020304" pitchFamily="18" charset="0"/>
                        </a:rPr>
                        <a:t>type</a:t>
                      </a: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1600" dirty="0" err="1">
                          <a:effectLst/>
                          <a:latin typeface="Times New Roman" panose="02020603050405020304" pitchFamily="18" charset="0"/>
                          <a:ea typeface="Calibri" panose="020F0502020204030204" pitchFamily="34" charset="0"/>
                          <a:cs typeface="Times New Roman" panose="02020603050405020304" pitchFamily="18" charset="0"/>
                        </a:rPr>
                        <a:t>identifier</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0x06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248456"/>
                  </a:ext>
                </a:extLst>
              </a:tr>
              <a:tr h="0">
                <a:tc>
                  <a:txBody>
                    <a:bodyPr/>
                    <a:lstStyle/>
                    <a:p>
                      <a:pPr algn="just">
                        <a:lnSpc>
                          <a:spcPct val="115000"/>
                        </a:lnSpc>
                        <a:spcAft>
                          <a:spcPts val="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Reservado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‘111’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443141"/>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Elementary stream PID</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Cualquier valor asignado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13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343525"/>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Reservado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‘1111’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893667"/>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ES information length</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0x008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12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152339"/>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Descriptor field</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Descriptor de identificación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24</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495900"/>
                  </a:ext>
                </a:extLst>
              </a:tr>
            </a:tbl>
          </a:graphicData>
        </a:graphic>
      </p:graphicFrame>
      <p:graphicFrame>
        <p:nvGraphicFramePr>
          <p:cNvPr id="6" name="Tabla 5">
            <a:extLst>
              <a:ext uri="{FF2B5EF4-FFF2-40B4-BE49-F238E27FC236}">
                <a16:creationId xmlns:a16="http://schemas.microsoft.com/office/drawing/2014/main" id="{62E9D47F-16E6-4B2E-986A-44E75F220BF4}"/>
              </a:ext>
            </a:extLst>
          </p:cNvPr>
          <p:cNvGraphicFramePr>
            <a:graphicFrameLocks noGrp="1"/>
          </p:cNvGraphicFramePr>
          <p:nvPr>
            <p:extLst>
              <p:ext uri="{D42A27DB-BD31-4B8C-83A1-F6EECF244321}">
                <p14:modId xmlns:p14="http://schemas.microsoft.com/office/powerpoint/2010/main" val="3696365318"/>
              </p:ext>
            </p:extLst>
          </p:nvPr>
        </p:nvGraphicFramePr>
        <p:xfrm>
          <a:off x="7389051" y="4009696"/>
          <a:ext cx="4020034" cy="1121664"/>
        </p:xfrm>
        <a:graphic>
          <a:graphicData uri="http://schemas.openxmlformats.org/drawingml/2006/table">
            <a:tbl>
              <a:tblPr firstRow="1" firstCol="1" bandRow="1"/>
              <a:tblGrid>
                <a:gridCol w="1778758">
                  <a:extLst>
                    <a:ext uri="{9D8B030D-6E8A-4147-A177-3AD203B41FA5}">
                      <a16:colId xmlns:a16="http://schemas.microsoft.com/office/drawing/2014/main" val="360711500"/>
                    </a:ext>
                  </a:extLst>
                </a:gridCol>
                <a:gridCol w="1404731">
                  <a:extLst>
                    <a:ext uri="{9D8B030D-6E8A-4147-A177-3AD203B41FA5}">
                      <a16:colId xmlns:a16="http://schemas.microsoft.com/office/drawing/2014/main" val="657460656"/>
                    </a:ext>
                  </a:extLst>
                </a:gridCol>
                <a:gridCol w="836545">
                  <a:extLst>
                    <a:ext uri="{9D8B030D-6E8A-4147-A177-3AD203B41FA5}">
                      <a16:colId xmlns:a16="http://schemas.microsoft.com/office/drawing/2014/main" val="3051503508"/>
                    </a:ext>
                  </a:extLst>
                </a:gridCol>
              </a:tblGrid>
              <a:tr h="0">
                <a:tc>
                  <a:txBody>
                    <a:bodyPr/>
                    <a:lstStyle/>
                    <a:p>
                      <a:pPr algn="just">
                        <a:lnSpc>
                          <a:spcPct val="115000"/>
                        </a:lnSpc>
                        <a:spcAft>
                          <a:spcPts val="0"/>
                        </a:spcAft>
                      </a:pPr>
                      <a:r>
                        <a:rPr lang="es-MX" sz="1600" b="1" dirty="0">
                          <a:effectLst/>
                          <a:latin typeface="Times New Roman" panose="02020603050405020304" pitchFamily="18" charset="0"/>
                          <a:ea typeface="Calibri" panose="020F0502020204030204" pitchFamily="34" charset="0"/>
                          <a:cs typeface="Times New Roman" panose="02020603050405020304" pitchFamily="18" charset="0"/>
                        </a:rPr>
                        <a:t>Campo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15000"/>
                        </a:lnSpc>
                        <a:spcAft>
                          <a:spcPts val="0"/>
                        </a:spcAft>
                      </a:pPr>
                      <a:r>
                        <a:rPr lang="es-MX" sz="1600" b="1" dirty="0">
                          <a:effectLst/>
                          <a:latin typeface="Times New Roman" panose="02020603050405020304" pitchFamily="18" charset="0"/>
                          <a:ea typeface="Calibri" panose="020F0502020204030204" pitchFamily="34" charset="0"/>
                          <a:cs typeface="Times New Roman" panose="02020603050405020304" pitchFamily="18" charset="0"/>
                        </a:rPr>
                        <a:t>Parámetro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600" b="1">
                          <a:effectLst/>
                          <a:latin typeface="Times New Roman" panose="02020603050405020304" pitchFamily="18" charset="0"/>
                          <a:ea typeface="Calibri" panose="020F0502020204030204" pitchFamily="34" charset="0"/>
                          <a:cs typeface="Times New Roman" panose="02020603050405020304" pitchFamily="18" charset="0"/>
                        </a:rPr>
                        <a:t>Bits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53056902"/>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Descriptor Tag</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0x52</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365586"/>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Descriptor length</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0x01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532380"/>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Componet tag</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0x30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7352908"/>
                  </a:ext>
                </a:extLst>
              </a:tr>
            </a:tbl>
          </a:graphicData>
        </a:graphic>
      </p:graphicFrame>
      <p:sp>
        <p:nvSpPr>
          <p:cNvPr id="7" name="Flecha: a la derecha 6">
            <a:extLst>
              <a:ext uri="{FF2B5EF4-FFF2-40B4-BE49-F238E27FC236}">
                <a16:creationId xmlns:a16="http://schemas.microsoft.com/office/drawing/2014/main" id="{B77A8915-0B3B-4F82-BEAB-BB8347F0F78D}"/>
              </a:ext>
            </a:extLst>
          </p:cNvPr>
          <p:cNvSpPr/>
          <p:nvPr/>
        </p:nvSpPr>
        <p:spPr>
          <a:xfrm>
            <a:off x="782915" y="1062432"/>
            <a:ext cx="1580657" cy="1623779"/>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a:t>Tabla PMT</a:t>
            </a:r>
          </a:p>
        </p:txBody>
      </p:sp>
    </p:spTree>
    <p:extLst>
      <p:ext uri="{BB962C8B-B14F-4D97-AF65-F5344CB8AC3E}">
        <p14:creationId xmlns:p14="http://schemas.microsoft.com/office/powerpoint/2010/main" val="440857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A37908A-0512-4785-A470-B3B0864670DD}"/>
              </a:ext>
            </a:extLst>
          </p:cNvPr>
          <p:cNvPicPr>
            <a:picLocks noChangeAspect="1"/>
          </p:cNvPicPr>
          <p:nvPr/>
        </p:nvPicPr>
        <p:blipFill>
          <a:blip r:embed="rId3"/>
          <a:stretch>
            <a:fillRect/>
          </a:stretch>
        </p:blipFill>
        <p:spPr>
          <a:xfrm>
            <a:off x="2290823" y="68672"/>
            <a:ext cx="7096837" cy="1872000"/>
          </a:xfrm>
          <a:prstGeom prst="rect">
            <a:avLst/>
          </a:prstGeom>
        </p:spPr>
      </p:pic>
      <p:graphicFrame>
        <p:nvGraphicFramePr>
          <p:cNvPr id="4" name="Tabla 3">
            <a:extLst>
              <a:ext uri="{FF2B5EF4-FFF2-40B4-BE49-F238E27FC236}">
                <a16:creationId xmlns:a16="http://schemas.microsoft.com/office/drawing/2014/main" id="{09F0CF3C-BDD2-422C-8195-E19F670D3761}"/>
              </a:ext>
            </a:extLst>
          </p:cNvPr>
          <p:cNvGraphicFramePr>
            <a:graphicFrameLocks noGrp="1"/>
          </p:cNvGraphicFramePr>
          <p:nvPr>
            <p:extLst>
              <p:ext uri="{D42A27DB-BD31-4B8C-83A1-F6EECF244321}">
                <p14:modId xmlns:p14="http://schemas.microsoft.com/office/powerpoint/2010/main" val="3529940880"/>
              </p:ext>
            </p:extLst>
          </p:nvPr>
        </p:nvGraphicFramePr>
        <p:xfrm>
          <a:off x="6096000" y="2568008"/>
          <a:ext cx="5850561" cy="3552762"/>
        </p:xfrm>
        <a:graphic>
          <a:graphicData uri="http://schemas.openxmlformats.org/drawingml/2006/table">
            <a:tbl>
              <a:tblPr firstRow="1" firstCol="1" bandRow="1"/>
              <a:tblGrid>
                <a:gridCol w="2178417">
                  <a:extLst>
                    <a:ext uri="{9D8B030D-6E8A-4147-A177-3AD203B41FA5}">
                      <a16:colId xmlns:a16="http://schemas.microsoft.com/office/drawing/2014/main" val="1788425835"/>
                    </a:ext>
                  </a:extLst>
                </a:gridCol>
                <a:gridCol w="3672144">
                  <a:extLst>
                    <a:ext uri="{9D8B030D-6E8A-4147-A177-3AD203B41FA5}">
                      <a16:colId xmlns:a16="http://schemas.microsoft.com/office/drawing/2014/main" val="3729450544"/>
                    </a:ext>
                  </a:extLst>
                </a:gridCol>
              </a:tblGrid>
              <a:tr h="187702">
                <a:tc>
                  <a:txBody>
                    <a:bodyPr/>
                    <a:lstStyle/>
                    <a:p>
                      <a:pPr algn="just">
                        <a:lnSpc>
                          <a:spcPct val="200000"/>
                        </a:lnSpc>
                        <a:spcAft>
                          <a:spcPts val="0"/>
                        </a:spcAft>
                      </a:pPr>
                      <a:r>
                        <a:rPr lang="es-MX" sz="1600" b="1" dirty="0">
                          <a:effectLst/>
                          <a:latin typeface="Times New Roman" panose="02020603050405020304" pitchFamily="18" charset="0"/>
                          <a:ea typeface="Calibri" panose="020F0502020204030204" pitchFamily="34" charset="0"/>
                          <a:cs typeface="Times New Roman" panose="02020603050405020304" pitchFamily="18" charset="0"/>
                        </a:rPr>
                        <a:t>Campo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200000"/>
                        </a:lnSpc>
                        <a:spcAft>
                          <a:spcPts val="0"/>
                        </a:spcAft>
                      </a:pPr>
                      <a:r>
                        <a:rPr lang="es-MX" sz="1600" b="1" dirty="0">
                          <a:effectLst/>
                          <a:latin typeface="Times New Roman" panose="02020603050405020304" pitchFamily="18" charset="0"/>
                          <a:ea typeface="Calibri" panose="020F0502020204030204" pitchFamily="34" charset="0"/>
                          <a:cs typeface="Times New Roman" panose="02020603050405020304" pitchFamily="18" charset="0"/>
                        </a:rPr>
                        <a:t>Parámetro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40245383"/>
                  </a:ext>
                </a:extLst>
              </a:tr>
              <a:tr h="125895">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Separador de unidad</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0x3F</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902074"/>
                  </a:ext>
                </a:extLst>
              </a:tr>
              <a:tr h="117143">
                <a:tc>
                  <a:txBody>
                    <a:bodyPr/>
                    <a:lstStyle/>
                    <a:p>
                      <a:pPr algn="just">
                        <a:lnSpc>
                          <a:spcPct val="107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TMD</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‘0000’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0221781"/>
                  </a:ext>
                </a:extLst>
              </a:tr>
              <a:tr h="125895">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num_languages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‘0001’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4355044"/>
                  </a:ext>
                </a:extLst>
              </a:tr>
              <a:tr h="125895">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language_tag</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‘0001’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710096"/>
                  </a:ext>
                </a:extLst>
              </a:tr>
              <a:tr h="377685">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DMF</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‘1010’ (Selección/visualización de subtítulos en la recepción y en la reproducción de grabación)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254516"/>
                  </a:ext>
                </a:extLst>
              </a:tr>
              <a:tr h="251790">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ISO_639_language_code</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0x737061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038443"/>
                  </a:ext>
                </a:extLst>
              </a:tr>
              <a:tr h="125895">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Format</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‘1000’ (escritura horizontal en 960x540)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323786"/>
                  </a:ext>
                </a:extLst>
              </a:tr>
              <a:tr h="125895">
                <a:tc>
                  <a:txBody>
                    <a:bodyPr/>
                    <a:lstStyle/>
                    <a:p>
                      <a:pPr>
                        <a:lnSpc>
                          <a:spcPct val="115000"/>
                        </a:lnSpc>
                        <a:spcAft>
                          <a:spcPts val="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TCS</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‘0000’ (código de caracteres de 8 bits)</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921026"/>
                  </a:ext>
                </a:extLst>
              </a:tr>
            </a:tbl>
          </a:graphicData>
        </a:graphic>
      </p:graphicFrame>
      <p:graphicFrame>
        <p:nvGraphicFramePr>
          <p:cNvPr id="6" name="Tabla 5">
            <a:extLst>
              <a:ext uri="{FF2B5EF4-FFF2-40B4-BE49-F238E27FC236}">
                <a16:creationId xmlns:a16="http://schemas.microsoft.com/office/drawing/2014/main" id="{34FC0845-388A-4550-AB0B-B5270123F008}"/>
              </a:ext>
            </a:extLst>
          </p:cNvPr>
          <p:cNvGraphicFramePr>
            <a:graphicFrameLocks noGrp="1"/>
          </p:cNvGraphicFramePr>
          <p:nvPr>
            <p:extLst>
              <p:ext uri="{D42A27DB-BD31-4B8C-83A1-F6EECF244321}">
                <p14:modId xmlns:p14="http://schemas.microsoft.com/office/powerpoint/2010/main" val="871452933"/>
              </p:ext>
            </p:extLst>
          </p:nvPr>
        </p:nvGraphicFramePr>
        <p:xfrm>
          <a:off x="245439" y="2133279"/>
          <a:ext cx="4137660" cy="3364992"/>
        </p:xfrm>
        <a:graphic>
          <a:graphicData uri="http://schemas.openxmlformats.org/drawingml/2006/table">
            <a:tbl>
              <a:tblPr firstRow="1" firstCol="1" bandRow="1"/>
              <a:tblGrid>
                <a:gridCol w="2168525">
                  <a:extLst>
                    <a:ext uri="{9D8B030D-6E8A-4147-A177-3AD203B41FA5}">
                      <a16:colId xmlns:a16="http://schemas.microsoft.com/office/drawing/2014/main" val="3655527070"/>
                    </a:ext>
                  </a:extLst>
                </a:gridCol>
                <a:gridCol w="1969135">
                  <a:extLst>
                    <a:ext uri="{9D8B030D-6E8A-4147-A177-3AD203B41FA5}">
                      <a16:colId xmlns:a16="http://schemas.microsoft.com/office/drawing/2014/main" val="3913211203"/>
                    </a:ext>
                  </a:extLst>
                </a:gridCol>
              </a:tblGrid>
              <a:tr h="199232">
                <a:tc>
                  <a:txBody>
                    <a:bodyPr/>
                    <a:lstStyle/>
                    <a:p>
                      <a:pPr algn="just">
                        <a:lnSpc>
                          <a:spcPct val="115000"/>
                        </a:lnSpc>
                        <a:spcAft>
                          <a:spcPts val="0"/>
                        </a:spcAft>
                      </a:pPr>
                      <a:r>
                        <a:rPr lang="es-MX" sz="1600" b="1">
                          <a:effectLst/>
                          <a:latin typeface="Times New Roman" panose="02020603050405020304" pitchFamily="18" charset="0"/>
                          <a:ea typeface="Calibri" panose="020F0502020204030204" pitchFamily="34" charset="0"/>
                          <a:cs typeface="Times New Roman" panose="02020603050405020304" pitchFamily="18" charset="0"/>
                        </a:rPr>
                        <a:t>Campo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15000"/>
                        </a:lnSpc>
                        <a:spcAft>
                          <a:spcPts val="0"/>
                        </a:spcAft>
                      </a:pPr>
                      <a:r>
                        <a:rPr lang="es-MX" sz="1600" b="1" dirty="0">
                          <a:effectLst/>
                          <a:latin typeface="Times New Roman" panose="02020603050405020304" pitchFamily="18" charset="0"/>
                          <a:ea typeface="Calibri" panose="020F0502020204030204" pitchFamily="34" charset="0"/>
                          <a:cs typeface="Times New Roman" panose="02020603050405020304" pitchFamily="18" charset="0"/>
                        </a:rPr>
                        <a:t>Parámetro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34788346"/>
                  </a:ext>
                </a:extLst>
              </a:tr>
              <a:tr h="199232">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Byte de sincronismo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0x47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1239392"/>
                  </a:ext>
                </a:extLst>
              </a:tr>
              <a:tr h="411952">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Indicador de error de transmisión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303760"/>
                  </a:ext>
                </a:extLst>
              </a:tr>
              <a:tr h="199232">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Indicador de arranque</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330630"/>
                  </a:ext>
                </a:extLst>
              </a:tr>
              <a:tr h="199232">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Prioridad de transmisión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3742882"/>
                  </a:ext>
                </a:extLst>
              </a:tr>
              <a:tr h="199232">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PID</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Asignado por la PMT</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776099"/>
                  </a:ext>
                </a:extLst>
              </a:tr>
              <a:tr h="199232">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Control de cifrado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807484"/>
                  </a:ext>
                </a:extLst>
              </a:tr>
              <a:tr h="411952">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Control de campo de adaptación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‘11’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535903"/>
                  </a:ext>
                </a:extLst>
              </a:tr>
              <a:tr h="411952">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Contador de continuidad</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Incrementa tras cada paquete enviado.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805081"/>
                  </a:ext>
                </a:extLst>
              </a:tr>
            </a:tbl>
          </a:graphicData>
        </a:graphic>
      </p:graphicFrame>
      <p:graphicFrame>
        <p:nvGraphicFramePr>
          <p:cNvPr id="8" name="Tabla 7">
            <a:extLst>
              <a:ext uri="{FF2B5EF4-FFF2-40B4-BE49-F238E27FC236}">
                <a16:creationId xmlns:a16="http://schemas.microsoft.com/office/drawing/2014/main" id="{06EB8052-AC1E-45CB-8238-204510F68E2A}"/>
              </a:ext>
            </a:extLst>
          </p:cNvPr>
          <p:cNvGraphicFramePr>
            <a:graphicFrameLocks noGrp="1"/>
          </p:cNvGraphicFramePr>
          <p:nvPr>
            <p:extLst>
              <p:ext uri="{D42A27DB-BD31-4B8C-83A1-F6EECF244321}">
                <p14:modId xmlns:p14="http://schemas.microsoft.com/office/powerpoint/2010/main" val="2594839431"/>
              </p:ext>
            </p:extLst>
          </p:nvPr>
        </p:nvGraphicFramePr>
        <p:xfrm>
          <a:off x="245439" y="5519869"/>
          <a:ext cx="4137660" cy="841248"/>
        </p:xfrm>
        <a:graphic>
          <a:graphicData uri="http://schemas.openxmlformats.org/drawingml/2006/table">
            <a:tbl>
              <a:tblPr firstRow="1" firstCol="1" bandRow="1"/>
              <a:tblGrid>
                <a:gridCol w="2990130">
                  <a:extLst>
                    <a:ext uri="{9D8B030D-6E8A-4147-A177-3AD203B41FA5}">
                      <a16:colId xmlns:a16="http://schemas.microsoft.com/office/drawing/2014/main" val="775214475"/>
                    </a:ext>
                  </a:extLst>
                </a:gridCol>
                <a:gridCol w="1147530">
                  <a:extLst>
                    <a:ext uri="{9D8B030D-6E8A-4147-A177-3AD203B41FA5}">
                      <a16:colId xmlns:a16="http://schemas.microsoft.com/office/drawing/2014/main" val="3306963084"/>
                    </a:ext>
                  </a:extLst>
                </a:gridCol>
              </a:tblGrid>
              <a:tr h="0">
                <a:tc>
                  <a:txBody>
                    <a:bodyPr/>
                    <a:lstStyle/>
                    <a:p>
                      <a:pPr algn="ctr">
                        <a:lnSpc>
                          <a:spcPct val="115000"/>
                        </a:lnSpc>
                        <a:spcAft>
                          <a:spcPts val="0"/>
                        </a:spcAft>
                      </a:pPr>
                      <a:r>
                        <a:rPr lang="es-MX" sz="1600" b="1" dirty="0">
                          <a:effectLst/>
                          <a:latin typeface="Times New Roman" panose="02020603050405020304" pitchFamily="18" charset="0"/>
                          <a:ea typeface="Calibri" panose="020F0502020204030204" pitchFamily="34" charset="0"/>
                          <a:cs typeface="Times New Roman" panose="02020603050405020304" pitchFamily="18" charset="0"/>
                        </a:rPr>
                        <a:t>Campo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600" b="1">
                          <a:effectLst/>
                          <a:latin typeface="Times New Roman" panose="02020603050405020304" pitchFamily="18" charset="0"/>
                          <a:ea typeface="Calibri" panose="020F0502020204030204" pitchFamily="34" charset="0"/>
                          <a:cs typeface="Times New Roman" panose="02020603050405020304" pitchFamily="18" charset="0"/>
                        </a:rPr>
                        <a:t>Parámetro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82515734"/>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Contador de bytes no utilizados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0x83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634019"/>
                  </a:ext>
                </a:extLst>
              </a:tr>
              <a:tr h="0">
                <a:tc>
                  <a:txBody>
                    <a:bodyPr/>
                    <a:lstStyle/>
                    <a:p>
                      <a:pPr algn="just">
                        <a:lnSpc>
                          <a:spcPct val="115000"/>
                        </a:lnSpc>
                        <a:spcAft>
                          <a:spcPts val="0"/>
                        </a:spcAft>
                      </a:pPr>
                      <a:r>
                        <a:rPr lang="es-MX" sz="1600">
                          <a:effectLst/>
                          <a:latin typeface="Times New Roman" panose="02020603050405020304" pitchFamily="18" charset="0"/>
                          <a:ea typeface="Calibri" panose="020F0502020204030204" pitchFamily="34" charset="0"/>
                          <a:cs typeface="Times New Roman" panose="02020603050405020304" pitchFamily="18" charset="0"/>
                        </a:rPr>
                        <a:t>Identificador de tabla.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0x00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2013067"/>
                  </a:ext>
                </a:extLst>
              </a:tr>
            </a:tbl>
          </a:graphicData>
        </a:graphic>
      </p:graphicFrame>
      <p:sp>
        <p:nvSpPr>
          <p:cNvPr id="9" name="Flecha: a la derecha 8">
            <a:extLst>
              <a:ext uri="{FF2B5EF4-FFF2-40B4-BE49-F238E27FC236}">
                <a16:creationId xmlns:a16="http://schemas.microsoft.com/office/drawing/2014/main" id="{713A7A9E-936B-4C00-BEF3-75230B3953DA}"/>
              </a:ext>
            </a:extLst>
          </p:cNvPr>
          <p:cNvSpPr/>
          <p:nvPr/>
        </p:nvSpPr>
        <p:spPr>
          <a:xfrm flipH="1">
            <a:off x="10365904" y="192782"/>
            <a:ext cx="1580657" cy="1623779"/>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a:t>Paquete de datos</a:t>
            </a:r>
          </a:p>
        </p:txBody>
      </p:sp>
    </p:spTree>
    <p:extLst>
      <p:ext uri="{BB962C8B-B14F-4D97-AF65-F5344CB8AC3E}">
        <p14:creationId xmlns:p14="http://schemas.microsoft.com/office/powerpoint/2010/main" val="35591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C862EE3-8DBE-491E-BA7B-0B48158452F8}"/>
              </a:ext>
            </a:extLst>
          </p:cNvPr>
          <p:cNvPicPr>
            <a:picLocks noChangeAspect="1"/>
          </p:cNvPicPr>
          <p:nvPr/>
        </p:nvPicPr>
        <p:blipFill>
          <a:blip r:embed="rId3"/>
          <a:stretch>
            <a:fillRect/>
          </a:stretch>
        </p:blipFill>
        <p:spPr>
          <a:xfrm>
            <a:off x="2838871" y="0"/>
            <a:ext cx="7502508" cy="1944000"/>
          </a:xfrm>
          <a:prstGeom prst="rect">
            <a:avLst/>
          </a:prstGeom>
        </p:spPr>
      </p:pic>
      <p:graphicFrame>
        <p:nvGraphicFramePr>
          <p:cNvPr id="8" name="Tabla 7">
            <a:extLst>
              <a:ext uri="{FF2B5EF4-FFF2-40B4-BE49-F238E27FC236}">
                <a16:creationId xmlns:a16="http://schemas.microsoft.com/office/drawing/2014/main" id="{F4EB3CD0-D7AB-4891-A066-F5709B302999}"/>
              </a:ext>
            </a:extLst>
          </p:cNvPr>
          <p:cNvGraphicFramePr>
            <a:graphicFrameLocks noGrp="1"/>
          </p:cNvGraphicFramePr>
          <p:nvPr>
            <p:extLst>
              <p:ext uri="{D42A27DB-BD31-4B8C-83A1-F6EECF244321}">
                <p14:modId xmlns:p14="http://schemas.microsoft.com/office/powerpoint/2010/main" val="2600279490"/>
              </p:ext>
            </p:extLst>
          </p:nvPr>
        </p:nvGraphicFramePr>
        <p:xfrm>
          <a:off x="7655705" y="2110814"/>
          <a:ext cx="4031418" cy="4187888"/>
        </p:xfrm>
        <a:graphic>
          <a:graphicData uri="http://schemas.openxmlformats.org/drawingml/2006/table">
            <a:tbl>
              <a:tblPr firstRow="1" firstCol="1" bandRow="1"/>
              <a:tblGrid>
                <a:gridCol w="479387">
                  <a:extLst>
                    <a:ext uri="{9D8B030D-6E8A-4147-A177-3AD203B41FA5}">
                      <a16:colId xmlns:a16="http://schemas.microsoft.com/office/drawing/2014/main" val="3072659199"/>
                    </a:ext>
                  </a:extLst>
                </a:gridCol>
                <a:gridCol w="864419">
                  <a:extLst>
                    <a:ext uri="{9D8B030D-6E8A-4147-A177-3AD203B41FA5}">
                      <a16:colId xmlns:a16="http://schemas.microsoft.com/office/drawing/2014/main" val="3820280411"/>
                    </a:ext>
                  </a:extLst>
                </a:gridCol>
                <a:gridCol w="479387">
                  <a:extLst>
                    <a:ext uri="{9D8B030D-6E8A-4147-A177-3AD203B41FA5}">
                      <a16:colId xmlns:a16="http://schemas.microsoft.com/office/drawing/2014/main" val="67880250"/>
                    </a:ext>
                  </a:extLst>
                </a:gridCol>
                <a:gridCol w="864419">
                  <a:extLst>
                    <a:ext uri="{9D8B030D-6E8A-4147-A177-3AD203B41FA5}">
                      <a16:colId xmlns:a16="http://schemas.microsoft.com/office/drawing/2014/main" val="2871732895"/>
                    </a:ext>
                  </a:extLst>
                </a:gridCol>
                <a:gridCol w="479387">
                  <a:extLst>
                    <a:ext uri="{9D8B030D-6E8A-4147-A177-3AD203B41FA5}">
                      <a16:colId xmlns:a16="http://schemas.microsoft.com/office/drawing/2014/main" val="3850581429"/>
                    </a:ext>
                  </a:extLst>
                </a:gridCol>
                <a:gridCol w="864419">
                  <a:extLst>
                    <a:ext uri="{9D8B030D-6E8A-4147-A177-3AD203B41FA5}">
                      <a16:colId xmlns:a16="http://schemas.microsoft.com/office/drawing/2014/main" val="749658088"/>
                    </a:ext>
                  </a:extLst>
                </a:gridCol>
              </a:tblGrid>
              <a:tr h="402272">
                <a:tc>
                  <a:txBody>
                    <a:bodyPr/>
                    <a:lstStyle/>
                    <a:p>
                      <a:pPr algn="ctr">
                        <a:lnSpc>
                          <a:spcPct val="115000"/>
                        </a:lnSpc>
                        <a:spcAft>
                          <a:spcPts val="0"/>
                        </a:spcAft>
                      </a:pPr>
                      <a:r>
                        <a:rPr lang="es-MX" sz="1200" b="1">
                          <a:effectLst/>
                          <a:latin typeface="Times New Roman" panose="02020603050405020304" pitchFamily="18" charset="0"/>
                          <a:ea typeface="Calibri" panose="020F0502020204030204" pitchFamily="34" charset="0"/>
                          <a:cs typeface="Times New Roman" panose="02020603050405020304" pitchFamily="18" charset="0"/>
                        </a:rPr>
                        <a:t>Hex</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b="1" dirty="0">
                          <a:effectLst/>
                          <a:latin typeface="Times New Roman" panose="02020603050405020304" pitchFamily="18" charset="0"/>
                          <a:ea typeface="Calibri" panose="020F0502020204030204" pitchFamily="34" charset="0"/>
                          <a:cs typeface="Times New Roman" panose="02020603050405020304" pitchFamily="18" charset="0"/>
                        </a:rPr>
                        <a:t>Carácter</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b="1">
                          <a:effectLst/>
                          <a:latin typeface="Times New Roman" panose="02020603050405020304" pitchFamily="18" charset="0"/>
                          <a:ea typeface="Calibri" panose="020F0502020204030204" pitchFamily="34" charset="0"/>
                          <a:cs typeface="Times New Roman" panose="02020603050405020304" pitchFamily="18" charset="0"/>
                        </a:rPr>
                        <a:t>Hex</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b="1" dirty="0">
                          <a:effectLst/>
                          <a:latin typeface="Times New Roman" panose="02020603050405020304" pitchFamily="18" charset="0"/>
                          <a:ea typeface="Calibri" panose="020F0502020204030204" pitchFamily="34" charset="0"/>
                          <a:cs typeface="Times New Roman" panose="02020603050405020304" pitchFamily="18" charset="0"/>
                        </a:rPr>
                        <a:t>Carácter</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b="1">
                          <a:effectLst/>
                          <a:latin typeface="Times New Roman" panose="02020603050405020304" pitchFamily="18" charset="0"/>
                          <a:ea typeface="Calibri" panose="020F0502020204030204" pitchFamily="34" charset="0"/>
                          <a:cs typeface="Times New Roman" panose="02020603050405020304" pitchFamily="18" charset="0"/>
                        </a:rPr>
                        <a:t>Hex</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b="1">
                          <a:effectLst/>
                          <a:latin typeface="Times New Roman" panose="02020603050405020304" pitchFamily="18" charset="0"/>
                          <a:ea typeface="Calibri" panose="020F0502020204030204" pitchFamily="34" charset="0"/>
                          <a:cs typeface="Times New Roman" panose="02020603050405020304" pitchFamily="18" charset="0"/>
                        </a:rPr>
                        <a:t>Carácter</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7401717"/>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0C</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58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586855"/>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9B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CSI</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9B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CSI</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1322742"/>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808724"/>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16737"/>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53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0124387"/>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9B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CSI</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59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Y</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0571772"/>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56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V</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9B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CSI</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8751373"/>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9B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CSI</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2411827"/>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819420"/>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6E</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N</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8967269"/>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88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SSZ</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185345"/>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1C</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APS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427265"/>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4D</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927300"/>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40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342046"/>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5F</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57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W</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87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WHF</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566375"/>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 9B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CSI</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9B</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CSI</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90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COL</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46123"/>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50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932835"/>
                  </a:ext>
                </a:extLst>
              </a:tr>
              <a:tr h="201136">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30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SP</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a:effectLst/>
                          <a:latin typeface="Times New Roman" panose="02020603050405020304" pitchFamily="18" charset="0"/>
                          <a:ea typeface="Calibri" panose="020F0502020204030204" pitchFamily="34" charset="0"/>
                          <a:cs typeface="Times New Roman" panose="02020603050405020304" pitchFamily="18" charset="0"/>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MX"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588" marR="65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117361"/>
                  </a:ext>
                </a:extLst>
              </a:tr>
            </a:tbl>
          </a:graphicData>
        </a:graphic>
      </p:graphicFrame>
      <p:pic>
        <p:nvPicPr>
          <p:cNvPr id="5" name="Imagen 4">
            <a:extLst>
              <a:ext uri="{FF2B5EF4-FFF2-40B4-BE49-F238E27FC236}">
                <a16:creationId xmlns:a16="http://schemas.microsoft.com/office/drawing/2014/main" id="{A7DDD0CC-D200-4976-A02F-0E9AB4B93316}"/>
              </a:ext>
            </a:extLst>
          </p:cNvPr>
          <p:cNvPicPr/>
          <p:nvPr/>
        </p:nvPicPr>
        <p:blipFill rotWithShape="1">
          <a:blip r:embed="rId4"/>
          <a:srcRect l="339"/>
          <a:stretch/>
        </p:blipFill>
        <p:spPr bwMode="auto">
          <a:xfrm>
            <a:off x="311007" y="2242758"/>
            <a:ext cx="4608000" cy="3924000"/>
          </a:xfrm>
          <a:prstGeom prst="rect">
            <a:avLst/>
          </a:prstGeom>
          <a:ln>
            <a:noFill/>
          </a:ln>
          <a:extLst>
            <a:ext uri="{53640926-AAD7-44D8-BBD7-CCE9431645EC}">
              <a14:shadowObscured xmlns:a14="http://schemas.microsoft.com/office/drawing/2010/main"/>
            </a:ext>
          </a:extLst>
        </p:spPr>
      </p:pic>
      <p:sp>
        <p:nvSpPr>
          <p:cNvPr id="6" name="Flecha: a la derecha 5">
            <a:extLst>
              <a:ext uri="{FF2B5EF4-FFF2-40B4-BE49-F238E27FC236}">
                <a16:creationId xmlns:a16="http://schemas.microsoft.com/office/drawing/2014/main" id="{925BCA41-1107-4D30-A87B-1FB1B1EDAF31}"/>
              </a:ext>
            </a:extLst>
          </p:cNvPr>
          <p:cNvSpPr/>
          <p:nvPr/>
        </p:nvSpPr>
        <p:spPr>
          <a:xfrm>
            <a:off x="842995" y="160110"/>
            <a:ext cx="1580657" cy="1623779"/>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a:t>Paquete de texto</a:t>
            </a:r>
          </a:p>
        </p:txBody>
      </p:sp>
    </p:spTree>
    <p:extLst>
      <p:ext uri="{BB962C8B-B14F-4D97-AF65-F5344CB8AC3E}">
        <p14:creationId xmlns:p14="http://schemas.microsoft.com/office/powerpoint/2010/main" val="2965604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FC9789-57F4-4B9C-ABAA-6F7C8BADCA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B54F538-07DE-4652-B506-5D16E3EBBB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03D56195-A6AC-4958-8B87-F7D009353EB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99C864B-3F83-4706-B905-29FBA16A2DAD}"/>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a:t>Algoritmo de Extracción  </a:t>
            </a:r>
          </a:p>
        </p:txBody>
      </p:sp>
      <p:pic>
        <p:nvPicPr>
          <p:cNvPr id="6" name="Imagen 5">
            <a:extLst>
              <a:ext uri="{FF2B5EF4-FFF2-40B4-BE49-F238E27FC236}">
                <a16:creationId xmlns:a16="http://schemas.microsoft.com/office/drawing/2014/main" id="{9E262BDC-8466-4EDB-AAB0-09B29E8822D1}"/>
              </a:ext>
            </a:extLst>
          </p:cNvPr>
          <p:cNvPicPr/>
          <p:nvPr/>
        </p:nvPicPr>
        <p:blipFill>
          <a:blip r:embed="rId3" cstate="print">
            <a:extLst>
              <a:ext uri="{28A0092B-C50C-407E-A947-70E740481C1C}">
                <a14:useLocalDpi xmlns:a14="http://schemas.microsoft.com/office/drawing/2010/main" val="0"/>
              </a:ext>
            </a:extLst>
          </a:blip>
          <a:srcRect l="9135" t="41312" r="3514" b="9264"/>
          <a:stretch>
            <a:fillRect/>
          </a:stretch>
        </p:blipFill>
        <p:spPr bwMode="auto">
          <a:xfrm>
            <a:off x="4293512" y="2741804"/>
            <a:ext cx="7132320" cy="1823070"/>
          </a:xfrm>
          <a:prstGeom prst="rect">
            <a:avLst/>
          </a:prstGeom>
          <a:noFill/>
        </p:spPr>
      </p:pic>
      <p:graphicFrame>
        <p:nvGraphicFramePr>
          <p:cNvPr id="7" name="Diagrama 6">
            <a:extLst>
              <a:ext uri="{FF2B5EF4-FFF2-40B4-BE49-F238E27FC236}">
                <a16:creationId xmlns:a16="http://schemas.microsoft.com/office/drawing/2014/main" id="{D91794F2-80D0-481F-802B-FEF6DAFD35AA}"/>
              </a:ext>
            </a:extLst>
          </p:cNvPr>
          <p:cNvGraphicFramePr/>
          <p:nvPr>
            <p:extLst>
              <p:ext uri="{D42A27DB-BD31-4B8C-83A1-F6EECF244321}">
                <p14:modId xmlns:p14="http://schemas.microsoft.com/office/powerpoint/2010/main" val="173368775"/>
              </p:ext>
            </p:extLst>
          </p:nvPr>
        </p:nvGraphicFramePr>
        <p:xfrm>
          <a:off x="1193532" y="2128144"/>
          <a:ext cx="3005919" cy="26017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3412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1869C-4F2C-4C57-ABA2-14EC26058DF4}"/>
              </a:ext>
            </a:extLst>
          </p:cNvPr>
          <p:cNvSpPr>
            <a:spLocks noGrp="1"/>
          </p:cNvSpPr>
          <p:nvPr>
            <p:ph type="title"/>
          </p:nvPr>
        </p:nvSpPr>
        <p:spPr/>
        <p:txBody>
          <a:bodyPr/>
          <a:lstStyle/>
          <a:p>
            <a:r>
              <a:rPr lang="es-MX" dirty="0"/>
              <a:t>Algoritmo de Concatenación </a:t>
            </a:r>
          </a:p>
        </p:txBody>
      </p:sp>
      <p:graphicFrame>
        <p:nvGraphicFramePr>
          <p:cNvPr id="4" name="Diagrama 3">
            <a:extLst>
              <a:ext uri="{FF2B5EF4-FFF2-40B4-BE49-F238E27FC236}">
                <a16:creationId xmlns:a16="http://schemas.microsoft.com/office/drawing/2014/main" id="{0F422C57-F74A-4430-9F39-29EED6AA950E}"/>
              </a:ext>
            </a:extLst>
          </p:cNvPr>
          <p:cNvGraphicFramePr/>
          <p:nvPr>
            <p:extLst>
              <p:ext uri="{D42A27DB-BD31-4B8C-83A1-F6EECF244321}">
                <p14:modId xmlns:p14="http://schemas.microsoft.com/office/powerpoint/2010/main" val="3472522689"/>
              </p:ext>
            </p:extLst>
          </p:nvPr>
        </p:nvGraphicFramePr>
        <p:xfrm>
          <a:off x="2718904" y="1899109"/>
          <a:ext cx="6754191" cy="440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2132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759C288-FD7C-49B3-AE16-D11F800555B6}"/>
              </a:ext>
            </a:extLst>
          </p:cNvPr>
          <p:cNvSpPr/>
          <p:nvPr/>
        </p:nvSpPr>
        <p:spPr>
          <a:xfrm>
            <a:off x="1193384" y="3165198"/>
            <a:ext cx="5141843" cy="6740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128270" algn="just">
              <a:lnSpc>
                <a:spcPct val="105000"/>
              </a:lnSpc>
              <a:spcAft>
                <a:spcPts val="0"/>
              </a:spcAft>
            </a:pPr>
            <a:r>
              <a:rPr lang="es-MX" dirty="0" err="1">
                <a:latin typeface="Times New Roman" panose="02020603050405020304" pitchFamily="18" charset="0"/>
                <a:ea typeface="Times New Roman" panose="02020603050405020304" pitchFamily="18" charset="0"/>
              </a:rPr>
              <a:t>ffmpeg</a:t>
            </a:r>
            <a:r>
              <a:rPr lang="es-MX" dirty="0">
                <a:latin typeface="Times New Roman" panose="02020603050405020304" pitchFamily="18" charset="0"/>
                <a:ea typeface="Times New Roman" panose="02020603050405020304" pitchFamily="18" charset="0"/>
              </a:rPr>
              <a:t>-i “concat:palabra1.ts|palabra2.ts|palabra3.ts” </a:t>
            </a:r>
          </a:p>
          <a:p>
            <a:pPr indent="128270" algn="just">
              <a:lnSpc>
                <a:spcPct val="105000"/>
              </a:lnSpc>
              <a:spcAft>
                <a:spcPts val="0"/>
              </a:spcAft>
            </a:pPr>
            <a:r>
              <a:rPr lang="es-MX" dirty="0">
                <a:latin typeface="Times New Roman" panose="02020603050405020304" pitchFamily="18" charset="0"/>
                <a:ea typeface="Times New Roman" panose="02020603050405020304" pitchFamily="18" charset="0"/>
              </a:rPr>
              <a:t>-c </a:t>
            </a:r>
            <a:r>
              <a:rPr lang="es-MX" dirty="0" err="1">
                <a:latin typeface="Times New Roman" panose="02020603050405020304" pitchFamily="18" charset="0"/>
                <a:ea typeface="Times New Roman" panose="02020603050405020304" pitchFamily="18" charset="0"/>
              </a:rPr>
              <a:t>copy</a:t>
            </a:r>
            <a:r>
              <a:rPr lang="es-MX" dirty="0">
                <a:latin typeface="Times New Roman" panose="02020603050405020304" pitchFamily="18" charset="0"/>
                <a:ea typeface="Times New Roman" panose="02020603050405020304" pitchFamily="18" charset="0"/>
              </a:rPr>
              <a:t> </a:t>
            </a:r>
            <a:r>
              <a:rPr lang="es-MX" dirty="0" err="1">
                <a:latin typeface="Times New Roman" panose="02020603050405020304" pitchFamily="18" charset="0"/>
                <a:ea typeface="Times New Roman" panose="02020603050405020304" pitchFamily="18" charset="0"/>
              </a:rPr>
              <a:t>output.ts</a:t>
            </a:r>
            <a:endParaRPr lang="es-MX" dirty="0">
              <a:latin typeface="Times New Roman" panose="02020603050405020304" pitchFamily="18" charset="0"/>
              <a:ea typeface="Times New Roman" panose="02020603050405020304" pitchFamily="18" charset="0"/>
            </a:endParaRPr>
          </a:p>
        </p:txBody>
      </p:sp>
      <p:grpSp>
        <p:nvGrpSpPr>
          <p:cNvPr id="10" name="Grupo 9">
            <a:extLst>
              <a:ext uri="{FF2B5EF4-FFF2-40B4-BE49-F238E27FC236}">
                <a16:creationId xmlns:a16="http://schemas.microsoft.com/office/drawing/2014/main" id="{B856BFB2-AD4B-4F71-9801-2ECB06988626}"/>
              </a:ext>
            </a:extLst>
          </p:cNvPr>
          <p:cNvGrpSpPr/>
          <p:nvPr/>
        </p:nvGrpSpPr>
        <p:grpSpPr>
          <a:xfrm>
            <a:off x="5136602" y="430695"/>
            <a:ext cx="2034718" cy="2034717"/>
            <a:chOff x="2426491" y="1034"/>
            <a:chExt cx="2034718" cy="2034717"/>
          </a:xfrm>
        </p:grpSpPr>
        <p:sp>
          <p:nvSpPr>
            <p:cNvPr id="11" name="Flecha: hacia abajo 10">
              <a:extLst>
                <a:ext uri="{FF2B5EF4-FFF2-40B4-BE49-F238E27FC236}">
                  <a16:creationId xmlns:a16="http://schemas.microsoft.com/office/drawing/2014/main" id="{03C41963-B1F4-4E45-921E-68E1D148FCEB}"/>
                </a:ext>
              </a:extLst>
            </p:cNvPr>
            <p:cNvSpPr/>
            <p:nvPr/>
          </p:nvSpPr>
          <p:spPr>
            <a:xfrm rot="5400000">
              <a:off x="2426491" y="1034"/>
              <a:ext cx="2034717" cy="2034717"/>
            </a:xfrm>
            <a:prstGeom prst="downArrow">
              <a:avLst>
                <a:gd name="adj1" fmla="val 50000"/>
                <a:gd name="adj2" fmla="val 35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Flecha: hacia abajo 4">
              <a:extLst>
                <a:ext uri="{FF2B5EF4-FFF2-40B4-BE49-F238E27FC236}">
                  <a16:creationId xmlns:a16="http://schemas.microsoft.com/office/drawing/2014/main" id="{5CFB7141-8BA8-44BE-8F7B-140602FC96EA}"/>
                </a:ext>
              </a:extLst>
            </p:cNvPr>
            <p:cNvSpPr txBox="1"/>
            <p:nvPr/>
          </p:nvSpPr>
          <p:spPr>
            <a:xfrm>
              <a:off x="2782567" y="509712"/>
              <a:ext cx="1678642" cy="10173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MX" sz="2200" kern="1200" dirty="0"/>
                <a:t>Parámetros de códec</a:t>
              </a:r>
            </a:p>
          </p:txBody>
        </p:sp>
      </p:grpSp>
      <p:grpSp>
        <p:nvGrpSpPr>
          <p:cNvPr id="13" name="Grupo 12">
            <a:extLst>
              <a:ext uri="{FF2B5EF4-FFF2-40B4-BE49-F238E27FC236}">
                <a16:creationId xmlns:a16="http://schemas.microsoft.com/office/drawing/2014/main" id="{38B021AE-F1B6-4304-8D8C-0E1C63109AA4}"/>
              </a:ext>
            </a:extLst>
          </p:cNvPr>
          <p:cNvGrpSpPr/>
          <p:nvPr/>
        </p:nvGrpSpPr>
        <p:grpSpPr>
          <a:xfrm>
            <a:off x="334362" y="430695"/>
            <a:ext cx="2034717" cy="2034717"/>
            <a:chOff x="355" y="1034"/>
            <a:chExt cx="2034717" cy="2034717"/>
          </a:xfrm>
        </p:grpSpPr>
        <p:sp>
          <p:nvSpPr>
            <p:cNvPr id="14" name="Flecha: hacia abajo 13">
              <a:extLst>
                <a:ext uri="{FF2B5EF4-FFF2-40B4-BE49-F238E27FC236}">
                  <a16:creationId xmlns:a16="http://schemas.microsoft.com/office/drawing/2014/main" id="{F0A6A6D8-629C-44EF-9A75-419E78FCA560}"/>
                </a:ext>
              </a:extLst>
            </p:cNvPr>
            <p:cNvSpPr/>
            <p:nvPr/>
          </p:nvSpPr>
          <p:spPr>
            <a:xfrm rot="16200000">
              <a:off x="355" y="1034"/>
              <a:ext cx="2034717" cy="2034717"/>
            </a:xfrm>
            <a:prstGeom prst="downArrow">
              <a:avLst>
                <a:gd name="adj1" fmla="val 50000"/>
                <a:gd name="adj2" fmla="val 35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Flecha: hacia abajo 4">
              <a:extLst>
                <a:ext uri="{FF2B5EF4-FFF2-40B4-BE49-F238E27FC236}">
                  <a16:creationId xmlns:a16="http://schemas.microsoft.com/office/drawing/2014/main" id="{6433BDBA-FAA0-4DBF-A001-1EE86B5DFB5B}"/>
                </a:ext>
              </a:extLst>
            </p:cNvPr>
            <p:cNvSpPr txBox="1"/>
            <p:nvPr/>
          </p:nvSpPr>
          <p:spPr>
            <a:xfrm rot="21600000">
              <a:off x="356" y="509713"/>
              <a:ext cx="1678642" cy="10173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MX" sz="2200" kern="1200" dirty="0"/>
                <a:t>Códec</a:t>
              </a:r>
            </a:p>
          </p:txBody>
        </p:sp>
      </p:grpSp>
      <p:pic>
        <p:nvPicPr>
          <p:cNvPr id="17" name="Imagen 16">
            <a:extLst>
              <a:ext uri="{FF2B5EF4-FFF2-40B4-BE49-F238E27FC236}">
                <a16:creationId xmlns:a16="http://schemas.microsoft.com/office/drawing/2014/main" id="{E83765E8-5171-45AA-ACD5-2AFBE648C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078" y="413092"/>
            <a:ext cx="2295525" cy="2286000"/>
          </a:xfrm>
          <a:prstGeom prst="rect">
            <a:avLst/>
          </a:prstGeom>
        </p:spPr>
      </p:pic>
      <p:pic>
        <p:nvPicPr>
          <p:cNvPr id="19" name="Imagen 18">
            <a:extLst>
              <a:ext uri="{FF2B5EF4-FFF2-40B4-BE49-F238E27FC236}">
                <a16:creationId xmlns:a16="http://schemas.microsoft.com/office/drawing/2014/main" id="{20C08FB8-76C8-4241-80DF-A8087D625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4242" y="3888525"/>
            <a:ext cx="2514600" cy="2286000"/>
          </a:xfrm>
          <a:prstGeom prst="rect">
            <a:avLst/>
          </a:prstGeom>
        </p:spPr>
      </p:pic>
      <p:sp>
        <p:nvSpPr>
          <p:cNvPr id="21" name="Flecha: doblada 20">
            <a:extLst>
              <a:ext uri="{FF2B5EF4-FFF2-40B4-BE49-F238E27FC236}">
                <a16:creationId xmlns:a16="http://schemas.microsoft.com/office/drawing/2014/main" id="{517738B6-B259-42E3-B387-C63865A25DFE}"/>
              </a:ext>
            </a:extLst>
          </p:cNvPr>
          <p:cNvSpPr/>
          <p:nvPr/>
        </p:nvSpPr>
        <p:spPr>
          <a:xfrm flipV="1">
            <a:off x="3498753" y="4244574"/>
            <a:ext cx="1993925" cy="157390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99165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30C15-3C2E-4940-BA4C-7E994DDC3B6C}"/>
              </a:ext>
            </a:extLst>
          </p:cNvPr>
          <p:cNvSpPr>
            <a:spLocks noGrp="1"/>
          </p:cNvSpPr>
          <p:nvPr>
            <p:ph type="title"/>
          </p:nvPr>
        </p:nvSpPr>
        <p:spPr/>
        <p:txBody>
          <a:bodyPr/>
          <a:lstStyle/>
          <a:p>
            <a:r>
              <a:rPr lang="es-MX" dirty="0"/>
              <a:t>Algoritmo de Distribución </a:t>
            </a:r>
          </a:p>
        </p:txBody>
      </p:sp>
      <p:graphicFrame>
        <p:nvGraphicFramePr>
          <p:cNvPr id="4" name="Diagrama 3">
            <a:extLst>
              <a:ext uri="{FF2B5EF4-FFF2-40B4-BE49-F238E27FC236}">
                <a16:creationId xmlns:a16="http://schemas.microsoft.com/office/drawing/2014/main" id="{C9841690-02DA-4986-B8B5-B1182DC73DA6}"/>
              </a:ext>
            </a:extLst>
          </p:cNvPr>
          <p:cNvGraphicFramePr/>
          <p:nvPr>
            <p:extLst>
              <p:ext uri="{D42A27DB-BD31-4B8C-83A1-F6EECF244321}">
                <p14:modId xmlns:p14="http://schemas.microsoft.com/office/powerpoint/2010/main" val="3703478341"/>
              </p:ext>
            </p:extLst>
          </p:nvPr>
        </p:nvGraphicFramePr>
        <p:xfrm>
          <a:off x="3014428" y="2203909"/>
          <a:ext cx="6224104" cy="3666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2137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6827C3C-D52F-46CE-A441-3CD6A1A6A0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2A8B51-0A89-497B-B882-6658E029A3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5DB65172-564C-469F-B78D-07630EDAD94D}"/>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965200" y="2140610"/>
            <a:ext cx="2879083" cy="2576779"/>
          </a:xfrm>
          <a:prstGeom prst="rect">
            <a:avLst/>
          </a:prstGeom>
          <a:noFill/>
        </p:spPr>
      </p:pic>
      <p:sp>
        <p:nvSpPr>
          <p:cNvPr id="20" name="Rectangle 19">
            <a:extLst>
              <a:ext uri="{FF2B5EF4-FFF2-40B4-BE49-F238E27FC236}">
                <a16:creationId xmlns:a16="http://schemas.microsoft.com/office/drawing/2014/main" id="{EB1CEFBF-6F09-4052-862B-E219DA157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a16="http://schemas.microsoft.com/office/drawing/2014/main" id="{2C1634BE-66A7-49A9-806D-FADE5B1EC1C9}"/>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4647976" y="2142235"/>
            <a:ext cx="2880360" cy="2574544"/>
          </a:xfrm>
          <a:prstGeom prst="rect">
            <a:avLst/>
          </a:prstGeom>
          <a:noFill/>
        </p:spPr>
      </p:pic>
      <p:sp>
        <p:nvSpPr>
          <p:cNvPr id="22" name="Rectangle 21">
            <a:extLst>
              <a:ext uri="{FF2B5EF4-FFF2-40B4-BE49-F238E27FC236}">
                <a16:creationId xmlns:a16="http://schemas.microsoft.com/office/drawing/2014/main" id="{BCB5D417-2A71-445D-B4C7-9E814D633D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a:extLst>
              <a:ext uri="{FF2B5EF4-FFF2-40B4-BE49-F238E27FC236}">
                <a16:creationId xmlns:a16="http://schemas.microsoft.com/office/drawing/2014/main" id="{C4A003B0-BC58-4F72-A674-02CA7B89C7B5}"/>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8343941" y="2141727"/>
            <a:ext cx="2880360" cy="2574544"/>
          </a:xfrm>
          <a:prstGeom prst="rect">
            <a:avLst/>
          </a:prstGeom>
          <a:noFill/>
        </p:spPr>
      </p:pic>
    </p:spTree>
    <p:extLst>
      <p:ext uri="{BB962C8B-B14F-4D97-AF65-F5344CB8AC3E}">
        <p14:creationId xmlns:p14="http://schemas.microsoft.com/office/powerpoint/2010/main" val="3974321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D7D4E854-0B31-4A73-AD62-648E01B24FB9}"/>
              </a:ext>
            </a:extLst>
          </p:cNvPr>
          <p:cNvGraphicFramePr/>
          <p:nvPr>
            <p:extLst>
              <p:ext uri="{D42A27DB-BD31-4B8C-83A1-F6EECF244321}">
                <p14:modId xmlns:p14="http://schemas.microsoft.com/office/powerpoint/2010/main" val="635368376"/>
              </p:ext>
            </p:extLst>
          </p:nvPr>
        </p:nvGraphicFramePr>
        <p:xfrm>
          <a:off x="1234661" y="793841"/>
          <a:ext cx="9722678" cy="5270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02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B95C55F-4286-4A2A-A05E-2D274D82F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2561D9-068B-4BC7-85F6-AE6A7C34B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D61BACF2-0F18-493C-99AB-363E614710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C843AFC8-D8D0-4784-B08C-6324FA88E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4B1A56-8AFB-4D4F-8D98-1E832D6FF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048DDD5-E2F2-45F9-AF2D-8F8E5AE9ECA5}"/>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Agenda</a:t>
            </a:r>
          </a:p>
        </p:txBody>
      </p:sp>
      <p:sp>
        <p:nvSpPr>
          <p:cNvPr id="34" name="Rectangle 33">
            <a:extLst>
              <a:ext uri="{FF2B5EF4-FFF2-40B4-BE49-F238E27FC236}">
                <a16:creationId xmlns:a16="http://schemas.microsoft.com/office/drawing/2014/main" id="{F8E828FC-05B4-4BA4-92D3-3DF79D42D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AF929DE-96D9-4877-A2FF-ACCE8DC897D4}"/>
              </a:ext>
            </a:extLst>
          </p:cNvPr>
          <p:cNvSpPr txBox="1"/>
          <p:nvPr/>
        </p:nvSpPr>
        <p:spPr>
          <a:xfrm>
            <a:off x="6570206" y="1111753"/>
            <a:ext cx="5057396" cy="462827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accent1"/>
                </a:solidFill>
              </a:rPr>
              <a:t>Introducción</a:t>
            </a:r>
            <a:r>
              <a:rPr lang="en-US" dirty="0">
                <a:solidFill>
                  <a:schemeClr val="accent1"/>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Objetivos</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a:solidFill>
                  <a:schemeClr val="tx1">
                    <a:lumMod val="85000"/>
                    <a:lumOff val="15000"/>
                  </a:schemeClr>
                </a:solidFill>
              </a:rPr>
              <a:t>Marco </a:t>
            </a:r>
            <a:r>
              <a:rPr lang="en-US" dirty="0" err="1">
                <a:solidFill>
                  <a:schemeClr val="tx1">
                    <a:lumMod val="85000"/>
                    <a:lumOff val="15000"/>
                  </a:schemeClr>
                </a:solidFill>
              </a:rPr>
              <a:t>Teórico</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Metodología</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Resultados</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Discusión</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Conclusiones</a:t>
            </a:r>
            <a:r>
              <a:rPr lang="en-US" dirty="0">
                <a:solidFill>
                  <a:schemeClr val="tx1">
                    <a:lumMod val="85000"/>
                    <a:lumOff val="15000"/>
                  </a:schemeClr>
                </a:solidFill>
              </a:rPr>
              <a:t>, </a:t>
            </a:r>
            <a:r>
              <a:rPr lang="en-US" dirty="0" err="1">
                <a:solidFill>
                  <a:schemeClr val="tx1">
                    <a:lumMod val="85000"/>
                    <a:lumOff val="15000"/>
                  </a:schemeClr>
                </a:solidFill>
              </a:rPr>
              <a:t>Recomendaciones</a:t>
            </a:r>
            <a:r>
              <a:rPr lang="en-US" dirty="0">
                <a:solidFill>
                  <a:schemeClr val="tx1">
                    <a:lumMod val="85000"/>
                    <a:lumOff val="15000"/>
                  </a:schemeClr>
                </a:solidFill>
              </a:rPr>
              <a:t> y </a:t>
            </a:r>
            <a:r>
              <a:rPr lang="en-US" dirty="0" err="1">
                <a:solidFill>
                  <a:schemeClr val="tx1">
                    <a:lumMod val="85000"/>
                    <a:lumOff val="15000"/>
                  </a:schemeClr>
                </a:solidFill>
              </a:rPr>
              <a:t>Trabajos</a:t>
            </a:r>
            <a:r>
              <a:rPr lang="en-US" dirty="0">
                <a:solidFill>
                  <a:schemeClr val="tx1">
                    <a:lumMod val="85000"/>
                    <a:lumOff val="15000"/>
                  </a:schemeClr>
                </a:solidFill>
              </a:rPr>
              <a:t> </a:t>
            </a:r>
            <a:r>
              <a:rPr lang="en-US" dirty="0" err="1">
                <a:solidFill>
                  <a:schemeClr val="tx1">
                    <a:lumMod val="85000"/>
                    <a:lumOff val="15000"/>
                  </a:schemeClr>
                </a:solidFill>
              </a:rPr>
              <a:t>Futuros</a:t>
            </a: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p:txBody>
      </p:sp>
      <p:pic>
        <p:nvPicPr>
          <p:cNvPr id="4" name="Picture 2" descr="Resultado de imagen para espe logo">
            <a:extLst>
              <a:ext uri="{FF2B5EF4-FFF2-40B4-BE49-F238E27FC236}">
                <a16:creationId xmlns:a16="http://schemas.microsoft.com/office/drawing/2014/main" id="{210CCB21-5611-45FA-8DFD-7292C0F2A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528" y="5767420"/>
            <a:ext cx="2010681" cy="5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218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95C55F-4286-4A2A-A05E-2D274D82F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E2561D9-068B-4BC7-85F6-AE6A7C34B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D61BACF2-0F18-493C-99AB-363E614710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43AFC8-D8D0-4784-B08C-6324FA88E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4B1A56-8AFB-4D4F-8D98-1E832D6FF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048DDD5-E2F2-45F9-AF2D-8F8E5AE9ECA5}"/>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Agenda</a:t>
            </a:r>
          </a:p>
        </p:txBody>
      </p:sp>
      <p:sp>
        <p:nvSpPr>
          <p:cNvPr id="19" name="Rectangle 18">
            <a:extLst>
              <a:ext uri="{FF2B5EF4-FFF2-40B4-BE49-F238E27FC236}">
                <a16:creationId xmlns:a16="http://schemas.microsoft.com/office/drawing/2014/main" id="{F8E828FC-05B4-4BA4-92D3-3DF79D42D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AF929DE-96D9-4877-A2FF-ACCE8DC897D4}"/>
              </a:ext>
            </a:extLst>
          </p:cNvPr>
          <p:cNvSpPr txBox="1"/>
          <p:nvPr/>
        </p:nvSpPr>
        <p:spPr>
          <a:xfrm>
            <a:off x="6570206" y="1111753"/>
            <a:ext cx="5057396" cy="462827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Introducción</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Objetivos</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a:solidFill>
                  <a:schemeClr val="tx1">
                    <a:lumMod val="85000"/>
                    <a:lumOff val="15000"/>
                  </a:schemeClr>
                </a:solidFill>
              </a:rPr>
              <a:t>Marco </a:t>
            </a:r>
            <a:r>
              <a:rPr lang="en-US" dirty="0" err="1">
                <a:solidFill>
                  <a:schemeClr val="tx1">
                    <a:lumMod val="85000"/>
                    <a:lumOff val="15000"/>
                  </a:schemeClr>
                </a:solidFill>
              </a:rPr>
              <a:t>Teórico</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Metodología</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accent1"/>
                </a:solidFill>
              </a:rPr>
              <a:t>Resultados</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Discusión</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Conclusiones</a:t>
            </a:r>
            <a:r>
              <a:rPr lang="en-US" dirty="0">
                <a:solidFill>
                  <a:schemeClr val="tx1">
                    <a:lumMod val="85000"/>
                    <a:lumOff val="15000"/>
                  </a:schemeClr>
                </a:solidFill>
              </a:rPr>
              <a:t>, </a:t>
            </a:r>
            <a:r>
              <a:rPr lang="en-US" dirty="0" err="1">
                <a:solidFill>
                  <a:schemeClr val="tx1">
                    <a:lumMod val="85000"/>
                    <a:lumOff val="15000"/>
                  </a:schemeClr>
                </a:solidFill>
              </a:rPr>
              <a:t>Recomendaciones</a:t>
            </a:r>
            <a:r>
              <a:rPr lang="en-US" dirty="0">
                <a:solidFill>
                  <a:schemeClr val="tx1">
                    <a:lumMod val="85000"/>
                    <a:lumOff val="15000"/>
                  </a:schemeClr>
                </a:solidFill>
              </a:rPr>
              <a:t> y </a:t>
            </a:r>
            <a:r>
              <a:rPr lang="en-US" dirty="0" err="1">
                <a:solidFill>
                  <a:schemeClr val="tx1">
                    <a:lumMod val="85000"/>
                    <a:lumOff val="15000"/>
                  </a:schemeClr>
                </a:solidFill>
              </a:rPr>
              <a:t>Trabajos</a:t>
            </a:r>
            <a:r>
              <a:rPr lang="en-US" dirty="0">
                <a:solidFill>
                  <a:schemeClr val="tx1">
                    <a:lumMod val="85000"/>
                    <a:lumOff val="15000"/>
                  </a:schemeClr>
                </a:solidFill>
              </a:rPr>
              <a:t> </a:t>
            </a:r>
            <a:r>
              <a:rPr lang="en-US" dirty="0" err="1">
                <a:solidFill>
                  <a:schemeClr val="tx1">
                    <a:lumMod val="85000"/>
                    <a:lumOff val="15000"/>
                  </a:schemeClr>
                </a:solidFill>
              </a:rPr>
              <a:t>Futuros</a:t>
            </a: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p:txBody>
      </p:sp>
      <p:pic>
        <p:nvPicPr>
          <p:cNvPr id="4" name="Picture 2" descr="Resultado de imagen para espe logo">
            <a:extLst>
              <a:ext uri="{FF2B5EF4-FFF2-40B4-BE49-F238E27FC236}">
                <a16:creationId xmlns:a16="http://schemas.microsoft.com/office/drawing/2014/main" id="{A111A552-FCA7-40D5-9D79-8F2D00E7B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528" y="5767420"/>
            <a:ext cx="2010681" cy="5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1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8FFEA1-1B69-4F42-B552-0CCF72596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AA3C9226-5EC8-460B-82D7-72AA994DF9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62A90A9D-33DF-408E-BF4C-F82588935C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E6AA15AE-DAFE-4E1E-B05F-F57962FD3A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1B74562-B9FF-4E1B-AE09-81785F791F57}"/>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100">
                <a:solidFill>
                  <a:schemeClr val="tx1">
                    <a:lumMod val="85000"/>
                    <a:lumOff val="15000"/>
                  </a:schemeClr>
                </a:solidFill>
              </a:rPr>
              <a:t>Características de los archivos TS</a:t>
            </a:r>
          </a:p>
        </p:txBody>
      </p:sp>
      <p:pic>
        <p:nvPicPr>
          <p:cNvPr id="9" name="Imagen 8">
            <a:extLst>
              <a:ext uri="{FF2B5EF4-FFF2-40B4-BE49-F238E27FC236}">
                <a16:creationId xmlns:a16="http://schemas.microsoft.com/office/drawing/2014/main" id="{EBEF608E-EF53-414E-A64F-3366019D9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146" y="287158"/>
            <a:ext cx="6015668" cy="5760000"/>
          </a:xfrm>
          <a:prstGeom prst="rect">
            <a:avLst/>
          </a:prstGeom>
        </p:spPr>
      </p:pic>
      <p:cxnSp>
        <p:nvCxnSpPr>
          <p:cNvPr id="37" name="Straight Connector 36">
            <a:extLst>
              <a:ext uri="{FF2B5EF4-FFF2-40B4-BE49-F238E27FC236}">
                <a16:creationId xmlns:a16="http://schemas.microsoft.com/office/drawing/2014/main" id="{D07141D5-A57C-43F5-A655-5BA2D0D2AFF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9DB1F97-BFF9-46CC-8EB4-BB63B98F13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88CAE6E3-39B4-4A16-97BC-9C376B9B7E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4303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0ADB9-8978-47F7-83D0-BF57BFECF1E8}"/>
              </a:ext>
            </a:extLst>
          </p:cNvPr>
          <p:cNvSpPr>
            <a:spLocks noGrp="1"/>
          </p:cNvSpPr>
          <p:nvPr>
            <p:ph type="title"/>
          </p:nvPr>
        </p:nvSpPr>
        <p:spPr/>
        <p:txBody>
          <a:bodyPr/>
          <a:lstStyle/>
          <a:p>
            <a:r>
              <a:rPr lang="es-MX" dirty="0"/>
              <a:t>Evaluación con usuarios </a:t>
            </a:r>
          </a:p>
        </p:txBody>
      </p:sp>
      <p:graphicFrame>
        <p:nvGraphicFramePr>
          <p:cNvPr id="4" name="Diagrama 3">
            <a:extLst>
              <a:ext uri="{FF2B5EF4-FFF2-40B4-BE49-F238E27FC236}">
                <a16:creationId xmlns:a16="http://schemas.microsoft.com/office/drawing/2014/main" id="{4DE8676E-2866-49CE-8720-3751ABD6CBB9}"/>
              </a:ext>
            </a:extLst>
          </p:cNvPr>
          <p:cNvGraphicFramePr/>
          <p:nvPr>
            <p:extLst>
              <p:ext uri="{D42A27DB-BD31-4B8C-83A1-F6EECF244321}">
                <p14:modId xmlns:p14="http://schemas.microsoft.com/office/powerpoint/2010/main" val="2702446048"/>
              </p:ext>
            </p:extLst>
          </p:nvPr>
        </p:nvGraphicFramePr>
        <p:xfrm>
          <a:off x="898180" y="1867055"/>
          <a:ext cx="4311815" cy="4150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Gráfico 4">
            <a:extLst>
              <a:ext uri="{FF2B5EF4-FFF2-40B4-BE49-F238E27FC236}">
                <a16:creationId xmlns:a16="http://schemas.microsoft.com/office/drawing/2014/main" id="{AA2EADF0-FF4C-4388-B955-5C52465C2D4E}"/>
              </a:ext>
            </a:extLst>
          </p:cNvPr>
          <p:cNvGraphicFramePr/>
          <p:nvPr>
            <p:extLst>
              <p:ext uri="{D42A27DB-BD31-4B8C-83A1-F6EECF244321}">
                <p14:modId xmlns:p14="http://schemas.microsoft.com/office/powerpoint/2010/main" val="137575818"/>
              </p:ext>
            </p:extLst>
          </p:nvPr>
        </p:nvGraphicFramePr>
        <p:xfrm>
          <a:off x="6559826" y="1867055"/>
          <a:ext cx="4572000" cy="27432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 name="Tabla 5">
            <a:extLst>
              <a:ext uri="{FF2B5EF4-FFF2-40B4-BE49-F238E27FC236}">
                <a16:creationId xmlns:a16="http://schemas.microsoft.com/office/drawing/2014/main" id="{8A3C8ACB-7332-4CED-ACAD-E4F85C574C9D}"/>
              </a:ext>
            </a:extLst>
          </p:cNvPr>
          <p:cNvGraphicFramePr>
            <a:graphicFrameLocks noGrp="1"/>
          </p:cNvGraphicFramePr>
          <p:nvPr>
            <p:extLst>
              <p:ext uri="{D42A27DB-BD31-4B8C-83A1-F6EECF244321}">
                <p14:modId xmlns:p14="http://schemas.microsoft.com/office/powerpoint/2010/main" val="396984152"/>
              </p:ext>
            </p:extLst>
          </p:nvPr>
        </p:nvGraphicFramePr>
        <p:xfrm>
          <a:off x="6559826" y="4840226"/>
          <a:ext cx="4733994" cy="1046226"/>
        </p:xfrm>
        <a:graphic>
          <a:graphicData uri="http://schemas.openxmlformats.org/drawingml/2006/table">
            <a:tbl>
              <a:tblPr firstRow="1" firstCol="1" bandRow="1">
                <a:tableStyleId>{72833802-FEF1-4C79-8D5D-14CF1EAF98D9}</a:tableStyleId>
              </a:tblPr>
              <a:tblGrid>
                <a:gridCol w="1838624">
                  <a:extLst>
                    <a:ext uri="{9D8B030D-6E8A-4147-A177-3AD203B41FA5}">
                      <a16:colId xmlns:a16="http://schemas.microsoft.com/office/drawing/2014/main" val="418436736"/>
                    </a:ext>
                  </a:extLst>
                </a:gridCol>
                <a:gridCol w="1838624">
                  <a:extLst>
                    <a:ext uri="{9D8B030D-6E8A-4147-A177-3AD203B41FA5}">
                      <a16:colId xmlns:a16="http://schemas.microsoft.com/office/drawing/2014/main" val="1564160434"/>
                    </a:ext>
                  </a:extLst>
                </a:gridCol>
                <a:gridCol w="1056746">
                  <a:extLst>
                    <a:ext uri="{9D8B030D-6E8A-4147-A177-3AD203B41FA5}">
                      <a16:colId xmlns:a16="http://schemas.microsoft.com/office/drawing/2014/main" val="189832503"/>
                    </a:ext>
                  </a:extLst>
                </a:gridCol>
              </a:tblGrid>
              <a:tr h="312801">
                <a:tc>
                  <a:txBody>
                    <a:bodyPr/>
                    <a:lstStyle/>
                    <a:p>
                      <a:pPr algn="just">
                        <a:lnSpc>
                          <a:spcPct val="115000"/>
                        </a:lnSpc>
                        <a:spcAft>
                          <a:spcPts val="0"/>
                        </a:spcAft>
                      </a:pPr>
                      <a:r>
                        <a:rPr lang="es-MX" sz="1200" dirty="0">
                          <a:effectLst/>
                        </a:rPr>
                        <a:t>Nivel de conocimiento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MX" sz="1200" dirty="0">
                          <a:effectLst/>
                        </a:rPr>
                        <a:t>Valor medio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MX" sz="1200">
                          <a:effectLst/>
                        </a:rPr>
                        <a:t>Desviación estándar</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0990611"/>
                  </a:ext>
                </a:extLst>
              </a:tr>
              <a:tr h="312801">
                <a:tc>
                  <a:txBody>
                    <a:bodyPr/>
                    <a:lstStyle/>
                    <a:p>
                      <a:pPr algn="just">
                        <a:lnSpc>
                          <a:spcPct val="115000"/>
                        </a:lnSpc>
                        <a:spcAft>
                          <a:spcPts val="0"/>
                        </a:spcAft>
                      </a:pPr>
                      <a:r>
                        <a:rPr lang="es-MX" sz="1200">
                          <a:effectLst/>
                        </a:rPr>
                        <a:t>Español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MX" sz="1200">
                          <a:effectLst/>
                        </a:rPr>
                        <a:t>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MX" sz="1200">
                          <a:effectLst/>
                        </a:rPr>
                        <a:t>1.08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8890702"/>
                  </a:ext>
                </a:extLst>
              </a:tr>
              <a:tr h="312801">
                <a:tc>
                  <a:txBody>
                    <a:bodyPr/>
                    <a:lstStyle/>
                    <a:p>
                      <a:pPr algn="just">
                        <a:lnSpc>
                          <a:spcPct val="115000"/>
                        </a:lnSpc>
                        <a:spcAft>
                          <a:spcPts val="0"/>
                        </a:spcAft>
                      </a:pPr>
                      <a:r>
                        <a:rPr lang="es-MX" sz="1200" dirty="0">
                          <a:effectLst/>
                        </a:rPr>
                        <a:t>LSEC</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MX" sz="1200">
                          <a:effectLst/>
                        </a:rPr>
                        <a:t>4.1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MX" sz="1200" dirty="0">
                          <a:effectLst/>
                        </a:rPr>
                        <a:t>1.04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1501782"/>
                  </a:ext>
                </a:extLst>
              </a:tr>
            </a:tbl>
          </a:graphicData>
        </a:graphic>
      </p:graphicFrame>
    </p:spTree>
    <p:extLst>
      <p:ext uri="{BB962C8B-B14F-4D97-AF65-F5344CB8AC3E}">
        <p14:creationId xmlns:p14="http://schemas.microsoft.com/office/powerpoint/2010/main" val="1033489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3311A5-99DE-4393-9A6A-668B1A50F6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927983-BFBD-4CAA-A34E-2D3486ACF1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40DF401-E6F0-4EFD-8C5C-6847352084C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50955752-4AB2-427F-BA11-9E8BF387CB8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a:t>Encuesta </a:t>
            </a:r>
          </a:p>
        </p:txBody>
      </p:sp>
      <p:graphicFrame>
        <p:nvGraphicFramePr>
          <p:cNvPr id="5" name="Diagrama 4">
            <a:extLst>
              <a:ext uri="{FF2B5EF4-FFF2-40B4-BE49-F238E27FC236}">
                <a16:creationId xmlns:a16="http://schemas.microsoft.com/office/drawing/2014/main" id="{A2BF9924-5186-490E-924D-94771CBD0C54}"/>
              </a:ext>
            </a:extLst>
          </p:cNvPr>
          <p:cNvGraphicFramePr/>
          <p:nvPr>
            <p:extLst>
              <p:ext uri="{D42A27DB-BD31-4B8C-83A1-F6EECF244321}">
                <p14:modId xmlns:p14="http://schemas.microsoft.com/office/powerpoint/2010/main" val="3797367670"/>
              </p:ext>
            </p:extLst>
          </p:nvPr>
        </p:nvGraphicFramePr>
        <p:xfrm>
          <a:off x="0" y="2098515"/>
          <a:ext cx="4999037"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a 5">
            <a:extLst>
              <a:ext uri="{FF2B5EF4-FFF2-40B4-BE49-F238E27FC236}">
                <a16:creationId xmlns:a16="http://schemas.microsoft.com/office/drawing/2014/main" id="{F7D0D4CC-8DEA-4581-BA6F-1FC78C0BEAF6}"/>
              </a:ext>
            </a:extLst>
          </p:cNvPr>
          <p:cNvGraphicFramePr>
            <a:graphicFrameLocks noGrp="1"/>
          </p:cNvGraphicFramePr>
          <p:nvPr>
            <p:extLst>
              <p:ext uri="{D42A27DB-BD31-4B8C-83A1-F6EECF244321}">
                <p14:modId xmlns:p14="http://schemas.microsoft.com/office/powerpoint/2010/main" val="3271755475"/>
              </p:ext>
            </p:extLst>
          </p:nvPr>
        </p:nvGraphicFramePr>
        <p:xfrm>
          <a:off x="4999037" y="2385645"/>
          <a:ext cx="6851374" cy="3211820"/>
        </p:xfrm>
        <a:graphic>
          <a:graphicData uri="http://schemas.openxmlformats.org/drawingml/2006/table">
            <a:tbl>
              <a:tblPr firstRow="1" firstCol="1" bandRow="1">
                <a:tableStyleId>{9DCAF9ED-07DC-4A11-8D7F-57B35C25682E}</a:tableStyleId>
              </a:tblPr>
              <a:tblGrid>
                <a:gridCol w="5380382">
                  <a:extLst>
                    <a:ext uri="{9D8B030D-6E8A-4147-A177-3AD203B41FA5}">
                      <a16:colId xmlns:a16="http://schemas.microsoft.com/office/drawing/2014/main" val="3180238609"/>
                    </a:ext>
                  </a:extLst>
                </a:gridCol>
                <a:gridCol w="1470992">
                  <a:extLst>
                    <a:ext uri="{9D8B030D-6E8A-4147-A177-3AD203B41FA5}">
                      <a16:colId xmlns:a16="http://schemas.microsoft.com/office/drawing/2014/main" val="3147131336"/>
                    </a:ext>
                  </a:extLst>
                </a:gridCol>
              </a:tblGrid>
              <a:tr h="403241">
                <a:tc>
                  <a:txBody>
                    <a:bodyPr/>
                    <a:lstStyle/>
                    <a:p>
                      <a:pPr algn="just">
                        <a:lnSpc>
                          <a:spcPct val="150000"/>
                        </a:lnSpc>
                        <a:spcAft>
                          <a:spcPts val="0"/>
                        </a:spcAft>
                      </a:pPr>
                      <a:r>
                        <a:rPr lang="es-MX" sz="1200" dirty="0">
                          <a:effectLst/>
                        </a:rPr>
                        <a:t>Preguntas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Opciones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5160050"/>
                  </a:ext>
                </a:extLst>
              </a:tr>
              <a:tr h="403241">
                <a:tc>
                  <a:txBody>
                    <a:bodyPr/>
                    <a:lstStyle/>
                    <a:p>
                      <a:pPr algn="just">
                        <a:lnSpc>
                          <a:spcPct val="150000"/>
                        </a:lnSpc>
                        <a:spcAft>
                          <a:spcPts val="0"/>
                        </a:spcAft>
                      </a:pPr>
                      <a:r>
                        <a:rPr lang="es-MX" sz="1200">
                          <a:effectLst/>
                        </a:rPr>
                        <a:t>(1) ¿Es fácil de entender? (6 Claro – 1 Confuso)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6 5 4 3 2 1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9162600"/>
                  </a:ext>
                </a:extLst>
              </a:tr>
              <a:tr h="403241">
                <a:tc>
                  <a:txBody>
                    <a:bodyPr/>
                    <a:lstStyle/>
                    <a:p>
                      <a:pPr algn="just">
                        <a:lnSpc>
                          <a:spcPct val="150000"/>
                        </a:lnSpc>
                        <a:spcAft>
                          <a:spcPts val="0"/>
                        </a:spcAft>
                      </a:pPr>
                      <a:r>
                        <a:rPr lang="es-MX" sz="1200">
                          <a:effectLst/>
                        </a:rPr>
                        <a:t>(2) </a:t>
                      </a:r>
                      <a:r>
                        <a:rPr lang="es-MX" sz="1200" spc="10">
                          <a:effectLst/>
                        </a:rPr>
                        <a:t>¿Sigue la gramática de LSEC? (6 Perfecta – 1 Inadecuada)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6 5 4 3 2 1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047356"/>
                  </a:ext>
                </a:extLst>
              </a:tr>
              <a:tr h="574596">
                <a:tc>
                  <a:txBody>
                    <a:bodyPr/>
                    <a:lstStyle/>
                    <a:p>
                      <a:pPr algn="just">
                        <a:lnSpc>
                          <a:spcPct val="150000"/>
                        </a:lnSpc>
                        <a:spcAft>
                          <a:spcPts val="0"/>
                        </a:spcAft>
                      </a:pPr>
                      <a:r>
                        <a:rPr lang="es-MX" sz="1200">
                          <a:effectLst/>
                        </a:rPr>
                        <a:t>(3) ¿La señalización es natural? (6 Parece una persona – 1 Parece un robot)</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6 5 4 3 2 1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482715"/>
                  </a:ext>
                </a:extLst>
              </a:tr>
              <a:tr h="852905">
                <a:tc>
                  <a:txBody>
                    <a:bodyPr/>
                    <a:lstStyle/>
                    <a:p>
                      <a:pPr algn="just">
                        <a:lnSpc>
                          <a:spcPct val="150000"/>
                        </a:lnSpc>
                        <a:spcAft>
                          <a:spcPts val="0"/>
                        </a:spcAft>
                      </a:pPr>
                      <a:r>
                        <a:rPr lang="es-MX" sz="1200">
                          <a:effectLst/>
                        </a:rPr>
                        <a:t>(4) ¿Los movimientos del avatar son correctos (movimientos de manos y brazos)? (6 Perfectos – 1 Inadecuados)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a:effectLst/>
                        </a:rPr>
                        <a:t>6 5 4 3 2 1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3296534"/>
                  </a:ext>
                </a:extLst>
              </a:tr>
              <a:tr h="574596">
                <a:tc>
                  <a:txBody>
                    <a:bodyPr/>
                    <a:lstStyle/>
                    <a:p>
                      <a:pPr algn="just">
                        <a:lnSpc>
                          <a:spcPct val="150000"/>
                        </a:lnSpc>
                        <a:spcAft>
                          <a:spcPts val="0"/>
                        </a:spcAft>
                      </a:pPr>
                      <a:r>
                        <a:rPr lang="es-MX" sz="1200">
                          <a:effectLst/>
                        </a:rPr>
                        <a:t>(5) ¿Las expresiones faciales son correctas? (6 Perfectas – 1 Inadecuadas)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MX" sz="1200" dirty="0">
                          <a:effectLst/>
                        </a:rPr>
                        <a:t>6 5 4 3 2 1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1144012"/>
                  </a:ext>
                </a:extLst>
              </a:tr>
            </a:tbl>
          </a:graphicData>
        </a:graphic>
      </p:graphicFrame>
    </p:spTree>
    <p:extLst>
      <p:ext uri="{BB962C8B-B14F-4D97-AF65-F5344CB8AC3E}">
        <p14:creationId xmlns:p14="http://schemas.microsoft.com/office/powerpoint/2010/main" val="1246195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7EAE29-9778-4F74-81FE-5FF1837A5E14}"/>
              </a:ext>
            </a:extLst>
          </p:cNvPr>
          <p:cNvSpPr>
            <a:spLocks noGrp="1"/>
          </p:cNvSpPr>
          <p:nvPr>
            <p:ph type="title"/>
          </p:nvPr>
        </p:nvSpPr>
        <p:spPr/>
        <p:txBody>
          <a:bodyPr/>
          <a:lstStyle/>
          <a:p>
            <a:r>
              <a:rPr lang="es-MX" dirty="0"/>
              <a:t>Resultados de la encuesta </a:t>
            </a:r>
          </a:p>
        </p:txBody>
      </p:sp>
      <p:pic>
        <p:nvPicPr>
          <p:cNvPr id="4" name="Imagen 3">
            <a:extLst>
              <a:ext uri="{FF2B5EF4-FFF2-40B4-BE49-F238E27FC236}">
                <a16:creationId xmlns:a16="http://schemas.microsoft.com/office/drawing/2014/main" id="{8D2477E4-184D-4792-A009-9913EB8E1A50}"/>
              </a:ext>
            </a:extLst>
          </p:cNvPr>
          <p:cNvPicPr>
            <a:picLocks noChangeAspect="1"/>
          </p:cNvPicPr>
          <p:nvPr/>
        </p:nvPicPr>
        <p:blipFill rotWithShape="1">
          <a:blip r:embed="rId3"/>
          <a:srcRect r="23230"/>
          <a:stretch/>
        </p:blipFill>
        <p:spPr>
          <a:xfrm>
            <a:off x="2751393" y="2609778"/>
            <a:ext cx="6750174" cy="2880000"/>
          </a:xfrm>
          <a:prstGeom prst="rect">
            <a:avLst/>
          </a:prstGeom>
        </p:spPr>
      </p:pic>
    </p:spTree>
    <p:extLst>
      <p:ext uri="{BB962C8B-B14F-4D97-AF65-F5344CB8AC3E}">
        <p14:creationId xmlns:p14="http://schemas.microsoft.com/office/powerpoint/2010/main" val="4226726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95C55F-4286-4A2A-A05E-2D274D82F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E2561D9-068B-4BC7-85F6-AE6A7C34B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D61BACF2-0F18-493C-99AB-363E614710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43AFC8-D8D0-4784-B08C-6324FA88E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4B1A56-8AFB-4D4F-8D98-1E832D6FF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048DDD5-E2F2-45F9-AF2D-8F8E5AE9ECA5}"/>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Agenda</a:t>
            </a:r>
          </a:p>
        </p:txBody>
      </p:sp>
      <p:sp>
        <p:nvSpPr>
          <p:cNvPr id="19" name="Rectangle 18">
            <a:extLst>
              <a:ext uri="{FF2B5EF4-FFF2-40B4-BE49-F238E27FC236}">
                <a16:creationId xmlns:a16="http://schemas.microsoft.com/office/drawing/2014/main" id="{F8E828FC-05B4-4BA4-92D3-3DF79D42D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AF929DE-96D9-4877-A2FF-ACCE8DC897D4}"/>
              </a:ext>
            </a:extLst>
          </p:cNvPr>
          <p:cNvSpPr txBox="1"/>
          <p:nvPr/>
        </p:nvSpPr>
        <p:spPr>
          <a:xfrm>
            <a:off x="6570206" y="1111753"/>
            <a:ext cx="5057396" cy="462827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Introducción</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Objetivos</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a:solidFill>
                  <a:schemeClr val="tx1">
                    <a:lumMod val="85000"/>
                    <a:lumOff val="15000"/>
                  </a:schemeClr>
                </a:solidFill>
              </a:rPr>
              <a:t>Marco </a:t>
            </a:r>
            <a:r>
              <a:rPr lang="en-US" dirty="0" err="1">
                <a:solidFill>
                  <a:schemeClr val="tx1">
                    <a:lumMod val="85000"/>
                    <a:lumOff val="15000"/>
                  </a:schemeClr>
                </a:solidFill>
              </a:rPr>
              <a:t>Teórico</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Metodología</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Resultados</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accent1"/>
                </a:solidFill>
              </a:rPr>
              <a:t>Discusión</a:t>
            </a:r>
            <a:endParaRPr lang="en-US" dirty="0">
              <a:solidFill>
                <a:schemeClr val="accent1"/>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Conclusiones</a:t>
            </a:r>
            <a:r>
              <a:rPr lang="en-US" dirty="0">
                <a:solidFill>
                  <a:schemeClr val="tx1">
                    <a:lumMod val="85000"/>
                    <a:lumOff val="15000"/>
                  </a:schemeClr>
                </a:solidFill>
              </a:rPr>
              <a:t>, </a:t>
            </a:r>
            <a:r>
              <a:rPr lang="en-US" dirty="0" err="1">
                <a:solidFill>
                  <a:schemeClr val="tx1">
                    <a:lumMod val="85000"/>
                    <a:lumOff val="15000"/>
                  </a:schemeClr>
                </a:solidFill>
              </a:rPr>
              <a:t>Recomendaciones</a:t>
            </a:r>
            <a:r>
              <a:rPr lang="en-US" dirty="0">
                <a:solidFill>
                  <a:schemeClr val="tx1">
                    <a:lumMod val="85000"/>
                    <a:lumOff val="15000"/>
                  </a:schemeClr>
                </a:solidFill>
              </a:rPr>
              <a:t> y </a:t>
            </a:r>
            <a:r>
              <a:rPr lang="en-US" dirty="0" err="1">
                <a:solidFill>
                  <a:schemeClr val="tx1">
                    <a:lumMod val="85000"/>
                    <a:lumOff val="15000"/>
                  </a:schemeClr>
                </a:solidFill>
              </a:rPr>
              <a:t>Trabajos</a:t>
            </a:r>
            <a:r>
              <a:rPr lang="en-US" dirty="0">
                <a:solidFill>
                  <a:schemeClr val="tx1">
                    <a:lumMod val="85000"/>
                    <a:lumOff val="15000"/>
                  </a:schemeClr>
                </a:solidFill>
              </a:rPr>
              <a:t> </a:t>
            </a:r>
            <a:r>
              <a:rPr lang="en-US" dirty="0" err="1">
                <a:solidFill>
                  <a:schemeClr val="tx1">
                    <a:lumMod val="85000"/>
                    <a:lumOff val="15000"/>
                  </a:schemeClr>
                </a:solidFill>
              </a:rPr>
              <a:t>Futuros</a:t>
            </a: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p:txBody>
      </p:sp>
      <p:pic>
        <p:nvPicPr>
          <p:cNvPr id="4" name="Picture 2" descr="Resultado de imagen para espe logo">
            <a:extLst>
              <a:ext uri="{FF2B5EF4-FFF2-40B4-BE49-F238E27FC236}">
                <a16:creationId xmlns:a16="http://schemas.microsoft.com/office/drawing/2014/main" id="{A111A552-FCA7-40D5-9D79-8F2D00E7B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528" y="5767420"/>
            <a:ext cx="2010681" cy="5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649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4620DC1-3A52-4362-AF76-C2DF3B59E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956" y="907833"/>
            <a:ext cx="1753971" cy="2084527"/>
          </a:xfrm>
          <a:prstGeom prst="rect">
            <a:avLst/>
          </a:prstGeom>
        </p:spPr>
      </p:pic>
      <p:pic>
        <p:nvPicPr>
          <p:cNvPr id="13" name="Imagen 12">
            <a:extLst>
              <a:ext uri="{FF2B5EF4-FFF2-40B4-BE49-F238E27FC236}">
                <a16:creationId xmlns:a16="http://schemas.microsoft.com/office/drawing/2014/main" id="{6AC4D9F0-2E76-435D-94FB-BE9E3F7AE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823" y="907960"/>
            <a:ext cx="2077212" cy="2084400"/>
          </a:xfrm>
          <a:prstGeom prst="rect">
            <a:avLst/>
          </a:prstGeom>
        </p:spPr>
      </p:pic>
      <p:pic>
        <p:nvPicPr>
          <p:cNvPr id="17" name="Imagen 16">
            <a:extLst>
              <a:ext uri="{FF2B5EF4-FFF2-40B4-BE49-F238E27FC236}">
                <a16:creationId xmlns:a16="http://schemas.microsoft.com/office/drawing/2014/main" id="{B8A598F2-DA5D-441F-A476-4A6D094284A4}"/>
              </a:ext>
            </a:extLst>
          </p:cNvPr>
          <p:cNvPicPr>
            <a:picLocks noChangeAspect="1"/>
          </p:cNvPicPr>
          <p:nvPr/>
        </p:nvPicPr>
        <p:blipFill>
          <a:blip r:embed="rId5"/>
          <a:stretch>
            <a:fillRect/>
          </a:stretch>
        </p:blipFill>
        <p:spPr>
          <a:xfrm>
            <a:off x="3572022" y="3165760"/>
            <a:ext cx="3946811" cy="3096000"/>
          </a:xfrm>
          <a:prstGeom prst="rect">
            <a:avLst/>
          </a:prstGeom>
        </p:spPr>
      </p:pic>
      <p:graphicFrame>
        <p:nvGraphicFramePr>
          <p:cNvPr id="18" name="Tabla 17">
            <a:extLst>
              <a:ext uri="{FF2B5EF4-FFF2-40B4-BE49-F238E27FC236}">
                <a16:creationId xmlns:a16="http://schemas.microsoft.com/office/drawing/2014/main" id="{021D0003-1364-41CE-B88B-E78E01104463}"/>
              </a:ext>
            </a:extLst>
          </p:cNvPr>
          <p:cNvGraphicFramePr>
            <a:graphicFrameLocks noGrp="1"/>
          </p:cNvGraphicFramePr>
          <p:nvPr>
            <p:extLst>
              <p:ext uri="{D42A27DB-BD31-4B8C-83A1-F6EECF244321}">
                <p14:modId xmlns:p14="http://schemas.microsoft.com/office/powerpoint/2010/main" val="385991568"/>
              </p:ext>
            </p:extLst>
          </p:nvPr>
        </p:nvGraphicFramePr>
        <p:xfrm>
          <a:off x="577298" y="907960"/>
          <a:ext cx="4443762" cy="1450756"/>
        </p:xfrm>
        <a:graphic>
          <a:graphicData uri="http://schemas.openxmlformats.org/drawingml/2006/table">
            <a:tbl>
              <a:tblPr firstRow="1" firstCol="1" bandRow="1">
                <a:tableStyleId>{C083E6E3-FA7D-4D7B-A595-EF9225AFEA82}</a:tableStyleId>
              </a:tblPr>
              <a:tblGrid>
                <a:gridCol w="1781589">
                  <a:extLst>
                    <a:ext uri="{9D8B030D-6E8A-4147-A177-3AD203B41FA5}">
                      <a16:colId xmlns:a16="http://schemas.microsoft.com/office/drawing/2014/main" val="1605172868"/>
                    </a:ext>
                  </a:extLst>
                </a:gridCol>
                <a:gridCol w="1180919">
                  <a:extLst>
                    <a:ext uri="{9D8B030D-6E8A-4147-A177-3AD203B41FA5}">
                      <a16:colId xmlns:a16="http://schemas.microsoft.com/office/drawing/2014/main" val="3022113589"/>
                    </a:ext>
                  </a:extLst>
                </a:gridCol>
                <a:gridCol w="1481254">
                  <a:extLst>
                    <a:ext uri="{9D8B030D-6E8A-4147-A177-3AD203B41FA5}">
                      <a16:colId xmlns:a16="http://schemas.microsoft.com/office/drawing/2014/main" val="233108580"/>
                    </a:ext>
                  </a:extLst>
                </a:gridCol>
              </a:tblGrid>
              <a:tr h="290151">
                <a:tc rowSpan="2">
                  <a:txBody>
                    <a:bodyPr/>
                    <a:lstStyle/>
                    <a:p>
                      <a:pPr algn="just">
                        <a:lnSpc>
                          <a:spcPct val="115000"/>
                        </a:lnSpc>
                        <a:spcAft>
                          <a:spcPts val="0"/>
                        </a:spcAft>
                      </a:pPr>
                      <a:r>
                        <a:rPr lang="es-MX" sz="1400" dirty="0">
                          <a:effectLst/>
                        </a:rPr>
                        <a:t>Aspectos validados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s-MX" sz="1200" dirty="0">
                          <a:effectLst/>
                        </a:rPr>
                        <a:t>Solución Propuesta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3183291450"/>
                  </a:ext>
                </a:extLst>
              </a:tr>
              <a:tr h="580303">
                <a:tc vMerge="1">
                  <a:txBody>
                    <a:bodyPr/>
                    <a:lstStyle/>
                    <a:p>
                      <a:endParaRPr lang="es-MX"/>
                    </a:p>
                  </a:txBody>
                  <a:tcPr/>
                </a:tc>
                <a:tc>
                  <a:txBody>
                    <a:bodyPr/>
                    <a:lstStyle/>
                    <a:p>
                      <a:pPr algn="ctr">
                        <a:lnSpc>
                          <a:spcPct val="115000"/>
                        </a:lnSpc>
                        <a:spcAft>
                          <a:spcPts val="0"/>
                        </a:spcAft>
                      </a:pPr>
                      <a:r>
                        <a:rPr lang="es-MX" sz="1400" dirty="0">
                          <a:effectLst/>
                        </a:rPr>
                        <a:t>Valor </a:t>
                      </a:r>
                      <a:endParaRPr lang="es-MX" sz="1200" dirty="0">
                        <a:effectLst/>
                      </a:endParaRPr>
                    </a:p>
                    <a:p>
                      <a:pPr algn="ctr">
                        <a:lnSpc>
                          <a:spcPct val="115000"/>
                        </a:lnSpc>
                        <a:spcAft>
                          <a:spcPts val="0"/>
                        </a:spcAft>
                      </a:pPr>
                      <a:r>
                        <a:rPr lang="es-MX" sz="1400" dirty="0">
                          <a:effectLst/>
                        </a:rPr>
                        <a:t>medio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MX" sz="1400" dirty="0">
                          <a:effectLst/>
                        </a:rPr>
                        <a:t>Desviación</a:t>
                      </a:r>
                      <a:endParaRPr lang="es-MX" sz="1200" dirty="0">
                        <a:effectLst/>
                      </a:endParaRPr>
                    </a:p>
                    <a:p>
                      <a:pPr algn="ctr">
                        <a:lnSpc>
                          <a:spcPct val="115000"/>
                        </a:lnSpc>
                        <a:spcAft>
                          <a:spcPts val="0"/>
                        </a:spcAft>
                      </a:pPr>
                      <a:r>
                        <a:rPr lang="es-MX" sz="1400" dirty="0">
                          <a:effectLst/>
                        </a:rPr>
                        <a:t> Estándar</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8634726"/>
                  </a:ext>
                </a:extLst>
              </a:tr>
              <a:tr h="290151">
                <a:tc>
                  <a:txBody>
                    <a:bodyPr/>
                    <a:lstStyle/>
                    <a:p>
                      <a:pPr algn="just">
                        <a:lnSpc>
                          <a:spcPct val="115000"/>
                        </a:lnSpc>
                        <a:spcAft>
                          <a:spcPts val="0"/>
                        </a:spcAft>
                      </a:pPr>
                      <a:r>
                        <a:rPr lang="es-MX" sz="1400">
                          <a:effectLst/>
                        </a:rPr>
                        <a:t>Nivel de comprensión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1400" dirty="0">
                          <a:effectLst/>
                        </a:rPr>
                        <a:t>5.09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MX" sz="1400">
                          <a:effectLst/>
                        </a:rPr>
                        <a:t>0.80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408427"/>
                  </a:ext>
                </a:extLst>
              </a:tr>
              <a:tr h="290151">
                <a:tc>
                  <a:txBody>
                    <a:bodyPr/>
                    <a:lstStyle/>
                    <a:p>
                      <a:pPr algn="just">
                        <a:lnSpc>
                          <a:spcPct val="115000"/>
                        </a:lnSpc>
                        <a:spcAft>
                          <a:spcPts val="0"/>
                        </a:spcAft>
                      </a:pPr>
                      <a:r>
                        <a:rPr lang="es-MX" sz="1400">
                          <a:effectLst/>
                        </a:rPr>
                        <a:t>Fluidez gramatical</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1400">
                          <a:effectLst/>
                        </a:rPr>
                        <a:t>4.57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MX" sz="1400" dirty="0">
                          <a:effectLst/>
                        </a:rPr>
                        <a:t>0.95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2614758"/>
                  </a:ext>
                </a:extLst>
              </a:tr>
            </a:tbl>
          </a:graphicData>
        </a:graphic>
      </p:graphicFrame>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C5B824FE-82EC-4749-93AB-CC2BC6D384C4}"/>
                  </a:ext>
                </a:extLst>
              </p:cNvPr>
              <p:cNvSpPr txBox="1"/>
              <p:nvPr/>
            </p:nvSpPr>
            <p:spPr>
              <a:xfrm>
                <a:off x="8363010" y="1488431"/>
                <a:ext cx="642730"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MX" sz="6000" i="1" smtClean="0">
                          <a:latin typeface="Cambria Math" panose="02040503050406030204" pitchFamily="18" charset="0"/>
                          <a:ea typeface="Cambria Math" panose="02040503050406030204" pitchFamily="18" charset="0"/>
                        </a:rPr>
                        <m:t>=</m:t>
                      </m:r>
                    </m:oMath>
                  </m:oMathPara>
                </a14:m>
                <a:endParaRPr lang="es-MX" dirty="0"/>
              </a:p>
            </p:txBody>
          </p:sp>
        </mc:Choice>
        <mc:Fallback xmlns="">
          <p:sp>
            <p:nvSpPr>
              <p:cNvPr id="19" name="CuadroTexto 18">
                <a:extLst>
                  <a:ext uri="{FF2B5EF4-FFF2-40B4-BE49-F238E27FC236}">
                    <a16:creationId xmlns:a16="http://schemas.microsoft.com/office/drawing/2014/main" id="{C5B824FE-82EC-4749-93AB-CC2BC6D384C4}"/>
                  </a:ext>
                </a:extLst>
              </p:cNvPr>
              <p:cNvSpPr txBox="1">
                <a:spLocks noRot="1" noChangeAspect="1" noMove="1" noResize="1" noEditPoints="1" noAdjustHandles="1" noChangeArrowheads="1" noChangeShapeType="1" noTextEdit="1"/>
              </p:cNvSpPr>
              <p:nvPr/>
            </p:nvSpPr>
            <p:spPr>
              <a:xfrm>
                <a:off x="8363010" y="1488431"/>
                <a:ext cx="642730" cy="923330"/>
              </a:xfrm>
              <a:prstGeom prst="rect">
                <a:avLst/>
              </a:prstGeom>
              <a:blipFill>
                <a:blip r:embed="rId6"/>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1852453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68D6A3EE-79CA-469A-A9E3-7C5AC261E6D2}"/>
              </a:ext>
            </a:extLst>
          </p:cNvPr>
          <p:cNvGraphicFramePr>
            <a:graphicFrameLocks noGrp="1"/>
          </p:cNvGraphicFramePr>
          <p:nvPr>
            <p:extLst>
              <p:ext uri="{D42A27DB-BD31-4B8C-83A1-F6EECF244321}">
                <p14:modId xmlns:p14="http://schemas.microsoft.com/office/powerpoint/2010/main" val="3754778347"/>
              </p:ext>
            </p:extLst>
          </p:nvPr>
        </p:nvGraphicFramePr>
        <p:xfrm>
          <a:off x="564046" y="709177"/>
          <a:ext cx="5439189" cy="2352373"/>
        </p:xfrm>
        <a:graphic>
          <a:graphicData uri="http://schemas.openxmlformats.org/drawingml/2006/table">
            <a:tbl>
              <a:tblPr firstRow="1" firstCol="1" bandRow="1">
                <a:tableStyleId>{C083E6E3-FA7D-4D7B-A595-EF9225AFEA82}</a:tableStyleId>
              </a:tblPr>
              <a:tblGrid>
                <a:gridCol w="2748997">
                  <a:extLst>
                    <a:ext uri="{9D8B030D-6E8A-4147-A177-3AD203B41FA5}">
                      <a16:colId xmlns:a16="http://schemas.microsoft.com/office/drawing/2014/main" val="1605172868"/>
                    </a:ext>
                  </a:extLst>
                </a:gridCol>
                <a:gridCol w="1258957">
                  <a:extLst>
                    <a:ext uri="{9D8B030D-6E8A-4147-A177-3AD203B41FA5}">
                      <a16:colId xmlns:a16="http://schemas.microsoft.com/office/drawing/2014/main" val="3022113589"/>
                    </a:ext>
                  </a:extLst>
                </a:gridCol>
                <a:gridCol w="1431235">
                  <a:extLst>
                    <a:ext uri="{9D8B030D-6E8A-4147-A177-3AD203B41FA5}">
                      <a16:colId xmlns:a16="http://schemas.microsoft.com/office/drawing/2014/main" val="233108580"/>
                    </a:ext>
                  </a:extLst>
                </a:gridCol>
              </a:tblGrid>
              <a:tr h="290151">
                <a:tc rowSpan="2">
                  <a:txBody>
                    <a:bodyPr/>
                    <a:lstStyle/>
                    <a:p>
                      <a:pPr algn="just">
                        <a:lnSpc>
                          <a:spcPct val="115000"/>
                        </a:lnSpc>
                        <a:spcAft>
                          <a:spcPts val="0"/>
                        </a:spcAft>
                      </a:pPr>
                      <a:r>
                        <a:rPr lang="es-MX" sz="1400" dirty="0">
                          <a:effectLst/>
                        </a:rPr>
                        <a:t>Aspectos validados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s-MX" sz="1200" dirty="0">
                          <a:effectLst/>
                        </a:rPr>
                        <a:t>Solución Propuesta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3183291450"/>
                  </a:ext>
                </a:extLst>
              </a:tr>
              <a:tr h="580303">
                <a:tc vMerge="1">
                  <a:txBody>
                    <a:bodyPr/>
                    <a:lstStyle/>
                    <a:p>
                      <a:endParaRPr lang="es-MX"/>
                    </a:p>
                  </a:txBody>
                  <a:tcPr/>
                </a:tc>
                <a:tc>
                  <a:txBody>
                    <a:bodyPr/>
                    <a:lstStyle/>
                    <a:p>
                      <a:pPr algn="ctr">
                        <a:lnSpc>
                          <a:spcPct val="115000"/>
                        </a:lnSpc>
                        <a:spcAft>
                          <a:spcPts val="0"/>
                        </a:spcAft>
                      </a:pPr>
                      <a:r>
                        <a:rPr lang="es-MX" sz="1400" dirty="0">
                          <a:effectLst/>
                        </a:rPr>
                        <a:t>Valor </a:t>
                      </a:r>
                      <a:endParaRPr lang="es-MX" sz="1200" dirty="0">
                        <a:effectLst/>
                      </a:endParaRPr>
                    </a:p>
                    <a:p>
                      <a:pPr algn="ctr">
                        <a:lnSpc>
                          <a:spcPct val="115000"/>
                        </a:lnSpc>
                        <a:spcAft>
                          <a:spcPts val="0"/>
                        </a:spcAft>
                      </a:pPr>
                      <a:r>
                        <a:rPr lang="es-MX" sz="1400" dirty="0">
                          <a:effectLst/>
                        </a:rPr>
                        <a:t>medio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MX" sz="1400" dirty="0">
                          <a:effectLst/>
                        </a:rPr>
                        <a:t>Desviación</a:t>
                      </a:r>
                      <a:endParaRPr lang="es-MX" sz="1200" dirty="0">
                        <a:effectLst/>
                      </a:endParaRPr>
                    </a:p>
                    <a:p>
                      <a:pPr algn="ctr">
                        <a:lnSpc>
                          <a:spcPct val="115000"/>
                        </a:lnSpc>
                        <a:spcAft>
                          <a:spcPts val="0"/>
                        </a:spcAft>
                      </a:pPr>
                      <a:r>
                        <a:rPr lang="es-MX" sz="1400" dirty="0">
                          <a:effectLst/>
                        </a:rPr>
                        <a:t> Estándar</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8634726"/>
                  </a:ext>
                </a:extLst>
              </a:tr>
              <a:tr h="290151">
                <a:tc>
                  <a:txBody>
                    <a:bodyPr/>
                    <a:lstStyle/>
                    <a:p>
                      <a:pPr algn="just">
                        <a:lnSpc>
                          <a:spcPct val="115000"/>
                        </a:lnSpc>
                        <a:spcAft>
                          <a:spcPts val="0"/>
                        </a:spcAft>
                      </a:pPr>
                      <a:r>
                        <a:rPr lang="es-MX" sz="1400" dirty="0">
                          <a:effectLst/>
                        </a:rPr>
                        <a:t>Naturalidad de la señalización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1400" dirty="0">
                          <a:effectLst/>
                        </a:rPr>
                        <a:t>4.59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MX" sz="1400" dirty="0">
                          <a:effectLst/>
                        </a:rPr>
                        <a:t>1.06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408427"/>
                  </a:ext>
                </a:extLst>
              </a:tr>
              <a:tr h="290151">
                <a:tc>
                  <a:txBody>
                    <a:bodyPr/>
                    <a:lstStyle/>
                    <a:p>
                      <a:pPr algn="just">
                        <a:lnSpc>
                          <a:spcPct val="115000"/>
                        </a:lnSpc>
                        <a:spcAft>
                          <a:spcPts val="0"/>
                        </a:spcAft>
                      </a:pPr>
                      <a:r>
                        <a:rPr lang="es-MX" sz="1400" dirty="0">
                          <a:effectLst/>
                        </a:rPr>
                        <a:t>Calidad de los movimientos del avatar-3D</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1400" dirty="0">
                          <a:effectLst/>
                        </a:rPr>
                        <a:t>4.66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MX" sz="1400" dirty="0">
                          <a:effectLst/>
                        </a:rPr>
                        <a:t>0.68</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2614758"/>
                  </a:ext>
                </a:extLst>
              </a:tr>
              <a:tr h="0">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MX" sz="1400" u="none" strike="noStrike" kern="1200" cap="none" spc="0" normalizeH="0" baseline="0" noProof="0" dirty="0">
                          <a:ln>
                            <a:noFill/>
                          </a:ln>
                          <a:effectLst/>
                          <a:uLnTx/>
                          <a:uFillTx/>
                        </a:rPr>
                        <a:t>Calidad de las expresiones faciales del avatar-3D</a:t>
                      </a:r>
                      <a:endParaRPr kumimoji="0" lang="es-MX" sz="1200" u="none" strike="noStrike" kern="1200" cap="none" spc="0" normalizeH="0" baseline="0" noProof="0" dirty="0">
                        <a:ln>
                          <a:noFill/>
                        </a:ln>
                        <a:effectLst/>
                        <a:uLnTx/>
                        <a:uFillTx/>
                      </a:endParaRPr>
                    </a:p>
                    <a:p>
                      <a:pPr algn="just">
                        <a:lnSpc>
                          <a:spcPct val="115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1400" dirty="0">
                          <a:effectLst/>
                        </a:rPr>
                        <a:t>4.41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MX" sz="1400" dirty="0">
                          <a:effectLst/>
                        </a:rPr>
                        <a:t>1.00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2088760"/>
                  </a:ext>
                </a:extLst>
              </a:tr>
            </a:tbl>
          </a:graphicData>
        </a:graphic>
      </p:graphicFrame>
      <p:pic>
        <p:nvPicPr>
          <p:cNvPr id="6" name="Imagen 5">
            <a:extLst>
              <a:ext uri="{FF2B5EF4-FFF2-40B4-BE49-F238E27FC236}">
                <a16:creationId xmlns:a16="http://schemas.microsoft.com/office/drawing/2014/main" id="{89C4D711-8F1B-46B1-A03F-35FB5066D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333" y="709177"/>
            <a:ext cx="2146345" cy="2520000"/>
          </a:xfrm>
          <a:prstGeom prst="rect">
            <a:avLst/>
          </a:prstGeom>
        </p:spPr>
      </p:pic>
      <p:pic>
        <p:nvPicPr>
          <p:cNvPr id="8" name="Imagen 7">
            <a:extLst>
              <a:ext uri="{FF2B5EF4-FFF2-40B4-BE49-F238E27FC236}">
                <a16:creationId xmlns:a16="http://schemas.microsoft.com/office/drawing/2014/main" id="{648091C9-31E5-409E-B0F2-A7A367361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2135" y="709177"/>
            <a:ext cx="2047500" cy="2520000"/>
          </a:xfrm>
          <a:prstGeom prst="rect">
            <a:avLst/>
          </a:prstGeom>
        </p:spPr>
      </p:pic>
      <p:pic>
        <p:nvPicPr>
          <p:cNvPr id="8194" name="Picture 2" descr="Cómo aplicar Visión Artificial en ganadería - Batura Mobile">
            <a:extLst>
              <a:ext uri="{FF2B5EF4-FFF2-40B4-BE49-F238E27FC236}">
                <a16:creationId xmlns:a16="http://schemas.microsoft.com/office/drawing/2014/main" id="{4B18B5BD-C41A-452D-9CE5-E94CD2898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113" y="3628824"/>
            <a:ext cx="4717774" cy="260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11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95C55F-4286-4A2A-A05E-2D274D82F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E2561D9-068B-4BC7-85F6-AE6A7C34B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D61BACF2-0F18-493C-99AB-363E614710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43AFC8-D8D0-4784-B08C-6324FA88E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4B1A56-8AFB-4D4F-8D98-1E832D6FF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048DDD5-E2F2-45F9-AF2D-8F8E5AE9ECA5}"/>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Agenda</a:t>
            </a:r>
          </a:p>
        </p:txBody>
      </p:sp>
      <p:sp>
        <p:nvSpPr>
          <p:cNvPr id="19" name="Rectangle 18">
            <a:extLst>
              <a:ext uri="{FF2B5EF4-FFF2-40B4-BE49-F238E27FC236}">
                <a16:creationId xmlns:a16="http://schemas.microsoft.com/office/drawing/2014/main" id="{F8E828FC-05B4-4BA4-92D3-3DF79D42D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AF929DE-96D9-4877-A2FF-ACCE8DC897D4}"/>
              </a:ext>
            </a:extLst>
          </p:cNvPr>
          <p:cNvSpPr txBox="1"/>
          <p:nvPr/>
        </p:nvSpPr>
        <p:spPr>
          <a:xfrm>
            <a:off x="6570206" y="1111753"/>
            <a:ext cx="5057396" cy="462827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Introducción</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Objetivos</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a:solidFill>
                  <a:schemeClr val="tx1">
                    <a:lumMod val="85000"/>
                    <a:lumOff val="15000"/>
                  </a:schemeClr>
                </a:solidFill>
              </a:rPr>
              <a:t>Marco </a:t>
            </a:r>
            <a:r>
              <a:rPr lang="en-US" dirty="0" err="1">
                <a:solidFill>
                  <a:schemeClr val="tx1">
                    <a:lumMod val="85000"/>
                    <a:lumOff val="15000"/>
                  </a:schemeClr>
                </a:solidFill>
              </a:rPr>
              <a:t>Teórico</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Metodología</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Resultados</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Discusión</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accent1"/>
                </a:solidFill>
              </a:rPr>
              <a:t>Conclusiones</a:t>
            </a:r>
            <a:r>
              <a:rPr lang="en-US" dirty="0">
                <a:solidFill>
                  <a:schemeClr val="accent1"/>
                </a:solidFill>
              </a:rPr>
              <a:t>, </a:t>
            </a:r>
            <a:r>
              <a:rPr lang="en-US" dirty="0" err="1">
                <a:solidFill>
                  <a:schemeClr val="accent1"/>
                </a:solidFill>
              </a:rPr>
              <a:t>Recomendaciones</a:t>
            </a:r>
            <a:r>
              <a:rPr lang="en-US" dirty="0">
                <a:solidFill>
                  <a:schemeClr val="accent1"/>
                </a:solidFill>
              </a:rPr>
              <a:t> y </a:t>
            </a:r>
            <a:r>
              <a:rPr lang="en-US" dirty="0" err="1">
                <a:solidFill>
                  <a:schemeClr val="accent1"/>
                </a:solidFill>
              </a:rPr>
              <a:t>Trabajos</a:t>
            </a:r>
            <a:r>
              <a:rPr lang="en-US" dirty="0">
                <a:solidFill>
                  <a:schemeClr val="accent1"/>
                </a:solidFill>
              </a:rPr>
              <a:t> </a:t>
            </a:r>
            <a:r>
              <a:rPr lang="en-US" dirty="0" err="1">
                <a:solidFill>
                  <a:schemeClr val="accent1"/>
                </a:solidFill>
              </a:rPr>
              <a:t>Futuros</a:t>
            </a:r>
            <a:endParaRPr lang="en-US" dirty="0">
              <a:solidFill>
                <a:schemeClr val="accent1"/>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p:txBody>
      </p:sp>
      <p:pic>
        <p:nvPicPr>
          <p:cNvPr id="4" name="Picture 2" descr="Resultado de imagen para espe logo">
            <a:extLst>
              <a:ext uri="{FF2B5EF4-FFF2-40B4-BE49-F238E27FC236}">
                <a16:creationId xmlns:a16="http://schemas.microsoft.com/office/drawing/2014/main" id="{A111A552-FCA7-40D5-9D79-8F2D00E7B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528" y="5767420"/>
            <a:ext cx="2010681" cy="5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15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177DBA8-C42B-4D4D-81EC-54950384F1BC}"/>
              </a:ext>
            </a:extLst>
          </p:cNvPr>
          <p:cNvSpPr>
            <a:spLocks noGrp="1"/>
          </p:cNvSpPr>
          <p:nvPr>
            <p:ph type="title"/>
          </p:nvPr>
        </p:nvSpPr>
        <p:spPr>
          <a:xfrm>
            <a:off x="1097280" y="286603"/>
            <a:ext cx="10058400" cy="1450757"/>
          </a:xfrm>
        </p:spPr>
        <p:txBody>
          <a:bodyPr/>
          <a:lstStyle/>
          <a:p>
            <a:r>
              <a:rPr lang="es-MX"/>
              <a:t>Conclusiones </a:t>
            </a:r>
            <a:endParaRPr lang="es-MX" dirty="0"/>
          </a:p>
        </p:txBody>
      </p:sp>
      <p:sp>
        <p:nvSpPr>
          <p:cNvPr id="5" name="Marcador de contenido 4">
            <a:extLst>
              <a:ext uri="{FF2B5EF4-FFF2-40B4-BE49-F238E27FC236}">
                <a16:creationId xmlns:a16="http://schemas.microsoft.com/office/drawing/2014/main" id="{C1C09F79-61A9-4DC6-AC42-D88DCAF03ACF}"/>
              </a:ext>
            </a:extLst>
          </p:cNvPr>
          <p:cNvSpPr>
            <a:spLocks noGrp="1"/>
          </p:cNvSpPr>
          <p:nvPr>
            <p:ph idx="1"/>
          </p:nvPr>
        </p:nvSpPr>
        <p:spPr>
          <a:xfrm>
            <a:off x="1097280" y="1845734"/>
            <a:ext cx="10058400" cy="4023360"/>
          </a:xfrm>
        </p:spPr>
        <p:txBody>
          <a:bodyPr/>
          <a:lstStyle/>
          <a:p>
            <a:pPr algn="just">
              <a:buFont typeface="Wingdings" panose="05000000000000000000" pitchFamily="2" charset="2"/>
              <a:buChar char="v"/>
            </a:pPr>
            <a:endParaRPr lang="es-MX" dirty="0"/>
          </a:p>
          <a:p>
            <a:pPr algn="just">
              <a:buFont typeface="Wingdings" panose="05000000000000000000" pitchFamily="2" charset="2"/>
              <a:buChar char="v"/>
            </a:pPr>
            <a:r>
              <a:rPr lang="es-MX" dirty="0"/>
              <a:t>Se lograron modificar varios archivos TS, generando en ellos el servicio de </a:t>
            </a:r>
            <a:r>
              <a:rPr lang="es-MX" dirty="0" err="1"/>
              <a:t>Closed</a:t>
            </a:r>
            <a:r>
              <a:rPr lang="es-MX" dirty="0"/>
              <a:t> </a:t>
            </a:r>
            <a:r>
              <a:rPr lang="es-MX" dirty="0" err="1"/>
              <a:t>Caption</a:t>
            </a:r>
            <a:r>
              <a:rPr lang="es-MX" dirty="0"/>
              <a:t> con sus respectivos paquetes de gestión de datos y paquetes de texto, se debe considerar que dichos paquetes deben cumplir con las normativas ARIB TR-B14</a:t>
            </a:r>
          </a:p>
          <a:p>
            <a:pPr algn="just">
              <a:buFont typeface="Wingdings" panose="05000000000000000000" pitchFamily="2" charset="2"/>
              <a:buChar char="v"/>
            </a:pPr>
            <a:r>
              <a:rPr lang="es-MX" dirty="0"/>
              <a:t>Se generó una base de datos (diccionario) con pistas de video LSEC generadas por un avatar-3D desarrollado bajo el software </a:t>
            </a:r>
            <a:r>
              <a:rPr lang="es-MX" dirty="0" err="1"/>
              <a:t>Blender</a:t>
            </a:r>
            <a:r>
              <a:rPr lang="es-MX" dirty="0"/>
              <a:t>, dicha base de datos cuenta con 50 palabras (pistas de video).</a:t>
            </a:r>
          </a:p>
          <a:p>
            <a:pPr algn="just">
              <a:buFont typeface="Wingdings" panose="05000000000000000000" pitchFamily="2" charset="2"/>
              <a:buChar char="v"/>
            </a:pPr>
            <a:r>
              <a:rPr lang="es-MX" dirty="0"/>
              <a:t>Los resultados obtenidos en el proceso de evaluación con usuarios mostraron que la solución propuesta presenta un buen nivel de comprensión del contenido multimedia, lo que indica que es capaz de reducir en cierto nivel las barreras que presentan las personas con discapacidad auditiva, para el acceso a la información en el contenido multimedia.</a:t>
            </a:r>
          </a:p>
          <a:p>
            <a:pPr algn="just">
              <a:buFont typeface="Wingdings" panose="05000000000000000000" pitchFamily="2" charset="2"/>
              <a:buChar char="v"/>
            </a:pPr>
            <a:endParaRPr lang="es-MX" dirty="0"/>
          </a:p>
          <a:p>
            <a:pPr marL="0" indent="0" algn="just">
              <a:buNone/>
            </a:pPr>
            <a:endParaRPr lang="es-MX" dirty="0"/>
          </a:p>
        </p:txBody>
      </p:sp>
    </p:spTree>
    <p:extLst>
      <p:ext uri="{BB962C8B-B14F-4D97-AF65-F5344CB8AC3E}">
        <p14:creationId xmlns:p14="http://schemas.microsoft.com/office/powerpoint/2010/main" val="1592024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01F3FC2-0CA7-44E2-B365-0C1C192844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AA28FB93-95A7-4FDC-8465-018F5B4D69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EE040581-5351-4206-8622-1AB9B6F1B85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3A47D177-EC72-4560-800F-2DCD9F53A4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CFDA1A-4BB8-4538-A08B-11D22B77D6CB}"/>
              </a:ext>
            </a:extLst>
          </p:cNvPr>
          <p:cNvSpPr>
            <a:spLocks noGrp="1"/>
          </p:cNvSpPr>
          <p:nvPr>
            <p:ph type="title"/>
          </p:nvPr>
        </p:nvSpPr>
        <p:spPr>
          <a:xfrm>
            <a:off x="7806813" y="639097"/>
            <a:ext cx="3736257" cy="3686015"/>
          </a:xfrm>
        </p:spPr>
        <p:txBody>
          <a:bodyPr vert="horz" lIns="91440" tIns="45720" rIns="91440" bIns="45720" rtlCol="0" anchor="b">
            <a:normAutofit/>
          </a:bodyPr>
          <a:lstStyle/>
          <a:p>
            <a:r>
              <a:rPr lang="en-US" sz="5600">
                <a:solidFill>
                  <a:schemeClr val="tx1">
                    <a:lumMod val="85000"/>
                    <a:lumOff val="15000"/>
                  </a:schemeClr>
                </a:solidFill>
              </a:rPr>
              <a:t>Introducción </a:t>
            </a:r>
          </a:p>
        </p:txBody>
      </p:sp>
      <p:sp>
        <p:nvSpPr>
          <p:cNvPr id="83" name="Rectangle 82">
            <a:extLst>
              <a:ext uri="{FF2B5EF4-FFF2-40B4-BE49-F238E27FC236}">
                <a16:creationId xmlns:a16="http://schemas.microsoft.com/office/drawing/2014/main" id="{823B8A80-9187-40DD-99BC-2437EF8C1B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earing Impairment">
            <a:extLst>
              <a:ext uri="{FF2B5EF4-FFF2-40B4-BE49-F238E27FC236}">
                <a16:creationId xmlns:a16="http://schemas.microsoft.com/office/drawing/2014/main" id="{0EA066CB-2A8B-40AB-A6DC-4EAEF691BA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7640"/>
          <a:stretch/>
        </p:blipFill>
        <p:spPr bwMode="auto">
          <a:xfrm>
            <a:off x="-4144" y="10"/>
            <a:ext cx="3633464" cy="33559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mujer enseña a la niña hablar el lenguaje de señas. las mujeres ...">
            <a:extLst>
              <a:ext uri="{FF2B5EF4-FFF2-40B4-BE49-F238E27FC236}">
                <a16:creationId xmlns:a16="http://schemas.microsoft.com/office/drawing/2014/main" id="{2586F975-6DF9-425F-92F9-D7C0E7713B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272" r="1274" b="1"/>
          <a:stretch/>
        </p:blipFill>
        <p:spPr bwMode="auto">
          <a:xfrm>
            <a:off x="3789574" y="10"/>
            <a:ext cx="3629320" cy="33559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conociendo la diversidad: El caso de la discapacidad auditiva">
            <a:extLst>
              <a:ext uri="{FF2B5EF4-FFF2-40B4-BE49-F238E27FC236}">
                <a16:creationId xmlns:a16="http://schemas.microsoft.com/office/drawing/2014/main" id="{83EE90BF-E917-467D-9A62-904F0F08A2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3" b="5376"/>
          <a:stretch/>
        </p:blipFill>
        <p:spPr bwMode="auto">
          <a:xfrm>
            <a:off x="-4740" y="3494690"/>
            <a:ext cx="7423634" cy="2839626"/>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899325C8-8BF3-48CB-B10F-B02D9ACDC2E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2AA1D355-9E6B-4B04-A5BF-A263AF441F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DDF044F3-1DA9-46ED-B8BC-1581F2AC93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11107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FAD9ADF-6337-4909-8F42-1650853EEDC1}"/>
              </a:ext>
            </a:extLst>
          </p:cNvPr>
          <p:cNvSpPr>
            <a:spLocks noGrp="1"/>
          </p:cNvSpPr>
          <p:nvPr>
            <p:ph type="title"/>
          </p:nvPr>
        </p:nvSpPr>
        <p:spPr>
          <a:xfrm>
            <a:off x="1097280" y="286603"/>
            <a:ext cx="10058400" cy="1450757"/>
          </a:xfrm>
        </p:spPr>
        <p:txBody>
          <a:bodyPr/>
          <a:lstStyle/>
          <a:p>
            <a:r>
              <a:rPr lang="es-MX"/>
              <a:t>Conclusiones</a:t>
            </a:r>
            <a:endParaRPr lang="es-MX" dirty="0"/>
          </a:p>
        </p:txBody>
      </p:sp>
      <p:sp>
        <p:nvSpPr>
          <p:cNvPr id="5" name="Marcador de contenido 4">
            <a:extLst>
              <a:ext uri="{FF2B5EF4-FFF2-40B4-BE49-F238E27FC236}">
                <a16:creationId xmlns:a16="http://schemas.microsoft.com/office/drawing/2014/main" id="{2BCF7B6A-EAFA-49C8-8B03-BBD6DF3BF11F}"/>
              </a:ext>
            </a:extLst>
          </p:cNvPr>
          <p:cNvSpPr>
            <a:spLocks noGrp="1"/>
          </p:cNvSpPr>
          <p:nvPr>
            <p:ph idx="1"/>
          </p:nvPr>
        </p:nvSpPr>
        <p:spPr>
          <a:xfrm>
            <a:off x="1097280" y="1845734"/>
            <a:ext cx="10058400" cy="4023360"/>
          </a:xfrm>
        </p:spPr>
        <p:txBody>
          <a:bodyPr/>
          <a:lstStyle/>
          <a:p>
            <a:pPr algn="just">
              <a:buFont typeface="Wingdings" panose="05000000000000000000" pitchFamily="2" charset="2"/>
              <a:buChar char="v"/>
            </a:pPr>
            <a:endParaRPr lang="es-MX" dirty="0"/>
          </a:p>
          <a:p>
            <a:pPr algn="just">
              <a:buFont typeface="Wingdings" panose="05000000000000000000" pitchFamily="2" charset="2"/>
              <a:buChar char="v"/>
            </a:pPr>
            <a:r>
              <a:rPr lang="es-MX" dirty="0"/>
              <a:t>La solución propuesta se presenta como una alternativa complementaria, práctica y de bajo costo, capaza de hacer accesible el contenido multimedia para personas con discapacidad auditiva, esencialmente cuando los interpretes humanos no estén disponibles en el sistema de televisión digital terrestre, abierto y gratuito del país. </a:t>
            </a:r>
          </a:p>
          <a:p>
            <a:pPr algn="just">
              <a:buFont typeface="Wingdings" panose="05000000000000000000" pitchFamily="2" charset="2"/>
              <a:buChar char="v"/>
            </a:pPr>
            <a:r>
              <a:rPr lang="es-MX" dirty="0"/>
              <a:t>La principal contribución de este proyecto contempla una arquitectura general para la solución propuesta, que se puede resumir en extracción de </a:t>
            </a:r>
            <a:r>
              <a:rPr lang="es-MX" dirty="0" err="1"/>
              <a:t>Closed</a:t>
            </a:r>
            <a:r>
              <a:rPr lang="es-MX" dirty="0"/>
              <a:t> </a:t>
            </a:r>
            <a:r>
              <a:rPr lang="es-MX" dirty="0" err="1"/>
              <a:t>Caption</a:t>
            </a:r>
            <a:r>
              <a:rPr lang="es-MX" dirty="0"/>
              <a:t>, traducción a pistas de video LSEC, concatenación de pistas de video LSEC e incrustación de video LSEC en el contenido multimedia; como su nombre lo indica este proyecto se plantea como piloto para que trabajos futuros permitan optimizar la presente solución o la aparición de nuevas soluciones que atiendan las necesidades inherentes de las personas con discapacidad auditiva. </a:t>
            </a:r>
          </a:p>
          <a:p>
            <a:pPr algn="just">
              <a:buFont typeface="Wingdings" panose="05000000000000000000" pitchFamily="2" charset="2"/>
              <a:buChar char="v"/>
            </a:pPr>
            <a:endParaRPr lang="es-MX" dirty="0"/>
          </a:p>
        </p:txBody>
      </p:sp>
    </p:spTree>
    <p:extLst>
      <p:ext uri="{BB962C8B-B14F-4D97-AF65-F5344CB8AC3E}">
        <p14:creationId xmlns:p14="http://schemas.microsoft.com/office/powerpoint/2010/main" val="52507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0BC2F-0231-4B02-8943-DDA38806890F}"/>
              </a:ext>
            </a:extLst>
          </p:cNvPr>
          <p:cNvSpPr>
            <a:spLocks noGrp="1"/>
          </p:cNvSpPr>
          <p:nvPr>
            <p:ph type="title"/>
          </p:nvPr>
        </p:nvSpPr>
        <p:spPr>
          <a:xfrm>
            <a:off x="1097280" y="286603"/>
            <a:ext cx="10058400" cy="1450757"/>
          </a:xfrm>
        </p:spPr>
        <p:txBody>
          <a:bodyPr/>
          <a:lstStyle/>
          <a:p>
            <a:r>
              <a:rPr lang="es-MX"/>
              <a:t>Recomendaciones</a:t>
            </a:r>
            <a:endParaRPr lang="es-MX" dirty="0"/>
          </a:p>
        </p:txBody>
      </p:sp>
      <p:sp>
        <p:nvSpPr>
          <p:cNvPr id="3" name="Marcador de contenido 2">
            <a:extLst>
              <a:ext uri="{FF2B5EF4-FFF2-40B4-BE49-F238E27FC236}">
                <a16:creationId xmlns:a16="http://schemas.microsoft.com/office/drawing/2014/main" id="{F9633FA7-53D7-4DC2-B79F-C21417512B82}"/>
              </a:ext>
            </a:extLst>
          </p:cNvPr>
          <p:cNvSpPr>
            <a:spLocks noGrp="1"/>
          </p:cNvSpPr>
          <p:nvPr>
            <p:ph idx="1"/>
          </p:nvPr>
        </p:nvSpPr>
        <p:spPr>
          <a:xfrm>
            <a:off x="1097280" y="1845734"/>
            <a:ext cx="10058400" cy="4023360"/>
          </a:xfrm>
        </p:spPr>
        <p:txBody>
          <a:bodyPr/>
          <a:lstStyle/>
          <a:p>
            <a:pPr algn="just">
              <a:buFont typeface="Wingdings" panose="05000000000000000000" pitchFamily="2" charset="2"/>
              <a:buChar char="v"/>
            </a:pPr>
            <a:endParaRPr lang="es-MX" dirty="0"/>
          </a:p>
          <a:p>
            <a:pPr algn="just">
              <a:buFont typeface="Wingdings" panose="05000000000000000000" pitchFamily="2" charset="2"/>
              <a:buChar char="v"/>
            </a:pPr>
            <a:r>
              <a:rPr lang="es-MX" dirty="0"/>
              <a:t>Una alternativa viable para mejorar la naturalidad de la señalización es el uso del sensor Microsoft Kinect, para capturar los movimientos de los signos de LSEC</a:t>
            </a:r>
          </a:p>
          <a:p>
            <a:pPr algn="just">
              <a:buFont typeface="Wingdings" panose="05000000000000000000" pitchFamily="2" charset="2"/>
              <a:buChar char="v"/>
            </a:pPr>
            <a:r>
              <a:rPr lang="es-MX" dirty="0"/>
              <a:t>Para una mejor visualización de los signos, se sugiere modificar el tamaño de la ventana donde se encuentra el avatar-3D, dentro del contenido multimedia. </a:t>
            </a:r>
          </a:p>
          <a:p>
            <a:pPr algn="just">
              <a:buFont typeface="Wingdings" panose="05000000000000000000" pitchFamily="2" charset="2"/>
              <a:buChar char="v"/>
            </a:pPr>
            <a:r>
              <a:rPr lang="es-MX" dirty="0"/>
              <a:t>Mejorar sombras y texturas del avatar, para proporcionar un mejor entendimiento del signo que se está realizando, además, se debe tener en cuenta que las expresiones faciales toman un importante rol dentro de LSEC por lo cual se sugiere enfatizar más en las mismas en el momento de generar las pistas de video LSEC.</a:t>
            </a:r>
          </a:p>
          <a:p>
            <a:pPr algn="just">
              <a:buFont typeface="Wingdings" panose="05000000000000000000" pitchFamily="2" charset="2"/>
              <a:buChar char="v"/>
            </a:pPr>
            <a:endParaRPr lang="es-MX" dirty="0"/>
          </a:p>
        </p:txBody>
      </p:sp>
    </p:spTree>
    <p:extLst>
      <p:ext uri="{BB962C8B-B14F-4D97-AF65-F5344CB8AC3E}">
        <p14:creationId xmlns:p14="http://schemas.microsoft.com/office/powerpoint/2010/main" val="2575773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33628E-AA29-4273-A151-91DA2F8F489C}"/>
              </a:ext>
            </a:extLst>
          </p:cNvPr>
          <p:cNvSpPr>
            <a:spLocks noGrp="1"/>
          </p:cNvSpPr>
          <p:nvPr>
            <p:ph type="title"/>
          </p:nvPr>
        </p:nvSpPr>
        <p:spPr/>
        <p:txBody>
          <a:bodyPr/>
          <a:lstStyle/>
          <a:p>
            <a:r>
              <a:rPr lang="es-MX" dirty="0"/>
              <a:t>Trabajos Futuros</a:t>
            </a:r>
          </a:p>
        </p:txBody>
      </p:sp>
      <p:graphicFrame>
        <p:nvGraphicFramePr>
          <p:cNvPr id="4" name="Diagrama 3">
            <a:extLst>
              <a:ext uri="{FF2B5EF4-FFF2-40B4-BE49-F238E27FC236}">
                <a16:creationId xmlns:a16="http://schemas.microsoft.com/office/drawing/2014/main" id="{7FA8F63E-4800-42C9-A18A-D5A2CC17F553}"/>
              </a:ext>
            </a:extLst>
          </p:cNvPr>
          <p:cNvGraphicFramePr/>
          <p:nvPr>
            <p:extLst>
              <p:ext uri="{D42A27DB-BD31-4B8C-83A1-F6EECF244321}">
                <p14:modId xmlns:p14="http://schemas.microsoft.com/office/powerpoint/2010/main" val="1314384014"/>
              </p:ext>
            </p:extLst>
          </p:nvPr>
        </p:nvGraphicFramePr>
        <p:xfrm>
          <a:off x="1797878" y="2001079"/>
          <a:ext cx="8750852" cy="343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2622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cias, de corazón - Spanish Bowl">
            <a:extLst>
              <a:ext uri="{FF2B5EF4-FFF2-40B4-BE49-F238E27FC236}">
                <a16:creationId xmlns:a16="http://schemas.microsoft.com/office/drawing/2014/main" id="{7F1B23E8-80C3-4DC2-9EC3-D28CA520BE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27428" y="2349000"/>
            <a:ext cx="4937144"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91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0EF5484-1F18-43F6-B596-CFD1939E06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0F3B4B1-0E5F-4E0B-ADF8-2025690664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5327"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03907F0-0940-4D45-AAD0-448D191C8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072" y="480060"/>
            <a:ext cx="5455327"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Las tecnologías de la información y la comunicación (TICs): Las ...">
            <a:extLst>
              <a:ext uri="{FF2B5EF4-FFF2-40B4-BE49-F238E27FC236}">
                <a16:creationId xmlns:a16="http://schemas.microsoft.com/office/drawing/2014/main" id="{EBF4ED35-8C13-491F-A415-5CB9A5C75A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1539" y="2077236"/>
            <a:ext cx="4806272" cy="2703528"/>
          </a:xfrm>
          <a:prstGeom prst="rect">
            <a:avLst/>
          </a:prstGeom>
          <a:solidFill>
            <a:srgbClr val="FFFFFF">
              <a:shade val="85000"/>
            </a:srgbClr>
          </a:solidFill>
          <a:extLst/>
        </p:spPr>
      </p:pic>
      <p:pic>
        <p:nvPicPr>
          <p:cNvPr id="13" name="Picture 4" descr="CadenaNacional | Informe covid-19 en Ecuador | WatsupAmericas ...">
            <a:extLst>
              <a:ext uri="{FF2B5EF4-FFF2-40B4-BE49-F238E27FC236}">
                <a16:creationId xmlns:a16="http://schemas.microsoft.com/office/drawing/2014/main" id="{7F2C4428-344C-4688-8C19-C16F0D13F6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81" t="15317" r="4160" b="16745"/>
          <a:stretch/>
        </p:blipFill>
        <p:spPr bwMode="auto">
          <a:xfrm>
            <a:off x="6433662" y="1899000"/>
            <a:ext cx="5096146" cy="30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87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B95C55F-4286-4A2A-A05E-2D274D82F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EE2561D9-068B-4BC7-85F6-AE6A7C34B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D61BACF2-0F18-493C-99AB-363E614710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C843AFC8-D8D0-4784-B08C-6324FA88E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54B1A56-8AFB-4D4F-8D98-1E832D6FF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048DDD5-E2F2-45F9-AF2D-8F8E5AE9ECA5}"/>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Agenda</a:t>
            </a:r>
          </a:p>
        </p:txBody>
      </p:sp>
      <p:sp>
        <p:nvSpPr>
          <p:cNvPr id="79" name="Rectangle 78">
            <a:extLst>
              <a:ext uri="{FF2B5EF4-FFF2-40B4-BE49-F238E27FC236}">
                <a16:creationId xmlns:a16="http://schemas.microsoft.com/office/drawing/2014/main" id="{F8E828FC-05B4-4BA4-92D3-3DF79D42D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AF929DE-96D9-4877-A2FF-ACCE8DC897D4}"/>
              </a:ext>
            </a:extLst>
          </p:cNvPr>
          <p:cNvSpPr txBox="1"/>
          <p:nvPr/>
        </p:nvSpPr>
        <p:spPr>
          <a:xfrm>
            <a:off x="6570206" y="1111753"/>
            <a:ext cx="5057396" cy="462827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Introducción</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accent1"/>
                </a:solidFill>
              </a:rPr>
              <a:t>Objetivos</a:t>
            </a:r>
            <a:endParaRPr lang="en-US" dirty="0">
              <a:solidFill>
                <a:schemeClr val="accent1"/>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a:solidFill>
                  <a:schemeClr val="tx1">
                    <a:lumMod val="85000"/>
                    <a:lumOff val="15000"/>
                  </a:schemeClr>
                </a:solidFill>
              </a:rPr>
              <a:t>Marco </a:t>
            </a:r>
            <a:r>
              <a:rPr lang="en-US" dirty="0" err="1">
                <a:solidFill>
                  <a:schemeClr val="tx1">
                    <a:lumMod val="85000"/>
                    <a:lumOff val="15000"/>
                  </a:schemeClr>
                </a:solidFill>
              </a:rPr>
              <a:t>Teórico</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Metodología</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Resultados</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Discusión</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Conclusiones</a:t>
            </a:r>
            <a:r>
              <a:rPr lang="en-US" dirty="0">
                <a:solidFill>
                  <a:schemeClr val="tx1">
                    <a:lumMod val="85000"/>
                    <a:lumOff val="15000"/>
                  </a:schemeClr>
                </a:solidFill>
              </a:rPr>
              <a:t>, </a:t>
            </a:r>
            <a:r>
              <a:rPr lang="en-US" dirty="0" err="1">
                <a:solidFill>
                  <a:schemeClr val="tx1">
                    <a:lumMod val="85000"/>
                    <a:lumOff val="15000"/>
                  </a:schemeClr>
                </a:solidFill>
              </a:rPr>
              <a:t>Recomendaciones</a:t>
            </a:r>
            <a:r>
              <a:rPr lang="en-US" dirty="0">
                <a:solidFill>
                  <a:schemeClr val="tx1">
                    <a:lumMod val="85000"/>
                    <a:lumOff val="15000"/>
                  </a:schemeClr>
                </a:solidFill>
              </a:rPr>
              <a:t> y </a:t>
            </a:r>
            <a:r>
              <a:rPr lang="en-US" dirty="0" err="1">
                <a:solidFill>
                  <a:schemeClr val="tx1">
                    <a:lumMod val="85000"/>
                    <a:lumOff val="15000"/>
                  </a:schemeClr>
                </a:solidFill>
              </a:rPr>
              <a:t>Trabajos</a:t>
            </a:r>
            <a:r>
              <a:rPr lang="en-US" dirty="0">
                <a:solidFill>
                  <a:schemeClr val="tx1">
                    <a:lumMod val="85000"/>
                    <a:lumOff val="15000"/>
                  </a:schemeClr>
                </a:solidFill>
              </a:rPr>
              <a:t> </a:t>
            </a:r>
            <a:r>
              <a:rPr lang="en-US" dirty="0" err="1">
                <a:solidFill>
                  <a:schemeClr val="tx1">
                    <a:lumMod val="85000"/>
                    <a:lumOff val="15000"/>
                  </a:schemeClr>
                </a:solidFill>
              </a:rPr>
              <a:t>Futuros</a:t>
            </a: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p:txBody>
      </p:sp>
      <p:pic>
        <p:nvPicPr>
          <p:cNvPr id="4" name="Picture 2" descr="Resultado de imagen para espe logo">
            <a:extLst>
              <a:ext uri="{FF2B5EF4-FFF2-40B4-BE49-F238E27FC236}">
                <a16:creationId xmlns:a16="http://schemas.microsoft.com/office/drawing/2014/main" id="{210CCB21-5611-45FA-8DFD-7292C0F2A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528" y="5767420"/>
            <a:ext cx="2010681" cy="5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26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uadroTexto 2">
            <a:extLst>
              <a:ext uri="{FF2B5EF4-FFF2-40B4-BE49-F238E27FC236}">
                <a16:creationId xmlns:a16="http://schemas.microsoft.com/office/drawing/2014/main" id="{50CE5521-48C4-4C46-B156-C3338598B8B6}"/>
              </a:ext>
            </a:extLst>
          </p:cNvPr>
          <p:cNvGraphicFramePr/>
          <p:nvPr>
            <p:extLst>
              <p:ext uri="{D42A27DB-BD31-4B8C-83A1-F6EECF244321}">
                <p14:modId xmlns:p14="http://schemas.microsoft.com/office/powerpoint/2010/main" val="1742591037"/>
              </p:ext>
            </p:extLst>
          </p:nvPr>
        </p:nvGraphicFramePr>
        <p:xfrm>
          <a:off x="1378210" y="308686"/>
          <a:ext cx="9435580" cy="57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6375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95C55F-4286-4A2A-A05E-2D274D82F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E2561D9-068B-4BC7-85F6-AE6A7C34B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D61BACF2-0F18-493C-99AB-363E6147102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43AFC8-D8D0-4784-B08C-6324FA88E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4B1A56-8AFB-4D4F-8D98-1E832D6FF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048DDD5-E2F2-45F9-AF2D-8F8E5AE9ECA5}"/>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Agenda</a:t>
            </a:r>
          </a:p>
        </p:txBody>
      </p:sp>
      <p:sp>
        <p:nvSpPr>
          <p:cNvPr id="19" name="Rectangle 18">
            <a:extLst>
              <a:ext uri="{FF2B5EF4-FFF2-40B4-BE49-F238E27FC236}">
                <a16:creationId xmlns:a16="http://schemas.microsoft.com/office/drawing/2014/main" id="{F8E828FC-05B4-4BA4-92D3-3DF79D42D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AF929DE-96D9-4877-A2FF-ACCE8DC897D4}"/>
              </a:ext>
            </a:extLst>
          </p:cNvPr>
          <p:cNvSpPr txBox="1"/>
          <p:nvPr/>
        </p:nvSpPr>
        <p:spPr>
          <a:xfrm>
            <a:off x="6570206" y="1111753"/>
            <a:ext cx="5057396" cy="462827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Introducción</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Objetivos</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a:solidFill>
                  <a:schemeClr val="accent1"/>
                </a:solidFill>
              </a:rPr>
              <a:t>Marco </a:t>
            </a:r>
            <a:r>
              <a:rPr lang="en-US" dirty="0" err="1">
                <a:solidFill>
                  <a:schemeClr val="accent1"/>
                </a:solidFill>
              </a:rPr>
              <a:t>Teórico</a:t>
            </a:r>
            <a:endParaRPr lang="en-US" dirty="0">
              <a:solidFill>
                <a:schemeClr val="accent1"/>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Metodología</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Resultados</a:t>
            </a:r>
            <a:r>
              <a:rPr lang="en-US" dirty="0">
                <a:solidFill>
                  <a:schemeClr val="tx1">
                    <a:lumMod val="85000"/>
                    <a:lumOff val="15000"/>
                  </a:schemeClr>
                </a:solidFill>
              </a:rPr>
              <a:t> </a:t>
            </a: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Discusión</a:t>
            </a:r>
            <a:endParaRPr lang="en-US" dirty="0">
              <a:solidFill>
                <a:schemeClr val="tx1">
                  <a:lumMod val="85000"/>
                  <a:lumOff val="15000"/>
                </a:schemeClr>
              </a:solidFill>
            </a:endParaRPr>
          </a:p>
          <a:p>
            <a:pPr marL="285750" indent="-285750" defTabSz="914400">
              <a:lnSpc>
                <a:spcPct val="90000"/>
              </a:lnSpc>
              <a:spcAft>
                <a:spcPts val="600"/>
              </a:spcAft>
              <a:buClr>
                <a:schemeClr val="accent1"/>
              </a:buClr>
              <a:buFont typeface="Calibri" panose="020F0502020204030204" pitchFamily="34" charset="0"/>
              <a:buChar char="•"/>
            </a:pPr>
            <a:r>
              <a:rPr lang="en-US" dirty="0" err="1">
                <a:solidFill>
                  <a:schemeClr val="tx1">
                    <a:lumMod val="85000"/>
                    <a:lumOff val="15000"/>
                  </a:schemeClr>
                </a:solidFill>
              </a:rPr>
              <a:t>Conclusiones</a:t>
            </a:r>
            <a:r>
              <a:rPr lang="en-US" dirty="0">
                <a:solidFill>
                  <a:schemeClr val="tx1">
                    <a:lumMod val="85000"/>
                    <a:lumOff val="15000"/>
                  </a:schemeClr>
                </a:solidFill>
              </a:rPr>
              <a:t>, </a:t>
            </a:r>
            <a:r>
              <a:rPr lang="en-US" dirty="0" err="1">
                <a:solidFill>
                  <a:schemeClr val="tx1">
                    <a:lumMod val="85000"/>
                    <a:lumOff val="15000"/>
                  </a:schemeClr>
                </a:solidFill>
              </a:rPr>
              <a:t>Recomendaciones</a:t>
            </a:r>
            <a:r>
              <a:rPr lang="en-US" dirty="0">
                <a:solidFill>
                  <a:schemeClr val="tx1">
                    <a:lumMod val="85000"/>
                    <a:lumOff val="15000"/>
                  </a:schemeClr>
                </a:solidFill>
              </a:rPr>
              <a:t> y </a:t>
            </a:r>
            <a:r>
              <a:rPr lang="en-US" dirty="0" err="1">
                <a:solidFill>
                  <a:schemeClr val="tx1">
                    <a:lumMod val="85000"/>
                    <a:lumOff val="15000"/>
                  </a:schemeClr>
                </a:solidFill>
              </a:rPr>
              <a:t>Trabajos</a:t>
            </a:r>
            <a:r>
              <a:rPr lang="en-US" dirty="0">
                <a:solidFill>
                  <a:schemeClr val="tx1">
                    <a:lumMod val="85000"/>
                    <a:lumOff val="15000"/>
                  </a:schemeClr>
                </a:solidFill>
              </a:rPr>
              <a:t> </a:t>
            </a:r>
            <a:r>
              <a:rPr lang="en-US" dirty="0" err="1">
                <a:solidFill>
                  <a:schemeClr val="tx1">
                    <a:lumMod val="85000"/>
                    <a:lumOff val="15000"/>
                  </a:schemeClr>
                </a:solidFill>
              </a:rPr>
              <a:t>Futuros</a:t>
            </a:r>
            <a:endParaRPr lang="en-US" dirty="0">
              <a:solidFill>
                <a:schemeClr val="tx1">
                  <a:lumMod val="85000"/>
                  <a:lumOff val="15000"/>
                </a:schemeClr>
              </a:solidFill>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85000"/>
                  <a:lumOff val="15000"/>
                </a:schemeClr>
              </a:solidFill>
            </a:endParaRPr>
          </a:p>
        </p:txBody>
      </p:sp>
      <p:pic>
        <p:nvPicPr>
          <p:cNvPr id="4" name="Picture 2" descr="Resultado de imagen para espe logo">
            <a:extLst>
              <a:ext uri="{FF2B5EF4-FFF2-40B4-BE49-F238E27FC236}">
                <a16:creationId xmlns:a16="http://schemas.microsoft.com/office/drawing/2014/main" id="{0A6B13EB-D268-49B3-8F97-5940B0646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528" y="5767420"/>
            <a:ext cx="2010681" cy="5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354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45FA56-5785-4C6E-B6D4-7260A3A66E07}"/>
              </a:ext>
            </a:extLst>
          </p:cNvPr>
          <p:cNvSpPr>
            <a:spLocks noGrp="1"/>
          </p:cNvSpPr>
          <p:nvPr>
            <p:ph type="title"/>
          </p:nvPr>
        </p:nvSpPr>
        <p:spPr/>
        <p:txBody>
          <a:bodyPr/>
          <a:lstStyle/>
          <a:p>
            <a:r>
              <a:rPr lang="es-MX" dirty="0"/>
              <a:t>Lenguaje dactilológico </a:t>
            </a:r>
          </a:p>
        </p:txBody>
      </p:sp>
      <p:sp>
        <p:nvSpPr>
          <p:cNvPr id="5" name="Marcador de contenido 4">
            <a:extLst>
              <a:ext uri="{FF2B5EF4-FFF2-40B4-BE49-F238E27FC236}">
                <a16:creationId xmlns:a16="http://schemas.microsoft.com/office/drawing/2014/main" id="{1D0201C1-8796-4FB9-8D3C-C7CA395B3FCE}"/>
              </a:ext>
            </a:extLst>
          </p:cNvPr>
          <p:cNvSpPr>
            <a:spLocks noGrp="1"/>
          </p:cNvSpPr>
          <p:nvPr>
            <p:ph sz="half" idx="2"/>
          </p:nvPr>
        </p:nvSpPr>
        <p:spPr/>
        <p:txBody>
          <a:bodyPr/>
          <a:lstStyle/>
          <a:p>
            <a:pPr algn="just">
              <a:buFont typeface="Arial" panose="020B0604020202020204" pitchFamily="34" charset="0"/>
              <a:buChar char="•"/>
            </a:pPr>
            <a:endParaRPr lang="es-MX" dirty="0"/>
          </a:p>
          <a:p>
            <a:pPr algn="just">
              <a:buFont typeface="Arial" panose="020B0604020202020204" pitchFamily="34" charset="0"/>
              <a:buChar char="•"/>
            </a:pPr>
            <a:endParaRPr lang="es-MX" dirty="0"/>
          </a:p>
          <a:p>
            <a:pPr algn="just">
              <a:buFont typeface="Arial" panose="020B0604020202020204" pitchFamily="34" charset="0"/>
              <a:buChar char="•"/>
            </a:pPr>
            <a:r>
              <a:rPr lang="es-MX" dirty="0"/>
              <a:t>Interpretación de cada letra del alfabeto a través de diferentes figuras o formas.</a:t>
            </a:r>
          </a:p>
          <a:p>
            <a:pPr algn="just">
              <a:buFont typeface="Arial" panose="020B0604020202020204" pitchFamily="34" charset="0"/>
              <a:buChar char="•"/>
            </a:pPr>
            <a:r>
              <a:rPr lang="es-MX" dirty="0"/>
              <a:t>La dactilología se considera como una herramienta del lenguaje de signos para vincularlo con el lenguaje oral</a:t>
            </a:r>
          </a:p>
          <a:p>
            <a:pPr algn="just">
              <a:buFont typeface="Arial" panose="020B0604020202020204" pitchFamily="34" charset="0"/>
              <a:buChar char="•"/>
            </a:pPr>
            <a:r>
              <a:rPr lang="es-MX" dirty="0"/>
              <a:t>El lenguaje que es utilizado por una persona con discapacidad auditiva se expresa con señas con diferentes matices.</a:t>
            </a:r>
          </a:p>
        </p:txBody>
      </p:sp>
      <p:pic>
        <p:nvPicPr>
          <p:cNvPr id="6" name="Imagen 5">
            <a:extLst>
              <a:ext uri="{FF2B5EF4-FFF2-40B4-BE49-F238E27FC236}">
                <a16:creationId xmlns:a16="http://schemas.microsoft.com/office/drawing/2014/main" id="{0ECBE3EB-7A17-4131-B8EB-C9F31E979083}"/>
              </a:ext>
            </a:extLst>
          </p:cNvPr>
          <p:cNvPicPr/>
          <p:nvPr/>
        </p:nvPicPr>
        <p:blipFill>
          <a:blip r:embed="rId3"/>
          <a:stretch>
            <a:fillRect/>
          </a:stretch>
        </p:blipFill>
        <p:spPr>
          <a:xfrm>
            <a:off x="1097280" y="1845735"/>
            <a:ext cx="3742006" cy="4023360"/>
          </a:xfrm>
          <a:prstGeom prst="rect">
            <a:avLst/>
          </a:prstGeom>
        </p:spPr>
      </p:pic>
    </p:spTree>
    <p:extLst>
      <p:ext uri="{BB962C8B-B14F-4D97-AF65-F5344CB8AC3E}">
        <p14:creationId xmlns:p14="http://schemas.microsoft.com/office/powerpoint/2010/main" val="2252116397"/>
      </p:ext>
    </p:extLst>
  </p:cSld>
  <p:clrMapOvr>
    <a:masterClrMapping/>
  </p:clrMapOvr>
</p:sld>
</file>

<file path=ppt/theme/theme1.xml><?xml version="1.0" encoding="utf-8"?>
<a:theme xmlns:a="http://schemas.openxmlformats.org/drawingml/2006/main" name="Retrospección">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2554</TotalTime>
  <Words>1717</Words>
  <Application>Microsoft Office PowerPoint</Application>
  <PresentationFormat>Panorámica</PresentationFormat>
  <Paragraphs>518</Paragraphs>
  <Slides>43</Slides>
  <Notes>28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43</vt:i4>
      </vt:variant>
    </vt:vector>
  </HeadingPairs>
  <TitlesOfParts>
    <vt:vector size="51" baseType="lpstr">
      <vt:lpstr>SimSun</vt:lpstr>
      <vt:lpstr>Arial</vt:lpstr>
      <vt:lpstr>Calibri</vt:lpstr>
      <vt:lpstr>Calibri Light</vt:lpstr>
      <vt:lpstr>Cambria Math</vt:lpstr>
      <vt:lpstr>Times New Roman</vt:lpstr>
      <vt:lpstr>Wingdings</vt:lpstr>
      <vt:lpstr>Retrospección</vt:lpstr>
      <vt:lpstr>DEPARTAMENTO DE ELÉCTRICA, ELECTRÓNICA Y TELECOMUNICACIONES  CARRERA DE INGENIERÍA ELECTRÓNICA EN TELECOMUNICACIONES  Trabajo de Titulación</vt:lpstr>
      <vt:lpstr>Agenda</vt:lpstr>
      <vt:lpstr>Agenda</vt:lpstr>
      <vt:lpstr>Introducción </vt:lpstr>
      <vt:lpstr>Presentación de PowerPoint</vt:lpstr>
      <vt:lpstr>Agenda</vt:lpstr>
      <vt:lpstr>Presentación de PowerPoint</vt:lpstr>
      <vt:lpstr>Agenda</vt:lpstr>
      <vt:lpstr>Lenguaje dactilológico </vt:lpstr>
      <vt:lpstr>Lenguaje de señas Ecuatoriano (LSEC)</vt:lpstr>
      <vt:lpstr>Televisión digital terrestre </vt:lpstr>
      <vt:lpstr>Estándar ISDB-Tb</vt:lpstr>
      <vt:lpstr>Transport Stream (TS)</vt:lpstr>
      <vt:lpstr>Presentación de PowerPoint</vt:lpstr>
      <vt:lpstr>Paquetes PES</vt:lpstr>
      <vt:lpstr>Tablas PSI/SI</vt:lpstr>
      <vt:lpstr>Agenda</vt:lpstr>
      <vt:lpstr>Modelo avatar-3D</vt:lpstr>
      <vt:lpstr>Base de datos</vt:lpstr>
      <vt:lpstr>Generación del servicio de CC</vt:lpstr>
      <vt:lpstr>Presentación de PowerPoint</vt:lpstr>
      <vt:lpstr>Presentación de PowerPoint</vt:lpstr>
      <vt:lpstr>Presentación de PowerPoint</vt:lpstr>
      <vt:lpstr>Algoritmo de Extracción  </vt:lpstr>
      <vt:lpstr>Algoritmo de Concatenación </vt:lpstr>
      <vt:lpstr>Presentación de PowerPoint</vt:lpstr>
      <vt:lpstr>Algoritmo de Distribución </vt:lpstr>
      <vt:lpstr>Presentación de PowerPoint</vt:lpstr>
      <vt:lpstr>Presentación de PowerPoint</vt:lpstr>
      <vt:lpstr>Agenda</vt:lpstr>
      <vt:lpstr>Características de los archivos TS</vt:lpstr>
      <vt:lpstr>Evaluación con usuarios </vt:lpstr>
      <vt:lpstr>Encuesta </vt:lpstr>
      <vt:lpstr>Resultados de la encuesta </vt:lpstr>
      <vt:lpstr>Agenda</vt:lpstr>
      <vt:lpstr>Presentación de PowerPoint</vt:lpstr>
      <vt:lpstr>Presentación de PowerPoint</vt:lpstr>
      <vt:lpstr>Agenda</vt:lpstr>
      <vt:lpstr>Conclusiones </vt:lpstr>
      <vt:lpstr>Conclusiones</vt:lpstr>
      <vt:lpstr>Recomendaciones</vt:lpstr>
      <vt:lpstr>Trabajos Futuros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pc</cp:lastModifiedBy>
  <cp:revision>115</cp:revision>
  <dcterms:created xsi:type="dcterms:W3CDTF">2020-05-27T18:19:28Z</dcterms:created>
  <dcterms:modified xsi:type="dcterms:W3CDTF">2020-08-07T04:07:40Z</dcterms:modified>
</cp:coreProperties>
</file>