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6" r:id="rId5"/>
    <p:sldId id="267" r:id="rId6"/>
    <p:sldId id="271" r:id="rId7"/>
    <p:sldId id="272" r:id="rId8"/>
    <p:sldId id="293" r:id="rId9"/>
    <p:sldId id="294" r:id="rId10"/>
    <p:sldId id="273" r:id="rId11"/>
    <p:sldId id="291" r:id="rId12"/>
    <p:sldId id="292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00"/>
    <a:srgbClr val="E5CC8F"/>
    <a:srgbClr val="D9B65D"/>
    <a:srgbClr val="E6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>
      <p:cViewPr>
        <p:scale>
          <a:sx n="60" d="100"/>
          <a:sy n="60" d="100"/>
        </p:scale>
        <p:origin x="-1716" y="-30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ARCOM!$C$3</c:f>
              <c:strCache>
                <c:ptCount val="1"/>
                <c:pt idx="0">
                  <c:v>2.017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46227074272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7-46AB-B60F-69249C4FDA45}"/>
                </c:ext>
              </c:extLst>
            </c:dLbl>
            <c:dLbl>
              <c:idx val="1"/>
              <c:layout>
                <c:manualLayout>
                  <c:x val="3.125283094202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7-46AB-B60F-69249C4FDA45}"/>
                </c:ext>
              </c:extLst>
            </c:dLbl>
            <c:dLbl>
              <c:idx val="2"/>
              <c:layout>
                <c:manualLayout>
                  <c:x val="3.71127367436549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7-46AB-B60F-69249C4FD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ARCOM!$B$6:$B$8</c:f>
              <c:strCache>
                <c:ptCount val="3"/>
                <c:pt idx="0">
                  <c:v>Dragas suspendidas/ decomisadas</c:v>
                </c:pt>
                <c:pt idx="1">
                  <c:v>Operaciones ejecutadas</c:v>
                </c:pt>
                <c:pt idx="2">
                  <c:v>personal empleado</c:v>
                </c:pt>
              </c:strCache>
            </c:strRef>
          </c:cat>
          <c:val>
            <c:numRef>
              <c:f>ARCOM!$C$6:$C$8</c:f>
              <c:numCache>
                <c:formatCode>#,##0</c:formatCode>
                <c:ptCount val="3"/>
                <c:pt idx="0" formatCode="General">
                  <c:v>34</c:v>
                </c:pt>
                <c:pt idx="1">
                  <c:v>1091</c:v>
                </c:pt>
                <c:pt idx="2">
                  <c:v>4353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77-46AB-B60F-69249C4FDA45}"/>
            </c:ext>
          </c:extLst>
        </c:ser>
        <c:ser>
          <c:idx val="1"/>
          <c:order val="1"/>
          <c:tx>
            <c:strRef>
              <c:f>ARCOM!$D$3</c:f>
              <c:strCache>
                <c:ptCount val="1"/>
                <c:pt idx="0">
                  <c:v>2.016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299529008148653E-2"/>
                  <c:y val="-1.07211237120168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7-46AB-B60F-69249C4FDA45}"/>
                </c:ext>
              </c:extLst>
            </c:dLbl>
            <c:dLbl>
              <c:idx val="1"/>
              <c:layout>
                <c:manualLayout>
                  <c:x val="3.3206132875901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7-46AB-B60F-69249C4FDA45}"/>
                </c:ext>
              </c:extLst>
            </c:dLbl>
            <c:dLbl>
              <c:idx val="2"/>
              <c:layout>
                <c:manualLayout>
                  <c:x val="7.813207735506307E-2"/>
                  <c:y val="-5.36056185600841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7-46AB-B60F-69249C4FD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ARCOM!$B$6:$B$8</c:f>
              <c:strCache>
                <c:ptCount val="3"/>
                <c:pt idx="0">
                  <c:v>Dragas suspendidas/ decomisadas</c:v>
                </c:pt>
                <c:pt idx="1">
                  <c:v>Operaciones ejecutadas</c:v>
                </c:pt>
                <c:pt idx="2">
                  <c:v>personal empleado</c:v>
                </c:pt>
              </c:strCache>
            </c:strRef>
          </c:cat>
          <c:val>
            <c:numRef>
              <c:f>ARCOM!$D$6:$D$8</c:f>
              <c:numCache>
                <c:formatCode>General</c:formatCode>
                <c:ptCount val="3"/>
                <c:pt idx="0">
                  <c:v>64</c:v>
                </c:pt>
                <c:pt idx="1">
                  <c:v>282</c:v>
                </c:pt>
                <c:pt idx="2">
                  <c:v>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77-46AB-B60F-69249C4FDA45}"/>
            </c:ext>
          </c:extLst>
        </c:ser>
        <c:ser>
          <c:idx val="2"/>
          <c:order val="2"/>
          <c:tx>
            <c:strRef>
              <c:f>ARCOM!$E$3</c:f>
              <c:strCache>
                <c:ptCount val="1"/>
                <c:pt idx="0">
                  <c:v>2.015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invertIfNegative val="0"/>
          <c:dLbls>
            <c:dLbl>
              <c:idx val="0"/>
              <c:layout>
                <c:manualLayout>
                  <c:x val="2.3439623206518923E-2"/>
                  <c:y val="-1.07211237120168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77-46AB-B60F-69249C4FDA45}"/>
                </c:ext>
              </c:extLst>
            </c:dLbl>
            <c:dLbl>
              <c:idx val="1"/>
              <c:layout>
                <c:manualLayout>
                  <c:x val="3.1252830942025231E-2"/>
                  <c:y val="-1.07211237120168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77-46AB-B60F-69249C4FDA45}"/>
                </c:ext>
              </c:extLst>
            </c:dLbl>
            <c:dLbl>
              <c:idx val="2"/>
              <c:layout>
                <c:manualLayout>
                  <c:x val="4.6879246413037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77-46AB-B60F-69249C4FD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ARCOM!$B$6:$B$8</c:f>
              <c:strCache>
                <c:ptCount val="3"/>
                <c:pt idx="0">
                  <c:v>Dragas suspendidas/ decomisadas</c:v>
                </c:pt>
                <c:pt idx="1">
                  <c:v>Operaciones ejecutadas</c:v>
                </c:pt>
                <c:pt idx="2">
                  <c:v>personal empleado</c:v>
                </c:pt>
              </c:strCache>
            </c:strRef>
          </c:cat>
          <c:val>
            <c:numRef>
              <c:f>ARCOM!$E$6:$E$8</c:f>
              <c:numCache>
                <c:formatCode>General</c:formatCode>
                <c:ptCount val="3"/>
                <c:pt idx="0">
                  <c:v>16</c:v>
                </c:pt>
                <c:pt idx="1">
                  <c:v>152</c:v>
                </c:pt>
                <c:pt idx="2" formatCode="#,##0">
                  <c:v>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977-46AB-B60F-69249C4FDA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414848"/>
        <c:axId val="67162496"/>
        <c:axId val="0"/>
      </c:bar3DChart>
      <c:catAx>
        <c:axId val="1524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162496"/>
        <c:crosses val="autoZero"/>
        <c:auto val="1"/>
        <c:lblAlgn val="ctr"/>
        <c:lblOffset val="100"/>
        <c:noMultiLvlLbl val="0"/>
      </c:catAx>
      <c:valAx>
        <c:axId val="67162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4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9050" cap="flat" cmpd="sng" algn="ctr">
      <a:solidFill>
        <a:srgbClr val="EEECE1">
          <a:lumMod val="90000"/>
        </a:srgbClr>
      </a:solidFill>
      <a:round/>
    </a:ln>
    <a:effectLst/>
  </c:spPr>
  <c:txPr>
    <a:bodyPr/>
    <a:lstStyle/>
    <a:p>
      <a:pPr>
        <a:defRPr b="1" i="1">
          <a:solidFill>
            <a:sysClr val="windowText" lastClr="000000"/>
          </a:solidFill>
        </a:defRPr>
      </a:pPr>
      <a:endParaRPr lang="es-EC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3FCC9-2986-4327-8F75-6A741DA61B81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9A8F632-9868-443A-A041-552F30271D4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>
            <a:tabLst/>
          </a:pPr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Planteamiento.- </a:t>
          </a:r>
          <a:r>
            <a:rPr lang="es-EC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s-CO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 han </a:t>
          </a:r>
          <a:r>
            <a:rPr lang="es-CO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decomisado, destruido y aprendido </a:t>
          </a:r>
          <a:r>
            <a:rPr lang="es-CO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diferentes personas, donde a partir de la minería ilegal se desprenden </a:t>
          </a:r>
          <a:r>
            <a:rPr lang="es-CO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diferentes hechos ilegales </a:t>
          </a:r>
          <a:r>
            <a:rPr lang="es-CO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como: contaminación del medio ambiente, tráfico de armas, explotación a niños y mujeres, consumo de droga, entre otros.  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34748-0F80-4A9B-825E-126BF7A688C0}" type="parTrans" cxnId="{CA21D083-C441-4AC1-8219-75F864A1891F}">
      <dgm:prSet/>
      <dgm:spPr/>
      <dgm:t>
        <a:bodyPr/>
        <a:lstStyle/>
        <a:p>
          <a:endParaRPr lang="es-EC"/>
        </a:p>
      </dgm:t>
    </dgm:pt>
    <dgm:pt modelId="{06FA7A1D-4163-42C4-A41B-503BE127D0DB}" type="sibTrans" cxnId="{CA21D083-C441-4AC1-8219-75F864A1891F}">
      <dgm:prSet/>
      <dgm:spPr/>
      <dgm:t>
        <a:bodyPr/>
        <a:lstStyle/>
        <a:p>
          <a:endParaRPr lang="es-EC"/>
        </a:p>
      </dgm:t>
    </dgm:pt>
    <dgm:pt modelId="{E50FAD49-4556-4F14-940E-453A8C70977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Alcance.-  </a:t>
          </a:r>
          <a:r>
            <a: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Analizar </a:t>
          </a:r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estadísticas y lecciones aprendidas</a:t>
          </a:r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3 últimos años de las </a:t>
          </a:r>
          <a:r>
            <a:rPr lang="es-EC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</a:t>
          </a:r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de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A.I </a:t>
          </a:r>
          <a:endParaRPr lang="es-EC" sz="1800" dirty="0">
            <a:solidFill>
              <a:schemeClr val="tx1"/>
            </a:solidFill>
          </a:endParaRPr>
        </a:p>
      </dgm:t>
    </dgm:pt>
    <dgm:pt modelId="{5FCC80CD-3873-44E8-8612-4BFE2C759292}" type="parTrans" cxnId="{C1CE73B0-AE8A-4652-8F73-1C43759824B5}">
      <dgm:prSet/>
      <dgm:spPr/>
      <dgm:t>
        <a:bodyPr/>
        <a:lstStyle/>
        <a:p>
          <a:endParaRPr lang="es-EC"/>
        </a:p>
      </dgm:t>
    </dgm:pt>
    <dgm:pt modelId="{8B841D1E-1FCE-4F34-A621-29E09EF843C3}" type="sibTrans" cxnId="{C1CE73B0-AE8A-4652-8F73-1C43759824B5}">
      <dgm:prSet/>
      <dgm:spPr/>
      <dgm:t>
        <a:bodyPr/>
        <a:lstStyle/>
        <a:p>
          <a:endParaRPr lang="es-EC"/>
        </a:p>
      </dgm:t>
    </dgm:pt>
    <dgm:pt modelId="{33212C80-D260-40A5-86F6-5151E1A5D6D3}">
      <dgm:prSet phldrT="[Text]"/>
      <dgm:spPr/>
      <dgm:t>
        <a:bodyPr/>
        <a:lstStyle/>
        <a:p>
          <a:pPr algn="just"/>
          <a:r>
            <a: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Formulación.- </a:t>
          </a:r>
          <a:r>
            <a: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ha incidido </a:t>
          </a:r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 los G.O en las </a:t>
          </a:r>
          <a:r>
            <a:rPr lang="es-CO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</a:t>
          </a:r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de A.I en el Control Minero en coordinación con la P.N, ARCOM, P.J, M.A.E y autoridades competentes, en el Ecuador en los últimos tres años.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72891-A5B8-4939-8535-E8A127B51273}" type="parTrans" cxnId="{61DAAD26-0E58-4CA6-89CB-9DD144FB0421}">
      <dgm:prSet/>
      <dgm:spPr/>
      <dgm:t>
        <a:bodyPr/>
        <a:lstStyle/>
        <a:p>
          <a:endParaRPr lang="es-EC"/>
        </a:p>
      </dgm:t>
    </dgm:pt>
    <dgm:pt modelId="{8313E7AA-2214-44A9-892B-9DC59B310C3D}" type="sibTrans" cxnId="{61DAAD26-0E58-4CA6-89CB-9DD144FB0421}">
      <dgm:prSet/>
      <dgm:spPr/>
      <dgm:t>
        <a:bodyPr/>
        <a:lstStyle/>
        <a:p>
          <a:endParaRPr lang="es-EC"/>
        </a:p>
      </dgm:t>
    </dgm:pt>
    <dgm:pt modelId="{5CB8724F-5621-41BC-B755-F16AABEFD7BA}" type="pres">
      <dgm:prSet presAssocID="{BDD3FCC9-2986-4327-8F75-6A741DA61B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CE9F1-395A-468E-9FDB-97C8093D793F}" type="pres">
      <dgm:prSet presAssocID="{BDD3FCC9-2986-4327-8F75-6A741DA61B81}" presName="dummyMaxCanvas" presStyleCnt="0">
        <dgm:presLayoutVars/>
      </dgm:prSet>
      <dgm:spPr/>
    </dgm:pt>
    <dgm:pt modelId="{E4243E5F-C222-4A20-AB0C-B9785FFAF6A8}" type="pres">
      <dgm:prSet presAssocID="{BDD3FCC9-2986-4327-8F75-6A741DA61B81}" presName="ThreeNodes_1" presStyleLbl="node1" presStyleIdx="0" presStyleCnt="3" custScaleX="116767" custScaleY="112925" custLinFactNeighborX="30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22401-E81A-4C25-97BE-FD03C39D0B80}" type="pres">
      <dgm:prSet presAssocID="{BDD3FCC9-2986-4327-8F75-6A741DA61B81}" presName="ThreeNodes_2" presStyleLbl="node1" presStyleIdx="1" presStyleCnt="3" custScaleX="94997" custScaleY="78541" custLinFactNeighborX="-123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637B6D-92D8-4EB1-8A09-1329120DAC56}" type="pres">
      <dgm:prSet presAssocID="{BDD3FCC9-2986-4327-8F75-6A741DA61B81}" presName="ThreeNodes_3" presStyleLbl="node1" presStyleIdx="2" presStyleCnt="3" custLinFactNeighborY="51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E697D-5055-418B-9927-44ECF2132615}" type="pres">
      <dgm:prSet presAssocID="{BDD3FCC9-2986-4327-8F75-6A741DA61B8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E8553-3B2D-4127-AF61-FACF6D1107E6}" type="pres">
      <dgm:prSet presAssocID="{BDD3FCC9-2986-4327-8F75-6A741DA61B81}" presName="ThreeConn_2-3" presStyleLbl="fgAccFollowNode1" presStyleIdx="1" presStyleCnt="2" custLinFactNeighborX="-95753" custLinFactNeighborY="-27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ADF7D2-5AAF-4037-BCC0-6FE5DF9ABABF}" type="pres">
      <dgm:prSet presAssocID="{BDD3FCC9-2986-4327-8F75-6A741DA61B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F116A-7FD4-484B-838F-C471ED0A5F22}" type="pres">
      <dgm:prSet presAssocID="{BDD3FCC9-2986-4327-8F75-6A741DA61B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0713A1-7DC5-4BCB-A1DF-1551C3401CC7}" type="pres">
      <dgm:prSet presAssocID="{BDD3FCC9-2986-4327-8F75-6A741DA61B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CE73B0-AE8A-4652-8F73-1C43759824B5}" srcId="{BDD3FCC9-2986-4327-8F75-6A741DA61B81}" destId="{E50FAD49-4556-4F14-940E-453A8C70977D}" srcOrd="1" destOrd="0" parTransId="{5FCC80CD-3873-44E8-8612-4BFE2C759292}" sibTransId="{8B841D1E-1FCE-4F34-A621-29E09EF843C3}"/>
    <dgm:cxn modelId="{61DAAD26-0E58-4CA6-89CB-9DD144FB0421}" srcId="{BDD3FCC9-2986-4327-8F75-6A741DA61B81}" destId="{33212C80-D260-40A5-86F6-5151E1A5D6D3}" srcOrd="2" destOrd="0" parTransId="{CC172891-A5B8-4939-8535-E8A127B51273}" sibTransId="{8313E7AA-2214-44A9-892B-9DC59B310C3D}"/>
    <dgm:cxn modelId="{9283CF1F-006B-4073-9295-9A89416E7601}" type="presOf" srcId="{E50FAD49-4556-4F14-940E-453A8C70977D}" destId="{B3BF116A-7FD4-484B-838F-C471ED0A5F22}" srcOrd="1" destOrd="0" presId="urn:microsoft.com/office/officeart/2005/8/layout/vProcess5"/>
    <dgm:cxn modelId="{EC3A0401-C9BD-466D-9A61-EB3146B57223}" type="presOf" srcId="{33212C80-D260-40A5-86F6-5151E1A5D6D3}" destId="{A20713A1-7DC5-4BCB-A1DF-1551C3401CC7}" srcOrd="1" destOrd="0" presId="urn:microsoft.com/office/officeart/2005/8/layout/vProcess5"/>
    <dgm:cxn modelId="{04488EAC-4727-431B-89AC-07ED41C9A5FF}" type="presOf" srcId="{E50FAD49-4556-4F14-940E-453A8C70977D}" destId="{BB022401-E81A-4C25-97BE-FD03C39D0B80}" srcOrd="0" destOrd="0" presId="urn:microsoft.com/office/officeart/2005/8/layout/vProcess5"/>
    <dgm:cxn modelId="{C8D809D7-2A85-4FB3-8F98-A2BCABA6D58C}" type="presOf" srcId="{8B841D1E-1FCE-4F34-A621-29E09EF843C3}" destId="{C10E8553-3B2D-4127-AF61-FACF6D1107E6}" srcOrd="0" destOrd="0" presId="urn:microsoft.com/office/officeart/2005/8/layout/vProcess5"/>
    <dgm:cxn modelId="{B26B6BF2-FB1F-4701-9A96-1BDDB6804D13}" type="presOf" srcId="{33212C80-D260-40A5-86F6-5151E1A5D6D3}" destId="{2A637B6D-92D8-4EB1-8A09-1329120DAC56}" srcOrd="0" destOrd="0" presId="urn:microsoft.com/office/officeart/2005/8/layout/vProcess5"/>
    <dgm:cxn modelId="{BACCEB5B-5EA9-4A2B-AA5B-DE353469B656}" type="presOf" srcId="{F9A8F632-9868-443A-A041-552F30271D42}" destId="{E4243E5F-C222-4A20-AB0C-B9785FFAF6A8}" srcOrd="0" destOrd="0" presId="urn:microsoft.com/office/officeart/2005/8/layout/vProcess5"/>
    <dgm:cxn modelId="{AC8E84C2-6049-41F6-98D3-4CFFDFC9C916}" type="presOf" srcId="{BDD3FCC9-2986-4327-8F75-6A741DA61B81}" destId="{5CB8724F-5621-41BC-B755-F16AABEFD7BA}" srcOrd="0" destOrd="0" presId="urn:microsoft.com/office/officeart/2005/8/layout/vProcess5"/>
    <dgm:cxn modelId="{5E3ECD7C-0749-49FC-8CA6-36AE2948FEFF}" type="presOf" srcId="{06FA7A1D-4163-42C4-A41B-503BE127D0DB}" destId="{563E697D-5055-418B-9927-44ECF2132615}" srcOrd="0" destOrd="0" presId="urn:microsoft.com/office/officeart/2005/8/layout/vProcess5"/>
    <dgm:cxn modelId="{CA21D083-C441-4AC1-8219-75F864A1891F}" srcId="{BDD3FCC9-2986-4327-8F75-6A741DA61B81}" destId="{F9A8F632-9868-443A-A041-552F30271D42}" srcOrd="0" destOrd="0" parTransId="{67334748-0F80-4A9B-825E-126BF7A688C0}" sibTransId="{06FA7A1D-4163-42C4-A41B-503BE127D0DB}"/>
    <dgm:cxn modelId="{2FC614B5-7CB7-4FE8-9C6C-8EE9717C5326}" type="presOf" srcId="{F9A8F632-9868-443A-A041-552F30271D42}" destId="{91ADF7D2-5AAF-4037-BCC0-6FE5DF9ABABF}" srcOrd="1" destOrd="0" presId="urn:microsoft.com/office/officeart/2005/8/layout/vProcess5"/>
    <dgm:cxn modelId="{39F60F7C-8FA3-463A-BD88-50670794E974}" type="presParOf" srcId="{5CB8724F-5621-41BC-B755-F16AABEFD7BA}" destId="{9C9CE9F1-395A-468E-9FDB-97C8093D793F}" srcOrd="0" destOrd="0" presId="urn:microsoft.com/office/officeart/2005/8/layout/vProcess5"/>
    <dgm:cxn modelId="{37830AAD-AE95-4531-9AFF-BA2E0BDC4908}" type="presParOf" srcId="{5CB8724F-5621-41BC-B755-F16AABEFD7BA}" destId="{E4243E5F-C222-4A20-AB0C-B9785FFAF6A8}" srcOrd="1" destOrd="0" presId="urn:microsoft.com/office/officeart/2005/8/layout/vProcess5"/>
    <dgm:cxn modelId="{6F55B299-CA77-42DB-B87A-6415ABB98F3F}" type="presParOf" srcId="{5CB8724F-5621-41BC-B755-F16AABEFD7BA}" destId="{BB022401-E81A-4C25-97BE-FD03C39D0B80}" srcOrd="2" destOrd="0" presId="urn:microsoft.com/office/officeart/2005/8/layout/vProcess5"/>
    <dgm:cxn modelId="{8559AEB2-F84E-47C6-9648-9A2DE56A75AD}" type="presParOf" srcId="{5CB8724F-5621-41BC-B755-F16AABEFD7BA}" destId="{2A637B6D-92D8-4EB1-8A09-1329120DAC56}" srcOrd="3" destOrd="0" presId="urn:microsoft.com/office/officeart/2005/8/layout/vProcess5"/>
    <dgm:cxn modelId="{975F167B-333B-41C0-A006-7E781DC51E08}" type="presParOf" srcId="{5CB8724F-5621-41BC-B755-F16AABEFD7BA}" destId="{563E697D-5055-418B-9927-44ECF2132615}" srcOrd="4" destOrd="0" presId="urn:microsoft.com/office/officeart/2005/8/layout/vProcess5"/>
    <dgm:cxn modelId="{23211FBC-D5DC-43DE-86E5-D6D80C99E35F}" type="presParOf" srcId="{5CB8724F-5621-41BC-B755-F16AABEFD7BA}" destId="{C10E8553-3B2D-4127-AF61-FACF6D1107E6}" srcOrd="5" destOrd="0" presId="urn:microsoft.com/office/officeart/2005/8/layout/vProcess5"/>
    <dgm:cxn modelId="{F88FBAE0-5BFF-4BC9-9ECF-F5A62CD71A58}" type="presParOf" srcId="{5CB8724F-5621-41BC-B755-F16AABEFD7BA}" destId="{91ADF7D2-5AAF-4037-BCC0-6FE5DF9ABABF}" srcOrd="6" destOrd="0" presId="urn:microsoft.com/office/officeart/2005/8/layout/vProcess5"/>
    <dgm:cxn modelId="{77E5BEE2-85C9-4C07-BBB4-09DE98BDACE6}" type="presParOf" srcId="{5CB8724F-5621-41BC-B755-F16AABEFD7BA}" destId="{B3BF116A-7FD4-484B-838F-C471ED0A5F22}" srcOrd="7" destOrd="0" presId="urn:microsoft.com/office/officeart/2005/8/layout/vProcess5"/>
    <dgm:cxn modelId="{0DC8C4C3-0706-4BAD-AA28-35F5C7346809}" type="presParOf" srcId="{5CB8724F-5621-41BC-B755-F16AABEFD7BA}" destId="{A20713A1-7DC5-4BCB-A1DF-1551C3401C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23CCE-7769-4216-AEEC-9F2FE48A990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66C8A34-CFA6-49E0-9124-000B9E9A87C5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1800" dirty="0"/>
            <a:t>Determinar la </a:t>
          </a:r>
          <a:r>
            <a:rPr lang="es-CO" sz="1800" b="1" dirty="0"/>
            <a:t>incidencia del empleo de los G.O en </a:t>
          </a:r>
          <a:r>
            <a:rPr lang="es-CO" sz="1800" b="1" dirty="0" err="1"/>
            <a:t>Op</a:t>
          </a:r>
          <a:r>
            <a:rPr lang="es-CO" sz="1800" b="1" dirty="0"/>
            <a:t>. complementarias a la P.N, en el control de M.I</a:t>
          </a:r>
          <a:r>
            <a:rPr lang="es-CO" sz="1800" dirty="0"/>
            <a:t>, en coordinación con instituciones, organismos y autoridades competentes, en los últimos 3 años.</a:t>
          </a:r>
          <a:endParaRPr lang="es-EC" sz="1800" dirty="0"/>
        </a:p>
      </dgm:t>
    </dgm:pt>
    <dgm:pt modelId="{8E49AE87-9A19-4F3E-9025-FC5FE7B9BA8F}" type="parTrans" cxnId="{8DCEB68B-62E8-4E17-9A0F-BA127C1F8575}">
      <dgm:prSet/>
      <dgm:spPr/>
      <dgm:t>
        <a:bodyPr/>
        <a:lstStyle/>
        <a:p>
          <a:endParaRPr lang="es-EC" sz="2000"/>
        </a:p>
      </dgm:t>
    </dgm:pt>
    <dgm:pt modelId="{D0F4E620-071A-4C99-B609-0AF176BBCE65}" type="sibTrans" cxnId="{8DCEB68B-62E8-4E17-9A0F-BA127C1F8575}">
      <dgm:prSet/>
      <dgm:spPr/>
      <dgm:t>
        <a:bodyPr/>
        <a:lstStyle/>
        <a:p>
          <a:endParaRPr lang="es-EC" sz="2000"/>
        </a:p>
      </dgm:t>
    </dgm:pt>
    <dgm:pt modelId="{C601C8A5-60D5-406B-A9E0-AC54016B02E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dirty="0"/>
            <a:t>Determinar la </a:t>
          </a:r>
          <a:r>
            <a:rPr lang="es-CO" sz="1600" b="1" dirty="0"/>
            <a:t>efectividad y pertinencia del empleo de G.O </a:t>
          </a:r>
          <a:r>
            <a:rPr lang="es-CO" sz="1600" dirty="0"/>
            <a:t>en </a:t>
          </a:r>
          <a:r>
            <a:rPr lang="es-CO" sz="1600" dirty="0" err="1"/>
            <a:t>Op</a:t>
          </a:r>
          <a:r>
            <a:rPr lang="es-CO" sz="1600" dirty="0"/>
            <a:t>. complementarias a la P.N y en coordinación con Instituciones, Organismos y autoridades competentes.</a:t>
          </a:r>
          <a:endParaRPr lang="es-EC" sz="1600" dirty="0"/>
        </a:p>
      </dgm:t>
    </dgm:pt>
    <dgm:pt modelId="{D673352B-2157-43C0-9FB2-1C82DAADDB3A}" type="parTrans" cxnId="{58C85C85-5242-49CC-B195-0137D533805B}">
      <dgm:prSet custT="1"/>
      <dgm:spPr/>
      <dgm:t>
        <a:bodyPr/>
        <a:lstStyle/>
        <a:p>
          <a:endParaRPr lang="es-EC" sz="900"/>
        </a:p>
      </dgm:t>
    </dgm:pt>
    <dgm:pt modelId="{0CC1EA02-9846-4E35-BF40-80AA76B4E83D}" type="sibTrans" cxnId="{58C85C85-5242-49CC-B195-0137D533805B}">
      <dgm:prSet/>
      <dgm:spPr/>
      <dgm:t>
        <a:bodyPr/>
        <a:lstStyle/>
        <a:p>
          <a:endParaRPr lang="es-EC" sz="2000"/>
        </a:p>
      </dgm:t>
    </dgm:pt>
    <dgm:pt modelId="{CB1850DD-DAD2-46EA-9FA4-D864DA51D76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b="1" dirty="0"/>
            <a:t>Analizar la problemática </a:t>
          </a:r>
          <a:r>
            <a:rPr lang="es-CO" sz="1600" b="0" dirty="0"/>
            <a:t>de la minería ilegal </a:t>
          </a:r>
          <a:r>
            <a:rPr lang="es-CO" sz="1600" b="1" dirty="0"/>
            <a:t>estadísticas y lecciones aprendidas </a:t>
          </a:r>
          <a:r>
            <a:rPr lang="es-CO" sz="1600" dirty="0"/>
            <a:t>desde 2015-2017</a:t>
          </a:r>
          <a:r>
            <a:rPr lang="es-CO" sz="1400" dirty="0"/>
            <a:t>.</a:t>
          </a:r>
          <a:endParaRPr lang="es-EC" sz="1400" dirty="0"/>
        </a:p>
      </dgm:t>
    </dgm:pt>
    <dgm:pt modelId="{F1300477-1A8E-4758-9E9A-74B09BC406B2}" type="parTrans" cxnId="{BC30ADDE-C8E3-42E7-8784-256955813083}">
      <dgm:prSet custT="1"/>
      <dgm:spPr/>
      <dgm:t>
        <a:bodyPr/>
        <a:lstStyle/>
        <a:p>
          <a:endParaRPr lang="es-EC" sz="600"/>
        </a:p>
      </dgm:t>
    </dgm:pt>
    <dgm:pt modelId="{F05AA5D0-2CE8-44C7-8519-3831E0C759EF}" type="sibTrans" cxnId="{BC30ADDE-C8E3-42E7-8784-256955813083}">
      <dgm:prSet/>
      <dgm:spPr/>
      <dgm:t>
        <a:bodyPr/>
        <a:lstStyle/>
        <a:p>
          <a:endParaRPr lang="es-EC" sz="2000"/>
        </a:p>
      </dgm:t>
    </dgm:pt>
    <dgm:pt modelId="{ECAA2B2A-64BC-49A6-975F-0138CC63159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dirty="0"/>
            <a:t>Establecer la </a:t>
          </a:r>
          <a:r>
            <a:rPr lang="es-CO" sz="1600" b="1" dirty="0"/>
            <a:t>relación causal </a:t>
          </a:r>
          <a:r>
            <a:rPr lang="es-CO" sz="1600" dirty="0"/>
            <a:t>entre el empleo de G.O, en </a:t>
          </a:r>
          <a:r>
            <a:rPr lang="es-CO" sz="1600" dirty="0" err="1"/>
            <a:t>Op</a:t>
          </a:r>
          <a:r>
            <a:rPr lang="es-CO" sz="1600" dirty="0"/>
            <a:t>. complementarias a la P.N en coordinación con Instituciones, Organismos y autoridades competentes.</a:t>
          </a:r>
          <a:endParaRPr lang="es-EC" sz="1600" dirty="0"/>
        </a:p>
      </dgm:t>
    </dgm:pt>
    <dgm:pt modelId="{EE3A8A38-A03B-4846-9B80-F983F57E5A96}" type="parTrans" cxnId="{3F268522-CA7F-45F7-9623-B1800A06CDA6}">
      <dgm:prSet custT="1"/>
      <dgm:spPr/>
      <dgm:t>
        <a:bodyPr/>
        <a:lstStyle/>
        <a:p>
          <a:endParaRPr lang="es-EC" sz="600"/>
        </a:p>
      </dgm:t>
    </dgm:pt>
    <dgm:pt modelId="{1F331E25-AABE-4757-B101-18FC126C0B96}" type="sibTrans" cxnId="{3F268522-CA7F-45F7-9623-B1800A06CDA6}">
      <dgm:prSet/>
      <dgm:spPr/>
      <dgm:t>
        <a:bodyPr/>
        <a:lstStyle/>
        <a:p>
          <a:endParaRPr lang="es-EC" sz="2000"/>
        </a:p>
      </dgm:t>
    </dgm:pt>
    <dgm:pt modelId="{F3AEBC28-B48C-4CE2-9880-4F22271B428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b="1" dirty="0"/>
            <a:t>Concluir y recomendar </a:t>
          </a:r>
          <a:r>
            <a:rPr lang="es-CO" sz="1600" dirty="0"/>
            <a:t>respecto a la incidencia que tuvieron las </a:t>
          </a:r>
          <a:r>
            <a:rPr lang="es-CO" sz="1600" dirty="0" err="1"/>
            <a:t>Op</a:t>
          </a:r>
          <a:r>
            <a:rPr lang="es-CO" sz="1600" dirty="0"/>
            <a:t>. de A. I contra la M.I, ejecutadas por los G.O, desde el 2015 al 2017.</a:t>
          </a:r>
          <a:endParaRPr lang="es-EC" sz="1600" dirty="0"/>
        </a:p>
      </dgm:t>
    </dgm:pt>
    <dgm:pt modelId="{08379B18-0CE2-4AD6-A52A-0DCFE969F603}" type="parTrans" cxnId="{E53CE066-F3EC-47E4-B134-01BF7D6E176B}">
      <dgm:prSet custT="1"/>
      <dgm:spPr/>
      <dgm:t>
        <a:bodyPr/>
        <a:lstStyle/>
        <a:p>
          <a:endParaRPr lang="es-EC" sz="900"/>
        </a:p>
      </dgm:t>
    </dgm:pt>
    <dgm:pt modelId="{926098FA-5960-4077-BFE6-05672837D599}" type="sibTrans" cxnId="{E53CE066-F3EC-47E4-B134-01BF7D6E176B}">
      <dgm:prSet/>
      <dgm:spPr/>
      <dgm:t>
        <a:bodyPr/>
        <a:lstStyle/>
        <a:p>
          <a:endParaRPr lang="es-EC" sz="2000"/>
        </a:p>
      </dgm:t>
    </dgm:pt>
    <dgm:pt modelId="{37E1FF4B-404C-45DE-90E3-90A412FA0091}" type="pres">
      <dgm:prSet presAssocID="{B8D23CCE-7769-4216-AEEC-9F2FE48A99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344784-27BC-4BEB-B621-62E206A48051}" type="pres">
      <dgm:prSet presAssocID="{166C8A34-CFA6-49E0-9124-000B9E9A87C5}" presName="root1" presStyleCnt="0"/>
      <dgm:spPr/>
    </dgm:pt>
    <dgm:pt modelId="{081AD21F-41C8-4C02-B095-62503F04B28B}" type="pres">
      <dgm:prSet presAssocID="{166C8A34-CFA6-49E0-9124-000B9E9A87C5}" presName="LevelOneTextNode" presStyleLbl="node0" presStyleIdx="0" presStyleCnt="1" custScaleY="305503" custLinFactNeighborX="11560" custLinFactNeighborY="-122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E9C195-14C5-411D-89DD-36F6CBEFD248}" type="pres">
      <dgm:prSet presAssocID="{166C8A34-CFA6-49E0-9124-000B9E9A87C5}" presName="level2hierChild" presStyleCnt="0"/>
      <dgm:spPr/>
    </dgm:pt>
    <dgm:pt modelId="{0291B5A6-3082-4EF4-8104-35E3D4477DE6}" type="pres">
      <dgm:prSet presAssocID="{D673352B-2157-43C0-9FB2-1C82DAADDB3A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454ADC0A-529C-4DE4-8D76-ED1345AB3947}" type="pres">
      <dgm:prSet presAssocID="{D673352B-2157-43C0-9FB2-1C82DAADDB3A}" presName="connTx" presStyleLbl="parChTrans1D2" presStyleIdx="0" presStyleCnt="4"/>
      <dgm:spPr/>
      <dgm:t>
        <a:bodyPr/>
        <a:lstStyle/>
        <a:p>
          <a:endParaRPr lang="es-EC"/>
        </a:p>
      </dgm:t>
    </dgm:pt>
    <dgm:pt modelId="{6F9AB507-E8DD-45AE-ABE0-7B4C03C0A94E}" type="pres">
      <dgm:prSet presAssocID="{C601C8A5-60D5-406B-A9E0-AC54016B02E2}" presName="root2" presStyleCnt="0"/>
      <dgm:spPr/>
    </dgm:pt>
    <dgm:pt modelId="{7B1CE008-F25A-42E3-851A-A366536924C4}" type="pres">
      <dgm:prSet presAssocID="{C601C8A5-60D5-406B-A9E0-AC54016B02E2}" presName="LevelTwoTextNode" presStyleLbl="node2" presStyleIdx="0" presStyleCnt="4" custScaleX="160595" custScaleY="123697" custLinFactNeighborX="30910" custLinFactNeighborY="-13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5C1779-DC04-41C5-AC92-B9E4FC050752}" type="pres">
      <dgm:prSet presAssocID="{C601C8A5-60D5-406B-A9E0-AC54016B02E2}" presName="level3hierChild" presStyleCnt="0"/>
      <dgm:spPr/>
    </dgm:pt>
    <dgm:pt modelId="{E2561134-A4BE-4DC4-888C-C332ADA179E8}" type="pres">
      <dgm:prSet presAssocID="{F1300477-1A8E-4758-9E9A-74B09BC406B2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41FF8DE2-39B2-4B6E-A585-063998C33887}" type="pres">
      <dgm:prSet presAssocID="{F1300477-1A8E-4758-9E9A-74B09BC406B2}" presName="connTx" presStyleLbl="parChTrans1D2" presStyleIdx="1" presStyleCnt="4"/>
      <dgm:spPr/>
      <dgm:t>
        <a:bodyPr/>
        <a:lstStyle/>
        <a:p>
          <a:endParaRPr lang="es-EC"/>
        </a:p>
      </dgm:t>
    </dgm:pt>
    <dgm:pt modelId="{3027630A-3BF8-4506-875D-A0CEE0A6A2C6}" type="pres">
      <dgm:prSet presAssocID="{CB1850DD-DAD2-46EA-9FA4-D864DA51D763}" presName="root2" presStyleCnt="0"/>
      <dgm:spPr/>
    </dgm:pt>
    <dgm:pt modelId="{9573EF36-29DA-4D15-AD57-B7DA0863DAF3}" type="pres">
      <dgm:prSet presAssocID="{CB1850DD-DAD2-46EA-9FA4-D864DA51D763}" presName="LevelTwoTextNode" presStyleLbl="node2" presStyleIdx="1" presStyleCnt="4" custScaleX="160595" custScaleY="88678" custLinFactNeighborX="30910" custLinFactNeighborY="-1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9EB247-B937-490B-B30C-F83255240914}" type="pres">
      <dgm:prSet presAssocID="{CB1850DD-DAD2-46EA-9FA4-D864DA51D763}" presName="level3hierChild" presStyleCnt="0"/>
      <dgm:spPr/>
    </dgm:pt>
    <dgm:pt modelId="{2E3B40D2-1944-4753-A57A-3BE0A9D7185B}" type="pres">
      <dgm:prSet presAssocID="{EE3A8A38-A03B-4846-9B80-F983F57E5A96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65035E9-3207-4EBD-B9EB-D1D48B5395C3}" type="pres">
      <dgm:prSet presAssocID="{EE3A8A38-A03B-4846-9B80-F983F57E5A96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DC6C88D-C101-4966-AD91-C0F157B21777}" type="pres">
      <dgm:prSet presAssocID="{ECAA2B2A-64BC-49A6-975F-0138CC631591}" presName="root2" presStyleCnt="0"/>
      <dgm:spPr/>
    </dgm:pt>
    <dgm:pt modelId="{F44EE603-27B1-4CBD-B3A3-35A1AE837268}" type="pres">
      <dgm:prSet presAssocID="{ECAA2B2A-64BC-49A6-975F-0138CC631591}" presName="LevelTwoTextNode" presStyleLbl="node2" presStyleIdx="2" presStyleCnt="4" custScaleX="160595" custScaleY="122168" custLinFactNeighborX="30910" custLinFactNeighborY="-35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639F57-A62F-42B3-A213-A74098038DE5}" type="pres">
      <dgm:prSet presAssocID="{ECAA2B2A-64BC-49A6-975F-0138CC631591}" presName="level3hierChild" presStyleCnt="0"/>
      <dgm:spPr/>
    </dgm:pt>
    <dgm:pt modelId="{E140BAA1-163F-4F07-B0C4-9AF418B065A3}" type="pres">
      <dgm:prSet presAssocID="{08379B18-0CE2-4AD6-A52A-0DCFE969F603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7FC520F0-A939-488B-96A3-7B928F1793DE}" type="pres">
      <dgm:prSet presAssocID="{08379B18-0CE2-4AD6-A52A-0DCFE969F603}" presName="connTx" presStyleLbl="parChTrans1D2" presStyleIdx="3" presStyleCnt="4"/>
      <dgm:spPr/>
      <dgm:t>
        <a:bodyPr/>
        <a:lstStyle/>
        <a:p>
          <a:endParaRPr lang="es-EC"/>
        </a:p>
      </dgm:t>
    </dgm:pt>
    <dgm:pt modelId="{375C4E1E-578A-4D74-87EE-F80CE685BE31}" type="pres">
      <dgm:prSet presAssocID="{F3AEBC28-B48C-4CE2-9880-4F22271B4286}" presName="root2" presStyleCnt="0"/>
      <dgm:spPr/>
    </dgm:pt>
    <dgm:pt modelId="{81FAA6E9-F5F7-4AD7-A861-82DABD73C552}" type="pres">
      <dgm:prSet presAssocID="{F3AEBC28-B48C-4CE2-9880-4F22271B4286}" presName="LevelTwoTextNode" presStyleLbl="node2" presStyleIdx="3" presStyleCnt="4" custScaleX="160595" custLinFactNeighborX="30910" custLinFactNeighborY="-53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2F87FC-B97A-4691-89FF-8085A555FF57}" type="pres">
      <dgm:prSet presAssocID="{F3AEBC28-B48C-4CE2-9880-4F22271B4286}" presName="level3hierChild" presStyleCnt="0"/>
      <dgm:spPr/>
    </dgm:pt>
  </dgm:ptLst>
  <dgm:cxnLst>
    <dgm:cxn modelId="{2F961DE8-D76D-4173-A5E6-F040E1311961}" type="presOf" srcId="{B8D23CCE-7769-4216-AEEC-9F2FE48A990B}" destId="{37E1FF4B-404C-45DE-90E3-90A412FA0091}" srcOrd="0" destOrd="0" presId="urn:microsoft.com/office/officeart/2005/8/layout/hierarchy2"/>
    <dgm:cxn modelId="{BFE170DD-CEB1-404D-A20F-85C361E029B8}" type="presOf" srcId="{CB1850DD-DAD2-46EA-9FA4-D864DA51D763}" destId="{9573EF36-29DA-4D15-AD57-B7DA0863DAF3}" srcOrd="0" destOrd="0" presId="urn:microsoft.com/office/officeart/2005/8/layout/hierarchy2"/>
    <dgm:cxn modelId="{58C85C85-5242-49CC-B195-0137D533805B}" srcId="{166C8A34-CFA6-49E0-9124-000B9E9A87C5}" destId="{C601C8A5-60D5-406B-A9E0-AC54016B02E2}" srcOrd="0" destOrd="0" parTransId="{D673352B-2157-43C0-9FB2-1C82DAADDB3A}" sibTransId="{0CC1EA02-9846-4E35-BF40-80AA76B4E83D}"/>
    <dgm:cxn modelId="{861C4AAB-9D6A-496E-8B90-28EFF6E1802D}" type="presOf" srcId="{ECAA2B2A-64BC-49A6-975F-0138CC631591}" destId="{F44EE603-27B1-4CBD-B3A3-35A1AE837268}" srcOrd="0" destOrd="0" presId="urn:microsoft.com/office/officeart/2005/8/layout/hierarchy2"/>
    <dgm:cxn modelId="{1A6E1E9B-2559-4734-9396-186318E6123B}" type="presOf" srcId="{F1300477-1A8E-4758-9E9A-74B09BC406B2}" destId="{41FF8DE2-39B2-4B6E-A585-063998C33887}" srcOrd="1" destOrd="0" presId="urn:microsoft.com/office/officeart/2005/8/layout/hierarchy2"/>
    <dgm:cxn modelId="{F9B9A882-BB37-4D8B-9CDC-2BF939CA1BA8}" type="presOf" srcId="{08379B18-0CE2-4AD6-A52A-0DCFE969F603}" destId="{7FC520F0-A939-488B-96A3-7B928F1793DE}" srcOrd="1" destOrd="0" presId="urn:microsoft.com/office/officeart/2005/8/layout/hierarchy2"/>
    <dgm:cxn modelId="{F85E043D-68F5-465D-8D57-AB00A1B2D6C0}" type="presOf" srcId="{F1300477-1A8E-4758-9E9A-74B09BC406B2}" destId="{E2561134-A4BE-4DC4-888C-C332ADA179E8}" srcOrd="0" destOrd="0" presId="urn:microsoft.com/office/officeart/2005/8/layout/hierarchy2"/>
    <dgm:cxn modelId="{AD3FAB4E-C8FB-4765-BF44-2DADA3410757}" type="presOf" srcId="{EE3A8A38-A03B-4846-9B80-F983F57E5A96}" destId="{2E3B40D2-1944-4753-A57A-3BE0A9D7185B}" srcOrd="0" destOrd="0" presId="urn:microsoft.com/office/officeart/2005/8/layout/hierarchy2"/>
    <dgm:cxn modelId="{BC30ADDE-C8E3-42E7-8784-256955813083}" srcId="{166C8A34-CFA6-49E0-9124-000B9E9A87C5}" destId="{CB1850DD-DAD2-46EA-9FA4-D864DA51D763}" srcOrd="1" destOrd="0" parTransId="{F1300477-1A8E-4758-9E9A-74B09BC406B2}" sibTransId="{F05AA5D0-2CE8-44C7-8519-3831E0C759EF}"/>
    <dgm:cxn modelId="{4D648910-1824-46F5-B1A1-B9E224D0F7FB}" type="presOf" srcId="{D673352B-2157-43C0-9FB2-1C82DAADDB3A}" destId="{0291B5A6-3082-4EF4-8104-35E3D4477DE6}" srcOrd="0" destOrd="0" presId="urn:microsoft.com/office/officeart/2005/8/layout/hierarchy2"/>
    <dgm:cxn modelId="{36BA1C1D-6AB6-4508-8D7E-32683EFECD21}" type="presOf" srcId="{166C8A34-CFA6-49E0-9124-000B9E9A87C5}" destId="{081AD21F-41C8-4C02-B095-62503F04B28B}" srcOrd="0" destOrd="0" presId="urn:microsoft.com/office/officeart/2005/8/layout/hierarchy2"/>
    <dgm:cxn modelId="{278CC38E-0326-48AD-8F1C-4066F37707F1}" type="presOf" srcId="{EE3A8A38-A03B-4846-9B80-F983F57E5A96}" destId="{765035E9-3207-4EBD-B9EB-D1D48B5395C3}" srcOrd="1" destOrd="0" presId="urn:microsoft.com/office/officeart/2005/8/layout/hierarchy2"/>
    <dgm:cxn modelId="{71C6CBF5-FB6A-46EC-B70F-0569424C2A9F}" type="presOf" srcId="{08379B18-0CE2-4AD6-A52A-0DCFE969F603}" destId="{E140BAA1-163F-4F07-B0C4-9AF418B065A3}" srcOrd="0" destOrd="0" presId="urn:microsoft.com/office/officeart/2005/8/layout/hierarchy2"/>
    <dgm:cxn modelId="{E4986A07-A369-436A-A40C-2868459ACB6E}" type="presOf" srcId="{F3AEBC28-B48C-4CE2-9880-4F22271B4286}" destId="{81FAA6E9-F5F7-4AD7-A861-82DABD73C552}" srcOrd="0" destOrd="0" presId="urn:microsoft.com/office/officeart/2005/8/layout/hierarchy2"/>
    <dgm:cxn modelId="{E53CE066-F3EC-47E4-B134-01BF7D6E176B}" srcId="{166C8A34-CFA6-49E0-9124-000B9E9A87C5}" destId="{F3AEBC28-B48C-4CE2-9880-4F22271B4286}" srcOrd="3" destOrd="0" parTransId="{08379B18-0CE2-4AD6-A52A-0DCFE969F603}" sibTransId="{926098FA-5960-4077-BFE6-05672837D599}"/>
    <dgm:cxn modelId="{DE5B6066-06AE-424D-B599-B4AAC80F6E5D}" type="presOf" srcId="{C601C8A5-60D5-406B-A9E0-AC54016B02E2}" destId="{7B1CE008-F25A-42E3-851A-A366536924C4}" srcOrd="0" destOrd="0" presId="urn:microsoft.com/office/officeart/2005/8/layout/hierarchy2"/>
    <dgm:cxn modelId="{8DCEB68B-62E8-4E17-9A0F-BA127C1F8575}" srcId="{B8D23CCE-7769-4216-AEEC-9F2FE48A990B}" destId="{166C8A34-CFA6-49E0-9124-000B9E9A87C5}" srcOrd="0" destOrd="0" parTransId="{8E49AE87-9A19-4F3E-9025-FC5FE7B9BA8F}" sibTransId="{D0F4E620-071A-4C99-B609-0AF176BBCE65}"/>
    <dgm:cxn modelId="{F51E19AF-98AB-4C79-92E1-B41AD2A6AB0E}" type="presOf" srcId="{D673352B-2157-43C0-9FB2-1C82DAADDB3A}" destId="{454ADC0A-529C-4DE4-8D76-ED1345AB3947}" srcOrd="1" destOrd="0" presId="urn:microsoft.com/office/officeart/2005/8/layout/hierarchy2"/>
    <dgm:cxn modelId="{3F268522-CA7F-45F7-9623-B1800A06CDA6}" srcId="{166C8A34-CFA6-49E0-9124-000B9E9A87C5}" destId="{ECAA2B2A-64BC-49A6-975F-0138CC631591}" srcOrd="2" destOrd="0" parTransId="{EE3A8A38-A03B-4846-9B80-F983F57E5A96}" sibTransId="{1F331E25-AABE-4757-B101-18FC126C0B96}"/>
    <dgm:cxn modelId="{C9E10F11-A753-4C18-B1FF-D1B058674085}" type="presParOf" srcId="{37E1FF4B-404C-45DE-90E3-90A412FA0091}" destId="{7E344784-27BC-4BEB-B621-62E206A48051}" srcOrd="0" destOrd="0" presId="urn:microsoft.com/office/officeart/2005/8/layout/hierarchy2"/>
    <dgm:cxn modelId="{699B51B0-147C-4CC0-889D-3DE547D33376}" type="presParOf" srcId="{7E344784-27BC-4BEB-B621-62E206A48051}" destId="{081AD21F-41C8-4C02-B095-62503F04B28B}" srcOrd="0" destOrd="0" presId="urn:microsoft.com/office/officeart/2005/8/layout/hierarchy2"/>
    <dgm:cxn modelId="{87159AF8-38E8-41DC-854C-4D7A9872BA6B}" type="presParOf" srcId="{7E344784-27BC-4BEB-B621-62E206A48051}" destId="{7CE9C195-14C5-411D-89DD-36F6CBEFD248}" srcOrd="1" destOrd="0" presId="urn:microsoft.com/office/officeart/2005/8/layout/hierarchy2"/>
    <dgm:cxn modelId="{4EAB4487-5880-432C-AD64-DDE6AD957EE4}" type="presParOf" srcId="{7CE9C195-14C5-411D-89DD-36F6CBEFD248}" destId="{0291B5A6-3082-4EF4-8104-35E3D4477DE6}" srcOrd="0" destOrd="0" presId="urn:microsoft.com/office/officeart/2005/8/layout/hierarchy2"/>
    <dgm:cxn modelId="{1DAC9DA5-2FA9-446F-999B-A4E30A389C19}" type="presParOf" srcId="{0291B5A6-3082-4EF4-8104-35E3D4477DE6}" destId="{454ADC0A-529C-4DE4-8D76-ED1345AB3947}" srcOrd="0" destOrd="0" presId="urn:microsoft.com/office/officeart/2005/8/layout/hierarchy2"/>
    <dgm:cxn modelId="{57FEAA35-5C2C-4BE7-A427-A707C684926F}" type="presParOf" srcId="{7CE9C195-14C5-411D-89DD-36F6CBEFD248}" destId="{6F9AB507-E8DD-45AE-ABE0-7B4C03C0A94E}" srcOrd="1" destOrd="0" presId="urn:microsoft.com/office/officeart/2005/8/layout/hierarchy2"/>
    <dgm:cxn modelId="{BAE8BE5C-EBAD-427C-98D0-9B51CE4FCC3C}" type="presParOf" srcId="{6F9AB507-E8DD-45AE-ABE0-7B4C03C0A94E}" destId="{7B1CE008-F25A-42E3-851A-A366536924C4}" srcOrd="0" destOrd="0" presId="urn:microsoft.com/office/officeart/2005/8/layout/hierarchy2"/>
    <dgm:cxn modelId="{8270C393-5222-429D-9A15-BC7D68C08713}" type="presParOf" srcId="{6F9AB507-E8DD-45AE-ABE0-7B4C03C0A94E}" destId="{135C1779-DC04-41C5-AC92-B9E4FC050752}" srcOrd="1" destOrd="0" presId="urn:microsoft.com/office/officeart/2005/8/layout/hierarchy2"/>
    <dgm:cxn modelId="{DD800750-C51F-446C-9446-BF5E092B240A}" type="presParOf" srcId="{7CE9C195-14C5-411D-89DD-36F6CBEFD248}" destId="{E2561134-A4BE-4DC4-888C-C332ADA179E8}" srcOrd="2" destOrd="0" presId="urn:microsoft.com/office/officeart/2005/8/layout/hierarchy2"/>
    <dgm:cxn modelId="{3E632D3D-A8A8-4ACE-A292-3776AA5C1590}" type="presParOf" srcId="{E2561134-A4BE-4DC4-888C-C332ADA179E8}" destId="{41FF8DE2-39B2-4B6E-A585-063998C33887}" srcOrd="0" destOrd="0" presId="urn:microsoft.com/office/officeart/2005/8/layout/hierarchy2"/>
    <dgm:cxn modelId="{0DC9FCD9-9ED6-4285-B618-AB1750927C97}" type="presParOf" srcId="{7CE9C195-14C5-411D-89DD-36F6CBEFD248}" destId="{3027630A-3BF8-4506-875D-A0CEE0A6A2C6}" srcOrd="3" destOrd="0" presId="urn:microsoft.com/office/officeart/2005/8/layout/hierarchy2"/>
    <dgm:cxn modelId="{3F587366-2CF9-4BAE-8F69-1F9D8F2B7334}" type="presParOf" srcId="{3027630A-3BF8-4506-875D-A0CEE0A6A2C6}" destId="{9573EF36-29DA-4D15-AD57-B7DA0863DAF3}" srcOrd="0" destOrd="0" presId="urn:microsoft.com/office/officeart/2005/8/layout/hierarchy2"/>
    <dgm:cxn modelId="{E3506401-AE8C-4E0E-97B7-5F6DBE643F8F}" type="presParOf" srcId="{3027630A-3BF8-4506-875D-A0CEE0A6A2C6}" destId="{2A9EB247-B937-490B-B30C-F83255240914}" srcOrd="1" destOrd="0" presId="urn:microsoft.com/office/officeart/2005/8/layout/hierarchy2"/>
    <dgm:cxn modelId="{8DE34AFC-7E2B-45D2-A7DE-B44FE05C85D0}" type="presParOf" srcId="{7CE9C195-14C5-411D-89DD-36F6CBEFD248}" destId="{2E3B40D2-1944-4753-A57A-3BE0A9D7185B}" srcOrd="4" destOrd="0" presId="urn:microsoft.com/office/officeart/2005/8/layout/hierarchy2"/>
    <dgm:cxn modelId="{481D11EC-313F-4B69-8A3B-2833F1164A83}" type="presParOf" srcId="{2E3B40D2-1944-4753-A57A-3BE0A9D7185B}" destId="{765035E9-3207-4EBD-B9EB-D1D48B5395C3}" srcOrd="0" destOrd="0" presId="urn:microsoft.com/office/officeart/2005/8/layout/hierarchy2"/>
    <dgm:cxn modelId="{4370AD2A-3A38-4EFD-8410-F5EDC4B2C5C3}" type="presParOf" srcId="{7CE9C195-14C5-411D-89DD-36F6CBEFD248}" destId="{1DC6C88D-C101-4966-AD91-C0F157B21777}" srcOrd="5" destOrd="0" presId="urn:microsoft.com/office/officeart/2005/8/layout/hierarchy2"/>
    <dgm:cxn modelId="{EA85B5D5-D728-48B9-AD97-93FC5364C810}" type="presParOf" srcId="{1DC6C88D-C101-4966-AD91-C0F157B21777}" destId="{F44EE603-27B1-4CBD-B3A3-35A1AE837268}" srcOrd="0" destOrd="0" presId="urn:microsoft.com/office/officeart/2005/8/layout/hierarchy2"/>
    <dgm:cxn modelId="{39C13976-5E37-475C-80C5-C24EBCB64BD2}" type="presParOf" srcId="{1DC6C88D-C101-4966-AD91-C0F157B21777}" destId="{2F639F57-A62F-42B3-A213-A74098038DE5}" srcOrd="1" destOrd="0" presId="urn:microsoft.com/office/officeart/2005/8/layout/hierarchy2"/>
    <dgm:cxn modelId="{69F150FF-9A8D-405D-B794-7F85DF3E5C23}" type="presParOf" srcId="{7CE9C195-14C5-411D-89DD-36F6CBEFD248}" destId="{E140BAA1-163F-4F07-B0C4-9AF418B065A3}" srcOrd="6" destOrd="0" presId="urn:microsoft.com/office/officeart/2005/8/layout/hierarchy2"/>
    <dgm:cxn modelId="{861B5221-61B2-4A51-B0EB-9E9D61EFBBAC}" type="presParOf" srcId="{E140BAA1-163F-4F07-B0C4-9AF418B065A3}" destId="{7FC520F0-A939-488B-96A3-7B928F1793DE}" srcOrd="0" destOrd="0" presId="urn:microsoft.com/office/officeart/2005/8/layout/hierarchy2"/>
    <dgm:cxn modelId="{04B7B688-7B69-463E-AA1D-9C6DFA3AB1AE}" type="presParOf" srcId="{7CE9C195-14C5-411D-89DD-36F6CBEFD248}" destId="{375C4E1E-578A-4D74-87EE-F80CE685BE31}" srcOrd="7" destOrd="0" presId="urn:microsoft.com/office/officeart/2005/8/layout/hierarchy2"/>
    <dgm:cxn modelId="{CBEF8F7F-C117-42E1-8192-85FAFE18624C}" type="presParOf" srcId="{375C4E1E-578A-4D74-87EE-F80CE685BE31}" destId="{81FAA6E9-F5F7-4AD7-A861-82DABD73C552}" srcOrd="0" destOrd="0" presId="urn:microsoft.com/office/officeart/2005/8/layout/hierarchy2"/>
    <dgm:cxn modelId="{B6BD57AB-5838-4992-A880-3FEFCE51ACDB}" type="presParOf" srcId="{375C4E1E-578A-4D74-87EE-F80CE685BE31}" destId="{1D2F87FC-B97A-4691-89FF-8085A555FF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B38F8-3D32-49CD-90D1-CF241CA6B736}" type="doc">
      <dgm:prSet loTypeId="urn:microsoft.com/office/officeart/2009/3/layout/StepUp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5250D38-EF78-40ED-B2BE-59ADEF7C2F5B}">
      <dgm:prSet phldrT="[Text]" custT="1"/>
      <dgm:spPr/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Esta investigación es </a:t>
          </a:r>
          <a:r>
            <a:rPr lang="es-EC" sz="1800" b="1" dirty="0">
              <a:latin typeface="Arial" panose="020B0604020202020204" pitchFamily="34" charset="0"/>
              <a:cs typeface="Arial" panose="020B0604020202020204" pitchFamily="34" charset="0"/>
            </a:rPr>
            <a:t>necesaria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 ya que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una de las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misiones que tiene FF.AA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que es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apoyar a las instituciones del estado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contra la minería ilegal</a:t>
          </a:r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FB41055-E2E8-4525-B1CD-0D627DD02411}" type="parTrans" cxnId="{D6066687-8FE8-4515-8A9D-8678F85937CC}">
      <dgm:prSet/>
      <dgm:spPr/>
      <dgm:t>
        <a:bodyPr/>
        <a:lstStyle/>
        <a:p>
          <a:endParaRPr lang="es-EC"/>
        </a:p>
      </dgm:t>
    </dgm:pt>
    <dgm:pt modelId="{1B44B9B8-0B38-401E-B277-18D38B30B632}" type="sibTrans" cxnId="{D6066687-8FE8-4515-8A9D-8678F85937CC}">
      <dgm:prSet/>
      <dgm:spPr/>
      <dgm:t>
        <a:bodyPr/>
        <a:lstStyle/>
        <a:p>
          <a:endParaRPr lang="es-EC"/>
        </a:p>
      </dgm:t>
    </dgm:pt>
    <dgm:pt modelId="{53981792-6B1B-44C4-9350-D952FF155A20}">
      <dgm:prSet phldrT="[Text]" custT="1"/>
      <dgm:spPr/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El proyecto propuesto busca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identifiquen la efectividad de la actuación de las FF.AA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a través de los G.O, en operaciones contra la minería ilegal.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64D02-50A6-4BD1-9B13-3FE99DF3219B}" type="parTrans" cxnId="{16DF0B3F-529F-4F4D-BBBF-2F1AD19DA051}">
      <dgm:prSet/>
      <dgm:spPr/>
      <dgm:t>
        <a:bodyPr/>
        <a:lstStyle/>
        <a:p>
          <a:endParaRPr lang="es-EC"/>
        </a:p>
      </dgm:t>
    </dgm:pt>
    <dgm:pt modelId="{B03C33E1-3B90-477E-AACA-222CB6BFDE12}" type="sibTrans" cxnId="{16DF0B3F-529F-4F4D-BBBF-2F1AD19DA051}">
      <dgm:prSet/>
      <dgm:spPr/>
      <dgm:t>
        <a:bodyPr/>
        <a:lstStyle/>
        <a:p>
          <a:endParaRPr lang="es-EC"/>
        </a:p>
      </dgm:t>
    </dgm:pt>
    <dgm:pt modelId="{8B1CCF18-1F9E-4C4D-A96A-6A0D8221AC6A}">
      <dgm:prSet phldrT="[Text]" custT="1"/>
      <dgm:spPr/>
      <dgm:t>
        <a:bodyPr/>
        <a:lstStyle/>
        <a:p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Permitirá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crear estadísticas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registradas por parte del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COMACO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para un análisis histórico de los resultados con el objetico de  </a:t>
          </a:r>
          <a:r>
            <a:rPr lang="es-CO" sz="1800" b="1" dirty="0">
              <a:latin typeface="Arial" panose="020B0604020202020204" pitchFamily="34" charset="0"/>
              <a:cs typeface="Arial" panose="020B0604020202020204" pitchFamily="34" charset="0"/>
            </a:rPr>
            <a:t>evitar que se repitan los errores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o en su defecto potencializar los aspectos positivos.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9542D-9A68-447F-8248-42AB7C8303CA}" type="parTrans" cxnId="{8B938DA7-9F2B-40C5-B313-76DDA5CD8ADC}">
      <dgm:prSet/>
      <dgm:spPr/>
      <dgm:t>
        <a:bodyPr/>
        <a:lstStyle/>
        <a:p>
          <a:endParaRPr lang="es-EC"/>
        </a:p>
      </dgm:t>
    </dgm:pt>
    <dgm:pt modelId="{426E4052-A7AB-4926-B152-81DEBD23EC07}" type="sibTrans" cxnId="{8B938DA7-9F2B-40C5-B313-76DDA5CD8ADC}">
      <dgm:prSet/>
      <dgm:spPr/>
      <dgm:t>
        <a:bodyPr/>
        <a:lstStyle/>
        <a:p>
          <a:endParaRPr lang="es-EC"/>
        </a:p>
      </dgm:t>
    </dgm:pt>
    <dgm:pt modelId="{A6FDC7C4-105A-4365-AEDD-289179FC6A1C}" type="pres">
      <dgm:prSet presAssocID="{47EB38F8-3D32-49CD-90D1-CF241CA6B7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E8E11E1-2085-41B3-B09B-7C8B29153C87}" type="pres">
      <dgm:prSet presAssocID="{C5250D38-EF78-40ED-B2BE-59ADEF7C2F5B}" presName="composite" presStyleCnt="0"/>
      <dgm:spPr/>
    </dgm:pt>
    <dgm:pt modelId="{3E5047B9-17D3-4F4B-8D61-7A9C2C93252B}" type="pres">
      <dgm:prSet presAssocID="{C5250D38-EF78-40ED-B2BE-59ADEF7C2F5B}" presName="LShape" presStyleLbl="alignNode1" presStyleIdx="0" presStyleCnt="5"/>
      <dgm:spPr/>
    </dgm:pt>
    <dgm:pt modelId="{79B2970E-C76B-4032-9B61-58627BB66E63}" type="pres">
      <dgm:prSet presAssocID="{C5250D38-EF78-40ED-B2BE-59ADEF7C2F5B}" presName="ParentText" presStyleLbl="revTx" presStyleIdx="0" presStyleCnt="3" custScaleX="102631" custLinFactNeighborX="1755" custLinFactNeighborY="1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91AE90-1BF1-4F8B-8595-B47232DD7E6F}" type="pres">
      <dgm:prSet presAssocID="{C5250D38-EF78-40ED-B2BE-59ADEF7C2F5B}" presName="Triangle" presStyleLbl="alignNode1" presStyleIdx="1" presStyleCnt="5"/>
      <dgm:spPr/>
    </dgm:pt>
    <dgm:pt modelId="{56D3CE19-3365-4508-9DB5-EC0A05D990AD}" type="pres">
      <dgm:prSet presAssocID="{1B44B9B8-0B38-401E-B277-18D38B30B632}" presName="sibTrans" presStyleCnt="0"/>
      <dgm:spPr/>
    </dgm:pt>
    <dgm:pt modelId="{050098A6-1599-4109-ADA6-13C3F7299B37}" type="pres">
      <dgm:prSet presAssocID="{1B44B9B8-0B38-401E-B277-18D38B30B632}" presName="space" presStyleCnt="0"/>
      <dgm:spPr/>
    </dgm:pt>
    <dgm:pt modelId="{D006A88F-96B2-4D96-8D76-FB9A888C9167}" type="pres">
      <dgm:prSet presAssocID="{53981792-6B1B-44C4-9350-D952FF155A20}" presName="composite" presStyleCnt="0"/>
      <dgm:spPr/>
    </dgm:pt>
    <dgm:pt modelId="{F27EE77A-810D-4168-9C83-A6D870C66EBD}" type="pres">
      <dgm:prSet presAssocID="{53981792-6B1B-44C4-9350-D952FF155A20}" presName="LShape" presStyleLbl="alignNode1" presStyleIdx="2" presStyleCnt="5"/>
      <dgm:spPr/>
    </dgm:pt>
    <dgm:pt modelId="{5E1728F8-91B5-4AF9-9FD2-B278C7496F24}" type="pres">
      <dgm:prSet presAssocID="{53981792-6B1B-44C4-9350-D952FF155A2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E02EF-4A7F-4D2D-B690-92B0BD034AB0}" type="pres">
      <dgm:prSet presAssocID="{53981792-6B1B-44C4-9350-D952FF155A20}" presName="Triangle" presStyleLbl="alignNode1" presStyleIdx="3" presStyleCnt="5"/>
      <dgm:spPr/>
    </dgm:pt>
    <dgm:pt modelId="{DD2CA505-6442-44C3-9F7E-D89EF57FC147}" type="pres">
      <dgm:prSet presAssocID="{B03C33E1-3B90-477E-AACA-222CB6BFDE12}" presName="sibTrans" presStyleCnt="0"/>
      <dgm:spPr/>
    </dgm:pt>
    <dgm:pt modelId="{E7F1F292-AE54-49FB-BC45-C5096D2AC50D}" type="pres">
      <dgm:prSet presAssocID="{B03C33E1-3B90-477E-AACA-222CB6BFDE12}" presName="space" presStyleCnt="0"/>
      <dgm:spPr/>
    </dgm:pt>
    <dgm:pt modelId="{5210F63B-E82B-41E5-8938-277C8C48ED45}" type="pres">
      <dgm:prSet presAssocID="{8B1CCF18-1F9E-4C4D-A96A-6A0D8221AC6A}" presName="composite" presStyleCnt="0"/>
      <dgm:spPr/>
    </dgm:pt>
    <dgm:pt modelId="{DEABCF24-AF22-4F80-BFB5-9C6D1897D416}" type="pres">
      <dgm:prSet presAssocID="{8B1CCF18-1F9E-4C4D-A96A-6A0D8221AC6A}" presName="LShape" presStyleLbl="alignNode1" presStyleIdx="4" presStyleCnt="5"/>
      <dgm:spPr/>
    </dgm:pt>
    <dgm:pt modelId="{EC262400-93C2-4276-AA46-795B19927845}" type="pres">
      <dgm:prSet presAssocID="{8B1CCF18-1F9E-4C4D-A96A-6A0D8221AC6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08DC1B-67E8-40A4-AF18-68CB2F200573}" type="presOf" srcId="{47EB38F8-3D32-49CD-90D1-CF241CA6B736}" destId="{A6FDC7C4-105A-4365-AEDD-289179FC6A1C}" srcOrd="0" destOrd="0" presId="urn:microsoft.com/office/officeart/2009/3/layout/StepUpProcess"/>
    <dgm:cxn modelId="{8B938DA7-9F2B-40C5-B313-76DDA5CD8ADC}" srcId="{47EB38F8-3D32-49CD-90D1-CF241CA6B736}" destId="{8B1CCF18-1F9E-4C4D-A96A-6A0D8221AC6A}" srcOrd="2" destOrd="0" parTransId="{5419542D-9A68-447F-8248-42AB7C8303CA}" sibTransId="{426E4052-A7AB-4926-B152-81DEBD23EC07}"/>
    <dgm:cxn modelId="{D6066687-8FE8-4515-8A9D-8678F85937CC}" srcId="{47EB38F8-3D32-49CD-90D1-CF241CA6B736}" destId="{C5250D38-EF78-40ED-B2BE-59ADEF7C2F5B}" srcOrd="0" destOrd="0" parTransId="{8FB41055-E2E8-4525-B1CD-0D627DD02411}" sibTransId="{1B44B9B8-0B38-401E-B277-18D38B30B632}"/>
    <dgm:cxn modelId="{6849A2ED-8CAF-4D93-9664-AA2A0BB6F5BD}" type="presOf" srcId="{C5250D38-EF78-40ED-B2BE-59ADEF7C2F5B}" destId="{79B2970E-C76B-4032-9B61-58627BB66E63}" srcOrd="0" destOrd="0" presId="urn:microsoft.com/office/officeart/2009/3/layout/StepUpProcess"/>
    <dgm:cxn modelId="{91DBFAA5-3FE1-405C-BC88-5544F43E8E48}" type="presOf" srcId="{53981792-6B1B-44C4-9350-D952FF155A20}" destId="{5E1728F8-91B5-4AF9-9FD2-B278C7496F24}" srcOrd="0" destOrd="0" presId="urn:microsoft.com/office/officeart/2009/3/layout/StepUpProcess"/>
    <dgm:cxn modelId="{16DF0B3F-529F-4F4D-BBBF-2F1AD19DA051}" srcId="{47EB38F8-3D32-49CD-90D1-CF241CA6B736}" destId="{53981792-6B1B-44C4-9350-D952FF155A20}" srcOrd="1" destOrd="0" parTransId="{ECD64D02-50A6-4BD1-9B13-3FE99DF3219B}" sibTransId="{B03C33E1-3B90-477E-AACA-222CB6BFDE12}"/>
    <dgm:cxn modelId="{691E7F6B-5D78-4BBD-92B9-17626248A586}" type="presOf" srcId="{8B1CCF18-1F9E-4C4D-A96A-6A0D8221AC6A}" destId="{EC262400-93C2-4276-AA46-795B19927845}" srcOrd="0" destOrd="0" presId="urn:microsoft.com/office/officeart/2009/3/layout/StepUpProcess"/>
    <dgm:cxn modelId="{91E2FAA6-5FBC-4CBD-9235-3F9A02D4EF35}" type="presParOf" srcId="{A6FDC7C4-105A-4365-AEDD-289179FC6A1C}" destId="{7E8E11E1-2085-41B3-B09B-7C8B29153C87}" srcOrd="0" destOrd="0" presId="urn:microsoft.com/office/officeart/2009/3/layout/StepUpProcess"/>
    <dgm:cxn modelId="{FF968ED1-C10F-4E4F-833C-110F46599051}" type="presParOf" srcId="{7E8E11E1-2085-41B3-B09B-7C8B29153C87}" destId="{3E5047B9-17D3-4F4B-8D61-7A9C2C93252B}" srcOrd="0" destOrd="0" presId="urn:microsoft.com/office/officeart/2009/3/layout/StepUpProcess"/>
    <dgm:cxn modelId="{DA3B0FB0-1B57-4C5F-8039-1EFED3565CCE}" type="presParOf" srcId="{7E8E11E1-2085-41B3-B09B-7C8B29153C87}" destId="{79B2970E-C76B-4032-9B61-58627BB66E63}" srcOrd="1" destOrd="0" presId="urn:microsoft.com/office/officeart/2009/3/layout/StepUpProcess"/>
    <dgm:cxn modelId="{1A19594F-25BD-4108-90E3-DA0B699F5787}" type="presParOf" srcId="{7E8E11E1-2085-41B3-B09B-7C8B29153C87}" destId="{4D91AE90-1BF1-4F8B-8595-B47232DD7E6F}" srcOrd="2" destOrd="0" presId="urn:microsoft.com/office/officeart/2009/3/layout/StepUpProcess"/>
    <dgm:cxn modelId="{C95741DF-9FB2-4CEE-AB5B-5505040F3488}" type="presParOf" srcId="{A6FDC7C4-105A-4365-AEDD-289179FC6A1C}" destId="{56D3CE19-3365-4508-9DB5-EC0A05D990AD}" srcOrd="1" destOrd="0" presId="urn:microsoft.com/office/officeart/2009/3/layout/StepUpProcess"/>
    <dgm:cxn modelId="{586DD1C0-B9D2-4E7B-B728-DE2FD0087080}" type="presParOf" srcId="{56D3CE19-3365-4508-9DB5-EC0A05D990AD}" destId="{050098A6-1599-4109-ADA6-13C3F7299B37}" srcOrd="0" destOrd="0" presId="urn:microsoft.com/office/officeart/2009/3/layout/StepUpProcess"/>
    <dgm:cxn modelId="{0AD28E94-8D86-4825-83DD-0926E9404304}" type="presParOf" srcId="{A6FDC7C4-105A-4365-AEDD-289179FC6A1C}" destId="{D006A88F-96B2-4D96-8D76-FB9A888C9167}" srcOrd="2" destOrd="0" presId="urn:microsoft.com/office/officeart/2009/3/layout/StepUpProcess"/>
    <dgm:cxn modelId="{C4343BC2-91AF-42C1-B524-0A561E3C93E3}" type="presParOf" srcId="{D006A88F-96B2-4D96-8D76-FB9A888C9167}" destId="{F27EE77A-810D-4168-9C83-A6D870C66EBD}" srcOrd="0" destOrd="0" presId="urn:microsoft.com/office/officeart/2009/3/layout/StepUpProcess"/>
    <dgm:cxn modelId="{B189D697-B8CB-4D17-97BB-20CFE35F4C55}" type="presParOf" srcId="{D006A88F-96B2-4D96-8D76-FB9A888C9167}" destId="{5E1728F8-91B5-4AF9-9FD2-B278C7496F24}" srcOrd="1" destOrd="0" presId="urn:microsoft.com/office/officeart/2009/3/layout/StepUpProcess"/>
    <dgm:cxn modelId="{1B0EF932-A27C-49E5-AE56-71208887275A}" type="presParOf" srcId="{D006A88F-96B2-4D96-8D76-FB9A888C9167}" destId="{537E02EF-4A7F-4D2D-B690-92B0BD034AB0}" srcOrd="2" destOrd="0" presId="urn:microsoft.com/office/officeart/2009/3/layout/StepUpProcess"/>
    <dgm:cxn modelId="{E8C4FBE4-62E3-43A9-90E9-38DD15409A00}" type="presParOf" srcId="{A6FDC7C4-105A-4365-AEDD-289179FC6A1C}" destId="{DD2CA505-6442-44C3-9F7E-D89EF57FC147}" srcOrd="3" destOrd="0" presId="urn:microsoft.com/office/officeart/2009/3/layout/StepUpProcess"/>
    <dgm:cxn modelId="{55891BE3-F793-4AB8-8F6B-CAA568D2229B}" type="presParOf" srcId="{DD2CA505-6442-44C3-9F7E-D89EF57FC147}" destId="{E7F1F292-AE54-49FB-BC45-C5096D2AC50D}" srcOrd="0" destOrd="0" presId="urn:microsoft.com/office/officeart/2009/3/layout/StepUpProcess"/>
    <dgm:cxn modelId="{E29C478C-BA56-487F-AAA2-EEF66AE884C4}" type="presParOf" srcId="{A6FDC7C4-105A-4365-AEDD-289179FC6A1C}" destId="{5210F63B-E82B-41E5-8938-277C8C48ED45}" srcOrd="4" destOrd="0" presId="urn:microsoft.com/office/officeart/2009/3/layout/StepUpProcess"/>
    <dgm:cxn modelId="{FA909022-5C79-4E1A-B7B1-4F2FA2332A7C}" type="presParOf" srcId="{5210F63B-E82B-41E5-8938-277C8C48ED45}" destId="{DEABCF24-AF22-4F80-BFB5-9C6D1897D416}" srcOrd="0" destOrd="0" presId="urn:microsoft.com/office/officeart/2009/3/layout/StepUpProcess"/>
    <dgm:cxn modelId="{A72B8333-6A28-431C-839D-9D15190B2B52}" type="presParOf" srcId="{5210F63B-E82B-41E5-8938-277C8C48ED45}" destId="{EC262400-93C2-4276-AA46-795B199278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DF781-4EA7-4B8D-ADFD-0E7274B08D9B}" type="doc">
      <dgm:prSet loTypeId="urn:microsoft.com/office/officeart/2005/8/layout/pyramid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PE"/>
        </a:p>
      </dgm:t>
    </dgm:pt>
    <dgm:pt modelId="{2EEA8C6D-86C6-4175-AE7C-6F4914A63A05}">
      <dgm:prSet phldrT="[Text]" custT="1"/>
      <dgm:spPr/>
      <dgm:t>
        <a:bodyPr/>
        <a:lstStyle/>
        <a:p>
          <a:r>
            <a:rPr lang="es-PE" sz="1400" b="1" dirty="0"/>
            <a:t>ANTECEDENTES DE MINERÍA</a:t>
          </a:r>
        </a:p>
      </dgm:t>
    </dgm:pt>
    <dgm:pt modelId="{96754122-787C-454F-8065-8262EE801945}" type="parTrans" cxnId="{EEBD6CC7-DBBB-4D0B-9C8B-FC4DDB85C89C}">
      <dgm:prSet/>
      <dgm:spPr/>
      <dgm:t>
        <a:bodyPr/>
        <a:lstStyle/>
        <a:p>
          <a:endParaRPr lang="es-PE" sz="1000"/>
        </a:p>
      </dgm:t>
    </dgm:pt>
    <dgm:pt modelId="{461C75EF-0547-48CD-8E72-C65DC346ED74}" type="sibTrans" cxnId="{EEBD6CC7-DBBB-4D0B-9C8B-FC4DDB85C89C}">
      <dgm:prSet/>
      <dgm:spPr/>
      <dgm:t>
        <a:bodyPr/>
        <a:lstStyle/>
        <a:p>
          <a:endParaRPr lang="es-PE" sz="1000"/>
        </a:p>
      </dgm:t>
    </dgm:pt>
    <dgm:pt modelId="{ECD42CFA-BEB5-4B14-948A-E1B210A7622E}">
      <dgm:prSet phldrT="[Text]" custT="1"/>
      <dgm:spPr/>
      <dgm:t>
        <a:bodyPr/>
        <a:lstStyle/>
        <a:p>
          <a:r>
            <a:rPr lang="es-PE" sz="1400" b="1" dirty="0"/>
            <a:t>FUNDAMENTACIÓN LEGAL</a:t>
          </a:r>
        </a:p>
      </dgm:t>
    </dgm:pt>
    <dgm:pt modelId="{7708A289-BC2A-4650-8CEC-2121EC939B71}" type="parTrans" cxnId="{66A50D9F-E80E-4B74-95EB-164847B3395A}">
      <dgm:prSet/>
      <dgm:spPr/>
      <dgm:t>
        <a:bodyPr/>
        <a:lstStyle/>
        <a:p>
          <a:endParaRPr lang="es-PE" sz="1000"/>
        </a:p>
      </dgm:t>
    </dgm:pt>
    <dgm:pt modelId="{74AED02F-2C3F-41D1-91C5-07AAD19E7911}" type="sibTrans" cxnId="{66A50D9F-E80E-4B74-95EB-164847B3395A}">
      <dgm:prSet/>
      <dgm:spPr/>
      <dgm:t>
        <a:bodyPr/>
        <a:lstStyle/>
        <a:p>
          <a:endParaRPr lang="es-PE" sz="1000"/>
        </a:p>
      </dgm:t>
    </dgm:pt>
    <dgm:pt modelId="{64BA25BF-BCED-4374-A9BB-6E4633EC700C}">
      <dgm:prSet phldrT="[Text]" custT="1"/>
      <dgm:spPr/>
      <dgm:t>
        <a:bodyPr/>
        <a:lstStyle/>
        <a:p>
          <a:r>
            <a:rPr lang="es-PE" sz="1400" b="1" dirty="0"/>
            <a:t>OP. COMPLEMENTARIAS A LA P.N</a:t>
          </a:r>
        </a:p>
      </dgm:t>
    </dgm:pt>
    <dgm:pt modelId="{BCF0C9D9-E66B-4875-9A22-9FAA3332A3BA}" type="parTrans" cxnId="{5DAA40DC-5E45-4F79-A52A-1107BD532D4D}">
      <dgm:prSet/>
      <dgm:spPr/>
      <dgm:t>
        <a:bodyPr/>
        <a:lstStyle/>
        <a:p>
          <a:endParaRPr lang="es-PE" sz="1000"/>
        </a:p>
      </dgm:t>
    </dgm:pt>
    <dgm:pt modelId="{3AA9F19C-700A-4FAD-9197-EB044C768647}" type="sibTrans" cxnId="{5DAA40DC-5E45-4F79-A52A-1107BD532D4D}">
      <dgm:prSet/>
      <dgm:spPr/>
      <dgm:t>
        <a:bodyPr/>
        <a:lstStyle/>
        <a:p>
          <a:endParaRPr lang="es-PE" sz="1000"/>
        </a:p>
      </dgm:t>
    </dgm:pt>
    <dgm:pt modelId="{FDFDA996-F4B0-4BF9-A920-63DA4D1DCEB0}">
      <dgm:prSet custT="1"/>
      <dgm:spPr/>
      <dgm:t>
        <a:bodyPr/>
        <a:lstStyle/>
        <a:p>
          <a:r>
            <a:rPr lang="es-PE" sz="1400" b="1" dirty="0"/>
            <a:t>IMPACTOS AMBIENTALES</a:t>
          </a:r>
        </a:p>
      </dgm:t>
    </dgm:pt>
    <dgm:pt modelId="{73426D23-C5F3-4E40-8425-7B121B5BFCCC}" type="parTrans" cxnId="{8FDC4F93-582B-42DF-A895-1CF79943941D}">
      <dgm:prSet/>
      <dgm:spPr/>
      <dgm:t>
        <a:bodyPr/>
        <a:lstStyle/>
        <a:p>
          <a:endParaRPr lang="es-PE" sz="1000"/>
        </a:p>
      </dgm:t>
    </dgm:pt>
    <dgm:pt modelId="{90C343FF-5F2B-411F-9FF3-642A110E3CF9}" type="sibTrans" cxnId="{8FDC4F93-582B-42DF-A895-1CF79943941D}">
      <dgm:prSet/>
      <dgm:spPr/>
      <dgm:t>
        <a:bodyPr/>
        <a:lstStyle/>
        <a:p>
          <a:endParaRPr lang="es-PE" sz="1000"/>
        </a:p>
      </dgm:t>
    </dgm:pt>
    <dgm:pt modelId="{591CB8B3-00B4-4417-B4AC-92653CDD246D}">
      <dgm:prSet custT="1"/>
      <dgm:spPr/>
      <dgm:t>
        <a:bodyPr/>
        <a:lstStyle/>
        <a:p>
          <a:pPr algn="ctr"/>
          <a:r>
            <a:rPr lang="es-PE" sz="1400" b="1" dirty="0"/>
            <a:t>MINERÍA ILEGAL</a:t>
          </a:r>
          <a:endParaRPr lang="es-PE" sz="1400" dirty="0"/>
        </a:p>
      </dgm:t>
    </dgm:pt>
    <dgm:pt modelId="{219CB938-EA2E-4D41-B3ED-CFB8966CEF7D}" type="parTrans" cxnId="{E5A5B9EA-A99C-461B-A512-7AA7D4A3C4F1}">
      <dgm:prSet/>
      <dgm:spPr/>
      <dgm:t>
        <a:bodyPr/>
        <a:lstStyle/>
        <a:p>
          <a:endParaRPr lang="es-PE" sz="1000"/>
        </a:p>
      </dgm:t>
    </dgm:pt>
    <dgm:pt modelId="{3D8E763D-E52E-40B6-BF76-BE149556DC19}" type="sibTrans" cxnId="{E5A5B9EA-A99C-461B-A512-7AA7D4A3C4F1}">
      <dgm:prSet/>
      <dgm:spPr/>
      <dgm:t>
        <a:bodyPr/>
        <a:lstStyle/>
        <a:p>
          <a:endParaRPr lang="es-PE" sz="1000"/>
        </a:p>
      </dgm:t>
    </dgm:pt>
    <dgm:pt modelId="{0427DC2D-7DB4-4257-BD86-0069C55A6462}">
      <dgm:prSet custT="1"/>
      <dgm:spPr/>
      <dgm:t>
        <a:bodyPr/>
        <a:lstStyle/>
        <a:p>
          <a:r>
            <a:rPr lang="es-PE" sz="1400" b="1" dirty="0"/>
            <a:t>ESTADÍSTICA</a:t>
          </a:r>
        </a:p>
      </dgm:t>
    </dgm:pt>
    <dgm:pt modelId="{E25C4A14-43D8-4863-89A8-A69AAA694AE8}" type="parTrans" cxnId="{BB2FE45C-AAD2-4D8B-BED0-557B22EC8385}">
      <dgm:prSet/>
      <dgm:spPr/>
      <dgm:t>
        <a:bodyPr/>
        <a:lstStyle/>
        <a:p>
          <a:endParaRPr lang="es-PE" sz="1000"/>
        </a:p>
      </dgm:t>
    </dgm:pt>
    <dgm:pt modelId="{786BEDDF-F5D5-4337-9D7F-9CC152D59C96}" type="sibTrans" cxnId="{BB2FE45C-AAD2-4D8B-BED0-557B22EC8385}">
      <dgm:prSet/>
      <dgm:spPr/>
      <dgm:t>
        <a:bodyPr/>
        <a:lstStyle/>
        <a:p>
          <a:endParaRPr lang="es-PE" sz="1000"/>
        </a:p>
      </dgm:t>
    </dgm:pt>
    <dgm:pt modelId="{353DC295-A254-42D9-A71F-820F2D1B29AE}">
      <dgm:prSet custT="1"/>
      <dgm:spPr/>
      <dgm:t>
        <a:bodyPr/>
        <a:lstStyle/>
        <a:p>
          <a:r>
            <a:rPr lang="es-PE" sz="1400" b="1" dirty="0"/>
            <a:t>LECCIONES APRENDIDAS</a:t>
          </a:r>
        </a:p>
      </dgm:t>
    </dgm:pt>
    <dgm:pt modelId="{9F7EF26D-E648-4265-87C8-5883E47CE9CF}" type="parTrans" cxnId="{605049B7-95ED-4CEC-A49D-22BD0403D449}">
      <dgm:prSet/>
      <dgm:spPr/>
      <dgm:t>
        <a:bodyPr/>
        <a:lstStyle/>
        <a:p>
          <a:endParaRPr lang="es-PE" sz="1000"/>
        </a:p>
      </dgm:t>
    </dgm:pt>
    <dgm:pt modelId="{9449C090-1CBA-4A0D-994B-7F7183E0DEE0}" type="sibTrans" cxnId="{605049B7-95ED-4CEC-A49D-22BD0403D449}">
      <dgm:prSet/>
      <dgm:spPr/>
      <dgm:t>
        <a:bodyPr/>
        <a:lstStyle/>
        <a:p>
          <a:endParaRPr lang="es-PE" sz="1000"/>
        </a:p>
      </dgm:t>
    </dgm:pt>
    <dgm:pt modelId="{A90F5B35-C9B0-493B-ADA9-827880F3607D}" type="pres">
      <dgm:prSet presAssocID="{FE8DF781-4EA7-4B8D-ADFD-0E7274B08D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FF06BCE-5E8F-41BA-9BC0-72BCD4BE026F}" type="pres">
      <dgm:prSet presAssocID="{FE8DF781-4EA7-4B8D-ADFD-0E7274B08D9B}" presName="pyramid" presStyleLbl="node1" presStyleIdx="0" presStyleCnt="1" custLinFactNeighborX="-15556" custLinFactNeighborY="-647"/>
      <dgm:spPr/>
    </dgm:pt>
    <dgm:pt modelId="{DDC5614F-3F16-4A2B-8E4B-8AB52C56800F}" type="pres">
      <dgm:prSet presAssocID="{FE8DF781-4EA7-4B8D-ADFD-0E7274B08D9B}" presName="theList" presStyleCnt="0"/>
      <dgm:spPr/>
    </dgm:pt>
    <dgm:pt modelId="{FD7AB713-978A-419D-9A16-F6CD4331D70F}" type="pres">
      <dgm:prSet presAssocID="{2EEA8C6D-86C6-4175-AE7C-6F4914A63A05}" presName="aNode" presStyleLbl="fgAcc1" presStyleIdx="0" presStyleCnt="7" custScaleX="158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6B57B-685B-426B-B7A1-30A7F612461C}" type="pres">
      <dgm:prSet presAssocID="{2EEA8C6D-86C6-4175-AE7C-6F4914A63A05}" presName="aSpace" presStyleCnt="0"/>
      <dgm:spPr/>
    </dgm:pt>
    <dgm:pt modelId="{DB0DFA6E-020F-4EDD-BE43-B2B3DE71B95F}" type="pres">
      <dgm:prSet presAssocID="{ECD42CFA-BEB5-4B14-948A-E1B210A7622E}" presName="aNode" presStyleLbl="fgAcc1" presStyleIdx="1" presStyleCnt="7" custScaleX="158120" custScaleY="96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B492B1-3C13-48B0-BB8C-09D289C2791F}" type="pres">
      <dgm:prSet presAssocID="{ECD42CFA-BEB5-4B14-948A-E1B210A7622E}" presName="aSpace" presStyleCnt="0"/>
      <dgm:spPr/>
    </dgm:pt>
    <dgm:pt modelId="{3B8AC560-0965-4BB6-9857-E6CA9245754B}" type="pres">
      <dgm:prSet presAssocID="{64BA25BF-BCED-4374-A9BB-6E4633EC700C}" presName="aNode" presStyleLbl="fgAcc1" presStyleIdx="2" presStyleCnt="7" custScaleX="158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90D38-0926-48D0-9DA8-0A661307B861}" type="pres">
      <dgm:prSet presAssocID="{64BA25BF-BCED-4374-A9BB-6E4633EC700C}" presName="aSpace" presStyleCnt="0"/>
      <dgm:spPr/>
    </dgm:pt>
    <dgm:pt modelId="{779C467D-4E3E-4832-990E-FF79AE5D19F8}" type="pres">
      <dgm:prSet presAssocID="{FDFDA996-F4B0-4BF9-A920-63DA4D1DCEB0}" presName="aNode" presStyleLbl="fgAcc1" presStyleIdx="3" presStyleCnt="7" custScaleX="158120" custScaleY="1011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30425-A20C-4CE4-8CC0-AA3684DB3962}" type="pres">
      <dgm:prSet presAssocID="{FDFDA996-F4B0-4BF9-A920-63DA4D1DCEB0}" presName="aSpace" presStyleCnt="0"/>
      <dgm:spPr/>
    </dgm:pt>
    <dgm:pt modelId="{22DED783-720C-45BA-A4C3-CE96A770ED0E}" type="pres">
      <dgm:prSet presAssocID="{591CB8B3-00B4-4417-B4AC-92653CDD246D}" presName="aNode" presStyleLbl="fgAcc1" presStyleIdx="4" presStyleCnt="7" custScaleX="158120" custScaleY="83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2BFFE-01BF-473F-BCC2-FC5C79266719}" type="pres">
      <dgm:prSet presAssocID="{591CB8B3-00B4-4417-B4AC-92653CDD246D}" presName="aSpace" presStyleCnt="0"/>
      <dgm:spPr/>
    </dgm:pt>
    <dgm:pt modelId="{733B686A-17F9-4C17-B9DE-A245ED7A56FF}" type="pres">
      <dgm:prSet presAssocID="{0427DC2D-7DB4-4257-BD86-0069C55A6462}" presName="aNode" presStyleLbl="fgAcc1" presStyleIdx="5" presStyleCnt="7" custScaleX="158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CFF2D4-F454-4CAC-BB65-B46C673E6E1D}" type="pres">
      <dgm:prSet presAssocID="{0427DC2D-7DB4-4257-BD86-0069C55A6462}" presName="aSpace" presStyleCnt="0"/>
      <dgm:spPr/>
    </dgm:pt>
    <dgm:pt modelId="{9D633CAB-6F14-4226-92BE-8BC46DB6CCA3}" type="pres">
      <dgm:prSet presAssocID="{353DC295-A254-42D9-A71F-820F2D1B29AE}" presName="aNode" presStyleLbl="fgAcc1" presStyleIdx="6" presStyleCnt="7" custScaleX="1558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655524-D8A6-4B84-9F31-6B85BBA62627}" type="pres">
      <dgm:prSet presAssocID="{353DC295-A254-42D9-A71F-820F2D1B29AE}" presName="aSpace" presStyleCnt="0"/>
      <dgm:spPr/>
    </dgm:pt>
  </dgm:ptLst>
  <dgm:cxnLst>
    <dgm:cxn modelId="{8CAD8D16-3463-4D4B-B230-B93655DBF726}" type="presOf" srcId="{64BA25BF-BCED-4374-A9BB-6E4633EC700C}" destId="{3B8AC560-0965-4BB6-9857-E6CA9245754B}" srcOrd="0" destOrd="0" presId="urn:microsoft.com/office/officeart/2005/8/layout/pyramid2"/>
    <dgm:cxn modelId="{BB2FE45C-AAD2-4D8B-BED0-557B22EC8385}" srcId="{FE8DF781-4EA7-4B8D-ADFD-0E7274B08D9B}" destId="{0427DC2D-7DB4-4257-BD86-0069C55A6462}" srcOrd="5" destOrd="0" parTransId="{E25C4A14-43D8-4863-89A8-A69AAA694AE8}" sibTransId="{786BEDDF-F5D5-4337-9D7F-9CC152D59C96}"/>
    <dgm:cxn modelId="{31A51755-CF17-4E1C-92C5-3AB8E43B3FFC}" type="presOf" srcId="{FDFDA996-F4B0-4BF9-A920-63DA4D1DCEB0}" destId="{779C467D-4E3E-4832-990E-FF79AE5D19F8}" srcOrd="0" destOrd="0" presId="urn:microsoft.com/office/officeart/2005/8/layout/pyramid2"/>
    <dgm:cxn modelId="{FDE92892-5F21-4D06-8535-A880B7DF4895}" type="presOf" srcId="{0427DC2D-7DB4-4257-BD86-0069C55A6462}" destId="{733B686A-17F9-4C17-B9DE-A245ED7A56FF}" srcOrd="0" destOrd="0" presId="urn:microsoft.com/office/officeart/2005/8/layout/pyramid2"/>
    <dgm:cxn modelId="{466A831D-6198-4540-911B-4392BDBD0C6C}" type="presOf" srcId="{ECD42CFA-BEB5-4B14-948A-E1B210A7622E}" destId="{DB0DFA6E-020F-4EDD-BE43-B2B3DE71B95F}" srcOrd="0" destOrd="0" presId="urn:microsoft.com/office/officeart/2005/8/layout/pyramid2"/>
    <dgm:cxn modelId="{605049B7-95ED-4CEC-A49D-22BD0403D449}" srcId="{FE8DF781-4EA7-4B8D-ADFD-0E7274B08D9B}" destId="{353DC295-A254-42D9-A71F-820F2D1B29AE}" srcOrd="6" destOrd="0" parTransId="{9F7EF26D-E648-4265-87C8-5883E47CE9CF}" sibTransId="{9449C090-1CBA-4A0D-994B-7F7183E0DEE0}"/>
    <dgm:cxn modelId="{66A50D9F-E80E-4B74-95EB-164847B3395A}" srcId="{FE8DF781-4EA7-4B8D-ADFD-0E7274B08D9B}" destId="{ECD42CFA-BEB5-4B14-948A-E1B210A7622E}" srcOrd="1" destOrd="0" parTransId="{7708A289-BC2A-4650-8CEC-2121EC939B71}" sibTransId="{74AED02F-2C3F-41D1-91C5-07AAD19E7911}"/>
    <dgm:cxn modelId="{E5A5B9EA-A99C-461B-A512-7AA7D4A3C4F1}" srcId="{FE8DF781-4EA7-4B8D-ADFD-0E7274B08D9B}" destId="{591CB8B3-00B4-4417-B4AC-92653CDD246D}" srcOrd="4" destOrd="0" parTransId="{219CB938-EA2E-4D41-B3ED-CFB8966CEF7D}" sibTransId="{3D8E763D-E52E-40B6-BF76-BE149556DC19}"/>
    <dgm:cxn modelId="{8FDC4F93-582B-42DF-A895-1CF79943941D}" srcId="{FE8DF781-4EA7-4B8D-ADFD-0E7274B08D9B}" destId="{FDFDA996-F4B0-4BF9-A920-63DA4D1DCEB0}" srcOrd="3" destOrd="0" parTransId="{73426D23-C5F3-4E40-8425-7B121B5BFCCC}" sibTransId="{90C343FF-5F2B-411F-9FF3-642A110E3CF9}"/>
    <dgm:cxn modelId="{5DAA40DC-5E45-4F79-A52A-1107BD532D4D}" srcId="{FE8DF781-4EA7-4B8D-ADFD-0E7274B08D9B}" destId="{64BA25BF-BCED-4374-A9BB-6E4633EC700C}" srcOrd="2" destOrd="0" parTransId="{BCF0C9D9-E66B-4875-9A22-9FAA3332A3BA}" sibTransId="{3AA9F19C-700A-4FAD-9197-EB044C768647}"/>
    <dgm:cxn modelId="{CA5C4220-5AF3-49C9-8C79-5660E750B2E7}" type="presOf" srcId="{2EEA8C6D-86C6-4175-AE7C-6F4914A63A05}" destId="{FD7AB713-978A-419D-9A16-F6CD4331D70F}" srcOrd="0" destOrd="0" presId="urn:microsoft.com/office/officeart/2005/8/layout/pyramid2"/>
    <dgm:cxn modelId="{D3300927-8570-4A85-8677-0A0A992B1915}" type="presOf" srcId="{591CB8B3-00B4-4417-B4AC-92653CDD246D}" destId="{22DED783-720C-45BA-A4C3-CE96A770ED0E}" srcOrd="0" destOrd="0" presId="urn:microsoft.com/office/officeart/2005/8/layout/pyramid2"/>
    <dgm:cxn modelId="{E758DA72-5F62-4FF3-A35E-6D1C4FE46422}" type="presOf" srcId="{353DC295-A254-42D9-A71F-820F2D1B29AE}" destId="{9D633CAB-6F14-4226-92BE-8BC46DB6CCA3}" srcOrd="0" destOrd="0" presId="urn:microsoft.com/office/officeart/2005/8/layout/pyramid2"/>
    <dgm:cxn modelId="{EEBD6CC7-DBBB-4D0B-9C8B-FC4DDB85C89C}" srcId="{FE8DF781-4EA7-4B8D-ADFD-0E7274B08D9B}" destId="{2EEA8C6D-86C6-4175-AE7C-6F4914A63A05}" srcOrd="0" destOrd="0" parTransId="{96754122-787C-454F-8065-8262EE801945}" sibTransId="{461C75EF-0547-48CD-8E72-C65DC346ED74}"/>
    <dgm:cxn modelId="{B6026A99-3A35-4718-BF73-0E60E70398EE}" type="presOf" srcId="{FE8DF781-4EA7-4B8D-ADFD-0E7274B08D9B}" destId="{A90F5B35-C9B0-493B-ADA9-827880F3607D}" srcOrd="0" destOrd="0" presId="urn:microsoft.com/office/officeart/2005/8/layout/pyramid2"/>
    <dgm:cxn modelId="{956188EC-4AB8-4B42-9B46-750215FE70AC}" type="presParOf" srcId="{A90F5B35-C9B0-493B-ADA9-827880F3607D}" destId="{0FF06BCE-5E8F-41BA-9BC0-72BCD4BE026F}" srcOrd="0" destOrd="0" presId="urn:microsoft.com/office/officeart/2005/8/layout/pyramid2"/>
    <dgm:cxn modelId="{B081A040-8772-41B6-BC34-6658C60C9611}" type="presParOf" srcId="{A90F5B35-C9B0-493B-ADA9-827880F3607D}" destId="{DDC5614F-3F16-4A2B-8E4B-8AB52C56800F}" srcOrd="1" destOrd="0" presId="urn:microsoft.com/office/officeart/2005/8/layout/pyramid2"/>
    <dgm:cxn modelId="{251891FB-4888-4426-87B3-28D6CE6EE855}" type="presParOf" srcId="{DDC5614F-3F16-4A2B-8E4B-8AB52C56800F}" destId="{FD7AB713-978A-419D-9A16-F6CD4331D70F}" srcOrd="0" destOrd="0" presId="urn:microsoft.com/office/officeart/2005/8/layout/pyramid2"/>
    <dgm:cxn modelId="{DA0941BD-53AC-4E6D-927D-1CF6DCE7E985}" type="presParOf" srcId="{DDC5614F-3F16-4A2B-8E4B-8AB52C56800F}" destId="{D036B57B-685B-426B-B7A1-30A7F612461C}" srcOrd="1" destOrd="0" presId="urn:microsoft.com/office/officeart/2005/8/layout/pyramid2"/>
    <dgm:cxn modelId="{0B9BAA5E-65D0-4A1F-8E35-4238389296D3}" type="presParOf" srcId="{DDC5614F-3F16-4A2B-8E4B-8AB52C56800F}" destId="{DB0DFA6E-020F-4EDD-BE43-B2B3DE71B95F}" srcOrd="2" destOrd="0" presId="urn:microsoft.com/office/officeart/2005/8/layout/pyramid2"/>
    <dgm:cxn modelId="{28A36709-BF87-4CF4-B9EA-236BE19BC844}" type="presParOf" srcId="{DDC5614F-3F16-4A2B-8E4B-8AB52C56800F}" destId="{83B492B1-3C13-48B0-BB8C-09D289C2791F}" srcOrd="3" destOrd="0" presId="urn:microsoft.com/office/officeart/2005/8/layout/pyramid2"/>
    <dgm:cxn modelId="{3B6799C8-8364-4564-AE14-0450050EF46C}" type="presParOf" srcId="{DDC5614F-3F16-4A2B-8E4B-8AB52C56800F}" destId="{3B8AC560-0965-4BB6-9857-E6CA9245754B}" srcOrd="4" destOrd="0" presId="urn:microsoft.com/office/officeart/2005/8/layout/pyramid2"/>
    <dgm:cxn modelId="{1F482E5A-092C-42E9-833F-2668CEEA98B5}" type="presParOf" srcId="{DDC5614F-3F16-4A2B-8E4B-8AB52C56800F}" destId="{F9490D38-0926-48D0-9DA8-0A661307B861}" srcOrd="5" destOrd="0" presId="urn:microsoft.com/office/officeart/2005/8/layout/pyramid2"/>
    <dgm:cxn modelId="{A65BE34D-0D7B-43AD-9ED5-1138B47AB000}" type="presParOf" srcId="{DDC5614F-3F16-4A2B-8E4B-8AB52C56800F}" destId="{779C467D-4E3E-4832-990E-FF79AE5D19F8}" srcOrd="6" destOrd="0" presId="urn:microsoft.com/office/officeart/2005/8/layout/pyramid2"/>
    <dgm:cxn modelId="{4F016432-76BF-4EED-AB7E-1881F7786B48}" type="presParOf" srcId="{DDC5614F-3F16-4A2B-8E4B-8AB52C56800F}" destId="{CBA30425-A20C-4CE4-8CC0-AA3684DB3962}" srcOrd="7" destOrd="0" presId="urn:microsoft.com/office/officeart/2005/8/layout/pyramid2"/>
    <dgm:cxn modelId="{26F90C6C-9449-48FA-8439-FC0480531616}" type="presParOf" srcId="{DDC5614F-3F16-4A2B-8E4B-8AB52C56800F}" destId="{22DED783-720C-45BA-A4C3-CE96A770ED0E}" srcOrd="8" destOrd="0" presId="urn:microsoft.com/office/officeart/2005/8/layout/pyramid2"/>
    <dgm:cxn modelId="{AF29F40E-12E2-4D1E-A439-53E84715422E}" type="presParOf" srcId="{DDC5614F-3F16-4A2B-8E4B-8AB52C56800F}" destId="{A1E2BFFE-01BF-473F-BCC2-FC5C79266719}" srcOrd="9" destOrd="0" presId="urn:microsoft.com/office/officeart/2005/8/layout/pyramid2"/>
    <dgm:cxn modelId="{7528C8E5-147B-426A-A7A1-E01B38C279ED}" type="presParOf" srcId="{DDC5614F-3F16-4A2B-8E4B-8AB52C56800F}" destId="{733B686A-17F9-4C17-B9DE-A245ED7A56FF}" srcOrd="10" destOrd="0" presId="urn:microsoft.com/office/officeart/2005/8/layout/pyramid2"/>
    <dgm:cxn modelId="{36C65585-68D9-4DD3-97C7-0E46BFD11026}" type="presParOf" srcId="{DDC5614F-3F16-4A2B-8E4B-8AB52C56800F}" destId="{9FCFF2D4-F454-4CAC-BB65-B46C673E6E1D}" srcOrd="11" destOrd="0" presId="urn:microsoft.com/office/officeart/2005/8/layout/pyramid2"/>
    <dgm:cxn modelId="{A1BF4699-6D8E-4B3C-8773-C9AC21E96EF3}" type="presParOf" srcId="{DDC5614F-3F16-4A2B-8E4B-8AB52C56800F}" destId="{9D633CAB-6F14-4226-92BE-8BC46DB6CCA3}" srcOrd="12" destOrd="0" presId="urn:microsoft.com/office/officeart/2005/8/layout/pyramid2"/>
    <dgm:cxn modelId="{816E5355-7E1A-407C-A2AA-A228E554FFBF}" type="presParOf" srcId="{DDC5614F-3F16-4A2B-8E4B-8AB52C56800F}" destId="{70655524-D8A6-4B84-9F31-6B85BBA6262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8047F-56DB-44BE-BA74-351C4D6049F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9F9D59AB-5138-4B7B-A970-87B72B6B8E0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V. Independiente: </a:t>
          </a:r>
          <a:r>
            <a:rPr lang="es-EC" sz="1800" dirty="0">
              <a:solidFill>
                <a:schemeClr val="tx1"/>
              </a:solidFill>
            </a:rPr>
            <a:t>Minería ilegal. </a:t>
          </a:r>
        </a:p>
      </dgm:t>
    </dgm:pt>
    <dgm:pt modelId="{A560D2C2-9582-41FA-A491-2DDCDE0FE7CE}" type="parTrans" cxnId="{9B29D3AD-C5BE-4218-84BD-3C9021DF10C3}">
      <dgm:prSet/>
      <dgm:spPr/>
      <dgm:t>
        <a:bodyPr/>
        <a:lstStyle/>
        <a:p>
          <a:endParaRPr lang="es-EC"/>
        </a:p>
      </dgm:t>
    </dgm:pt>
    <dgm:pt modelId="{6C5D9E00-7096-4B55-A513-52149F0F4830}" type="sibTrans" cxnId="{9B29D3AD-C5BE-4218-84BD-3C9021DF10C3}">
      <dgm:prSet/>
      <dgm:spPr/>
      <dgm:t>
        <a:bodyPr/>
        <a:lstStyle/>
        <a:p>
          <a:endParaRPr lang="es-EC"/>
        </a:p>
      </dgm:t>
    </dgm:pt>
    <dgm:pt modelId="{5E345EE9-B38C-4363-BA70-8601C0AFFB0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V. Interviniente: </a:t>
          </a:r>
          <a:r>
            <a:rPr lang="es-EC" sz="1800" dirty="0">
              <a:solidFill>
                <a:schemeClr val="tx1"/>
              </a:solidFill>
            </a:rPr>
            <a:t>Situación socioeconómica y cultural.</a:t>
          </a:r>
        </a:p>
        <a:p>
          <a:endParaRPr lang="es-EC" sz="1600" dirty="0"/>
        </a:p>
      </dgm:t>
    </dgm:pt>
    <dgm:pt modelId="{6F695FF7-B09E-4589-94DA-A7F0012728AD}" type="parTrans" cxnId="{9AF344F7-CDBA-4068-AAE8-6C742B830FCD}">
      <dgm:prSet/>
      <dgm:spPr/>
      <dgm:t>
        <a:bodyPr/>
        <a:lstStyle/>
        <a:p>
          <a:endParaRPr lang="es-EC"/>
        </a:p>
      </dgm:t>
    </dgm:pt>
    <dgm:pt modelId="{A9172EDA-BA98-475C-BAA6-505803FD26BF}" type="sibTrans" cxnId="{9AF344F7-CDBA-4068-AAE8-6C742B830FCD}">
      <dgm:prSet/>
      <dgm:spPr/>
      <dgm:t>
        <a:bodyPr/>
        <a:lstStyle/>
        <a:p>
          <a:endParaRPr lang="es-EC"/>
        </a:p>
      </dgm:t>
    </dgm:pt>
    <dgm:pt modelId="{966348E7-AB0B-4C2F-A1C4-615B0F15F41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V. Dependiente: </a:t>
          </a:r>
        </a:p>
        <a:p>
          <a:pPr algn="ctr"/>
          <a:r>
            <a:rPr lang="es-CO" sz="1800" b="1" dirty="0">
              <a:solidFill>
                <a:schemeClr val="tx1"/>
              </a:solidFill>
            </a:rPr>
            <a:t>Empleo del G.O, en </a:t>
          </a:r>
          <a:r>
            <a:rPr lang="es-CO" sz="1800" b="1" dirty="0" err="1">
              <a:solidFill>
                <a:schemeClr val="tx1"/>
              </a:solidFill>
            </a:rPr>
            <a:t>Op</a:t>
          </a:r>
          <a:r>
            <a:rPr lang="es-CO" sz="1800" b="1" dirty="0">
              <a:solidFill>
                <a:schemeClr val="tx1"/>
              </a:solidFill>
            </a:rPr>
            <a:t>. complementarias a la P.N </a:t>
          </a:r>
          <a:r>
            <a:rPr lang="es-CO" sz="1800" dirty="0">
              <a:solidFill>
                <a:schemeClr val="tx1"/>
              </a:solidFill>
            </a:rPr>
            <a:t>en coord. con Instituciones, Organismos y autoridades competentes.  </a:t>
          </a:r>
          <a:endParaRPr lang="es-EC" sz="1800" dirty="0">
            <a:solidFill>
              <a:schemeClr val="tx1"/>
            </a:solidFill>
          </a:endParaRPr>
        </a:p>
      </dgm:t>
    </dgm:pt>
    <dgm:pt modelId="{A5FFDF23-6D2F-4F57-8A78-0CB727B2C2A7}" type="parTrans" cxnId="{C2174B5C-E395-48F8-8495-641CC6BAB8FC}">
      <dgm:prSet/>
      <dgm:spPr/>
      <dgm:t>
        <a:bodyPr/>
        <a:lstStyle/>
        <a:p>
          <a:endParaRPr lang="es-EC"/>
        </a:p>
      </dgm:t>
    </dgm:pt>
    <dgm:pt modelId="{2BF0E222-8A25-4065-9EE5-9EDE324606B6}" type="sibTrans" cxnId="{C2174B5C-E395-48F8-8495-641CC6BAB8FC}">
      <dgm:prSet/>
      <dgm:spPr/>
      <dgm:t>
        <a:bodyPr/>
        <a:lstStyle/>
        <a:p>
          <a:endParaRPr lang="es-EC"/>
        </a:p>
      </dgm:t>
    </dgm:pt>
    <dgm:pt modelId="{27AE3884-55D7-46FD-8F5C-A03AC23AD899}" type="pres">
      <dgm:prSet presAssocID="{D008047F-56DB-44BE-BA74-351C4D6049F5}" presName="CompostProcess" presStyleCnt="0">
        <dgm:presLayoutVars>
          <dgm:dir/>
          <dgm:resizeHandles val="exact"/>
        </dgm:presLayoutVars>
      </dgm:prSet>
      <dgm:spPr/>
    </dgm:pt>
    <dgm:pt modelId="{9E619EFD-234C-4A09-B3A9-F0DCBA55E503}" type="pres">
      <dgm:prSet presAssocID="{D008047F-56DB-44BE-BA74-351C4D6049F5}" presName="arrow" presStyleLbl="bgShp" presStyleIdx="0" presStyleCnt="1" custLinFactNeighborX="8050" custLinFactNeighborY="12451"/>
      <dgm:spPr/>
    </dgm:pt>
    <dgm:pt modelId="{6542B1CC-5AA1-4961-9DBF-0E746F7CA7A5}" type="pres">
      <dgm:prSet presAssocID="{D008047F-56DB-44BE-BA74-351C4D6049F5}" presName="linearProcess" presStyleCnt="0"/>
      <dgm:spPr/>
    </dgm:pt>
    <dgm:pt modelId="{06E61354-1E5C-4953-9B0C-A8D0F1C0B3F5}" type="pres">
      <dgm:prSet presAssocID="{966348E7-AB0B-4C2F-A1C4-615B0F15F411}" presName="textNode" presStyleLbl="node1" presStyleIdx="0" presStyleCnt="3" custScaleX="119762" custScaleY="134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A6BE2-E56B-4109-B4BC-776995C9D6A9}" type="pres">
      <dgm:prSet presAssocID="{2BF0E222-8A25-4065-9EE5-9EDE324606B6}" presName="sibTrans" presStyleCnt="0"/>
      <dgm:spPr/>
    </dgm:pt>
    <dgm:pt modelId="{4185E568-A93A-412C-9285-FB51535916CD}" type="pres">
      <dgm:prSet presAssocID="{9F9D59AB-5138-4B7B-A970-87B72B6B8E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BE846A-E784-4CD4-BFAB-0867D44C1C72}" type="pres">
      <dgm:prSet presAssocID="{6C5D9E00-7096-4B55-A513-52149F0F4830}" presName="sibTrans" presStyleCnt="0"/>
      <dgm:spPr/>
    </dgm:pt>
    <dgm:pt modelId="{E5CFEB75-D381-499E-B0C9-2886E0F3F6F5}" type="pres">
      <dgm:prSet presAssocID="{5E345EE9-B38C-4363-BA70-8601C0AFFB0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EC5030-AF80-4659-B237-65A33F017958}" type="presOf" srcId="{9F9D59AB-5138-4B7B-A970-87B72B6B8E0A}" destId="{4185E568-A93A-412C-9285-FB51535916CD}" srcOrd="0" destOrd="0" presId="urn:microsoft.com/office/officeart/2005/8/layout/hProcess9"/>
    <dgm:cxn modelId="{9AF344F7-CDBA-4068-AAE8-6C742B830FCD}" srcId="{D008047F-56DB-44BE-BA74-351C4D6049F5}" destId="{5E345EE9-B38C-4363-BA70-8601C0AFFB03}" srcOrd="2" destOrd="0" parTransId="{6F695FF7-B09E-4589-94DA-A7F0012728AD}" sibTransId="{A9172EDA-BA98-475C-BAA6-505803FD26BF}"/>
    <dgm:cxn modelId="{EAFCDD3D-ED2E-4B86-9815-0FDDA97B0819}" type="presOf" srcId="{966348E7-AB0B-4C2F-A1C4-615B0F15F411}" destId="{06E61354-1E5C-4953-9B0C-A8D0F1C0B3F5}" srcOrd="0" destOrd="0" presId="urn:microsoft.com/office/officeart/2005/8/layout/hProcess9"/>
    <dgm:cxn modelId="{9B29D3AD-C5BE-4218-84BD-3C9021DF10C3}" srcId="{D008047F-56DB-44BE-BA74-351C4D6049F5}" destId="{9F9D59AB-5138-4B7B-A970-87B72B6B8E0A}" srcOrd="1" destOrd="0" parTransId="{A560D2C2-9582-41FA-A491-2DDCDE0FE7CE}" sibTransId="{6C5D9E00-7096-4B55-A513-52149F0F4830}"/>
    <dgm:cxn modelId="{C2174B5C-E395-48F8-8495-641CC6BAB8FC}" srcId="{D008047F-56DB-44BE-BA74-351C4D6049F5}" destId="{966348E7-AB0B-4C2F-A1C4-615B0F15F411}" srcOrd="0" destOrd="0" parTransId="{A5FFDF23-6D2F-4F57-8A78-0CB727B2C2A7}" sibTransId="{2BF0E222-8A25-4065-9EE5-9EDE324606B6}"/>
    <dgm:cxn modelId="{F34C2C7F-7B8B-42A3-83D4-35510978B48D}" type="presOf" srcId="{5E345EE9-B38C-4363-BA70-8601C0AFFB03}" destId="{E5CFEB75-D381-499E-B0C9-2886E0F3F6F5}" srcOrd="0" destOrd="0" presId="urn:microsoft.com/office/officeart/2005/8/layout/hProcess9"/>
    <dgm:cxn modelId="{805CA1B1-02D3-4CF4-A5AE-38380BA6A9DD}" type="presOf" srcId="{D008047F-56DB-44BE-BA74-351C4D6049F5}" destId="{27AE3884-55D7-46FD-8F5C-A03AC23AD899}" srcOrd="0" destOrd="0" presId="urn:microsoft.com/office/officeart/2005/8/layout/hProcess9"/>
    <dgm:cxn modelId="{9BBAE4A3-904C-4C2C-A56F-D4DAA636C5ED}" type="presParOf" srcId="{27AE3884-55D7-46FD-8F5C-A03AC23AD899}" destId="{9E619EFD-234C-4A09-B3A9-F0DCBA55E503}" srcOrd="0" destOrd="0" presId="urn:microsoft.com/office/officeart/2005/8/layout/hProcess9"/>
    <dgm:cxn modelId="{47D74669-3434-4597-9226-CC0D2340CDAB}" type="presParOf" srcId="{27AE3884-55D7-46FD-8F5C-A03AC23AD899}" destId="{6542B1CC-5AA1-4961-9DBF-0E746F7CA7A5}" srcOrd="1" destOrd="0" presId="urn:microsoft.com/office/officeart/2005/8/layout/hProcess9"/>
    <dgm:cxn modelId="{B8C150E2-5757-4F1B-9F80-B5B82EC14395}" type="presParOf" srcId="{6542B1CC-5AA1-4961-9DBF-0E746F7CA7A5}" destId="{06E61354-1E5C-4953-9B0C-A8D0F1C0B3F5}" srcOrd="0" destOrd="0" presId="urn:microsoft.com/office/officeart/2005/8/layout/hProcess9"/>
    <dgm:cxn modelId="{0276B64D-13E1-42B5-B742-9C516D43BEB3}" type="presParOf" srcId="{6542B1CC-5AA1-4961-9DBF-0E746F7CA7A5}" destId="{EB1A6BE2-E56B-4109-B4BC-776995C9D6A9}" srcOrd="1" destOrd="0" presId="urn:microsoft.com/office/officeart/2005/8/layout/hProcess9"/>
    <dgm:cxn modelId="{9FE6CA36-1CE9-477C-B264-8E76E143E15F}" type="presParOf" srcId="{6542B1CC-5AA1-4961-9DBF-0E746F7CA7A5}" destId="{4185E568-A93A-412C-9285-FB51535916CD}" srcOrd="2" destOrd="0" presId="urn:microsoft.com/office/officeart/2005/8/layout/hProcess9"/>
    <dgm:cxn modelId="{58BD86D3-651E-4C6F-B5FD-70AA1E39DC23}" type="presParOf" srcId="{6542B1CC-5AA1-4961-9DBF-0E746F7CA7A5}" destId="{05BE846A-E784-4CD4-BFAB-0867D44C1C72}" srcOrd="3" destOrd="0" presId="urn:microsoft.com/office/officeart/2005/8/layout/hProcess9"/>
    <dgm:cxn modelId="{CECA6761-298A-4512-920D-C60C1EDC9B43}" type="presParOf" srcId="{6542B1CC-5AA1-4961-9DBF-0E746F7CA7A5}" destId="{E5CFEB75-D381-499E-B0C9-2886E0F3F6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CABA83-0355-4436-B35D-76D0C0DE4D1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45FD86D-CA09-44B8-8A35-FAC238E7035F}">
      <dgm:prSet phldrT="[Text]" custT="1"/>
      <dgm:spPr>
        <a:xfrm>
          <a:off x="0" y="55"/>
          <a:ext cx="3524018" cy="220882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Hipótesis</a:t>
          </a:r>
        </a:p>
      </dgm:t>
    </dgm:pt>
    <dgm:pt modelId="{2152CD66-C1CF-47B5-9566-1044EC65CCBA}" type="parTrans" cxnId="{4F7A3396-B71C-4F3C-A4CD-A8DAC410AECD}">
      <dgm:prSet/>
      <dgm:spPr/>
      <dgm:t>
        <a:bodyPr/>
        <a:lstStyle/>
        <a:p>
          <a:endParaRPr lang="es-EC"/>
        </a:p>
      </dgm:t>
    </dgm:pt>
    <dgm:pt modelId="{C37961C0-F93C-4F6F-89DC-02CA1F6F5F58}" type="sibTrans" cxnId="{4F7A3396-B71C-4F3C-A4CD-A8DAC410AECD}">
      <dgm:prSet/>
      <dgm:spPr/>
      <dgm:t>
        <a:bodyPr/>
        <a:lstStyle/>
        <a:p>
          <a:endParaRPr lang="es-EC"/>
        </a:p>
      </dgm:t>
    </dgm:pt>
    <dgm:pt modelId="{E4769010-85FD-4F32-8C18-6785661D3A53}">
      <dgm:prSet phldrT="[Text]" custT="1"/>
      <dgm:spPr>
        <a:xfrm rot="5400000">
          <a:off x="5772949" y="-2027994"/>
          <a:ext cx="1767057" cy="6264920"/>
        </a:xfrm>
        <a:prstGeom prst="round2SameRect">
          <a:avLst/>
        </a:prstGeom>
        <a:solidFill>
          <a:srgbClr val="D35731">
            <a:tint val="40000"/>
            <a:alpha val="9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D357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buChar char="•"/>
          </a:pPr>
          <a:r>
            <a:rPr lang="es-CO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empleo del G.O</a:t>
          </a:r>
          <a:r>
            <a:rPr lang="es-CO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en </a:t>
          </a:r>
          <a:r>
            <a:rPr lang="es-CO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</a:t>
          </a:r>
          <a:r>
            <a:rPr lang="es-CO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complementarias a la P.N en el control minero en coordinación con Instituciones, Organismos y autoridades competentes, en los últimos 3 años, </a:t>
          </a:r>
          <a:r>
            <a:rPr lang="es-CO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 medianamente </a:t>
          </a:r>
          <a:r>
            <a:rPr lang="es-CO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significativo?.</a:t>
          </a:r>
          <a:endParaRPr lang="es-EC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8839C8-E6E9-48A8-8208-0707BB2AB858}" type="parTrans" cxnId="{3403A9FE-A046-49AB-8233-C27B57A66436}">
      <dgm:prSet/>
      <dgm:spPr/>
      <dgm:t>
        <a:bodyPr/>
        <a:lstStyle/>
        <a:p>
          <a:endParaRPr lang="es-EC"/>
        </a:p>
      </dgm:t>
    </dgm:pt>
    <dgm:pt modelId="{27471245-64F5-4D71-AC39-52EC7DB8D47B}" type="sibTrans" cxnId="{3403A9FE-A046-49AB-8233-C27B57A66436}">
      <dgm:prSet/>
      <dgm:spPr/>
      <dgm:t>
        <a:bodyPr/>
        <a:lstStyle/>
        <a:p>
          <a:endParaRPr lang="es-EC"/>
        </a:p>
      </dgm:t>
    </dgm:pt>
    <dgm:pt modelId="{AFF41B9D-ADC5-48C1-B1D5-F0ACC18FE7E3}" type="pres">
      <dgm:prSet presAssocID="{A4CABA83-0355-4436-B35D-76D0C0DE4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818ED-240B-4158-B584-96982DBB5AD2}" type="pres">
      <dgm:prSet presAssocID="{145FD86D-CA09-44B8-8A35-FAC238E7035F}" presName="linNode" presStyleCnt="0"/>
      <dgm:spPr/>
    </dgm:pt>
    <dgm:pt modelId="{8A3A22A1-3648-432B-B840-DF48FA65B8CB}" type="pres">
      <dgm:prSet presAssocID="{145FD86D-CA09-44B8-8A35-FAC238E7035F}" presName="parentText" presStyleLbl="node1" presStyleIdx="0" presStyleCnt="1" custLinFactNeighborY="344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57DD5-2721-4EE4-A1DF-9D32CA977DDA}" type="pres">
      <dgm:prSet presAssocID="{145FD86D-CA09-44B8-8A35-FAC238E7035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03A9FE-A046-49AB-8233-C27B57A66436}" srcId="{145FD86D-CA09-44B8-8A35-FAC238E7035F}" destId="{E4769010-85FD-4F32-8C18-6785661D3A53}" srcOrd="0" destOrd="0" parTransId="{1B8839C8-E6E9-48A8-8208-0707BB2AB858}" sibTransId="{27471245-64F5-4D71-AC39-52EC7DB8D47B}"/>
    <dgm:cxn modelId="{275FFA54-9103-4DC7-8D77-93085BA0B54A}" type="presOf" srcId="{A4CABA83-0355-4436-B35D-76D0C0DE4D1D}" destId="{AFF41B9D-ADC5-48C1-B1D5-F0ACC18FE7E3}" srcOrd="0" destOrd="0" presId="urn:microsoft.com/office/officeart/2005/8/layout/vList5"/>
    <dgm:cxn modelId="{E807FB47-3A19-4724-99E1-CBDB2A3AE23D}" type="presOf" srcId="{145FD86D-CA09-44B8-8A35-FAC238E7035F}" destId="{8A3A22A1-3648-432B-B840-DF48FA65B8CB}" srcOrd="0" destOrd="0" presId="urn:microsoft.com/office/officeart/2005/8/layout/vList5"/>
    <dgm:cxn modelId="{7EB218B7-1BF8-4C89-8485-442107584993}" type="presOf" srcId="{E4769010-85FD-4F32-8C18-6785661D3A53}" destId="{E1957DD5-2721-4EE4-A1DF-9D32CA977DDA}" srcOrd="0" destOrd="0" presId="urn:microsoft.com/office/officeart/2005/8/layout/vList5"/>
    <dgm:cxn modelId="{4F7A3396-B71C-4F3C-A4CD-A8DAC410AECD}" srcId="{A4CABA83-0355-4436-B35D-76D0C0DE4D1D}" destId="{145FD86D-CA09-44B8-8A35-FAC238E7035F}" srcOrd="0" destOrd="0" parTransId="{2152CD66-C1CF-47B5-9566-1044EC65CCBA}" sibTransId="{C37961C0-F93C-4F6F-89DC-02CA1F6F5F58}"/>
    <dgm:cxn modelId="{C9D2F104-D410-4262-BCC0-30882F934D72}" type="presParOf" srcId="{AFF41B9D-ADC5-48C1-B1D5-F0ACC18FE7E3}" destId="{2D7818ED-240B-4158-B584-96982DBB5AD2}" srcOrd="0" destOrd="0" presId="urn:microsoft.com/office/officeart/2005/8/layout/vList5"/>
    <dgm:cxn modelId="{DDD7DD1E-563A-48A3-9ACB-7530ABBDEC48}" type="presParOf" srcId="{2D7818ED-240B-4158-B584-96982DBB5AD2}" destId="{8A3A22A1-3648-432B-B840-DF48FA65B8CB}" srcOrd="0" destOrd="0" presId="urn:microsoft.com/office/officeart/2005/8/layout/vList5"/>
    <dgm:cxn modelId="{B7E1E850-AFDB-4029-8EC6-576E724C997B}" type="presParOf" srcId="{2D7818ED-240B-4158-B584-96982DBB5AD2}" destId="{E1957DD5-2721-4EE4-A1DF-9D32CA977D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E3FAFA-559B-4C97-80DC-949D951241FD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F6821A6A-6F67-47E2-BBB4-A8B6B9820BA7}">
      <dgm:prSet phldrT="[Text]"/>
      <dgm:spPr>
        <a:xfrm>
          <a:off x="6180" y="2924915"/>
          <a:ext cx="2669319" cy="856813"/>
        </a:xfrm>
        <a:prstGeom prst="rect">
          <a:avLst/>
        </a:prstGeom>
        <a:solidFill>
          <a:srgbClr val="6BB76D">
            <a:hueOff val="0"/>
            <a:satOff val="0"/>
            <a:lumOff val="0"/>
            <a:alphaOff val="0"/>
          </a:srgbClr>
        </a:solidFill>
        <a:ln w="48000" cap="flat" cmpd="thickThin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b="1" dirty="0">
              <a:solidFill>
                <a:schemeClr val="tx1"/>
              </a:solidFill>
              <a:latin typeface="Corbel"/>
              <a:ea typeface="+mn-ea"/>
              <a:cs typeface="+mn-cs"/>
            </a:rPr>
            <a:t>TIPO DE INVESTIGACIÓN</a:t>
          </a:r>
        </a:p>
      </dgm:t>
    </dgm:pt>
    <dgm:pt modelId="{EA2CBC25-64AE-4BDC-A617-E2ECC1F7BB3F}" type="parTrans" cxnId="{45259787-BF79-4F6F-90C4-14C19915F78E}">
      <dgm:prSet/>
      <dgm:spPr/>
      <dgm:t>
        <a:bodyPr/>
        <a:lstStyle/>
        <a:p>
          <a:endParaRPr lang="es-PE"/>
        </a:p>
      </dgm:t>
    </dgm:pt>
    <dgm:pt modelId="{5817BFAA-A0AB-4F49-BB40-0782D06608EA}" type="sibTrans" cxnId="{45259787-BF79-4F6F-90C4-14C19915F78E}">
      <dgm:prSet/>
      <dgm:spPr/>
      <dgm:t>
        <a:bodyPr/>
        <a:lstStyle/>
        <a:p>
          <a:endParaRPr lang="es-PE"/>
        </a:p>
      </dgm:t>
    </dgm:pt>
    <dgm:pt modelId="{C4900149-B3E4-4954-A732-5BDEA69FA84A}">
      <dgm:prSet phldrT="[Text]"/>
      <dgm:spPr>
        <a:xfrm>
          <a:off x="3127212" y="2924915"/>
          <a:ext cx="2669319" cy="856813"/>
        </a:xfrm>
        <a:prstGeom prst="rect">
          <a:avLst/>
        </a:prstGeom>
        <a:solidFill>
          <a:srgbClr val="6BB76D">
            <a:hueOff val="-3015570"/>
            <a:satOff val="21052"/>
            <a:lumOff val="2255"/>
            <a:alphaOff val="0"/>
          </a:srgb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s-EC" b="1" dirty="0">
              <a:solidFill>
                <a:schemeClr val="tx1"/>
              </a:solidFill>
              <a:latin typeface="Corbel"/>
              <a:ea typeface="+mn-ea"/>
              <a:cs typeface="+mn-cs"/>
            </a:rPr>
            <a:t>MÉTODO DE LA INVESTIGACIÓN</a:t>
          </a:r>
          <a:endParaRPr lang="es-PE" dirty="0">
            <a:solidFill>
              <a:schemeClr val="tx1"/>
            </a:solidFill>
            <a:latin typeface="Corbel"/>
            <a:ea typeface="+mn-ea"/>
            <a:cs typeface="+mn-cs"/>
          </a:endParaRPr>
        </a:p>
      </dgm:t>
    </dgm:pt>
    <dgm:pt modelId="{5D0C318B-4E42-4342-9B9B-44D84EE41937}" type="parTrans" cxnId="{1F730D62-A03B-48C6-B599-D85F1120BEAE}">
      <dgm:prSet/>
      <dgm:spPr/>
      <dgm:t>
        <a:bodyPr/>
        <a:lstStyle/>
        <a:p>
          <a:endParaRPr lang="es-PE"/>
        </a:p>
      </dgm:t>
    </dgm:pt>
    <dgm:pt modelId="{46156DEE-8FB3-4EDD-88B4-817408B4E8BF}" type="sibTrans" cxnId="{1F730D62-A03B-48C6-B599-D85F1120BEAE}">
      <dgm:prSet/>
      <dgm:spPr/>
      <dgm:t>
        <a:bodyPr/>
        <a:lstStyle/>
        <a:p>
          <a:endParaRPr lang="es-PE"/>
        </a:p>
      </dgm:t>
    </dgm:pt>
    <dgm:pt modelId="{FE656E9B-219E-4DB3-9FA9-CA78DAAD5B83}">
      <dgm:prSet phldrT="[Text]"/>
      <dgm:spPr>
        <a:xfrm>
          <a:off x="6248244" y="2924915"/>
          <a:ext cx="2669319" cy="856813"/>
        </a:xfrm>
        <a:prstGeom prst="rect">
          <a:avLst/>
        </a:prstGeom>
        <a:solidFill>
          <a:srgbClr val="6BB76D">
            <a:hueOff val="-6031141"/>
            <a:satOff val="42105"/>
            <a:lumOff val="4509"/>
            <a:alphaOff val="0"/>
          </a:srgb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b="1" dirty="0">
              <a:solidFill>
                <a:schemeClr val="tx1"/>
              </a:solidFill>
              <a:latin typeface="Corbel"/>
              <a:ea typeface="+mn-ea"/>
              <a:cs typeface="+mn-cs"/>
            </a:rPr>
            <a:t>TÉCNICA DE INVESTIGACIÓN.</a:t>
          </a:r>
          <a:endParaRPr lang="es-PE" dirty="0">
            <a:solidFill>
              <a:schemeClr val="tx1"/>
            </a:solidFill>
            <a:latin typeface="Corbel"/>
            <a:ea typeface="+mn-ea"/>
            <a:cs typeface="+mn-cs"/>
          </a:endParaRPr>
        </a:p>
      </dgm:t>
    </dgm:pt>
    <dgm:pt modelId="{F50B2D5C-E9B3-4CFD-9350-A4F579E8BADF}" type="parTrans" cxnId="{0000C6BF-BF98-4371-B4FB-F2D4A10742DC}">
      <dgm:prSet/>
      <dgm:spPr/>
      <dgm:t>
        <a:bodyPr/>
        <a:lstStyle/>
        <a:p>
          <a:endParaRPr lang="es-PE"/>
        </a:p>
      </dgm:t>
    </dgm:pt>
    <dgm:pt modelId="{27B622C9-EE30-4EFC-B8C6-91D4CDF2013F}" type="sibTrans" cxnId="{0000C6BF-BF98-4371-B4FB-F2D4A10742DC}">
      <dgm:prSet/>
      <dgm:spPr/>
      <dgm:t>
        <a:bodyPr/>
        <a:lstStyle/>
        <a:p>
          <a:endParaRPr lang="es-PE"/>
        </a:p>
      </dgm:t>
    </dgm:pt>
    <dgm:pt modelId="{05183C36-AD73-4273-ABF4-B5826EA01E76}">
      <dgm:prSet custT="1"/>
      <dgm:spPr>
        <a:xfrm>
          <a:off x="6180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Documental </a:t>
          </a:r>
          <a:r>
            <a:rPr lang="es-EC" sz="2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(análisis de datos de documentos, impresos u otros).</a:t>
          </a:r>
          <a:endParaRPr lang="es-PE" sz="2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007FEAE4-8F2E-49E5-851A-5E83426CE491}" type="parTrans" cxnId="{EC005E88-6DEA-46DF-BDC7-E4B983C6C823}">
      <dgm:prSet/>
      <dgm:spPr/>
      <dgm:t>
        <a:bodyPr/>
        <a:lstStyle/>
        <a:p>
          <a:endParaRPr lang="es-PE"/>
        </a:p>
      </dgm:t>
    </dgm:pt>
    <dgm:pt modelId="{DFDA69EC-C227-4757-A085-A0524BDB8267}" type="sibTrans" cxnId="{EC005E88-6DEA-46DF-BDC7-E4B983C6C823}">
      <dgm:prSet/>
      <dgm:spPr/>
      <dgm:t>
        <a:bodyPr/>
        <a:lstStyle/>
        <a:p>
          <a:endParaRPr lang="es-PE"/>
        </a:p>
      </dgm:t>
    </dgm:pt>
    <dgm:pt modelId="{BED25A16-6451-4395-BDAA-6734912E0285}">
      <dgm:prSet custT="1"/>
      <dgm:spPr>
        <a:xfrm>
          <a:off x="6180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PE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Campo</a:t>
          </a:r>
          <a:r>
            <a:rPr lang="es-PE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(Lugar de los </a:t>
          </a:r>
          <a:r>
            <a:rPr lang="es-CO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hechos)</a:t>
          </a:r>
          <a:endParaRPr lang="es-PE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D4E77FCC-E502-415E-B5D2-99A2D3C090D3}" type="parTrans" cxnId="{93FB3975-D197-4264-A462-D0C20E522AE5}">
      <dgm:prSet/>
      <dgm:spPr/>
      <dgm:t>
        <a:bodyPr/>
        <a:lstStyle/>
        <a:p>
          <a:endParaRPr lang="es-PE"/>
        </a:p>
      </dgm:t>
    </dgm:pt>
    <dgm:pt modelId="{D3DF52B7-8B20-44CE-B4A3-61A24DF7BAD1}" type="sibTrans" cxnId="{93FB3975-D197-4264-A462-D0C20E522AE5}">
      <dgm:prSet/>
      <dgm:spPr/>
      <dgm:t>
        <a:bodyPr/>
        <a:lstStyle/>
        <a:p>
          <a:endParaRPr lang="es-PE"/>
        </a:p>
      </dgm:t>
    </dgm:pt>
    <dgm:pt modelId="{31D48E44-CF4E-4774-8E0C-266B8D55727E}">
      <dgm:prSet custT="1"/>
      <dgm:spPr>
        <a:xfrm>
          <a:off x="3127212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PE" sz="1800" b="1" dirty="0" smtClean="0">
              <a:solidFill>
                <a:schemeClr val="accent6">
                  <a:lumMod val="50000"/>
                </a:schemeClr>
              </a:solidFill>
              <a:latin typeface="Corbel"/>
              <a:ea typeface="+mn-ea"/>
              <a:cs typeface="+mn-cs"/>
            </a:rPr>
            <a:t>Descriptiva (describir fenómeno)</a:t>
          </a:r>
          <a:endParaRPr lang="es-PE" sz="1800" b="1" dirty="0">
            <a:solidFill>
              <a:schemeClr val="accent6">
                <a:lumMod val="50000"/>
              </a:schemeClr>
            </a:solidFill>
            <a:latin typeface="Corbel"/>
            <a:ea typeface="+mn-ea"/>
            <a:cs typeface="+mn-cs"/>
          </a:endParaRPr>
        </a:p>
      </dgm:t>
    </dgm:pt>
    <dgm:pt modelId="{20D1FA94-D3C3-403D-879B-1070C2DE7F7D}" type="parTrans" cxnId="{BCF45E3C-A986-491B-841F-89CFB23BB0DD}">
      <dgm:prSet/>
      <dgm:spPr/>
      <dgm:t>
        <a:bodyPr/>
        <a:lstStyle/>
        <a:p>
          <a:endParaRPr lang="es-PE"/>
        </a:p>
      </dgm:t>
    </dgm:pt>
    <dgm:pt modelId="{DA23658C-14E5-41A3-AABD-4965FF9BB10C}" type="sibTrans" cxnId="{BCF45E3C-A986-491B-841F-89CFB23BB0DD}">
      <dgm:prSet/>
      <dgm:spPr/>
      <dgm:t>
        <a:bodyPr/>
        <a:lstStyle/>
        <a:p>
          <a:endParaRPr lang="es-PE"/>
        </a:p>
      </dgm:t>
    </dgm:pt>
    <dgm:pt modelId="{D9C83518-E2C8-4E31-B542-3F69FAD6F6EC}">
      <dgm:prSet custT="1"/>
      <dgm:spPr>
        <a:xfrm>
          <a:off x="3127212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1800" b="1" dirty="0" smtClean="0">
              <a:solidFill>
                <a:schemeClr val="accent6">
                  <a:lumMod val="50000"/>
                </a:schemeClr>
              </a:solidFill>
              <a:latin typeface="Corbel"/>
              <a:ea typeface="+mn-ea"/>
              <a:cs typeface="+mn-cs"/>
            </a:rPr>
            <a:t>Explicativas (determinar orígenes </a:t>
          </a:r>
          <a:r>
            <a:rPr lang="es-EC" sz="1800" b="1" dirty="0" smtClean="0">
              <a:solidFill>
                <a:srgbClr val="996633"/>
              </a:solidFill>
              <a:latin typeface="Corbel"/>
              <a:ea typeface="+mn-ea"/>
              <a:cs typeface="+mn-cs"/>
            </a:rPr>
            <a:t>de las causas, porqué se produce</a:t>
          </a:r>
          <a:r>
            <a:rPr lang="es-EC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? </a:t>
          </a:r>
          <a:endParaRPr lang="es-PE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CF7F2DE6-67B9-412F-875E-C79F68C7B7E9}" type="parTrans" cxnId="{5441DCB0-4CC5-42A8-811C-E57FFBD7A967}">
      <dgm:prSet/>
      <dgm:spPr/>
      <dgm:t>
        <a:bodyPr/>
        <a:lstStyle/>
        <a:p>
          <a:endParaRPr lang="es-PE"/>
        </a:p>
      </dgm:t>
    </dgm:pt>
    <dgm:pt modelId="{658D3705-EE40-4FBA-9D28-EBED480883B7}" type="sibTrans" cxnId="{5441DCB0-4CC5-42A8-811C-E57FFBD7A967}">
      <dgm:prSet/>
      <dgm:spPr/>
      <dgm:t>
        <a:bodyPr/>
        <a:lstStyle/>
        <a:p>
          <a:endParaRPr lang="es-PE"/>
        </a:p>
      </dgm:t>
    </dgm:pt>
    <dgm:pt modelId="{43C775CF-87EB-4A6E-8F8B-698AF30B3AAB}">
      <dgm:prSet custT="1"/>
      <dgm:spPr>
        <a:xfrm>
          <a:off x="6248244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22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Entrevista:</a:t>
          </a:r>
          <a:endParaRPr lang="es-PE" sz="22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769C7AF0-2D84-450E-9A65-DFA8403B203E}" type="parTrans" cxnId="{C830B7CD-03F3-455A-917B-74F05ABB5A7E}">
      <dgm:prSet/>
      <dgm:spPr/>
      <dgm:t>
        <a:bodyPr/>
        <a:lstStyle/>
        <a:p>
          <a:endParaRPr lang="es-PE"/>
        </a:p>
      </dgm:t>
    </dgm:pt>
    <dgm:pt modelId="{3975C5B0-3253-4BA6-93B6-9ACB8A7F2667}" type="sibTrans" cxnId="{C830B7CD-03F3-455A-917B-74F05ABB5A7E}">
      <dgm:prSet/>
      <dgm:spPr/>
      <dgm:t>
        <a:bodyPr/>
        <a:lstStyle/>
        <a:p>
          <a:endParaRPr lang="es-PE"/>
        </a:p>
      </dgm:t>
    </dgm:pt>
    <dgm:pt modelId="{D783055A-9D53-4BEF-A0A1-F478A5CF8C91}">
      <dgm:prSet custT="1"/>
      <dgm:spPr>
        <a:xfrm>
          <a:off x="6248244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s-PE" sz="2200" b="1" i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C8AC9924-4427-4689-A61F-682CA85A9B0E}" type="parTrans" cxnId="{3588925E-6D02-4C0A-859D-01E5CF5765B6}">
      <dgm:prSet/>
      <dgm:spPr/>
      <dgm:t>
        <a:bodyPr/>
        <a:lstStyle/>
        <a:p>
          <a:endParaRPr lang="es-PE"/>
        </a:p>
      </dgm:t>
    </dgm:pt>
    <dgm:pt modelId="{12445FB3-BDEB-4319-BC59-C29C1E614920}" type="sibTrans" cxnId="{3588925E-6D02-4C0A-859D-01E5CF5765B6}">
      <dgm:prSet/>
      <dgm:spPr/>
      <dgm:t>
        <a:bodyPr/>
        <a:lstStyle/>
        <a:p>
          <a:endParaRPr lang="es-PE"/>
        </a:p>
      </dgm:t>
    </dgm:pt>
    <dgm:pt modelId="{52A4E27D-1392-4F9B-B0C1-EA05137C0C58}">
      <dgm:prSet custT="1"/>
      <dgm:spPr>
        <a:xfrm>
          <a:off x="6248244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2200" b="1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Cuestionario</a:t>
          </a:r>
          <a:endParaRPr lang="es-PE" sz="2200" b="1" i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75054145-7B75-4A95-B22F-BAE9D4706622}" type="parTrans" cxnId="{6BEC8702-6AEF-44B8-BE8F-C83784D0017B}">
      <dgm:prSet/>
      <dgm:spPr/>
      <dgm:t>
        <a:bodyPr/>
        <a:lstStyle/>
        <a:p>
          <a:endParaRPr lang="es-PE"/>
        </a:p>
      </dgm:t>
    </dgm:pt>
    <dgm:pt modelId="{7ED2EDF1-CCF3-4477-ADBA-B821973E2C43}" type="sibTrans" cxnId="{6BEC8702-6AEF-44B8-BE8F-C83784D0017B}">
      <dgm:prSet/>
      <dgm:spPr/>
      <dgm:t>
        <a:bodyPr/>
        <a:lstStyle/>
        <a:p>
          <a:endParaRPr lang="es-PE"/>
        </a:p>
      </dgm:t>
    </dgm:pt>
    <dgm:pt modelId="{960BF051-4350-4F93-A664-AB08F5563D42}">
      <dgm:prSet custT="1"/>
      <dgm:spPr>
        <a:xfrm>
          <a:off x="6248244" y="932325"/>
          <a:ext cx="2669319" cy="199259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PE" sz="2200" b="1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Guía de entrevista</a:t>
          </a:r>
          <a:endParaRPr lang="es-PE" sz="2200" b="1" i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9DC5E7DB-2734-4712-82C9-4346472DAF7A}" type="parTrans" cxnId="{3DE737BD-C115-4009-9B75-2E7B7661703C}">
      <dgm:prSet/>
      <dgm:spPr/>
      <dgm:t>
        <a:bodyPr/>
        <a:lstStyle/>
        <a:p>
          <a:endParaRPr lang="es-EC"/>
        </a:p>
      </dgm:t>
    </dgm:pt>
    <dgm:pt modelId="{28EB1BA6-67F5-44F8-A7DC-500C89BB0C66}" type="sibTrans" cxnId="{3DE737BD-C115-4009-9B75-2E7B7661703C}">
      <dgm:prSet/>
      <dgm:spPr/>
      <dgm:t>
        <a:bodyPr/>
        <a:lstStyle/>
        <a:p>
          <a:endParaRPr lang="es-EC"/>
        </a:p>
      </dgm:t>
    </dgm:pt>
    <dgm:pt modelId="{97D85FFC-2AA2-4E2E-921A-CF9F59140EF2}">
      <dgm:prSet custT="1"/>
      <dgm:spPr>
        <a:xfrm>
          <a:off x="3127212" y="932325"/>
          <a:ext cx="2669319" cy="199259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Inductivo – deductivo (enunciados observacionales particulares)</a:t>
          </a:r>
          <a:endParaRPr lang="es-PE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0F2F6834-459F-4BC6-8CB7-D9AD36CE6765}" type="parTrans" cxnId="{ECEF0891-48C1-4B08-A625-F6C46EF7BB52}">
      <dgm:prSet/>
      <dgm:spPr/>
      <dgm:t>
        <a:bodyPr/>
        <a:lstStyle/>
        <a:p>
          <a:endParaRPr lang="es-EC"/>
        </a:p>
      </dgm:t>
    </dgm:pt>
    <dgm:pt modelId="{131474E9-905C-4C40-8120-4E891FBE35B9}" type="sibTrans" cxnId="{ECEF0891-48C1-4B08-A625-F6C46EF7BB52}">
      <dgm:prSet/>
      <dgm:spPr/>
      <dgm:t>
        <a:bodyPr/>
        <a:lstStyle/>
        <a:p>
          <a:endParaRPr lang="es-EC"/>
        </a:p>
      </dgm:t>
    </dgm:pt>
    <dgm:pt modelId="{091F67BB-D243-4599-BBA6-8E7BA7407561}">
      <dgm:prSet custT="1"/>
      <dgm:spPr>
        <a:xfrm>
          <a:off x="3127212" y="932325"/>
          <a:ext cx="2669319" cy="199259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PE" sz="1800" b="1" dirty="0" smtClean="0">
              <a:solidFill>
                <a:srgbClr val="FF0000"/>
              </a:solidFill>
              <a:latin typeface="Corbel"/>
              <a:ea typeface="+mn-ea"/>
              <a:cs typeface="+mn-cs"/>
            </a:rPr>
            <a:t>Nivel de la Investigación</a:t>
          </a:r>
          <a:endParaRPr lang="es-PE" sz="1800" b="1" dirty="0">
            <a:solidFill>
              <a:srgbClr val="FF0000"/>
            </a:solidFill>
            <a:latin typeface="Corbel"/>
            <a:ea typeface="+mn-ea"/>
            <a:cs typeface="+mn-cs"/>
          </a:endParaRPr>
        </a:p>
      </dgm:t>
    </dgm:pt>
    <dgm:pt modelId="{3C575C45-9D4C-45DE-9573-0E9617D097A2}" type="parTrans" cxnId="{3CD509E3-D598-4D65-B68D-2DACD53B09D0}">
      <dgm:prSet/>
      <dgm:spPr/>
      <dgm:t>
        <a:bodyPr/>
        <a:lstStyle/>
        <a:p>
          <a:endParaRPr lang="es-EC"/>
        </a:p>
      </dgm:t>
    </dgm:pt>
    <dgm:pt modelId="{0B0D7656-6736-4F53-8042-20A9B6E23706}" type="sibTrans" cxnId="{3CD509E3-D598-4D65-B68D-2DACD53B09D0}">
      <dgm:prSet/>
      <dgm:spPr/>
      <dgm:t>
        <a:bodyPr/>
        <a:lstStyle/>
        <a:p>
          <a:endParaRPr lang="es-EC"/>
        </a:p>
      </dgm:t>
    </dgm:pt>
    <dgm:pt modelId="{94CA5373-117A-4202-A9DB-9473A792DC29}">
      <dgm:prSet custT="1"/>
      <dgm:spPr>
        <a:xfrm>
          <a:off x="6248244" y="932325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C" sz="22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Encuesta</a:t>
          </a:r>
          <a:endParaRPr lang="es-PE" sz="2200" b="1" i="0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120C14AA-2EFC-47BC-9324-43291F34408F}" type="sibTrans" cxnId="{CC345DA7-DFC9-4B8B-9EE6-1A63BD99B292}">
      <dgm:prSet/>
      <dgm:spPr/>
      <dgm:t>
        <a:bodyPr/>
        <a:lstStyle/>
        <a:p>
          <a:endParaRPr lang="es-PE"/>
        </a:p>
      </dgm:t>
    </dgm:pt>
    <dgm:pt modelId="{127E3367-2D6F-4854-80C7-75D1E1985884}" type="parTrans" cxnId="{CC345DA7-DFC9-4B8B-9EE6-1A63BD99B292}">
      <dgm:prSet/>
      <dgm:spPr/>
      <dgm:t>
        <a:bodyPr/>
        <a:lstStyle/>
        <a:p>
          <a:endParaRPr lang="es-PE"/>
        </a:p>
      </dgm:t>
    </dgm:pt>
    <dgm:pt modelId="{14E6F009-BE47-4B8D-8AB0-87A34818BDDA}" type="pres">
      <dgm:prSet presAssocID="{62E3FAFA-559B-4C97-80DC-949D951241FD}" presName="diagram" presStyleCnt="0">
        <dgm:presLayoutVars>
          <dgm:dir/>
          <dgm:animLvl val="lvl"/>
          <dgm:resizeHandles val="exact"/>
        </dgm:presLayoutVars>
      </dgm:prSet>
      <dgm:spPr/>
    </dgm:pt>
    <dgm:pt modelId="{C69380F3-8067-4D6A-ABA5-2AA101451AE2}" type="pres">
      <dgm:prSet presAssocID="{F6821A6A-6F67-47E2-BBB4-A8B6B9820BA7}" presName="compNode" presStyleCnt="0"/>
      <dgm:spPr/>
    </dgm:pt>
    <dgm:pt modelId="{5BDA9333-F688-48BC-A5B3-B69562E621D7}" type="pres">
      <dgm:prSet presAssocID="{F6821A6A-6F67-47E2-BBB4-A8B6B9820BA7}" presName="childRect" presStyleLbl="bgAcc1" presStyleIdx="0" presStyleCnt="3" custScaleY="1775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B10F4-312C-4387-8B0A-70485BAED59E}" type="pres">
      <dgm:prSet presAssocID="{F6821A6A-6F67-47E2-BBB4-A8B6B9820B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656AD-9F5F-4675-BA35-B046A543539B}" type="pres">
      <dgm:prSet presAssocID="{F6821A6A-6F67-47E2-BBB4-A8B6B9820BA7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C5830032-12EB-4F5A-B44A-79C0EE9C69E6}" type="pres">
      <dgm:prSet presAssocID="{F6821A6A-6F67-47E2-BBB4-A8B6B9820BA7}" presName="adorn" presStyleLbl="fgAccFollowNode1" presStyleIdx="0" presStyleCnt="3"/>
      <dgm:spPr>
        <a:xfrm>
          <a:off x="1961493" y="3061012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929B240-1589-4FC8-960A-ED8C01A0B12C}" type="pres">
      <dgm:prSet presAssocID="{5817BFAA-A0AB-4F49-BB40-0782D06608E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4CDE660-8D5F-40B2-BFDE-C6459C6EBD2E}" type="pres">
      <dgm:prSet presAssocID="{C4900149-B3E4-4954-A732-5BDEA69FA84A}" presName="compNode" presStyleCnt="0"/>
      <dgm:spPr/>
    </dgm:pt>
    <dgm:pt modelId="{C026391B-8885-4701-A947-6BCFE61825A7}" type="pres">
      <dgm:prSet presAssocID="{C4900149-B3E4-4954-A732-5BDEA69FA84A}" presName="childRect" presStyleLbl="bgAcc1" presStyleIdx="1" presStyleCnt="3" custScaleX="115032" custScaleY="186738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  <dgm:t>
        <a:bodyPr/>
        <a:lstStyle/>
        <a:p>
          <a:endParaRPr lang="es-EC"/>
        </a:p>
      </dgm:t>
    </dgm:pt>
    <dgm:pt modelId="{9A0EDAA6-1373-42DB-89DA-D28125B2BFD9}" type="pres">
      <dgm:prSet presAssocID="{C4900149-B3E4-4954-A732-5BDEA69FA8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C4158-A66C-433B-95BC-84C06AF469F3}" type="pres">
      <dgm:prSet presAssocID="{C4900149-B3E4-4954-A732-5BDEA69FA84A}" presName="parentRect" presStyleLbl="alignNode1" presStyleIdx="1" presStyleCnt="3" custScaleX="97698" custLinFactNeighborX="48"/>
      <dgm:spPr/>
      <dgm:t>
        <a:bodyPr/>
        <a:lstStyle/>
        <a:p>
          <a:endParaRPr lang="es-EC"/>
        </a:p>
      </dgm:t>
    </dgm:pt>
    <dgm:pt modelId="{060316DA-F519-4B54-90D2-74E34D891362}" type="pres">
      <dgm:prSet presAssocID="{C4900149-B3E4-4954-A732-5BDEA69FA84A}" presName="adorn" presStyleLbl="fgAccFollowNode1" presStyleIdx="1" presStyleCnt="3" custScaleX="108371" custScaleY="103811"/>
      <dgm:spPr>
        <a:xfrm>
          <a:off x="5082525" y="3061012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-3211200"/>
              <a:satOff val="21073"/>
              <a:lumOff val="1239"/>
              <a:alphaOff val="0"/>
            </a:srgbClr>
          </a:solidFill>
          <a:prstDash val="solid"/>
        </a:ln>
        <a:effectLst/>
      </dgm:spPr>
    </dgm:pt>
    <dgm:pt modelId="{489FE6D4-3E90-4A16-8199-0656C765ADF7}" type="pres">
      <dgm:prSet presAssocID="{46156DEE-8FB3-4EDD-88B4-817408B4E8B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6D2B988-4213-4944-93F6-4967063B53EB}" type="pres">
      <dgm:prSet presAssocID="{FE656E9B-219E-4DB3-9FA9-CA78DAAD5B83}" presName="compNode" presStyleCnt="0"/>
      <dgm:spPr/>
    </dgm:pt>
    <dgm:pt modelId="{3DD2BD79-577C-46D7-9092-9007792520AD}" type="pres">
      <dgm:prSet presAssocID="{FE656E9B-219E-4DB3-9FA9-CA78DAAD5B83}" presName="childRect" presStyleLbl="bgAcc1" presStyleIdx="2" presStyleCnt="3" custScaleX="93647" custScaleY="167841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  <dgm:t>
        <a:bodyPr/>
        <a:lstStyle/>
        <a:p>
          <a:endParaRPr lang="es-EC"/>
        </a:p>
      </dgm:t>
    </dgm:pt>
    <dgm:pt modelId="{60A59EB8-FAFB-420E-A38F-69A29BFFF92A}" type="pres">
      <dgm:prSet presAssocID="{FE656E9B-219E-4DB3-9FA9-CA78DAAD5B8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55003-2B0F-4651-BD7A-555B6AC4806C}" type="pres">
      <dgm:prSet presAssocID="{FE656E9B-219E-4DB3-9FA9-CA78DAAD5B83}" presName="parentRect" presStyleLbl="alignNode1" presStyleIdx="2" presStyleCnt="3" custScaleX="91685"/>
      <dgm:spPr/>
      <dgm:t>
        <a:bodyPr/>
        <a:lstStyle/>
        <a:p>
          <a:endParaRPr lang="es-EC"/>
        </a:p>
      </dgm:t>
    </dgm:pt>
    <dgm:pt modelId="{9C0E0B0E-58E3-47BE-A426-858E90345712}" type="pres">
      <dgm:prSet presAssocID="{FE656E9B-219E-4DB3-9FA9-CA78DAAD5B83}" presName="adorn" presStyleLbl="fgAccFollowNode1" presStyleIdx="2" presStyleCnt="3"/>
      <dgm:spPr>
        <a:xfrm>
          <a:off x="8203557" y="3061012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-6422399"/>
              <a:satOff val="42147"/>
              <a:lumOff val="2478"/>
              <a:alphaOff val="0"/>
            </a:srgbClr>
          </a:solidFill>
          <a:prstDash val="solid"/>
        </a:ln>
        <a:effectLst/>
      </dgm:spPr>
    </dgm:pt>
  </dgm:ptLst>
  <dgm:cxnLst>
    <dgm:cxn modelId="{FF977AF8-4A81-459D-8B0D-3F7914C984F9}" type="presOf" srcId="{97D85FFC-2AA2-4E2E-921A-CF9F59140EF2}" destId="{C026391B-8885-4701-A947-6BCFE61825A7}" srcOrd="0" destOrd="0" presId="urn:microsoft.com/office/officeart/2005/8/layout/bList2"/>
    <dgm:cxn modelId="{5441DCB0-4CC5-42A8-811C-E57FFBD7A967}" srcId="{C4900149-B3E4-4954-A732-5BDEA69FA84A}" destId="{D9C83518-E2C8-4E31-B542-3F69FAD6F6EC}" srcOrd="3" destOrd="0" parTransId="{CF7F2DE6-67B9-412F-875E-C79F68C7B7E9}" sibTransId="{658D3705-EE40-4FBA-9D28-EBED480883B7}"/>
    <dgm:cxn modelId="{F3DC9D56-B6CF-412E-A753-916E8AE2742E}" type="presOf" srcId="{94CA5373-117A-4202-A9DB-9473A792DC29}" destId="{3DD2BD79-577C-46D7-9092-9007792520AD}" srcOrd="0" destOrd="3" presId="urn:microsoft.com/office/officeart/2005/8/layout/bList2"/>
    <dgm:cxn modelId="{8D864C12-0E38-46C2-8826-8EB05084C772}" type="presOf" srcId="{52A4E27D-1392-4F9B-B0C1-EA05137C0C58}" destId="{3DD2BD79-577C-46D7-9092-9007792520AD}" srcOrd="0" destOrd="4" presId="urn:microsoft.com/office/officeart/2005/8/layout/bList2"/>
    <dgm:cxn modelId="{C830B7CD-03F3-455A-917B-74F05ABB5A7E}" srcId="{FE656E9B-219E-4DB3-9FA9-CA78DAAD5B83}" destId="{43C775CF-87EB-4A6E-8F8B-698AF30B3AAB}" srcOrd="0" destOrd="0" parTransId="{769C7AF0-2D84-450E-9A65-DFA8403B203E}" sibTransId="{3975C5B0-3253-4BA6-93B6-9ACB8A7F2667}"/>
    <dgm:cxn modelId="{DD45524B-A563-4922-BBD1-C61C3F528482}" type="presOf" srcId="{31D48E44-CF4E-4774-8E0C-266B8D55727E}" destId="{C026391B-8885-4701-A947-6BCFE61825A7}" srcOrd="0" destOrd="2" presId="urn:microsoft.com/office/officeart/2005/8/layout/bList2"/>
    <dgm:cxn modelId="{6BEC8702-6AEF-44B8-BE8F-C83784D0017B}" srcId="{94CA5373-117A-4202-A9DB-9473A792DC29}" destId="{52A4E27D-1392-4F9B-B0C1-EA05137C0C58}" srcOrd="0" destOrd="0" parTransId="{75054145-7B75-4A95-B22F-BAE9D4706622}" sibTransId="{7ED2EDF1-CCF3-4477-ADBA-B821973E2C43}"/>
    <dgm:cxn modelId="{D8D43CF5-FAAB-433D-8D86-8D7AD5243BA5}" type="presOf" srcId="{BED25A16-6451-4395-BDAA-6734912E0285}" destId="{5BDA9333-F688-48BC-A5B3-B69562E621D7}" srcOrd="0" destOrd="1" presId="urn:microsoft.com/office/officeart/2005/8/layout/bList2"/>
    <dgm:cxn modelId="{45259787-BF79-4F6F-90C4-14C19915F78E}" srcId="{62E3FAFA-559B-4C97-80DC-949D951241FD}" destId="{F6821A6A-6F67-47E2-BBB4-A8B6B9820BA7}" srcOrd="0" destOrd="0" parTransId="{EA2CBC25-64AE-4BDC-A617-E2ECC1F7BB3F}" sibTransId="{5817BFAA-A0AB-4F49-BB40-0782D06608EA}"/>
    <dgm:cxn modelId="{B0F47ECE-16EB-4FF4-913A-48DD710AF4B9}" type="presOf" srcId="{D9C83518-E2C8-4E31-B542-3F69FAD6F6EC}" destId="{C026391B-8885-4701-A947-6BCFE61825A7}" srcOrd="0" destOrd="3" presId="urn:microsoft.com/office/officeart/2005/8/layout/bList2"/>
    <dgm:cxn modelId="{006A33D1-57EC-462F-A84D-BA52E7514ABF}" type="presOf" srcId="{C4900149-B3E4-4954-A732-5BDEA69FA84A}" destId="{9A0EDAA6-1373-42DB-89DA-D28125B2BFD9}" srcOrd="0" destOrd="0" presId="urn:microsoft.com/office/officeart/2005/8/layout/bList2"/>
    <dgm:cxn modelId="{E80FDE37-B692-43C6-9EA4-C749627AF8BF}" type="presOf" srcId="{5817BFAA-A0AB-4F49-BB40-0782D06608EA}" destId="{3929B240-1589-4FC8-960A-ED8C01A0B12C}" srcOrd="0" destOrd="0" presId="urn:microsoft.com/office/officeart/2005/8/layout/bList2"/>
    <dgm:cxn modelId="{B632F249-22B2-43FC-9EF1-CFE9B4DB65BC}" type="presOf" srcId="{FE656E9B-219E-4DB3-9FA9-CA78DAAD5B83}" destId="{60A59EB8-FAFB-420E-A38F-69A29BFFF92A}" srcOrd="0" destOrd="0" presId="urn:microsoft.com/office/officeart/2005/8/layout/bList2"/>
    <dgm:cxn modelId="{9B573356-E587-4E1D-9E9D-20B2557792FC}" type="presOf" srcId="{D783055A-9D53-4BEF-A0A1-F478A5CF8C91}" destId="{3DD2BD79-577C-46D7-9092-9007792520AD}" srcOrd="0" destOrd="2" presId="urn:microsoft.com/office/officeart/2005/8/layout/bList2"/>
    <dgm:cxn modelId="{1F730D62-A03B-48C6-B599-D85F1120BEAE}" srcId="{62E3FAFA-559B-4C97-80DC-949D951241FD}" destId="{C4900149-B3E4-4954-A732-5BDEA69FA84A}" srcOrd="1" destOrd="0" parTransId="{5D0C318B-4E42-4342-9B9B-44D84EE41937}" sibTransId="{46156DEE-8FB3-4EDD-88B4-817408B4E8BF}"/>
    <dgm:cxn modelId="{CC345DA7-DFC9-4B8B-9EE6-1A63BD99B292}" srcId="{FE656E9B-219E-4DB3-9FA9-CA78DAAD5B83}" destId="{94CA5373-117A-4202-A9DB-9473A792DC29}" srcOrd="2" destOrd="0" parTransId="{127E3367-2D6F-4854-80C7-75D1E1985884}" sibTransId="{120C14AA-2EFC-47BC-9324-43291F34408F}"/>
    <dgm:cxn modelId="{B50E6118-F1E0-4418-B5AF-36AA49B66BC6}" type="presOf" srcId="{091F67BB-D243-4599-BBA6-8E7BA7407561}" destId="{C026391B-8885-4701-A947-6BCFE61825A7}" srcOrd="0" destOrd="1" presId="urn:microsoft.com/office/officeart/2005/8/layout/bList2"/>
    <dgm:cxn modelId="{3DE737BD-C115-4009-9B75-2E7B7661703C}" srcId="{43C775CF-87EB-4A6E-8F8B-698AF30B3AAB}" destId="{960BF051-4350-4F93-A664-AB08F5563D42}" srcOrd="0" destOrd="0" parTransId="{9DC5E7DB-2734-4712-82C9-4346472DAF7A}" sibTransId="{28EB1BA6-67F5-44F8-A7DC-500C89BB0C66}"/>
    <dgm:cxn modelId="{928FD7D9-48F3-4C1F-8441-42C98F2B966E}" type="presOf" srcId="{FE656E9B-219E-4DB3-9FA9-CA78DAAD5B83}" destId="{A8955003-2B0F-4651-BD7A-555B6AC4806C}" srcOrd="1" destOrd="0" presId="urn:microsoft.com/office/officeart/2005/8/layout/bList2"/>
    <dgm:cxn modelId="{0000C6BF-BF98-4371-B4FB-F2D4A10742DC}" srcId="{62E3FAFA-559B-4C97-80DC-949D951241FD}" destId="{FE656E9B-219E-4DB3-9FA9-CA78DAAD5B83}" srcOrd="2" destOrd="0" parTransId="{F50B2D5C-E9B3-4CFD-9350-A4F579E8BADF}" sibTransId="{27B622C9-EE30-4EFC-B8C6-91D4CDF2013F}"/>
    <dgm:cxn modelId="{EC005E88-6DEA-46DF-BDC7-E4B983C6C823}" srcId="{F6821A6A-6F67-47E2-BBB4-A8B6B9820BA7}" destId="{05183C36-AD73-4273-ABF4-B5826EA01E76}" srcOrd="0" destOrd="0" parTransId="{007FEAE4-8F2E-49E5-851A-5E83426CE491}" sibTransId="{DFDA69EC-C227-4757-A085-A0524BDB8267}"/>
    <dgm:cxn modelId="{721FC118-3870-494F-8635-65DEDAF02ABA}" type="presOf" srcId="{05183C36-AD73-4273-ABF4-B5826EA01E76}" destId="{5BDA9333-F688-48BC-A5B3-B69562E621D7}" srcOrd="0" destOrd="0" presId="urn:microsoft.com/office/officeart/2005/8/layout/bList2"/>
    <dgm:cxn modelId="{BCF45E3C-A986-491B-841F-89CFB23BB0DD}" srcId="{C4900149-B3E4-4954-A732-5BDEA69FA84A}" destId="{31D48E44-CF4E-4774-8E0C-266B8D55727E}" srcOrd="2" destOrd="0" parTransId="{20D1FA94-D3C3-403D-879B-1070C2DE7F7D}" sibTransId="{DA23658C-14E5-41A3-AABD-4965FF9BB10C}"/>
    <dgm:cxn modelId="{3CD509E3-D598-4D65-B68D-2DACD53B09D0}" srcId="{C4900149-B3E4-4954-A732-5BDEA69FA84A}" destId="{091F67BB-D243-4599-BBA6-8E7BA7407561}" srcOrd="1" destOrd="0" parTransId="{3C575C45-9D4C-45DE-9573-0E9617D097A2}" sibTransId="{0B0D7656-6736-4F53-8042-20A9B6E23706}"/>
    <dgm:cxn modelId="{3C37CB1D-51E6-444F-BC2E-C5C68585C0F9}" type="presOf" srcId="{46156DEE-8FB3-4EDD-88B4-817408B4E8BF}" destId="{489FE6D4-3E90-4A16-8199-0656C765ADF7}" srcOrd="0" destOrd="0" presId="urn:microsoft.com/office/officeart/2005/8/layout/bList2"/>
    <dgm:cxn modelId="{2A53D15E-1CB1-4F06-B8F6-68565EDBF773}" type="presOf" srcId="{F6821A6A-6F67-47E2-BBB4-A8B6B9820BA7}" destId="{14B656AD-9F5F-4675-BA35-B046A543539B}" srcOrd="1" destOrd="0" presId="urn:microsoft.com/office/officeart/2005/8/layout/bList2"/>
    <dgm:cxn modelId="{F3143E3D-A6EE-416D-9B14-333393BD9BF4}" type="presOf" srcId="{960BF051-4350-4F93-A664-AB08F5563D42}" destId="{3DD2BD79-577C-46D7-9092-9007792520AD}" srcOrd="0" destOrd="1" presId="urn:microsoft.com/office/officeart/2005/8/layout/bList2"/>
    <dgm:cxn modelId="{D2E6A071-AE37-4997-BABD-14E466F35A1D}" type="presOf" srcId="{C4900149-B3E4-4954-A732-5BDEA69FA84A}" destId="{087C4158-A66C-433B-95BC-84C06AF469F3}" srcOrd="1" destOrd="0" presId="urn:microsoft.com/office/officeart/2005/8/layout/bList2"/>
    <dgm:cxn modelId="{ECEF0891-48C1-4B08-A625-F6C46EF7BB52}" srcId="{C4900149-B3E4-4954-A732-5BDEA69FA84A}" destId="{97D85FFC-2AA2-4E2E-921A-CF9F59140EF2}" srcOrd="0" destOrd="0" parTransId="{0F2F6834-459F-4BC6-8CB7-D9AD36CE6765}" sibTransId="{131474E9-905C-4C40-8120-4E891FBE35B9}"/>
    <dgm:cxn modelId="{B5F972EE-7891-4989-874D-FC9E357CD0E7}" type="presOf" srcId="{43C775CF-87EB-4A6E-8F8B-698AF30B3AAB}" destId="{3DD2BD79-577C-46D7-9092-9007792520AD}" srcOrd="0" destOrd="0" presId="urn:microsoft.com/office/officeart/2005/8/layout/bList2"/>
    <dgm:cxn modelId="{3588925E-6D02-4C0A-859D-01E5CF5765B6}" srcId="{FE656E9B-219E-4DB3-9FA9-CA78DAAD5B83}" destId="{D783055A-9D53-4BEF-A0A1-F478A5CF8C91}" srcOrd="1" destOrd="0" parTransId="{C8AC9924-4427-4689-A61F-682CA85A9B0E}" sibTransId="{12445FB3-BDEB-4319-BC59-C29C1E614920}"/>
    <dgm:cxn modelId="{93FB3975-D197-4264-A462-D0C20E522AE5}" srcId="{F6821A6A-6F67-47E2-BBB4-A8B6B9820BA7}" destId="{BED25A16-6451-4395-BDAA-6734912E0285}" srcOrd="1" destOrd="0" parTransId="{D4E77FCC-E502-415E-B5D2-99A2D3C090D3}" sibTransId="{D3DF52B7-8B20-44CE-B4A3-61A24DF7BAD1}"/>
    <dgm:cxn modelId="{6DB5106A-4868-400B-BEB2-6B157C8F0759}" type="presOf" srcId="{62E3FAFA-559B-4C97-80DC-949D951241FD}" destId="{14E6F009-BE47-4B8D-8AB0-87A34818BDDA}" srcOrd="0" destOrd="0" presId="urn:microsoft.com/office/officeart/2005/8/layout/bList2"/>
    <dgm:cxn modelId="{BFB539C5-A370-4D71-A78A-FB83C51C81B9}" type="presOf" srcId="{F6821A6A-6F67-47E2-BBB4-A8B6B9820BA7}" destId="{2E2B10F4-312C-4387-8B0A-70485BAED59E}" srcOrd="0" destOrd="0" presId="urn:microsoft.com/office/officeart/2005/8/layout/bList2"/>
    <dgm:cxn modelId="{60F4D118-8D77-4E5A-8C2A-55F9D951C495}" type="presParOf" srcId="{14E6F009-BE47-4B8D-8AB0-87A34818BDDA}" destId="{C69380F3-8067-4D6A-ABA5-2AA101451AE2}" srcOrd="0" destOrd="0" presId="urn:microsoft.com/office/officeart/2005/8/layout/bList2"/>
    <dgm:cxn modelId="{2E555A06-A9B4-4D63-900C-E193B232A60D}" type="presParOf" srcId="{C69380F3-8067-4D6A-ABA5-2AA101451AE2}" destId="{5BDA9333-F688-48BC-A5B3-B69562E621D7}" srcOrd="0" destOrd="0" presId="urn:microsoft.com/office/officeart/2005/8/layout/bList2"/>
    <dgm:cxn modelId="{D7477D9F-E5F4-4FCD-BA9F-B3615192DF6A}" type="presParOf" srcId="{C69380F3-8067-4D6A-ABA5-2AA101451AE2}" destId="{2E2B10F4-312C-4387-8B0A-70485BAED59E}" srcOrd="1" destOrd="0" presId="urn:microsoft.com/office/officeart/2005/8/layout/bList2"/>
    <dgm:cxn modelId="{93A02F1B-D949-494B-8D25-DE331B78AFAA}" type="presParOf" srcId="{C69380F3-8067-4D6A-ABA5-2AA101451AE2}" destId="{14B656AD-9F5F-4675-BA35-B046A543539B}" srcOrd="2" destOrd="0" presId="urn:microsoft.com/office/officeart/2005/8/layout/bList2"/>
    <dgm:cxn modelId="{DAAA5F36-8DC1-468D-BEA0-40C5020E4B1E}" type="presParOf" srcId="{C69380F3-8067-4D6A-ABA5-2AA101451AE2}" destId="{C5830032-12EB-4F5A-B44A-79C0EE9C69E6}" srcOrd="3" destOrd="0" presId="urn:microsoft.com/office/officeart/2005/8/layout/bList2"/>
    <dgm:cxn modelId="{283F6CB0-5D0B-4174-B851-5BD741540497}" type="presParOf" srcId="{14E6F009-BE47-4B8D-8AB0-87A34818BDDA}" destId="{3929B240-1589-4FC8-960A-ED8C01A0B12C}" srcOrd="1" destOrd="0" presId="urn:microsoft.com/office/officeart/2005/8/layout/bList2"/>
    <dgm:cxn modelId="{4BD7AD24-9997-4687-A0CD-B8FD467A4541}" type="presParOf" srcId="{14E6F009-BE47-4B8D-8AB0-87A34818BDDA}" destId="{14CDE660-8D5F-40B2-BFDE-C6459C6EBD2E}" srcOrd="2" destOrd="0" presId="urn:microsoft.com/office/officeart/2005/8/layout/bList2"/>
    <dgm:cxn modelId="{EDE9B12D-1EC8-4A10-9D8C-4390EA11102E}" type="presParOf" srcId="{14CDE660-8D5F-40B2-BFDE-C6459C6EBD2E}" destId="{C026391B-8885-4701-A947-6BCFE61825A7}" srcOrd="0" destOrd="0" presId="urn:microsoft.com/office/officeart/2005/8/layout/bList2"/>
    <dgm:cxn modelId="{000E044B-D8D0-458E-83D0-659E54468799}" type="presParOf" srcId="{14CDE660-8D5F-40B2-BFDE-C6459C6EBD2E}" destId="{9A0EDAA6-1373-42DB-89DA-D28125B2BFD9}" srcOrd="1" destOrd="0" presId="urn:microsoft.com/office/officeart/2005/8/layout/bList2"/>
    <dgm:cxn modelId="{7B8AD4FC-A060-44F7-BC4E-434DAF151F33}" type="presParOf" srcId="{14CDE660-8D5F-40B2-BFDE-C6459C6EBD2E}" destId="{087C4158-A66C-433B-95BC-84C06AF469F3}" srcOrd="2" destOrd="0" presId="urn:microsoft.com/office/officeart/2005/8/layout/bList2"/>
    <dgm:cxn modelId="{37AF54E7-7CAE-446B-A73E-D5481964689E}" type="presParOf" srcId="{14CDE660-8D5F-40B2-BFDE-C6459C6EBD2E}" destId="{060316DA-F519-4B54-90D2-74E34D891362}" srcOrd="3" destOrd="0" presId="urn:microsoft.com/office/officeart/2005/8/layout/bList2"/>
    <dgm:cxn modelId="{699749BA-9E92-4FB7-B636-4B23C47D7E00}" type="presParOf" srcId="{14E6F009-BE47-4B8D-8AB0-87A34818BDDA}" destId="{489FE6D4-3E90-4A16-8199-0656C765ADF7}" srcOrd="3" destOrd="0" presId="urn:microsoft.com/office/officeart/2005/8/layout/bList2"/>
    <dgm:cxn modelId="{FB296981-7BED-4CB5-947C-17D95FC5D352}" type="presParOf" srcId="{14E6F009-BE47-4B8D-8AB0-87A34818BDDA}" destId="{36D2B988-4213-4944-93F6-4967063B53EB}" srcOrd="4" destOrd="0" presId="urn:microsoft.com/office/officeart/2005/8/layout/bList2"/>
    <dgm:cxn modelId="{C4EC924E-7061-41F0-8C5C-5186D9ACD568}" type="presParOf" srcId="{36D2B988-4213-4944-93F6-4967063B53EB}" destId="{3DD2BD79-577C-46D7-9092-9007792520AD}" srcOrd="0" destOrd="0" presId="urn:microsoft.com/office/officeart/2005/8/layout/bList2"/>
    <dgm:cxn modelId="{62A67437-9411-4FBA-B2E4-1BD05D142703}" type="presParOf" srcId="{36D2B988-4213-4944-93F6-4967063B53EB}" destId="{60A59EB8-FAFB-420E-A38F-69A29BFFF92A}" srcOrd="1" destOrd="0" presId="urn:microsoft.com/office/officeart/2005/8/layout/bList2"/>
    <dgm:cxn modelId="{2BCBB2C0-9A04-485B-B05B-4BFD0EF49CB2}" type="presParOf" srcId="{36D2B988-4213-4944-93F6-4967063B53EB}" destId="{A8955003-2B0F-4651-BD7A-555B6AC4806C}" srcOrd="2" destOrd="0" presId="urn:microsoft.com/office/officeart/2005/8/layout/bList2"/>
    <dgm:cxn modelId="{94B1611C-B4E6-4E44-B741-AA1D60BB5833}" type="presParOf" srcId="{36D2B988-4213-4944-93F6-4967063B53EB}" destId="{9C0E0B0E-58E3-47BE-A426-858E90345712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F701B3-9A20-4187-897C-B5DB68DAA3B5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F5AF8E-1E66-4868-9FFF-4ED4450F0AE6}">
      <dgm:prSet phldrT="[Texto]" custT="1"/>
      <dgm:spPr>
        <a:xfrm>
          <a:off x="1869439" y="514773"/>
          <a:ext cx="2113280" cy="21132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</a:t>
          </a:r>
        </a:p>
        <a:p>
          <a:pPr>
            <a:buNone/>
          </a:pPr>
          <a:r>
            <a:rPr lang="es-EC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</a:t>
          </a:r>
          <a:r>
            <a:rPr lang="es-CO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ersonal que participó en </a:t>
          </a:r>
          <a:r>
            <a:rPr lang="es-CO" sz="1800" b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</a:t>
          </a:r>
          <a:r>
            <a:rPr lang="es-CO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 </a:t>
          </a:r>
          <a:r>
            <a:rPr lang="es-CO" sz="1800" b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A.I  (ARCOM</a:t>
          </a:r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5F1A32A-D812-4F47-8EE1-148946548952}" type="parTrans" cxnId="{8597B84F-3319-436F-8D81-238B663819E9}">
      <dgm:prSet/>
      <dgm:spPr/>
      <dgm:t>
        <a:bodyPr/>
        <a:lstStyle/>
        <a:p>
          <a:endParaRPr lang="es-ES"/>
        </a:p>
      </dgm:t>
    </dgm:pt>
    <dgm:pt modelId="{D7FEA616-670C-49B9-9FD1-F473D8B61723}" type="sibTrans" cxnId="{8597B84F-3319-436F-8D81-238B663819E9}">
      <dgm:prSet/>
      <dgm:spPr/>
      <dgm:t>
        <a:bodyPr/>
        <a:lstStyle/>
        <a:p>
          <a:endParaRPr lang="es-ES"/>
        </a:p>
      </dgm:t>
    </dgm:pt>
    <dgm:pt modelId="{F84FF2AE-D2E9-4D5B-A67E-A80C2FE771EE}">
      <dgm:prSet phldrT="[Texto]" custT="1"/>
      <dgm:spPr>
        <a:xfrm>
          <a:off x="4145280" y="514773"/>
          <a:ext cx="2113280" cy="2113280"/>
        </a:xfrm>
        <a:prstGeom prst="roundRect">
          <a:avLst/>
        </a:prstGeom>
        <a:solidFill>
          <a:srgbClr val="6063B4">
            <a:hueOff val="-4475644"/>
            <a:satOff val="9635"/>
            <a:lumOff val="-104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Muestra</a:t>
          </a:r>
        </a:p>
        <a:p>
          <a:pPr>
            <a:buNone/>
          </a:pPr>
          <a:r>
            <a:rPr lang="es-CO" sz="1800" b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Muestra Probabilística estratificada no proporcional</a:t>
          </a:r>
          <a:endParaRPr lang="es-ES" sz="1800" b="0" dirty="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gm:t>
    </dgm:pt>
    <dgm:pt modelId="{083E29E7-34E9-428F-A31D-09F079926D9D}" type="parTrans" cxnId="{EC19E16E-1ED8-4D5D-9B53-C22B7C8973E9}">
      <dgm:prSet/>
      <dgm:spPr/>
      <dgm:t>
        <a:bodyPr/>
        <a:lstStyle/>
        <a:p>
          <a:endParaRPr lang="es-ES"/>
        </a:p>
      </dgm:t>
    </dgm:pt>
    <dgm:pt modelId="{C5BDB50D-2EB5-4CFA-AA0C-980F5F5BCD79}" type="sibTrans" cxnId="{EC19E16E-1ED8-4D5D-9B53-C22B7C8973E9}">
      <dgm:prSet/>
      <dgm:spPr/>
      <dgm:t>
        <a:bodyPr/>
        <a:lstStyle/>
        <a:p>
          <a:endParaRPr lang="es-ES"/>
        </a:p>
      </dgm:t>
    </dgm:pt>
    <dgm:pt modelId="{1A802000-DDC7-49DB-BD2E-68749FD3BA76}">
      <dgm:prSet phldrT="[Texto]"/>
      <dgm:spPr>
        <a:xfrm>
          <a:off x="4145280" y="2790613"/>
          <a:ext cx="2113280" cy="2113280"/>
        </a:xfrm>
        <a:solidFill>
          <a:srgbClr val="6063B4">
            <a:hueOff val="-13426931"/>
            <a:satOff val="28904"/>
            <a:lumOff val="-313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algn="ctr">
            <a:buNone/>
          </a:pPr>
          <a:r>
            <a:rPr lang="es-EC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Confiabilidad y validez:</a:t>
          </a:r>
        </a:p>
        <a:p>
          <a:pPr marL="176213" indent="-176213" algn="l">
            <a:buNone/>
          </a:pPr>
          <a:r>
            <a:rPr lang="es-EC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Garantizar los resultados.</a:t>
          </a:r>
        </a:p>
        <a:p>
          <a:pPr marL="176213" indent="-176213" algn="l">
            <a:buNone/>
          </a:pPr>
          <a:r>
            <a:rPr lang="es-CO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H</a:t>
          </a:r>
          <a:r>
            <a:rPr lang="es-EC" b="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omogeneos</a:t>
          </a:r>
          <a:r>
            <a:rPr lang="es-EC" b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estables </a:t>
          </a:r>
          <a:r>
            <a:rPr lang="es-EC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 consistentes</a:t>
          </a:r>
          <a:r>
            <a:rPr lang="es-EC" b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  <a:p>
          <a:pPr marL="176213" indent="-176213" algn="l">
            <a:buNone/>
          </a:pPr>
          <a:r>
            <a:rPr lang="es-EC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Validez</a:t>
          </a:r>
        </a:p>
        <a:p>
          <a:pPr marL="176213" indent="-176213" algn="l">
            <a:buNone/>
          </a:pPr>
          <a:r>
            <a:rPr lang="es-EC" b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-(Juicio, contenido)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30408C-C59F-45A3-8680-02D1EDEEE8FF}" type="parTrans" cxnId="{2FBE1402-0807-422F-8EF9-9EC54FA88AF8}">
      <dgm:prSet/>
      <dgm:spPr/>
      <dgm:t>
        <a:bodyPr/>
        <a:lstStyle/>
        <a:p>
          <a:endParaRPr lang="es-ES"/>
        </a:p>
      </dgm:t>
    </dgm:pt>
    <dgm:pt modelId="{8194CAEC-B33D-4A1C-8A59-6B4DDE97C53D}" type="sibTrans" cxnId="{2FBE1402-0807-422F-8EF9-9EC54FA88AF8}">
      <dgm:prSet/>
      <dgm:spPr/>
      <dgm:t>
        <a:bodyPr/>
        <a:lstStyle/>
        <a:p>
          <a:endParaRPr lang="es-ES"/>
        </a:p>
      </dgm:t>
    </dgm:pt>
    <dgm:pt modelId="{B3D9FA57-C95A-4BB4-84E9-88179850E4CB}" type="pres">
      <dgm:prSet presAssocID="{4BF701B3-9A20-4187-897C-B5DB68DAA3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CE1FC7-5150-452D-B0C5-6835F31D50DF}" type="pres">
      <dgm:prSet presAssocID="{4BF701B3-9A20-4187-897C-B5DB68DAA3B5}" presName="diamond" presStyleLbl="bgShp" presStyleIdx="0" presStyleCnt="1"/>
      <dgm:spPr>
        <a:xfrm>
          <a:off x="1354666" y="0"/>
          <a:ext cx="5418667" cy="5418667"/>
        </a:xfrm>
        <a:prstGeom prst="diamond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</dgm:pt>
    <dgm:pt modelId="{44496150-97FF-4BC8-8E60-AD24A3E6B01E}" type="pres">
      <dgm:prSet presAssocID="{4BF701B3-9A20-4187-897C-B5DB68DAA3B5}" presName="quad1" presStyleLbl="node1" presStyleIdx="0" presStyleCnt="4" custScaleX="120445" custScaleY="108140" custLinFactNeighborX="-10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33A0D-D076-4702-A691-FDC8FD7BADA0}" type="pres">
      <dgm:prSet presAssocID="{4BF701B3-9A20-4187-897C-B5DB68DAA3B5}" presName="quad2" presStyleLbl="node1" presStyleIdx="1" presStyleCnt="4" custScaleX="121025" custScaleY="108140" custLinFactNeighborX="8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4D8F4-A59F-4248-A5C6-09D1319BFA74}" type="pres">
      <dgm:prSet presAssocID="{4BF701B3-9A20-4187-897C-B5DB68DAA3B5}" presName="quad3" presStyleLbl="node1" presStyleIdx="2" presStyleCnt="4" custAng="0" custScaleX="145595" custLinFactNeighborX="54097">
        <dgm:presLayoutVars>
          <dgm:chMax val="0"/>
          <dgm:chPref val="0"/>
          <dgm:bulletEnabled val="1"/>
        </dgm:presLayoutVars>
      </dgm:prSet>
      <dgm:spPr>
        <a:solidFill>
          <a:srgbClr val="6063B4">
            <a:hueOff val="-8951288"/>
            <a:satOff val="19269"/>
            <a:lumOff val="-2092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88EA98ED-5BB7-4E73-88DC-B81EF0078FF8}" type="pres">
      <dgm:prSet presAssocID="{4BF701B3-9A20-4187-897C-B5DB68DAA3B5}" presName="quad4" presStyleLbl="node1" presStyleIdx="3" presStyleCnt="4" custScaleX="2484" custScaleY="64919" custLinFactX="56741" custLinFactNeighborX="100000" custLinFactNeighborY="-22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19E16E-1ED8-4D5D-9B53-C22B7C8973E9}" srcId="{4BF701B3-9A20-4187-897C-B5DB68DAA3B5}" destId="{F84FF2AE-D2E9-4D5B-A67E-A80C2FE771EE}" srcOrd="1" destOrd="0" parTransId="{083E29E7-34E9-428F-A31D-09F079926D9D}" sibTransId="{C5BDB50D-2EB5-4CFA-AA0C-980F5F5BCD79}"/>
    <dgm:cxn modelId="{4A37B22C-2EBD-4F1A-8E18-47A34B828A95}" type="presOf" srcId="{4BF701B3-9A20-4187-897C-B5DB68DAA3B5}" destId="{B3D9FA57-C95A-4BB4-84E9-88179850E4CB}" srcOrd="0" destOrd="0" presId="urn:microsoft.com/office/officeart/2005/8/layout/matrix3"/>
    <dgm:cxn modelId="{21FB6738-CB76-4082-9A42-F1F7BCAE8324}" type="presOf" srcId="{3CF5AF8E-1E66-4868-9FFF-4ED4450F0AE6}" destId="{44496150-97FF-4BC8-8E60-AD24A3E6B01E}" srcOrd="0" destOrd="0" presId="urn:microsoft.com/office/officeart/2005/8/layout/matrix3"/>
    <dgm:cxn modelId="{E126BF4F-58B2-447A-B295-C87503A18FEE}" type="presOf" srcId="{F84FF2AE-D2E9-4D5B-A67E-A80C2FE771EE}" destId="{FA733A0D-D076-4702-A691-FDC8FD7BADA0}" srcOrd="0" destOrd="0" presId="urn:microsoft.com/office/officeart/2005/8/layout/matrix3"/>
    <dgm:cxn modelId="{8597B84F-3319-436F-8D81-238B663819E9}" srcId="{4BF701B3-9A20-4187-897C-B5DB68DAA3B5}" destId="{3CF5AF8E-1E66-4868-9FFF-4ED4450F0AE6}" srcOrd="0" destOrd="0" parTransId="{A5F1A32A-D812-4F47-8EE1-148946548952}" sibTransId="{D7FEA616-670C-49B9-9FD1-F473D8B61723}"/>
    <dgm:cxn modelId="{6841EB54-D3E2-4358-B530-18AF9BCB5B83}" type="presOf" srcId="{1A802000-DDC7-49DB-BD2E-68749FD3BA76}" destId="{0E54D8F4-A59F-4248-A5C6-09D1319BFA74}" srcOrd="0" destOrd="0" presId="urn:microsoft.com/office/officeart/2005/8/layout/matrix3"/>
    <dgm:cxn modelId="{2FBE1402-0807-422F-8EF9-9EC54FA88AF8}" srcId="{4BF701B3-9A20-4187-897C-B5DB68DAA3B5}" destId="{1A802000-DDC7-49DB-BD2E-68749FD3BA76}" srcOrd="2" destOrd="0" parTransId="{F730408C-C59F-45A3-8680-02D1EDEEE8FF}" sibTransId="{8194CAEC-B33D-4A1C-8A59-6B4DDE97C53D}"/>
    <dgm:cxn modelId="{7E6156F9-BCBB-4B22-B237-72CC6D856928}" type="presParOf" srcId="{B3D9FA57-C95A-4BB4-84E9-88179850E4CB}" destId="{29CE1FC7-5150-452D-B0C5-6835F31D50DF}" srcOrd="0" destOrd="0" presId="urn:microsoft.com/office/officeart/2005/8/layout/matrix3"/>
    <dgm:cxn modelId="{8856B13E-C9F8-4453-8ABD-D8C3EAA0B61B}" type="presParOf" srcId="{B3D9FA57-C95A-4BB4-84E9-88179850E4CB}" destId="{44496150-97FF-4BC8-8E60-AD24A3E6B01E}" srcOrd="1" destOrd="0" presId="urn:microsoft.com/office/officeart/2005/8/layout/matrix3"/>
    <dgm:cxn modelId="{3CF124B6-19C2-424C-9CA6-68E48A5666A1}" type="presParOf" srcId="{B3D9FA57-C95A-4BB4-84E9-88179850E4CB}" destId="{FA733A0D-D076-4702-A691-FDC8FD7BADA0}" srcOrd="2" destOrd="0" presId="urn:microsoft.com/office/officeart/2005/8/layout/matrix3"/>
    <dgm:cxn modelId="{A63C1EF2-32C1-4845-BC99-902924D0C117}" type="presParOf" srcId="{B3D9FA57-C95A-4BB4-84E9-88179850E4CB}" destId="{0E54D8F4-A59F-4248-A5C6-09D1319BFA74}" srcOrd="3" destOrd="0" presId="urn:microsoft.com/office/officeart/2005/8/layout/matrix3"/>
    <dgm:cxn modelId="{6BCF184B-4043-4C50-8569-E82017583126}" type="presParOf" srcId="{B3D9FA57-C95A-4BB4-84E9-88179850E4CB}" destId="{88EA98ED-5BB7-4E73-88DC-B81EF0078F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43E5F-C222-4A20-AB0C-B9785FFAF6A8}">
      <dsp:nvSpPr>
        <dsp:cNvPr id="0" name=""/>
        <dsp:cNvSpPr/>
      </dsp:nvSpPr>
      <dsp:spPr>
        <a:xfrm>
          <a:off x="-82455" y="-45193"/>
          <a:ext cx="8168038" cy="157941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Planteamiento.- </a:t>
          </a:r>
          <a:r>
            <a:rPr lang="es-EC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s-CO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 han </a:t>
          </a:r>
          <a:r>
            <a:rPr lang="es-CO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decomisado, destruido y aprendido </a:t>
          </a:r>
          <a:r>
            <a:rPr lang="es-CO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diferentes personas, donde a partir de la minería ilegal se desprenden </a:t>
          </a:r>
          <a:r>
            <a:rPr lang="es-CO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diferentes hechos ilegales </a:t>
          </a:r>
          <a:r>
            <a:rPr lang="es-CO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como: contaminación del medio ambiente, tráfico de armas, explotación a niños y mujeres, consumo de droga, entre otros.  </a:t>
          </a:r>
          <a:endParaRPr lang="es-EC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36196" y="1066"/>
        <a:ext cx="6408889" cy="1486897"/>
      </dsp:txXfrm>
    </dsp:sp>
    <dsp:sp modelId="{BB022401-E81A-4C25-97BE-FD03C39D0B80}">
      <dsp:nvSpPr>
        <dsp:cNvPr id="0" name=""/>
        <dsp:cNvSpPr/>
      </dsp:nvSpPr>
      <dsp:spPr>
        <a:xfrm>
          <a:off x="221381" y="1827008"/>
          <a:ext cx="6645192" cy="109850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Alcance.-  </a:t>
          </a:r>
          <a:r>
            <a:rPr lang="es-EC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Analizar </a:t>
          </a: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estadísticas y lecciones aprendidas</a:t>
          </a: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3 últimos años de las </a:t>
          </a:r>
          <a:r>
            <a:rPr lang="es-EC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</a:t>
          </a: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de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A.I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53555" y="1859182"/>
        <a:ext cx="5130870" cy="1034158"/>
      </dsp:txXfrm>
    </dsp:sp>
    <dsp:sp modelId="{2A637B6D-92D8-4EB1-8A09-1329120DAC56}">
      <dsp:nvSpPr>
        <dsp:cNvPr id="0" name=""/>
        <dsp:cNvSpPr/>
      </dsp:nvSpPr>
      <dsp:spPr>
        <a:xfrm>
          <a:off x="1527659" y="3308689"/>
          <a:ext cx="6995160" cy="139864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Formulación.- </a:t>
          </a:r>
          <a:r>
            <a:rPr lang="es-CO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ha incidido </a:t>
          </a:r>
          <a:r>
            <a:rPr lang="es-CO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 los G.O en las </a:t>
          </a:r>
          <a:r>
            <a:rPr lang="es-CO" sz="17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</a:t>
          </a:r>
          <a:r>
            <a:rPr lang="es-CO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de A.I en el Control Minero en coordinación con la P.N, ARCOM, P.J, M.A.E y autoridades competentes, en el Ecuador en los últimos tres años.</a:t>
          </a:r>
          <a:endParaRPr lang="es-EC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8624" y="3349654"/>
        <a:ext cx="5386893" cy="1316711"/>
      </dsp:txXfrm>
    </dsp:sp>
    <dsp:sp modelId="{563E697D-5055-418B-9927-44ECF2132615}">
      <dsp:nvSpPr>
        <dsp:cNvPr id="0" name=""/>
        <dsp:cNvSpPr/>
      </dsp:nvSpPr>
      <dsp:spPr>
        <a:xfrm>
          <a:off x="6379262" y="1105829"/>
          <a:ext cx="909116" cy="9091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6583813" y="1105829"/>
        <a:ext cx="500014" cy="684110"/>
      </dsp:txXfrm>
    </dsp:sp>
    <dsp:sp modelId="{C10E8553-3B2D-4127-AF61-FACF6D1107E6}">
      <dsp:nvSpPr>
        <dsp:cNvPr id="0" name=""/>
        <dsp:cNvSpPr/>
      </dsp:nvSpPr>
      <dsp:spPr>
        <a:xfrm>
          <a:off x="6125976" y="2475082"/>
          <a:ext cx="909116" cy="9091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6330527" y="2475082"/>
        <a:ext cx="500014" cy="684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AD21F-41C8-4C02-B095-62503F04B28B}">
      <dsp:nvSpPr>
        <dsp:cNvPr id="0" name=""/>
        <dsp:cNvSpPr/>
      </dsp:nvSpPr>
      <dsp:spPr>
        <a:xfrm>
          <a:off x="1431374" y="820393"/>
          <a:ext cx="2185864" cy="333894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Determinar la </a:t>
          </a:r>
          <a:r>
            <a:rPr lang="es-CO" sz="1800" b="1" kern="1200" dirty="0"/>
            <a:t>incidencia del empleo de los G.O en </a:t>
          </a:r>
          <a:r>
            <a:rPr lang="es-CO" sz="1800" b="1" kern="1200" dirty="0" err="1"/>
            <a:t>Op</a:t>
          </a:r>
          <a:r>
            <a:rPr lang="es-CO" sz="1800" b="1" kern="1200" dirty="0"/>
            <a:t>. complementarias a la P.N, en el control de M.I</a:t>
          </a:r>
          <a:r>
            <a:rPr lang="es-CO" sz="1800" kern="1200" dirty="0"/>
            <a:t>, en coordinación con instituciones, organismos y autoridades competentes, en los últimos 3 años.</a:t>
          </a:r>
          <a:endParaRPr lang="es-EC" sz="1800" kern="1200" dirty="0"/>
        </a:p>
      </dsp:txBody>
      <dsp:txXfrm>
        <a:off x="1495396" y="884415"/>
        <a:ext cx="2057820" cy="3210897"/>
      </dsp:txXfrm>
    </dsp:sp>
    <dsp:sp modelId="{0291B5A6-3082-4EF4-8104-35E3D4477DE6}">
      <dsp:nvSpPr>
        <dsp:cNvPr id="0" name=""/>
        <dsp:cNvSpPr/>
      </dsp:nvSpPr>
      <dsp:spPr>
        <a:xfrm rot="18334351">
          <a:off x="3150854" y="1564167"/>
          <a:ext cx="2230079" cy="37492"/>
        </a:xfrm>
        <a:custGeom>
          <a:avLst/>
          <a:gdLst/>
          <a:ahLst/>
          <a:cxnLst/>
          <a:rect l="0" t="0" r="0" b="0"/>
          <a:pathLst>
            <a:path>
              <a:moveTo>
                <a:pt x="0" y="18746"/>
              </a:moveTo>
              <a:lnTo>
                <a:pt x="2230079" y="187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4210142" y="1527161"/>
        <a:ext cx="111503" cy="111503"/>
      </dsp:txXfrm>
    </dsp:sp>
    <dsp:sp modelId="{7B1CE008-F25A-42E3-851A-A366536924C4}">
      <dsp:nvSpPr>
        <dsp:cNvPr id="0" name=""/>
        <dsp:cNvSpPr/>
      </dsp:nvSpPr>
      <dsp:spPr>
        <a:xfrm>
          <a:off x="4914549" y="0"/>
          <a:ext cx="3510389" cy="13519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Determinar la </a:t>
          </a:r>
          <a:r>
            <a:rPr lang="es-CO" sz="1600" b="1" kern="1200" dirty="0"/>
            <a:t>efectividad y pertinencia del empleo de G.O </a:t>
          </a:r>
          <a:r>
            <a:rPr lang="es-CO" sz="1600" kern="1200" dirty="0"/>
            <a:t>en </a:t>
          </a:r>
          <a:r>
            <a:rPr lang="es-CO" sz="1600" kern="1200" dirty="0" err="1"/>
            <a:t>Op</a:t>
          </a:r>
          <a:r>
            <a:rPr lang="es-CO" sz="1600" kern="1200" dirty="0"/>
            <a:t>. complementarias a la P.N y en coordinación con Instituciones, Organismos y autoridades competentes.</a:t>
          </a:r>
          <a:endParaRPr lang="es-EC" sz="1600" kern="1200" dirty="0"/>
        </a:p>
      </dsp:txBody>
      <dsp:txXfrm>
        <a:off x="4954146" y="39597"/>
        <a:ext cx="3431195" cy="1272730"/>
      </dsp:txXfrm>
    </dsp:sp>
    <dsp:sp modelId="{E2561134-A4BE-4DC4-888C-C332ADA179E8}">
      <dsp:nvSpPr>
        <dsp:cNvPr id="0" name=""/>
        <dsp:cNvSpPr/>
      </dsp:nvSpPr>
      <dsp:spPr>
        <a:xfrm rot="20324054">
          <a:off x="3569843" y="2218664"/>
          <a:ext cx="1392101" cy="37492"/>
        </a:xfrm>
        <a:custGeom>
          <a:avLst/>
          <a:gdLst/>
          <a:ahLst/>
          <a:cxnLst/>
          <a:rect l="0" t="0" r="0" b="0"/>
          <a:pathLst>
            <a:path>
              <a:moveTo>
                <a:pt x="0" y="18746"/>
              </a:moveTo>
              <a:lnTo>
                <a:pt x="1392101" y="187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231091" y="2202608"/>
        <a:ext cx="69605" cy="69605"/>
      </dsp:txXfrm>
    </dsp:sp>
    <dsp:sp modelId="{9573EF36-29DA-4D15-AD57-B7DA0863DAF3}">
      <dsp:nvSpPr>
        <dsp:cNvPr id="0" name=""/>
        <dsp:cNvSpPr/>
      </dsp:nvSpPr>
      <dsp:spPr>
        <a:xfrm>
          <a:off x="4914549" y="1500361"/>
          <a:ext cx="3510389" cy="96919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Analizar la problemática </a:t>
          </a:r>
          <a:r>
            <a:rPr lang="es-CO" sz="1600" b="0" kern="1200" dirty="0"/>
            <a:t>de la minería ilegal </a:t>
          </a:r>
          <a:r>
            <a:rPr lang="es-CO" sz="1600" b="1" kern="1200" dirty="0"/>
            <a:t>estadísticas y lecciones aprendidas </a:t>
          </a:r>
          <a:r>
            <a:rPr lang="es-CO" sz="1600" kern="1200" dirty="0"/>
            <a:t>desde 2015-2017</a:t>
          </a:r>
          <a:r>
            <a:rPr lang="es-CO" sz="1400" kern="1200" dirty="0"/>
            <a:t>.</a:t>
          </a:r>
          <a:endParaRPr lang="es-EC" sz="1400" kern="1200" dirty="0"/>
        </a:p>
      </dsp:txBody>
      <dsp:txXfrm>
        <a:off x="4942936" y="1528748"/>
        <a:ext cx="3453615" cy="912416"/>
      </dsp:txXfrm>
    </dsp:sp>
    <dsp:sp modelId="{2E3B40D2-1944-4753-A57A-3BE0A9D7185B}">
      <dsp:nvSpPr>
        <dsp:cNvPr id="0" name=""/>
        <dsp:cNvSpPr/>
      </dsp:nvSpPr>
      <dsp:spPr>
        <a:xfrm rot="1882601">
          <a:off x="3506133" y="2866696"/>
          <a:ext cx="1519521" cy="37492"/>
        </a:xfrm>
        <a:custGeom>
          <a:avLst/>
          <a:gdLst/>
          <a:ahLst/>
          <a:cxnLst/>
          <a:rect l="0" t="0" r="0" b="0"/>
          <a:pathLst>
            <a:path>
              <a:moveTo>
                <a:pt x="0" y="18746"/>
              </a:moveTo>
              <a:lnTo>
                <a:pt x="1519521" y="187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227905" y="2847455"/>
        <a:ext cx="75976" cy="75976"/>
      </dsp:txXfrm>
    </dsp:sp>
    <dsp:sp modelId="{F44EE603-27B1-4CBD-B3A3-35A1AE837268}">
      <dsp:nvSpPr>
        <dsp:cNvPr id="0" name=""/>
        <dsp:cNvSpPr/>
      </dsp:nvSpPr>
      <dsp:spPr>
        <a:xfrm>
          <a:off x="4914549" y="2613415"/>
          <a:ext cx="3510389" cy="133521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Establecer la </a:t>
          </a:r>
          <a:r>
            <a:rPr lang="es-CO" sz="1600" b="1" kern="1200" dirty="0"/>
            <a:t>relación causal </a:t>
          </a:r>
          <a:r>
            <a:rPr lang="es-CO" sz="1600" kern="1200" dirty="0"/>
            <a:t>entre el empleo de G.O, en </a:t>
          </a:r>
          <a:r>
            <a:rPr lang="es-CO" sz="1600" kern="1200" dirty="0" err="1"/>
            <a:t>Op</a:t>
          </a:r>
          <a:r>
            <a:rPr lang="es-CO" sz="1600" kern="1200" dirty="0"/>
            <a:t>. complementarias a la P.N en coordinación con Instituciones, Organismos y autoridades competentes.</a:t>
          </a:r>
          <a:endParaRPr lang="es-EC" sz="1600" kern="1200" dirty="0"/>
        </a:p>
      </dsp:txBody>
      <dsp:txXfrm>
        <a:off x="4953656" y="2652522"/>
        <a:ext cx="3432175" cy="1256999"/>
      </dsp:txXfrm>
    </dsp:sp>
    <dsp:sp modelId="{E140BAA1-163F-4F07-B0C4-9AF418B065A3}">
      <dsp:nvSpPr>
        <dsp:cNvPr id="0" name=""/>
        <dsp:cNvSpPr/>
      </dsp:nvSpPr>
      <dsp:spPr>
        <a:xfrm rot="3533059">
          <a:off x="3010677" y="3545741"/>
          <a:ext cx="2510432" cy="37492"/>
        </a:xfrm>
        <a:custGeom>
          <a:avLst/>
          <a:gdLst/>
          <a:ahLst/>
          <a:cxnLst/>
          <a:rect l="0" t="0" r="0" b="0"/>
          <a:pathLst>
            <a:path>
              <a:moveTo>
                <a:pt x="0" y="18746"/>
              </a:moveTo>
              <a:lnTo>
                <a:pt x="2510432" y="187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4203133" y="3501726"/>
        <a:ext cx="125521" cy="125521"/>
      </dsp:txXfrm>
    </dsp:sp>
    <dsp:sp modelId="{81FAA6E9-F5F7-4AD7-A861-82DABD73C552}">
      <dsp:nvSpPr>
        <dsp:cNvPr id="0" name=""/>
        <dsp:cNvSpPr/>
      </dsp:nvSpPr>
      <dsp:spPr>
        <a:xfrm>
          <a:off x="4914549" y="4092644"/>
          <a:ext cx="3510389" cy="10929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Concluir y recomendar </a:t>
          </a:r>
          <a:r>
            <a:rPr lang="es-CO" sz="1600" kern="1200" dirty="0"/>
            <a:t>respecto a la incidencia que tuvieron las </a:t>
          </a:r>
          <a:r>
            <a:rPr lang="es-CO" sz="1600" kern="1200" dirty="0" err="1"/>
            <a:t>Op</a:t>
          </a:r>
          <a:r>
            <a:rPr lang="es-CO" sz="1600" kern="1200" dirty="0"/>
            <a:t>. de A. I contra la M.I, ejecutadas por los G.O, desde el 2015 al 2017.</a:t>
          </a:r>
          <a:endParaRPr lang="es-EC" sz="1600" kern="1200" dirty="0"/>
        </a:p>
      </dsp:txBody>
      <dsp:txXfrm>
        <a:off x="4946560" y="4124655"/>
        <a:ext cx="3446367" cy="1028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047B9-17D3-4F4B-8D61-7A9C2C93252B}">
      <dsp:nvSpPr>
        <dsp:cNvPr id="0" name=""/>
        <dsp:cNvSpPr/>
      </dsp:nvSpPr>
      <dsp:spPr>
        <a:xfrm rot="5400000">
          <a:off x="501190" y="903547"/>
          <a:ext cx="1509361" cy="251154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2970E-C76B-4032-9B61-58627BB66E63}">
      <dsp:nvSpPr>
        <dsp:cNvPr id="0" name=""/>
        <dsp:cNvSpPr/>
      </dsp:nvSpPr>
      <dsp:spPr>
        <a:xfrm>
          <a:off x="259205" y="1677072"/>
          <a:ext cx="2327091" cy="19875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Esta investigación es </a:t>
          </a:r>
          <a:r>
            <a:rPr lang="es-EC" sz="1800" b="1" kern="1200" dirty="0">
              <a:latin typeface="Arial" panose="020B0604020202020204" pitchFamily="34" charset="0"/>
              <a:cs typeface="Arial" panose="020B0604020202020204" pitchFamily="34" charset="0"/>
            </a:rPr>
            <a:t>necesaria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 ya que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una de las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misiones que tiene FF.AA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que es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apoyar a las instituciones del estado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contra la minería ilegal</a:t>
          </a: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59205" y="1677072"/>
        <a:ext cx="2327091" cy="1987540"/>
      </dsp:txXfrm>
    </dsp:sp>
    <dsp:sp modelId="{4D91AE90-1BF1-4F8B-8595-B47232DD7E6F}">
      <dsp:nvSpPr>
        <dsp:cNvPr id="0" name=""/>
        <dsp:cNvSpPr/>
      </dsp:nvSpPr>
      <dsp:spPr>
        <a:xfrm>
          <a:off x="2088858" y="718644"/>
          <a:ext cx="427818" cy="427818"/>
        </a:xfrm>
        <a:prstGeom prst="triangle">
          <a:avLst>
            <a:gd name="adj" fmla="val 1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EE77A-810D-4168-9C83-A6D870C66EBD}">
      <dsp:nvSpPr>
        <dsp:cNvPr id="0" name=""/>
        <dsp:cNvSpPr/>
      </dsp:nvSpPr>
      <dsp:spPr>
        <a:xfrm rot="5400000">
          <a:off x="3306802" y="216676"/>
          <a:ext cx="1509361" cy="251154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728F8-91B5-4AF9-9FD2-B278C7496F24}">
      <dsp:nvSpPr>
        <dsp:cNvPr id="0" name=""/>
        <dsp:cNvSpPr/>
      </dsp:nvSpPr>
      <dsp:spPr>
        <a:xfrm>
          <a:off x="3054852" y="967087"/>
          <a:ext cx="2267435" cy="19875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El proyecto propuesto busca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identifiquen la efectividad de la actuación de las FF.AA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a través de los G.O, en operaciones contra la minería ilegal.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4852" y="967087"/>
        <a:ext cx="2267435" cy="1987540"/>
      </dsp:txXfrm>
    </dsp:sp>
    <dsp:sp modelId="{537E02EF-4A7F-4D2D-B690-92B0BD034AB0}">
      <dsp:nvSpPr>
        <dsp:cNvPr id="0" name=""/>
        <dsp:cNvSpPr/>
      </dsp:nvSpPr>
      <dsp:spPr>
        <a:xfrm>
          <a:off x="4894470" y="31773"/>
          <a:ext cx="427818" cy="427818"/>
        </a:xfrm>
        <a:prstGeom prst="triangle">
          <a:avLst>
            <a:gd name="adj" fmla="val 1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ABCF24-AF22-4F80-BFB5-9C6D1897D416}">
      <dsp:nvSpPr>
        <dsp:cNvPr id="0" name=""/>
        <dsp:cNvSpPr/>
      </dsp:nvSpPr>
      <dsp:spPr>
        <a:xfrm rot="5400000">
          <a:off x="6112415" y="-470193"/>
          <a:ext cx="1509361" cy="251154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62400-93C2-4276-AA46-795B19927845}">
      <dsp:nvSpPr>
        <dsp:cNvPr id="0" name=""/>
        <dsp:cNvSpPr/>
      </dsp:nvSpPr>
      <dsp:spPr>
        <a:xfrm>
          <a:off x="5860465" y="280216"/>
          <a:ext cx="2267435" cy="19875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Permitirá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crear estadísticas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registradas por parte del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COMACO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para un análisis histórico de los resultados con el objetico de  </a:t>
          </a:r>
          <a:r>
            <a:rPr lang="es-CO" sz="1800" b="1" kern="1200" dirty="0">
              <a:latin typeface="Arial" panose="020B0604020202020204" pitchFamily="34" charset="0"/>
              <a:cs typeface="Arial" panose="020B0604020202020204" pitchFamily="34" charset="0"/>
            </a:rPr>
            <a:t>evitar que se repitan los errores </a:t>
          </a:r>
          <a:r>
            <a:rPr lang="es-CO" sz="1800" kern="1200" dirty="0">
              <a:latin typeface="Arial" panose="020B0604020202020204" pitchFamily="34" charset="0"/>
              <a:cs typeface="Arial" panose="020B0604020202020204" pitchFamily="34" charset="0"/>
            </a:rPr>
            <a:t>o en su defecto potencializar los aspectos positivos.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0465" y="280216"/>
        <a:ext cx="2267435" cy="1987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06BCE-5E8F-41BA-9BC0-72BCD4BE026F}">
      <dsp:nvSpPr>
        <dsp:cNvPr id="0" name=""/>
        <dsp:cNvSpPr/>
      </dsp:nvSpPr>
      <dsp:spPr>
        <a:xfrm>
          <a:off x="0" y="0"/>
          <a:ext cx="3740727" cy="54102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AB713-978A-419D-9A16-F6CD4331D70F}">
      <dsp:nvSpPr>
        <dsp:cNvPr id="0" name=""/>
        <dsp:cNvSpPr/>
      </dsp:nvSpPr>
      <dsp:spPr>
        <a:xfrm>
          <a:off x="1745666" y="544114"/>
          <a:ext cx="3844644" cy="5621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ANTECEDENTES DE MINERÍA</a:t>
          </a:r>
        </a:p>
      </dsp:txBody>
      <dsp:txXfrm>
        <a:off x="1773108" y="571556"/>
        <a:ext cx="3789760" cy="507269"/>
      </dsp:txXfrm>
    </dsp:sp>
    <dsp:sp modelId="{DB0DFA6E-020F-4EDD-BE43-B2B3DE71B95F}">
      <dsp:nvSpPr>
        <dsp:cNvPr id="0" name=""/>
        <dsp:cNvSpPr/>
      </dsp:nvSpPr>
      <dsp:spPr>
        <a:xfrm>
          <a:off x="1745666" y="1176536"/>
          <a:ext cx="3844644" cy="5406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FUNDAMENTACIÓN LEGAL</a:t>
          </a:r>
        </a:p>
      </dsp:txBody>
      <dsp:txXfrm>
        <a:off x="1772059" y="1202929"/>
        <a:ext cx="3791858" cy="487887"/>
      </dsp:txXfrm>
    </dsp:sp>
    <dsp:sp modelId="{3B8AC560-0965-4BB6-9857-E6CA9245754B}">
      <dsp:nvSpPr>
        <dsp:cNvPr id="0" name=""/>
        <dsp:cNvSpPr/>
      </dsp:nvSpPr>
      <dsp:spPr>
        <a:xfrm>
          <a:off x="1745666" y="1787479"/>
          <a:ext cx="3844644" cy="5621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OP. COMPLEMENTARIAS A LA P.N</a:t>
          </a:r>
        </a:p>
      </dsp:txBody>
      <dsp:txXfrm>
        <a:off x="1773108" y="1814921"/>
        <a:ext cx="3789760" cy="507269"/>
      </dsp:txXfrm>
    </dsp:sp>
    <dsp:sp modelId="{779C467D-4E3E-4832-990E-FF79AE5D19F8}">
      <dsp:nvSpPr>
        <dsp:cNvPr id="0" name=""/>
        <dsp:cNvSpPr/>
      </dsp:nvSpPr>
      <dsp:spPr>
        <a:xfrm>
          <a:off x="1745666" y="2419902"/>
          <a:ext cx="3844644" cy="5687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IMPACTOS AMBIENTALES</a:t>
          </a:r>
        </a:p>
      </dsp:txBody>
      <dsp:txXfrm>
        <a:off x="1773430" y="2447666"/>
        <a:ext cx="3789116" cy="513219"/>
      </dsp:txXfrm>
    </dsp:sp>
    <dsp:sp modelId="{22DED783-720C-45BA-A4C3-CE96A770ED0E}">
      <dsp:nvSpPr>
        <dsp:cNvPr id="0" name=""/>
        <dsp:cNvSpPr/>
      </dsp:nvSpPr>
      <dsp:spPr>
        <a:xfrm>
          <a:off x="1745666" y="3058919"/>
          <a:ext cx="3844644" cy="472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MINERÍA ILEGAL</a:t>
          </a:r>
          <a:endParaRPr lang="es-PE" sz="1400" kern="1200" dirty="0"/>
        </a:p>
      </dsp:txBody>
      <dsp:txXfrm>
        <a:off x="1768710" y="3081963"/>
        <a:ext cx="3798556" cy="425963"/>
      </dsp:txXfrm>
    </dsp:sp>
    <dsp:sp modelId="{733B686A-17F9-4C17-B9DE-A245ED7A56FF}">
      <dsp:nvSpPr>
        <dsp:cNvPr id="0" name=""/>
        <dsp:cNvSpPr/>
      </dsp:nvSpPr>
      <dsp:spPr>
        <a:xfrm>
          <a:off x="1745666" y="3601240"/>
          <a:ext cx="3844644" cy="5621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ESTADÍSTICA</a:t>
          </a:r>
        </a:p>
      </dsp:txBody>
      <dsp:txXfrm>
        <a:off x="1773108" y="3628682"/>
        <a:ext cx="3789760" cy="507269"/>
      </dsp:txXfrm>
    </dsp:sp>
    <dsp:sp modelId="{9D633CAB-6F14-4226-92BE-8BC46DB6CCA3}">
      <dsp:nvSpPr>
        <dsp:cNvPr id="0" name=""/>
        <dsp:cNvSpPr/>
      </dsp:nvSpPr>
      <dsp:spPr>
        <a:xfrm>
          <a:off x="1773373" y="4233663"/>
          <a:ext cx="3789231" cy="5621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/>
            <a:t>LECCIONES APRENDIDAS</a:t>
          </a:r>
        </a:p>
      </dsp:txBody>
      <dsp:txXfrm>
        <a:off x="1800815" y="4261105"/>
        <a:ext cx="3734347" cy="507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19EFD-234C-4A09-B3A9-F0DCBA55E503}">
      <dsp:nvSpPr>
        <dsp:cNvPr id="0" name=""/>
        <dsp:cNvSpPr/>
      </dsp:nvSpPr>
      <dsp:spPr>
        <a:xfrm>
          <a:off x="1251939" y="0"/>
          <a:ext cx="7419545" cy="346667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1354-1E5C-4953-9B0C-A8D0F1C0B3F5}">
      <dsp:nvSpPr>
        <dsp:cNvPr id="0" name=""/>
        <dsp:cNvSpPr/>
      </dsp:nvSpPr>
      <dsp:spPr>
        <a:xfrm>
          <a:off x="4608" y="802383"/>
          <a:ext cx="3008488" cy="186191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V. Dependiente: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Empleo del G.O, en </a:t>
          </a:r>
          <a:r>
            <a:rPr lang="es-CO" sz="1800" b="1" kern="1200" dirty="0" err="1">
              <a:solidFill>
                <a:schemeClr val="tx1"/>
              </a:solidFill>
            </a:rPr>
            <a:t>Op</a:t>
          </a:r>
          <a:r>
            <a:rPr lang="es-CO" sz="1800" b="1" kern="1200" dirty="0">
              <a:solidFill>
                <a:schemeClr val="tx1"/>
              </a:solidFill>
            </a:rPr>
            <a:t>. complementarias a la P.N </a:t>
          </a:r>
          <a:r>
            <a:rPr lang="es-CO" sz="1800" kern="1200" dirty="0">
              <a:solidFill>
                <a:schemeClr val="tx1"/>
              </a:solidFill>
            </a:rPr>
            <a:t>en coord. con Instituciones, Organismos y autoridades competentes. 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95499" y="893274"/>
        <a:ext cx="2826706" cy="1680129"/>
      </dsp:txXfrm>
    </dsp:sp>
    <dsp:sp modelId="{4185E568-A93A-412C-9285-FB51535916CD}">
      <dsp:nvSpPr>
        <dsp:cNvPr id="0" name=""/>
        <dsp:cNvSpPr/>
      </dsp:nvSpPr>
      <dsp:spPr>
        <a:xfrm>
          <a:off x="3356626" y="1040003"/>
          <a:ext cx="2512056" cy="13866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</a:rPr>
            <a:t>V. Independiente: </a:t>
          </a:r>
          <a:r>
            <a:rPr lang="es-EC" sz="1800" kern="1200" dirty="0">
              <a:solidFill>
                <a:schemeClr val="tx1"/>
              </a:solidFill>
            </a:rPr>
            <a:t>Minería ilegal. </a:t>
          </a:r>
        </a:p>
      </dsp:txBody>
      <dsp:txXfrm>
        <a:off x="3424318" y="1107695"/>
        <a:ext cx="2376672" cy="1251287"/>
      </dsp:txXfrm>
    </dsp:sp>
    <dsp:sp modelId="{E5CFEB75-D381-499E-B0C9-2886E0F3F6F5}">
      <dsp:nvSpPr>
        <dsp:cNvPr id="0" name=""/>
        <dsp:cNvSpPr/>
      </dsp:nvSpPr>
      <dsp:spPr>
        <a:xfrm>
          <a:off x="6212211" y="1040003"/>
          <a:ext cx="2512056" cy="138667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</a:rPr>
            <a:t>V. Interviniente: </a:t>
          </a:r>
          <a:r>
            <a:rPr lang="es-EC" sz="1800" kern="1200" dirty="0">
              <a:solidFill>
                <a:schemeClr val="tx1"/>
              </a:solidFill>
            </a:rPr>
            <a:t>Situación socioeconómica y cultural.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6279903" y="1107695"/>
        <a:ext cx="2376672" cy="1251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57DD5-2721-4EE4-A1DF-9D32CA977DDA}">
      <dsp:nvSpPr>
        <dsp:cNvPr id="0" name=""/>
        <dsp:cNvSpPr/>
      </dsp:nvSpPr>
      <dsp:spPr>
        <a:xfrm rot="5400000">
          <a:off x="5014518" y="-1840282"/>
          <a:ext cx="1330945" cy="5345873"/>
        </a:xfrm>
        <a:prstGeom prst="round2SameRect">
          <a:avLst/>
        </a:prstGeom>
        <a:solidFill>
          <a:srgbClr val="D35731">
            <a:tint val="40000"/>
            <a:alpha val="9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D357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empleo del G.O</a:t>
          </a:r>
          <a:r>
            <a:rPr lang="es-CO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en </a:t>
          </a:r>
          <a:r>
            <a:rPr lang="es-CO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</a:t>
          </a:r>
          <a:r>
            <a:rPr lang="es-CO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complementarias a la P.N en el control minero en coordinación con Instituciones, Organismos y autoridades competentes, en los últimos 3 años, </a:t>
          </a:r>
          <a:r>
            <a:rPr lang="es-CO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 medianamente </a:t>
          </a:r>
          <a:r>
            <a:rPr lang="es-CO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significativo?.</a:t>
          </a:r>
          <a:endParaRPr lang="es-EC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07055" y="232152"/>
        <a:ext cx="5280902" cy="1201003"/>
      </dsp:txXfrm>
    </dsp:sp>
    <dsp:sp modelId="{8A3A22A1-3648-432B-B840-DF48FA65B8CB}">
      <dsp:nvSpPr>
        <dsp:cNvPr id="0" name=""/>
        <dsp:cNvSpPr/>
      </dsp:nvSpPr>
      <dsp:spPr>
        <a:xfrm>
          <a:off x="0" y="1626"/>
          <a:ext cx="3007054" cy="166368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Hipótesis</a:t>
          </a:r>
        </a:p>
      </dsp:txBody>
      <dsp:txXfrm>
        <a:off x="81214" y="82840"/>
        <a:ext cx="2844626" cy="1501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A9333-F688-48BC-A5B3-B69562E621D7}">
      <dsp:nvSpPr>
        <dsp:cNvPr id="0" name=""/>
        <dsp:cNvSpPr/>
      </dsp:nvSpPr>
      <dsp:spPr>
        <a:xfrm>
          <a:off x="7532" y="578669"/>
          <a:ext cx="2624006" cy="3477377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Documental </a:t>
          </a:r>
          <a:r>
            <a:rPr lang="es-EC" sz="2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(análisis de datos de documentos, impresos u otros).</a:t>
          </a:r>
          <a:endParaRPr lang="es-PE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Campo</a:t>
          </a:r>
          <a:r>
            <a:rPr lang="es-PE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 (Lugar de los </a:t>
          </a:r>
          <a:r>
            <a:rPr lang="es-CO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hechos)</a:t>
          </a:r>
          <a:endParaRPr lang="es-PE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69016" y="640153"/>
        <a:ext cx="2501038" cy="3415893"/>
      </dsp:txXfrm>
    </dsp:sp>
    <dsp:sp modelId="{14B656AD-9F5F-4675-BA35-B046A543539B}">
      <dsp:nvSpPr>
        <dsp:cNvPr id="0" name=""/>
        <dsp:cNvSpPr/>
      </dsp:nvSpPr>
      <dsp:spPr>
        <a:xfrm>
          <a:off x="7532" y="3296741"/>
          <a:ext cx="2624006" cy="842269"/>
        </a:xfrm>
        <a:prstGeom prst="rect">
          <a:avLst/>
        </a:prstGeom>
        <a:solidFill>
          <a:srgbClr val="6BB76D">
            <a:hueOff val="0"/>
            <a:satOff val="0"/>
            <a:lumOff val="0"/>
            <a:alphaOff val="0"/>
          </a:srgbClr>
        </a:solidFill>
        <a:ln w="48000" cap="flat" cmpd="thickThin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  <a:latin typeface="Corbel"/>
              <a:ea typeface="+mn-ea"/>
              <a:cs typeface="+mn-cs"/>
            </a:rPr>
            <a:t>TIPO DE INVESTIGACIÓN</a:t>
          </a:r>
        </a:p>
      </dsp:txBody>
      <dsp:txXfrm>
        <a:off x="7532" y="3296741"/>
        <a:ext cx="1847892" cy="842269"/>
      </dsp:txXfrm>
    </dsp:sp>
    <dsp:sp modelId="{C5830032-12EB-4F5A-B44A-79C0EE9C69E6}">
      <dsp:nvSpPr>
        <dsp:cNvPr id="0" name=""/>
        <dsp:cNvSpPr/>
      </dsp:nvSpPr>
      <dsp:spPr>
        <a:xfrm>
          <a:off x="1929653" y="3430527"/>
          <a:ext cx="918402" cy="9184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6391B-8885-4701-A947-6BCFE61825A7}">
      <dsp:nvSpPr>
        <dsp:cNvPr id="0" name=""/>
        <dsp:cNvSpPr/>
      </dsp:nvSpPr>
      <dsp:spPr>
        <a:xfrm>
          <a:off x="3075584" y="524823"/>
          <a:ext cx="3018447" cy="36577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Inductivo – deductivo (enunciados observacionales particulares)</a:t>
          </a:r>
          <a:endParaRPr lang="es-PE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1" kern="1200" dirty="0" smtClean="0">
              <a:solidFill>
                <a:srgbClr val="FF0000"/>
              </a:solidFill>
              <a:latin typeface="Corbel"/>
              <a:ea typeface="+mn-ea"/>
              <a:cs typeface="+mn-cs"/>
            </a:rPr>
            <a:t>Nivel de la Investigación</a:t>
          </a:r>
          <a:endParaRPr lang="es-PE" sz="1800" b="1" kern="1200" dirty="0">
            <a:solidFill>
              <a:srgbClr val="FF0000"/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1" kern="1200" dirty="0" smtClean="0">
              <a:solidFill>
                <a:schemeClr val="accent6">
                  <a:lumMod val="50000"/>
                </a:schemeClr>
              </a:solidFill>
              <a:latin typeface="Corbel"/>
              <a:ea typeface="+mn-ea"/>
              <a:cs typeface="+mn-cs"/>
            </a:rPr>
            <a:t>Descriptiva (describir fenómeno)</a:t>
          </a:r>
          <a:endParaRPr lang="es-PE" sz="1800" b="1" kern="1200" dirty="0">
            <a:solidFill>
              <a:schemeClr val="accent6">
                <a:lumMod val="50000"/>
              </a:schemeClr>
            </a:solidFill>
            <a:latin typeface="Corbe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accent6">
                  <a:lumMod val="50000"/>
                </a:schemeClr>
              </a:solidFill>
              <a:latin typeface="Corbel"/>
              <a:ea typeface="+mn-ea"/>
              <a:cs typeface="+mn-cs"/>
            </a:rPr>
            <a:t>Explicativas (determinar orígenes </a:t>
          </a:r>
          <a:r>
            <a:rPr lang="es-EC" sz="1800" b="1" kern="1200" dirty="0" smtClean="0">
              <a:solidFill>
                <a:srgbClr val="996633"/>
              </a:solidFill>
              <a:latin typeface="Corbel"/>
              <a:ea typeface="+mn-ea"/>
              <a:cs typeface="+mn-cs"/>
            </a:rPr>
            <a:t>de las causas, porqué se produce</a:t>
          </a:r>
          <a:r>
            <a:rPr lang="es-EC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? </a:t>
          </a:r>
          <a:endParaRPr lang="es-PE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146310" y="595549"/>
        <a:ext cx="2876995" cy="3587033"/>
      </dsp:txXfrm>
    </dsp:sp>
    <dsp:sp modelId="{087C4158-A66C-433B-95BC-84C06AF469F3}">
      <dsp:nvSpPr>
        <dsp:cNvPr id="0" name=""/>
        <dsp:cNvSpPr/>
      </dsp:nvSpPr>
      <dsp:spPr>
        <a:xfrm>
          <a:off x="3304266" y="3333086"/>
          <a:ext cx="2563602" cy="842269"/>
        </a:xfrm>
        <a:prstGeom prst="rect">
          <a:avLst/>
        </a:prstGeom>
        <a:solidFill>
          <a:srgbClr val="6BB76D">
            <a:hueOff val="-3015570"/>
            <a:satOff val="21052"/>
            <a:lumOff val="2255"/>
            <a:alphaOff val="0"/>
          </a:srgbClr>
        </a:solidFill>
        <a:ln w="48000" cap="flat" cmpd="thickThin" algn="ctr">
          <a:solidFill>
            <a:srgbClr val="6BB76D">
              <a:hueOff val="-3015570"/>
              <a:satOff val="21052"/>
              <a:lumOff val="225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  <a:latin typeface="Corbel"/>
              <a:ea typeface="+mn-ea"/>
              <a:cs typeface="+mn-cs"/>
            </a:rPr>
            <a:t>MÉTODO DE LA INVESTIGACIÓN</a:t>
          </a:r>
          <a:endParaRPr lang="es-PE" sz="1600" kern="1200" dirty="0">
            <a:solidFill>
              <a:schemeClr val="tx1"/>
            </a:solidFill>
            <a:latin typeface="Corbel"/>
            <a:ea typeface="+mn-ea"/>
            <a:cs typeface="+mn-cs"/>
          </a:endParaRPr>
        </a:p>
      </dsp:txBody>
      <dsp:txXfrm>
        <a:off x="3304266" y="3333086"/>
        <a:ext cx="1805353" cy="842269"/>
      </dsp:txXfrm>
    </dsp:sp>
    <dsp:sp modelId="{060316DA-F519-4B54-90D2-74E34D891362}">
      <dsp:nvSpPr>
        <dsp:cNvPr id="0" name=""/>
        <dsp:cNvSpPr/>
      </dsp:nvSpPr>
      <dsp:spPr>
        <a:xfrm>
          <a:off x="5156485" y="3449373"/>
          <a:ext cx="995281" cy="9534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-3211200"/>
              <a:satOff val="21073"/>
              <a:lumOff val="123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2BD79-577C-46D7-9092-9007792520AD}">
      <dsp:nvSpPr>
        <dsp:cNvPr id="0" name=""/>
        <dsp:cNvSpPr/>
      </dsp:nvSpPr>
      <dsp:spPr>
        <a:xfrm>
          <a:off x="6379295" y="626111"/>
          <a:ext cx="2457303" cy="3287611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Entrevista:</a:t>
          </a:r>
          <a:endParaRPr lang="es-PE" sz="22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200" b="1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Guía de entrevista</a:t>
          </a:r>
          <a:endParaRPr lang="es-PE" sz="2200" b="1" i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200" b="1" i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Encuesta</a:t>
          </a:r>
          <a:endParaRPr lang="es-PE" sz="2200" b="1" i="0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1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Cuestionario</a:t>
          </a:r>
          <a:endParaRPr lang="es-PE" sz="2200" b="1" i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6436873" y="683689"/>
        <a:ext cx="2342147" cy="3230033"/>
      </dsp:txXfrm>
    </dsp:sp>
    <dsp:sp modelId="{A8955003-2B0F-4651-BD7A-555B6AC4806C}">
      <dsp:nvSpPr>
        <dsp:cNvPr id="0" name=""/>
        <dsp:cNvSpPr/>
      </dsp:nvSpPr>
      <dsp:spPr>
        <a:xfrm>
          <a:off x="6405037" y="3249299"/>
          <a:ext cx="2405820" cy="842269"/>
        </a:xfrm>
        <a:prstGeom prst="rect">
          <a:avLst/>
        </a:prstGeom>
        <a:solidFill>
          <a:srgbClr val="6BB76D">
            <a:hueOff val="-6031141"/>
            <a:satOff val="42105"/>
            <a:lumOff val="4509"/>
            <a:alphaOff val="0"/>
          </a:srgbClr>
        </a:solidFill>
        <a:ln w="48000" cap="flat" cmpd="thickThin" algn="ctr">
          <a:solidFill>
            <a:srgbClr val="6BB76D">
              <a:hueOff val="-6031141"/>
              <a:satOff val="42105"/>
              <a:lumOff val="450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  <a:latin typeface="Corbel"/>
              <a:ea typeface="+mn-ea"/>
              <a:cs typeface="+mn-cs"/>
            </a:rPr>
            <a:t>TÉCNICA DE INVESTIGACIÓN.</a:t>
          </a:r>
          <a:endParaRPr lang="es-PE" sz="1600" kern="1200" dirty="0">
            <a:solidFill>
              <a:schemeClr val="tx1"/>
            </a:solidFill>
            <a:latin typeface="Corbel"/>
            <a:ea typeface="+mn-ea"/>
            <a:cs typeface="+mn-cs"/>
          </a:endParaRPr>
        </a:p>
      </dsp:txBody>
      <dsp:txXfrm>
        <a:off x="6405037" y="3249299"/>
        <a:ext cx="1694239" cy="842269"/>
      </dsp:txXfrm>
    </dsp:sp>
    <dsp:sp modelId="{9C0E0B0E-58E3-47BE-A426-858E90345712}">
      <dsp:nvSpPr>
        <dsp:cNvPr id="0" name=""/>
        <dsp:cNvSpPr/>
      </dsp:nvSpPr>
      <dsp:spPr>
        <a:xfrm>
          <a:off x="8218065" y="3383086"/>
          <a:ext cx="918402" cy="9184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rgbClr val="6BB76D">
              <a:tint val="40000"/>
              <a:alpha val="90000"/>
              <a:hueOff val="-6422399"/>
              <a:satOff val="42147"/>
              <a:lumOff val="247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1FC7-5150-452D-B0C5-6835F31D50DF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96150-97FF-4BC8-8E60-AD24A3E6B01E}">
      <dsp:nvSpPr>
        <dsp:cNvPr id="0" name=""/>
        <dsp:cNvSpPr/>
      </dsp:nvSpPr>
      <dsp:spPr>
        <a:xfrm>
          <a:off x="1440158" y="428762"/>
          <a:ext cx="2545340" cy="2285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</a:t>
          </a:r>
          <a:r>
            <a:rPr lang="es-CO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ersonal que participó en </a:t>
          </a:r>
          <a:r>
            <a:rPr lang="es-CO" sz="1800" b="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</a:t>
          </a:r>
          <a:r>
            <a:rPr lang="es-CO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 </a:t>
          </a:r>
          <a:r>
            <a:rPr lang="es-CO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A.I  (ARCOM</a:t>
          </a: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51717" y="540321"/>
        <a:ext cx="2322222" cy="2062183"/>
      </dsp:txXfrm>
    </dsp:sp>
    <dsp:sp modelId="{FA733A0D-D076-4702-A691-FDC8FD7BADA0}">
      <dsp:nvSpPr>
        <dsp:cNvPr id="0" name=""/>
        <dsp:cNvSpPr/>
      </dsp:nvSpPr>
      <dsp:spPr>
        <a:xfrm>
          <a:off x="4104461" y="428762"/>
          <a:ext cx="2557597" cy="2285301"/>
        </a:xfrm>
        <a:prstGeom prst="roundRect">
          <a:avLst/>
        </a:prstGeom>
        <a:solidFill>
          <a:srgbClr val="6063B4">
            <a:hueOff val="-4475644"/>
            <a:satOff val="9635"/>
            <a:lumOff val="-104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Muestra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Muestra Probabilística estratificada no proporcional</a:t>
          </a:r>
          <a:endParaRPr lang="es-ES" sz="1800" b="0" kern="1200" dirty="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sp:txBody>
      <dsp:txXfrm>
        <a:off x="4216020" y="540321"/>
        <a:ext cx="2334479" cy="2062183"/>
      </dsp:txXfrm>
    </dsp:sp>
    <dsp:sp modelId="{0E54D8F4-A59F-4248-A5C6-09D1319BFA74}">
      <dsp:nvSpPr>
        <dsp:cNvPr id="0" name=""/>
        <dsp:cNvSpPr/>
      </dsp:nvSpPr>
      <dsp:spPr>
        <a:xfrm>
          <a:off x="2530885" y="2790613"/>
          <a:ext cx="3076830" cy="2113280"/>
        </a:xfrm>
        <a:prstGeom prst="roundRect">
          <a:avLst/>
        </a:prstGeom>
        <a:solidFill>
          <a:srgbClr val="6063B4">
            <a:hueOff val="-8951288"/>
            <a:satOff val="19269"/>
            <a:lumOff val="-2092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Confiabilidad y validez:</a:t>
          </a:r>
        </a:p>
        <a:p>
          <a:pPr marL="176213" lvl="0" indent="-176213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Garantizar los resultados.</a:t>
          </a:r>
        </a:p>
        <a:p>
          <a:pPr marL="176213" lvl="0" indent="-176213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H</a:t>
          </a:r>
          <a:r>
            <a:rPr lang="es-EC" sz="1700" b="0" kern="120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omogeneos</a:t>
          </a:r>
          <a:r>
            <a:rPr lang="es-EC" sz="17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estables </a:t>
          </a:r>
          <a:r>
            <a:rPr lang="es-EC" sz="17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 consistentes</a:t>
          </a:r>
          <a:r>
            <a:rPr lang="es-EC" sz="17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  <a:p>
          <a:pPr marL="176213" lvl="0" indent="-176213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Validez</a:t>
          </a:r>
        </a:p>
        <a:p>
          <a:pPr marL="176213" lvl="0" indent="-176213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-(Juicio, contenido)</a:t>
          </a:r>
          <a:endParaRPr lang="es-ES" sz="17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34047" y="2893775"/>
        <a:ext cx="2870506" cy="1906956"/>
      </dsp:txXfrm>
    </dsp:sp>
    <dsp:sp modelId="{88EA98ED-5BB7-4E73-88DC-B81EF0078FF8}">
      <dsp:nvSpPr>
        <dsp:cNvPr id="0" name=""/>
        <dsp:cNvSpPr/>
      </dsp:nvSpPr>
      <dsp:spPr>
        <a:xfrm>
          <a:off x="8075506" y="2695864"/>
          <a:ext cx="52493" cy="13719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CCBF-7600-405D-9DC1-B8AE64933C85}" type="datetimeFigureOut">
              <a:rPr lang="es-ES" smtClean="0"/>
              <a:pPr/>
              <a:t>18/06/2018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FD2B4-B58A-4EE7-9B24-7B030F5072E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23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33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xmlns="" id="{8D9D08F0-2996-4479-A013-D8DB3CB71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xmlns="" id="{76C8E376-3979-4859-AB83-7663382DCA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EC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xmlns="" id="{4799E0A1-C089-4ECF-82B9-906D3DDB9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B83A6-DF8E-4069-8D55-8D03750CCD37}" type="slidenum">
              <a:rPr lang="es-PE" altLang="es-EC">
                <a:latin typeface="Calibri" panose="020F0502020204030204" pitchFamily="34" charset="0"/>
              </a:rPr>
              <a:pPr eaLnBrk="1" hangingPunct="1"/>
              <a:t>2</a:t>
            </a:fld>
            <a:endParaRPr lang="es-PE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9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05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CD55-B247-4CA3-BAC6-13B74DEA73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EA3B-9361-4771-BD45-45B7BDF4AB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8564-F6F0-4FAE-98C3-37C47B9ABF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9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6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07AD-C13F-428E-A00E-83B53D3FA2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6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1AE5-E2BB-4279-81A2-ACE6F64FFD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812-94A8-42FB-AA1D-A5DA11C4C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1E9A-0A91-4042-8EEB-335DC2782C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076CC-240B-4475-9B43-BD60EF7E58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5294-91C7-42A9-88CB-8DC64D9874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186-2CE7-4D22-A37B-5B73C4DCEE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9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6928-B6D8-4C48-813C-BDA22F7F99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B0D235F-9F71-4067-9D54-217EAA22BE3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" name="Picture 2" descr="D:\IMAGENES PEPA\SELLOS\FUERZAS ARMADAS\EJERCITO\MARCA INSTITUCIONAL FINAL 2009 JP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" y="44624"/>
            <a:ext cx="722910" cy="730024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 userDrawn="1"/>
        </p:nvSpPr>
        <p:spPr>
          <a:xfrm>
            <a:off x="2699792" y="1556792"/>
            <a:ext cx="3744416" cy="3744416"/>
          </a:xfrm>
          <a:prstGeom prst="ellipse">
            <a:avLst/>
          </a:prstGeom>
          <a:blipFill dpi="0" rotWithShape="1">
            <a:blip r:embed="rId16" cstate="print">
              <a:alphaModFix amt="3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3000" r="-3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2" name="Picture 2" descr="D:\IMAGENES PEPA\SELLOS\ESCUELAS e INSTITUTOS\AGE 1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36" y="29142"/>
            <a:ext cx="611560" cy="8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Wingdings" pitchFamily="2" charset="2"/>
        <a:buChar char="ü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fachada actua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988840"/>
            <a:ext cx="8064896" cy="27363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55576" y="836712"/>
            <a:ext cx="770136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2pPr marL="0" lvl="1" algn="ctr" eaLnBrk="0" hangingPunct="0">
              <a:buClr>
                <a:srgbClr val="E2B200"/>
              </a:buClr>
              <a:buSzPct val="100000"/>
              <a:defRPr sz="3200" b="1" ker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/>
            <a:r>
              <a:rPr lang="es-EC" dirty="0">
                <a:solidFill>
                  <a:srgbClr val="FFC000"/>
                </a:solidFill>
              </a:rPr>
              <a:t>PRODUCTO INTEGRADOR DEL C.E.M.A 69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38770" y="3933056"/>
            <a:ext cx="75656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90000"/>
              </a:lnSpc>
              <a:buClr>
                <a:srgbClr val="E2B200"/>
              </a:buClr>
              <a:buSzPct val="100000"/>
              <a:defRPr/>
            </a:pPr>
            <a:r>
              <a:rPr lang="es-ES" sz="20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Rendir mucho, exteriorizarse poco, ser más que parecer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F1B0E5D-E5D1-4CC7-89C2-179F83D636E0}"/>
              </a:ext>
            </a:extLst>
          </p:cNvPr>
          <p:cNvSpPr txBox="1">
            <a:spLocks/>
          </p:cNvSpPr>
          <p:nvPr/>
        </p:nvSpPr>
        <p:spPr bwMode="auto">
          <a:xfrm>
            <a:off x="649308" y="170637"/>
            <a:ext cx="78831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2pPr marL="0" lvl="1" algn="ctr" eaLnBrk="0" hangingPunct="0">
              <a:buClr>
                <a:srgbClr val="E2B200"/>
              </a:buClr>
              <a:buSzPct val="100000"/>
              <a:defRPr sz="3200" b="1" ker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defRPr>
            </a:lvl2pPr>
          </a:lstStyle>
          <a:p>
            <a:pPr lvl="1"/>
            <a:r>
              <a:rPr lang="es-CO" sz="2800" dirty="0"/>
              <a:t>ACADEMIA DE GUERRA DEL EJÉRCITO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A96F2BBB-023B-45FF-B231-90489AC3257A}"/>
              </a:ext>
            </a:extLst>
          </p:cNvPr>
          <p:cNvSpPr txBox="1">
            <a:spLocks/>
          </p:cNvSpPr>
          <p:nvPr/>
        </p:nvSpPr>
        <p:spPr>
          <a:xfrm>
            <a:off x="11241" y="4869160"/>
            <a:ext cx="9144000" cy="1673352"/>
          </a:xfrm>
          <a:prstGeom prst="rect">
            <a:avLst/>
          </a:prstGeom>
          <a:solidFill>
            <a:srgbClr val="000000">
              <a:alpha val="70000"/>
            </a:srgbClr>
          </a:solidFill>
          <a:scene3d>
            <a:camera prst="orthographicFront"/>
            <a:lightRig rig="threePt" dir="t">
              <a:rot lat="0" lon="0" rev="4800000"/>
            </a:lightRig>
          </a:scene3d>
          <a:sp3d>
            <a:bevelB prst="relaxedInset"/>
          </a:sp3d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TEMA: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lang="es-CO" sz="2000" dirty="0">
                <a:solidFill>
                  <a:sysClr val="window" lastClr="FFFFFF"/>
                </a:solidFill>
                <a:latin typeface="Corbel"/>
              </a:rPr>
              <a:t> </a:t>
            </a:r>
            <a:r>
              <a:rPr lang="es-CO" sz="2000" dirty="0">
                <a:solidFill>
                  <a:sysClr val="window" lastClr="FFFFFF"/>
                </a:solidFill>
                <a:latin typeface="Arial Black" panose="020B0A04020102020204" pitchFamily="34" charset="0"/>
              </a:rPr>
              <a:t>“LAS FUERZAS ARMADAS EN EL CONTROL DE LA MINERÍA ILEGAL (Estadísticas y lecciones aprendidas)”</a:t>
            </a:r>
          </a:p>
          <a:p>
            <a:pPr lvl="1" algn="ctr"/>
            <a:r>
              <a:rPr lang="es-EC" sz="2000" dirty="0">
                <a:solidFill>
                  <a:srgbClr val="FFC000"/>
                </a:solidFill>
              </a:rPr>
              <a:t>MAYO. JUAN GONZÁLEZ C.</a:t>
            </a:r>
          </a:p>
          <a:p>
            <a:pPr lvl="1" algn="ctr"/>
            <a:r>
              <a:rPr lang="es-CO" sz="2000" dirty="0">
                <a:solidFill>
                  <a:srgbClr val="FFC000"/>
                </a:solidFill>
              </a:rPr>
              <a:t>M</a:t>
            </a:r>
            <a:r>
              <a:rPr lang="es-EC" sz="2000" dirty="0">
                <a:solidFill>
                  <a:srgbClr val="FFC000"/>
                </a:solidFill>
              </a:rPr>
              <a:t>AYO. OSCAR CASTRO G.</a:t>
            </a:r>
            <a:endParaRPr lang="es-EC" sz="2800" dirty="0">
              <a:solidFill>
                <a:srgbClr val="FFC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endParaRPr lang="es-CO" sz="2000" dirty="0">
              <a:solidFill>
                <a:sysClr val="window" lastClr="FFFFFF"/>
              </a:solidFill>
              <a:latin typeface="Arial Black" panose="020B0A04020102020204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D00">
                    <a:satMod val="1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AD00">
                    <a:satMod val="1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49329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179512" y="106338"/>
            <a:ext cx="8507288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2.3, 2.4 Hipótesis y Variables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xmlns="" id="{FD71D9BE-64A4-4CFF-9185-1DD5C9900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069455"/>
              </p:ext>
            </p:extLst>
          </p:nvPr>
        </p:nvGraphicFramePr>
        <p:xfrm>
          <a:off x="179512" y="3212976"/>
          <a:ext cx="8728877" cy="346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3">
            <a:extLst>
              <a:ext uri="{FF2B5EF4-FFF2-40B4-BE49-F238E27FC236}">
                <a16:creationId xmlns:a16="http://schemas.microsoft.com/office/drawing/2014/main" xmlns="" id="{AB0A90C0-CEC7-41D0-B069-64A5E4000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543336"/>
              </p:ext>
            </p:extLst>
          </p:nvPr>
        </p:nvGraphicFramePr>
        <p:xfrm>
          <a:off x="555461" y="1484788"/>
          <a:ext cx="8352928" cy="166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53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CAPÍTULO III.-  3.1 Metodología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E1F37FD-51C3-4FA0-A0F9-4E762BC3E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778066"/>
              </p:ext>
            </p:extLst>
          </p:nvPr>
        </p:nvGraphicFramePr>
        <p:xfrm>
          <a:off x="107504" y="1124744"/>
          <a:ext cx="9144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17A931DF-E6A5-4689-96D8-CB86F799BD55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3.2, 3.3 Marco metodológico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17A931DF-E6A5-4689-96D8-CB86F799BD55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B88AB850-9129-41FB-83E1-FB0068452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101907"/>
              </p:ext>
            </p:extLst>
          </p:nvPr>
        </p:nvGraphicFramePr>
        <p:xfrm>
          <a:off x="2276648" y="10560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FCB0267-EBBD-4019-8392-59F77280E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554511"/>
            <a:ext cx="3312368" cy="43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 descr="E:\fachada ac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582" y="903496"/>
            <a:ext cx="8410835" cy="55857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8" name="Shape 278"/>
          <p:cNvSpPr/>
          <p:nvPr/>
        </p:nvSpPr>
        <p:spPr>
          <a:xfrm>
            <a:off x="1349896" y="1189280"/>
            <a:ext cx="6444208" cy="395790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48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r>
              <a:rPr lang="en-US" sz="4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GRACIAS POR SU ATENCIÓN”</a:t>
            </a:r>
            <a:endParaRPr sz="48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99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5DEB1-5C02-462C-946D-DEB7B3FF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51"/>
            <a:ext cx="8229600" cy="854967"/>
          </a:xfrm>
        </p:spPr>
        <p:txBody>
          <a:bodyPr>
            <a:no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SUMARIO</a:t>
            </a:r>
            <a:r>
              <a:rPr lang="es-ES" sz="36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FA2FC2C-D753-46E5-8ABA-73223C09BCB2}"/>
              </a:ext>
            </a:extLst>
          </p:cNvPr>
          <p:cNvSpPr txBox="1">
            <a:spLocks/>
          </p:cNvSpPr>
          <p:nvPr/>
        </p:nvSpPr>
        <p:spPr>
          <a:xfrm>
            <a:off x="4343400" y="926539"/>
            <a:ext cx="4800600" cy="5931461"/>
          </a:xfrm>
          <a:prstGeom prst="rect">
            <a:avLst/>
          </a:prstGeom>
          <a:solidFill>
            <a:schemeClr val="tx1"/>
          </a:solidFill>
          <a:ln w="48000" cap="flat" cmpd="thickThin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4864" tIns="91440"/>
          <a:lstStyle/>
          <a:p>
            <a:pPr marL="1174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b="1" dirty="0">
                <a:solidFill>
                  <a:srgbClr val="FFFF66"/>
                </a:solidFill>
              </a:rPr>
              <a:t>CAPÍTULO I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1.  Problema 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1.1 Antecedentes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1.2 Planteamiento del problema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1.3 Interrogantes de Investigación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1.4 Objetivos de investigación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1.5 Justificación     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727075" indent="-6096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Corbel" pitchFamily="34" charset="0"/>
              <a:buNone/>
              <a:defRPr/>
            </a:pPr>
            <a:r>
              <a:rPr lang="es-ES" b="1" dirty="0">
                <a:solidFill>
                  <a:srgbClr val="FFFF66"/>
                </a:solidFill>
              </a:rPr>
              <a:t>CAPÍTULO II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2. </a:t>
            </a:r>
            <a:r>
              <a:rPr lang="es-CO" sz="1600" b="1" dirty="0">
                <a:solidFill>
                  <a:schemeClr val="bg1"/>
                </a:solidFill>
              </a:rPr>
              <a:t>Marco referencial, teórico y conceptual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2.1 Marco teórico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2.2 Marco conceptual</a:t>
            </a:r>
          </a:p>
          <a:p>
            <a:pPr marL="633413" lvl="1" indent="-5445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2.3 Hipótesis</a:t>
            </a:r>
          </a:p>
          <a:p>
            <a:pPr marL="811213" lvl="1" indent="-7223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 2.4 Sistema y Operacionalización de  variables.  </a:t>
            </a:r>
          </a:p>
          <a:p>
            <a:pPr marL="811213" lvl="1" indent="-722313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endParaRPr lang="es-ES" b="1" dirty="0">
              <a:solidFill>
                <a:srgbClr val="FFFF66"/>
              </a:solidFill>
            </a:endParaRPr>
          </a:p>
          <a:p>
            <a:pPr marL="1174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b="1" dirty="0">
                <a:solidFill>
                  <a:srgbClr val="FFFF66"/>
                </a:solidFill>
              </a:rPr>
              <a:t>CAPÍTULO III</a:t>
            </a:r>
          </a:p>
          <a:p>
            <a:pPr marL="1174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rgbClr val="FFFF66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3. Marco Metodológico </a:t>
            </a:r>
          </a:p>
          <a:p>
            <a:pPr marL="117475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defRPr/>
            </a:pPr>
            <a:r>
              <a:rPr lang="es-ES" sz="1600" b="1" dirty="0">
                <a:solidFill>
                  <a:schemeClr val="bg1"/>
                </a:solidFill>
              </a:rPr>
              <a:t>     3.1 Tipo, Método y Técnica de Investigación</a:t>
            </a:r>
          </a:p>
          <a:p>
            <a:pPr marL="990600" lvl="1" indent="-725488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Corbel" pitchFamily="34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</a:rPr>
              <a:t>   3.2 Población y  Muestra </a:t>
            </a:r>
          </a:p>
          <a:p>
            <a:pPr marL="990600" lvl="1" indent="-725488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Corbel" pitchFamily="34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</a:rPr>
              <a:t>   3.3 </a:t>
            </a:r>
            <a:r>
              <a:rPr lang="es-CO" sz="1600" b="1" dirty="0">
                <a:solidFill>
                  <a:schemeClr val="bg1"/>
                </a:solidFill>
              </a:rPr>
              <a:t>Instrumentos de recolección y</a:t>
            </a:r>
          </a:p>
          <a:p>
            <a:pPr marL="990600" lvl="1" indent="-725488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Corbel" pitchFamily="34" charset="0"/>
              <a:buNone/>
              <a:defRPr/>
            </a:pPr>
            <a:r>
              <a:rPr lang="es-CO" sz="1600" b="1" dirty="0">
                <a:solidFill>
                  <a:schemeClr val="bg1"/>
                </a:solidFill>
              </a:rPr>
              <a:t>         confiabilidad y validez.</a:t>
            </a:r>
          </a:p>
          <a:p>
            <a:pPr marL="990600" lvl="1" indent="-725488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Corbel" pitchFamily="34" charset="0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727075" indent="-6096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Corbel" pitchFamily="34" charset="0"/>
              <a:buNone/>
              <a:defRPr/>
            </a:pPr>
            <a:r>
              <a:rPr lang="es-ES" b="1" dirty="0">
                <a:solidFill>
                  <a:srgbClr val="FFFF66"/>
                </a:solidFill>
              </a:rPr>
              <a:t>	</a:t>
            </a:r>
            <a:endParaRPr lang="es-PE" b="1" dirty="0">
              <a:solidFill>
                <a:srgbClr val="FFFF6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E8C181C-732E-46B3-BACF-2903EC2F7979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ejercitoecuatoriano.mil.ec/wp-content/uploads/2018/03/bs56_mineria_ilegal_4.jpg">
            <a:extLst>
              <a:ext uri="{FF2B5EF4-FFF2-40B4-BE49-F238E27FC236}">
                <a16:creationId xmlns:a16="http://schemas.microsoft.com/office/drawing/2014/main" xmlns="" id="{2CD45C64-43C7-49FE-A2E1-9C9E1B11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343400" cy="59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2F90703F-7234-429B-835B-60B27438B463}"/>
              </a:ext>
            </a:extLst>
          </p:cNvPr>
          <p:cNvCxnSpPr>
            <a:cxnSpLocks/>
          </p:cNvCxnSpPr>
          <p:nvPr/>
        </p:nvCxnSpPr>
        <p:spPr>
          <a:xfrm>
            <a:off x="-36512" y="908720"/>
            <a:ext cx="9180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  <a:effectLst/>
        </p:spPr>
        <p:txBody>
          <a:bodyPr>
            <a:no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Problemas que la minería ilegal produce al medio ambiente:</a:t>
            </a:r>
            <a:endParaRPr lang="es-EC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92F409D-B4AA-41A7-A659-00028E9C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287873"/>
            <a:ext cx="7823718" cy="2717191"/>
          </a:xfrm>
          <a:prstGeom prst="rect">
            <a:avLst/>
          </a:prstGeom>
        </p:spPr>
      </p:pic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xmlns="" id="{FDF97EE8-D87E-483C-8523-EAA53BCF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25" y="1287872"/>
            <a:ext cx="7031293" cy="27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>
            <a:extLst>
              <a:ext uri="{FF2B5EF4-FFF2-40B4-BE49-F238E27FC236}">
                <a16:creationId xmlns:a16="http://schemas.microsoft.com/office/drawing/2014/main" xmlns="" id="{595E1C9B-308D-4335-ADC7-A6076A2D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287867"/>
            <a:ext cx="6223818" cy="27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xmlns="" id="{0B037E02-6863-4A5D-809C-DD783D32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4" y="1287869"/>
            <a:ext cx="5530643" cy="27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 relacionada">
            <a:extLst>
              <a:ext uri="{FF2B5EF4-FFF2-40B4-BE49-F238E27FC236}">
                <a16:creationId xmlns:a16="http://schemas.microsoft.com/office/drawing/2014/main" xmlns="" id="{4EF56183-6268-4D46-A34B-792992F0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96" y="1287869"/>
            <a:ext cx="4613721" cy="27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para criminalidad por mineria ilegal en ecuador">
            <a:extLst>
              <a:ext uri="{FF2B5EF4-FFF2-40B4-BE49-F238E27FC236}">
                <a16:creationId xmlns:a16="http://schemas.microsoft.com/office/drawing/2014/main" xmlns="" id="{B5CEBEEA-B814-4617-BB3E-943B8708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2" y="1287865"/>
            <a:ext cx="3760836" cy="27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 de texto 8">
            <a:extLst>
              <a:ext uri="{FF2B5EF4-FFF2-40B4-BE49-F238E27FC236}">
                <a16:creationId xmlns:a16="http://schemas.microsoft.com/office/drawing/2014/main" xmlns="" id="{53306AEB-A299-4F16-A629-6B3F7A11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883" y="5607521"/>
            <a:ext cx="3438525" cy="48577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ÁMBITO INTERNO</a:t>
            </a:r>
            <a:endParaRPr kumimoji="0" lang="es-ES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 de texto 11">
            <a:extLst>
              <a:ext uri="{FF2B5EF4-FFF2-40B4-BE49-F238E27FC236}">
                <a16:creationId xmlns:a16="http://schemas.microsoft.com/office/drawing/2014/main" xmlns="" id="{850DEFC8-FB28-42C6-A186-1388B021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883" y="5064596"/>
            <a:ext cx="3438525" cy="571500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2000"/>
          </a:p>
        </p:txBody>
      </p:sp>
      <p:sp>
        <p:nvSpPr>
          <p:cNvPr id="14" name="Cuadro de texto 9">
            <a:extLst>
              <a:ext uri="{FF2B5EF4-FFF2-40B4-BE49-F238E27FC236}">
                <a16:creationId xmlns:a16="http://schemas.microsoft.com/office/drawing/2014/main" xmlns="" id="{B4643F30-CC1D-4575-A3E2-CE791FF79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883" y="4607396"/>
            <a:ext cx="3438525" cy="48577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SEGURIDAD Y DEFENSA</a:t>
            </a:r>
            <a:endParaRPr kumimoji="0" lang="es-ES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xmlns="" id="{0E0DB94A-0A5D-47D3-831B-AA609A8D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508" y="5999970"/>
            <a:ext cx="3771900" cy="48577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s-CO" alt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FUERZAS ARMADAS EN EL CONTROL DE LA MINERIA ILEGAL (Estadísticas y lecciones aprendidas)</a:t>
            </a:r>
            <a:endParaRPr kumimoji="0" lang="es-ES" altLang="es-EC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10">
            <a:extLst>
              <a:ext uri="{FF2B5EF4-FFF2-40B4-BE49-F238E27FC236}">
                <a16:creationId xmlns:a16="http://schemas.microsoft.com/office/drawing/2014/main" xmlns="" id="{B4CE2B95-5E28-41A8-8080-C6200CA2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883" y="4150196"/>
            <a:ext cx="3438525" cy="48577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CIENCIA MILITAR</a:t>
            </a:r>
            <a:endParaRPr kumimoji="0" lang="es-ES" altLang="es-EC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Diagrama 12">
            <a:extLst>
              <a:ext uri="{FF2B5EF4-FFF2-40B4-BE49-F238E27FC236}">
                <a16:creationId xmlns:a16="http://schemas.microsoft.com/office/drawing/2014/main" xmlns="" id="{A9AA05A6-B0FC-46BD-A4D6-96592B026A7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8405"/>
            <a:ext cx="3541713" cy="28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>
            <a:extLst>
              <a:ext uri="{FF2B5EF4-FFF2-40B4-BE49-F238E27FC236}">
                <a16:creationId xmlns:a16="http://schemas.microsoft.com/office/drawing/2014/main" xmlns="" id="{BB5472A8-AC2C-47AA-9DED-37B62C92790A}"/>
              </a:ext>
            </a:extLst>
          </p:cNvPr>
          <p:cNvSpPr txBox="1">
            <a:spLocks/>
          </p:cNvSpPr>
          <p:nvPr/>
        </p:nvSpPr>
        <p:spPr bwMode="auto">
          <a:xfrm>
            <a:off x="362795" y="4445485"/>
            <a:ext cx="3129085" cy="22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r>
              <a:rPr lang="es-EC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Líneas de investigación</a:t>
            </a:r>
          </a:p>
          <a:p>
            <a:r>
              <a:rPr lang="es-CO" sz="1800" b="1" kern="0" dirty="0">
                <a:solidFill>
                  <a:schemeClr val="tx1"/>
                </a:solidFill>
                <a:latin typeface="+mn-lt"/>
              </a:rPr>
              <a:t>Eje ordenador de la actividad de investigación: </a:t>
            </a:r>
            <a:endParaRPr lang="es-EC" sz="1800" b="1" kern="0" dirty="0">
              <a:solidFill>
                <a:schemeClr val="tx1"/>
              </a:solidFill>
              <a:latin typeface="+mn-lt"/>
            </a:endParaRPr>
          </a:p>
          <a:p>
            <a:endParaRPr lang="es-EC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CAPÍTULO I.-  1. Problema 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1.2 Planteamiento del problema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">
            <a:extLst>
              <a:ext uri="{FF2B5EF4-FFF2-40B4-BE49-F238E27FC236}">
                <a16:creationId xmlns:a16="http://schemas.microsoft.com/office/drawing/2014/main" xmlns="" id="{5D39B839-D660-4A0D-92C1-8BA7E2862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472565"/>
              </p:ext>
            </p:extLst>
          </p:nvPr>
        </p:nvGraphicFramePr>
        <p:xfrm>
          <a:off x="446856" y="1431159"/>
          <a:ext cx="8229600" cy="466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1.4 Objetivos de Investigación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4C86E55-0411-4377-B0A4-223A2771D8B5}"/>
              </a:ext>
            </a:extLst>
          </p:cNvPr>
          <p:cNvSpPr/>
          <p:nvPr/>
        </p:nvSpPr>
        <p:spPr>
          <a:xfrm>
            <a:off x="457201" y="1052736"/>
            <a:ext cx="3648148" cy="567489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4EE8917-0F6A-4A92-925C-C2FE1EBCB261}"/>
              </a:ext>
            </a:extLst>
          </p:cNvPr>
          <p:cNvSpPr/>
          <p:nvPr/>
        </p:nvSpPr>
        <p:spPr>
          <a:xfrm>
            <a:off x="4105347" y="1052736"/>
            <a:ext cx="4581451" cy="567489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22C8A0E7-520B-4AB8-87C5-7E16D082E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941527"/>
              </p:ext>
            </p:extLst>
          </p:nvPr>
        </p:nvGraphicFramePr>
        <p:xfrm>
          <a:off x="-180528" y="1494264"/>
          <a:ext cx="8927976" cy="524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7F70D80-FC4A-4BDD-8B51-28F6D06A452F}"/>
              </a:ext>
            </a:extLst>
          </p:cNvPr>
          <p:cNvSpPr txBox="1"/>
          <p:nvPr/>
        </p:nvSpPr>
        <p:spPr>
          <a:xfrm>
            <a:off x="1475656" y="1124744"/>
            <a:ext cx="212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Objetivo general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9AFF83C-0AEA-45E1-B889-8635685E3D9E}"/>
              </a:ext>
            </a:extLst>
          </p:cNvPr>
          <p:cNvSpPr txBox="1"/>
          <p:nvPr/>
        </p:nvSpPr>
        <p:spPr>
          <a:xfrm>
            <a:off x="5004048" y="1124744"/>
            <a:ext cx="262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42856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1.5 Justificación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3">
            <a:extLst>
              <a:ext uri="{FF2B5EF4-FFF2-40B4-BE49-F238E27FC236}">
                <a16:creationId xmlns:a16="http://schemas.microsoft.com/office/drawing/2014/main" xmlns="" id="{9AB5684D-6DB2-4329-9DA4-EC62CC07B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992659"/>
              </p:ext>
            </p:extLst>
          </p:nvPr>
        </p:nvGraphicFramePr>
        <p:xfrm>
          <a:off x="293936" y="1196752"/>
          <a:ext cx="8128000" cy="367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7118B94-5C30-4965-AFB9-6D1C91658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074" y="4365104"/>
            <a:ext cx="3462828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CAPÍTULO II.-  2. Marco Teórico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8">
            <a:extLst>
              <a:ext uri="{FF2B5EF4-FFF2-40B4-BE49-F238E27FC236}">
                <a16:creationId xmlns:a16="http://schemas.microsoft.com/office/drawing/2014/main" xmlns="" id="{BD93A4F0-F902-4DF9-8BC8-5F1292FD1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59713"/>
              </p:ext>
            </p:extLst>
          </p:nvPr>
        </p:nvGraphicFramePr>
        <p:xfrm>
          <a:off x="2987824" y="1196752"/>
          <a:ext cx="6172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1D27772-E897-4563-B730-D57A90EE3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96752"/>
            <a:ext cx="3888431" cy="52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2.1 Antecedentes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xmlns="" id="{E4820C2D-309F-489D-883C-9B4121DD178F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>
            <a:extLst>
              <a:ext uri="{FF2B5EF4-FFF2-40B4-BE49-F238E27FC236}">
                <a16:creationId xmlns:a16="http://schemas.microsoft.com/office/drawing/2014/main" xmlns="" id="{BD015DF5-ED54-463A-9653-A971DF89C2AF}"/>
              </a:ext>
            </a:extLst>
          </p:cNvPr>
          <p:cNvSpPr txBox="1">
            <a:spLocks/>
          </p:cNvSpPr>
          <p:nvPr/>
        </p:nvSpPr>
        <p:spPr>
          <a:xfrm>
            <a:off x="2348609" y="954711"/>
            <a:ext cx="6535342" cy="10341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 de FF.AA. 2015-2017 del</a:t>
            </a:r>
            <a:br>
              <a:rPr lang="es-ES_tradnl" sz="2400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s-EC" sz="2400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control de la minería no autorizada.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2DA87F1-85B5-4339-A705-D735166FB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670" b="1018"/>
          <a:stretch/>
        </p:blipFill>
        <p:spPr>
          <a:xfrm>
            <a:off x="2348608" y="1628800"/>
            <a:ext cx="6535343" cy="5217951"/>
          </a:xfrm>
          <a:prstGeom prst="rect">
            <a:avLst/>
          </a:prstGeom>
        </p:spPr>
      </p:pic>
      <p:sp>
        <p:nvSpPr>
          <p:cNvPr id="26" name="5 Redondear rectángulo de esquina diagonal">
            <a:extLst>
              <a:ext uri="{FF2B5EF4-FFF2-40B4-BE49-F238E27FC236}">
                <a16:creationId xmlns:a16="http://schemas.microsoft.com/office/drawing/2014/main" xmlns="" id="{A5EE0C10-3F32-4FD0-B316-CCDB7BEFC70B}"/>
              </a:ext>
            </a:extLst>
          </p:cNvPr>
          <p:cNvSpPr/>
          <p:nvPr/>
        </p:nvSpPr>
        <p:spPr>
          <a:xfrm>
            <a:off x="7773655" y="1915093"/>
            <a:ext cx="1330041" cy="718666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5 Redondear rectángulo de esquina diagonal">
            <a:extLst>
              <a:ext uri="{FF2B5EF4-FFF2-40B4-BE49-F238E27FC236}">
                <a16:creationId xmlns:a16="http://schemas.microsoft.com/office/drawing/2014/main" xmlns="" id="{40DDFF36-DDB6-4982-B0E7-86D1087F009C}"/>
              </a:ext>
            </a:extLst>
          </p:cNvPr>
          <p:cNvSpPr/>
          <p:nvPr/>
        </p:nvSpPr>
        <p:spPr>
          <a:xfrm>
            <a:off x="7773655" y="2707181"/>
            <a:ext cx="1330041" cy="718666"/>
          </a:xfrm>
          <a:prstGeom prst="round2DiagRect">
            <a:avLst>
              <a:gd name="adj1" fmla="val 0"/>
              <a:gd name="adj2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5 Redondear rectángulo de esquina diagonal">
            <a:extLst>
              <a:ext uri="{FF2B5EF4-FFF2-40B4-BE49-F238E27FC236}">
                <a16:creationId xmlns:a16="http://schemas.microsoft.com/office/drawing/2014/main" xmlns="" id="{16F7EA60-77BE-415D-8948-BFBFB41399E7}"/>
              </a:ext>
            </a:extLst>
          </p:cNvPr>
          <p:cNvSpPr/>
          <p:nvPr/>
        </p:nvSpPr>
        <p:spPr>
          <a:xfrm>
            <a:off x="7773655" y="3499269"/>
            <a:ext cx="1330041" cy="718666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5 Redondear rectángulo de esquina diagonal">
            <a:extLst>
              <a:ext uri="{FF2B5EF4-FFF2-40B4-BE49-F238E27FC236}">
                <a16:creationId xmlns:a16="http://schemas.microsoft.com/office/drawing/2014/main" xmlns="" id="{D887714D-9789-4EEC-B7F1-47DC95B4F481}"/>
              </a:ext>
            </a:extLst>
          </p:cNvPr>
          <p:cNvSpPr/>
          <p:nvPr/>
        </p:nvSpPr>
        <p:spPr>
          <a:xfrm>
            <a:off x="7773655" y="4291357"/>
            <a:ext cx="1330041" cy="718666"/>
          </a:xfrm>
          <a:prstGeom prst="round2DiagRect">
            <a:avLst>
              <a:gd name="adj1" fmla="val 0"/>
              <a:gd name="adj2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29 Abrir llave">
            <a:extLst>
              <a:ext uri="{FF2B5EF4-FFF2-40B4-BE49-F238E27FC236}">
                <a16:creationId xmlns:a16="http://schemas.microsoft.com/office/drawing/2014/main" xmlns="" id="{8F98327D-C3D1-4FC0-8498-58F3CA75E8BE}"/>
              </a:ext>
            </a:extLst>
          </p:cNvPr>
          <p:cNvSpPr/>
          <p:nvPr/>
        </p:nvSpPr>
        <p:spPr>
          <a:xfrm rot="16200000">
            <a:off x="1283903" y="4957377"/>
            <a:ext cx="539256" cy="3300634"/>
          </a:xfrm>
          <a:prstGeom prst="leftBracket">
            <a:avLst>
              <a:gd name="adj" fmla="val 228771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64000">
                <a:sysClr val="windowText" lastClr="000000">
                  <a:lumMod val="100000"/>
                  <a:alpha val="3000"/>
                </a:sysClr>
              </a:gs>
              <a:gs pos="100000">
                <a:sysClr val="windowText" lastClr="000000">
                  <a:alpha val="24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29 Abrir llave">
            <a:extLst>
              <a:ext uri="{FF2B5EF4-FFF2-40B4-BE49-F238E27FC236}">
                <a16:creationId xmlns:a16="http://schemas.microsoft.com/office/drawing/2014/main" xmlns="" id="{1C60A9AC-55BA-4AA7-9483-43298392D5DC}"/>
              </a:ext>
            </a:extLst>
          </p:cNvPr>
          <p:cNvSpPr/>
          <p:nvPr/>
        </p:nvSpPr>
        <p:spPr>
          <a:xfrm rot="5400000" flipV="1">
            <a:off x="1399395" y="2999381"/>
            <a:ext cx="539258" cy="3300634"/>
          </a:xfrm>
          <a:prstGeom prst="leftBracket">
            <a:avLst>
              <a:gd name="adj" fmla="val 228771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64000">
                <a:sysClr val="windowText" lastClr="000000">
                  <a:lumMod val="100000"/>
                  <a:alpha val="3000"/>
                </a:sysClr>
              </a:gs>
              <a:gs pos="100000">
                <a:sysClr val="windowText" lastClr="000000">
                  <a:alpha val="24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1 Elipse">
            <a:extLst>
              <a:ext uri="{FF2B5EF4-FFF2-40B4-BE49-F238E27FC236}">
                <a16:creationId xmlns:a16="http://schemas.microsoft.com/office/drawing/2014/main" xmlns="" id="{676B41A5-6B7D-4397-BE08-6D25068722B6}"/>
              </a:ext>
            </a:extLst>
          </p:cNvPr>
          <p:cNvSpPr/>
          <p:nvPr/>
        </p:nvSpPr>
        <p:spPr>
          <a:xfrm>
            <a:off x="323528" y="992866"/>
            <a:ext cx="1576074" cy="1406181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46 Flecha abajo">
            <a:extLst>
              <a:ext uri="{FF2B5EF4-FFF2-40B4-BE49-F238E27FC236}">
                <a16:creationId xmlns:a16="http://schemas.microsoft.com/office/drawing/2014/main" xmlns="" id="{7DE258BF-6C85-40EF-9DFF-E6C920023E4D}"/>
              </a:ext>
            </a:extLst>
          </p:cNvPr>
          <p:cNvSpPr/>
          <p:nvPr/>
        </p:nvSpPr>
        <p:spPr>
          <a:xfrm rot="10800000" flipV="1">
            <a:off x="899593" y="2555062"/>
            <a:ext cx="443073" cy="315816"/>
          </a:xfrm>
          <a:prstGeom prst="downArrow">
            <a:avLst>
              <a:gd name="adj1" fmla="val 52706"/>
              <a:gd name="adj2" fmla="val 55325"/>
            </a:avLst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BEAF6008-F05F-4D44-88A0-3A71D21B4114}"/>
              </a:ext>
            </a:extLst>
          </p:cNvPr>
          <p:cNvSpPr/>
          <p:nvPr/>
        </p:nvSpPr>
        <p:spPr>
          <a:xfrm>
            <a:off x="-39936" y="4072715"/>
            <a:ext cx="2575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Instituciones participantes: </a:t>
            </a:r>
            <a:endParaRPr lang="es-EC" sz="16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46 Flecha abajo">
            <a:extLst>
              <a:ext uri="{FF2B5EF4-FFF2-40B4-BE49-F238E27FC236}">
                <a16:creationId xmlns:a16="http://schemas.microsoft.com/office/drawing/2014/main" xmlns="" id="{6DDE197C-5E85-432C-A3BF-375F641F9452}"/>
              </a:ext>
            </a:extLst>
          </p:cNvPr>
          <p:cNvSpPr/>
          <p:nvPr/>
        </p:nvSpPr>
        <p:spPr>
          <a:xfrm rot="10800000" flipV="1">
            <a:off x="899592" y="3832507"/>
            <a:ext cx="443073" cy="315816"/>
          </a:xfrm>
          <a:prstGeom prst="downArrow">
            <a:avLst>
              <a:gd name="adj1" fmla="val 52706"/>
              <a:gd name="adj2" fmla="val 55325"/>
            </a:avLst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A71C08F3-F0B4-4A79-835D-FD52EDCBB2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/>
          <a:stretch/>
        </p:blipFill>
        <p:spPr>
          <a:xfrm>
            <a:off x="107505" y="4795412"/>
            <a:ext cx="1223127" cy="48230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B6EE426-688F-4A0F-A0FD-160342D53F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033662"/>
            <a:ext cx="739311" cy="565622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34A8BB88-0B91-4BE7-A5A3-0AD171551DAA}"/>
              </a:ext>
            </a:extLst>
          </p:cNvPr>
          <p:cNvGrpSpPr/>
          <p:nvPr/>
        </p:nvGrpSpPr>
        <p:grpSpPr>
          <a:xfrm>
            <a:off x="-108520" y="5443483"/>
            <a:ext cx="3202200" cy="400973"/>
            <a:chOff x="157496" y="5194904"/>
            <a:chExt cx="3676780" cy="449418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xmlns="" id="{18E67FC1-1496-4914-96AF-811DDDF3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224" y="5206194"/>
              <a:ext cx="997561" cy="438128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xmlns="" id="{03DD89E6-43FC-4DC5-9A42-FD35F0336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03"/>
            <a:stretch/>
          </p:blipFill>
          <p:spPr>
            <a:xfrm>
              <a:off x="2594439" y="5203781"/>
              <a:ext cx="1239837" cy="423171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BB861EDF-E607-4C18-AA69-A1C7F45D5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80" b="23767"/>
            <a:stretch/>
          </p:blipFill>
          <p:spPr>
            <a:xfrm>
              <a:off x="157496" y="5194904"/>
              <a:ext cx="1400991" cy="432048"/>
            </a:xfrm>
            <a:prstGeom prst="rect">
              <a:avLst/>
            </a:prstGeom>
          </p:spPr>
        </p:pic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D24C99D3-C90F-4A2E-B9F0-94447ED744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97" y="6045416"/>
            <a:ext cx="594854" cy="53073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F6857295-FBDE-4FE5-93B6-DEF912AA546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4801" b="29840"/>
          <a:stretch/>
        </p:blipFill>
        <p:spPr>
          <a:xfrm>
            <a:off x="1315038" y="4800569"/>
            <a:ext cx="1713704" cy="416121"/>
          </a:xfrm>
          <a:prstGeom prst="rect">
            <a:avLst/>
          </a:prstGeom>
        </p:spPr>
      </p:pic>
      <p:sp>
        <p:nvSpPr>
          <p:cNvPr id="46" name="1 Título">
            <a:extLst>
              <a:ext uri="{FF2B5EF4-FFF2-40B4-BE49-F238E27FC236}">
                <a16:creationId xmlns:a16="http://schemas.microsoft.com/office/drawing/2014/main" xmlns="" id="{140DBE33-D317-496A-B37D-E36789345F6F}"/>
              </a:ext>
            </a:extLst>
          </p:cNvPr>
          <p:cNvSpPr txBox="1">
            <a:spLocks/>
          </p:cNvSpPr>
          <p:nvPr/>
        </p:nvSpPr>
        <p:spPr>
          <a:xfrm>
            <a:off x="467544" y="2923203"/>
            <a:ext cx="1326804" cy="798643"/>
          </a:xfrm>
          <a:prstGeom prst="ellipse">
            <a:avLst/>
          </a:prstGeom>
          <a:gradFill flip="none" rotWithShape="1">
            <a:gsLst>
              <a:gs pos="0">
                <a:srgbClr val="745300"/>
              </a:gs>
              <a:gs pos="25000">
                <a:srgbClr val="C08E10">
                  <a:shade val="67500"/>
                  <a:satMod val="115000"/>
                </a:srgbClr>
              </a:gs>
              <a:gs pos="100000">
                <a:srgbClr val="C08E1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CECMI</a:t>
            </a:r>
          </a:p>
        </p:txBody>
      </p:sp>
    </p:spTree>
    <p:extLst>
      <p:ext uri="{BB962C8B-B14F-4D97-AF65-F5344CB8AC3E}">
        <p14:creationId xmlns:p14="http://schemas.microsoft.com/office/powerpoint/2010/main" val="18763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056A38C-0CBF-4826-BD66-0FDA8A663456}"/>
              </a:ext>
            </a:extLst>
          </p:cNvPr>
          <p:cNvSpPr txBox="1">
            <a:spLocks/>
          </p:cNvSpPr>
          <p:nvPr/>
        </p:nvSpPr>
        <p:spPr bwMode="auto">
          <a:xfrm>
            <a:off x="457200" y="106338"/>
            <a:ext cx="8229600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Impact" pitchFamily="34" charset="0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s-ES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2.1 Antecedentes</a:t>
            </a:r>
            <a:r>
              <a:rPr lang="es-ES" sz="3600" kern="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s-PE" sz="3600" kern="0" dirty="0">
              <a:solidFill>
                <a:schemeClr val="accent1">
                  <a:satMod val="150000"/>
                </a:schemeClr>
              </a:solidFill>
            </a:endParaRP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xmlns="" id="{7F91D98D-2B6B-477C-90F3-0CE9303920F8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E8D3D254-BADB-4343-9121-27A576BEB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5949271"/>
          </a:xfrm>
          <a:prstGeom prst="rect">
            <a:avLst/>
          </a:prstGeom>
        </p:spPr>
      </p:pic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xmlns="" id="{CB065A12-72FF-4867-9AF4-3E7053A0EB45}"/>
              </a:ext>
            </a:extLst>
          </p:cNvPr>
          <p:cNvCxnSpPr/>
          <p:nvPr/>
        </p:nvCxnSpPr>
        <p:spPr>
          <a:xfrm>
            <a:off x="-36512" y="90872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xmlns="" id="{4A3BDA93-CE4E-4D57-81D8-2D2B853A2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4229"/>
              </p:ext>
            </p:extLst>
          </p:nvPr>
        </p:nvGraphicFramePr>
        <p:xfrm>
          <a:off x="-36512" y="4063401"/>
          <a:ext cx="3419031" cy="286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Tabla 48">
            <a:extLst>
              <a:ext uri="{FF2B5EF4-FFF2-40B4-BE49-F238E27FC236}">
                <a16:creationId xmlns:a16="http://schemas.microsoft.com/office/drawing/2014/main" xmlns="" id="{C2E3D406-3B5B-4F1D-BCDE-3FF791AF7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50262"/>
              </p:ext>
            </p:extLst>
          </p:nvPr>
        </p:nvGraphicFramePr>
        <p:xfrm>
          <a:off x="35316" y="980728"/>
          <a:ext cx="2897639" cy="3006835"/>
        </p:xfrm>
        <a:graphic>
          <a:graphicData uri="http://schemas.openxmlformats.org/drawingml/2006/table">
            <a:tbl>
              <a:tblPr/>
              <a:tblGrid>
                <a:gridCol w="1368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2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empleado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ejecutadas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Dragas </a:t>
                      </a:r>
                      <a:r>
                        <a:rPr lang="es-EC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</a:t>
                      </a:r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decomisadas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219170" rtl="0" eaLnBrk="1" fontAlgn="ctr" latinLnBrk="0" hangingPunct="1"/>
                      <a:r>
                        <a:rPr lang="es-EC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Personas aprehendidas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A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" name="1 Título">
            <a:extLst>
              <a:ext uri="{FF2B5EF4-FFF2-40B4-BE49-F238E27FC236}">
                <a16:creationId xmlns:a16="http://schemas.microsoft.com/office/drawing/2014/main" xmlns="" id="{DC52CDBB-8BAF-4703-AB9F-6765D459F6DC}"/>
              </a:ext>
            </a:extLst>
          </p:cNvPr>
          <p:cNvSpPr txBox="1">
            <a:spLocks/>
          </p:cNvSpPr>
          <p:nvPr/>
        </p:nvSpPr>
        <p:spPr>
          <a:xfrm>
            <a:off x="5940150" y="954711"/>
            <a:ext cx="3168354" cy="10341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0" dirty="0">
                <a:ln w="11430">
                  <a:noFill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 M.I FF.AA. 2015-2017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/>
            </a:r>
            <a:b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807</Words>
  <Application>Microsoft Office PowerPoint</Application>
  <PresentationFormat>Presentación en pantalla (4:3)</PresentationFormat>
  <Paragraphs>137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2_Diseño predeterminado</vt:lpstr>
      <vt:lpstr>Presentación de PowerPoint</vt:lpstr>
      <vt:lpstr>SUMARIO </vt:lpstr>
      <vt:lpstr>Problemas que la minería ilegal produce al medio ambiente: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CASTRO</cp:lastModifiedBy>
  <cp:revision>326</cp:revision>
  <dcterms:created xsi:type="dcterms:W3CDTF">2014-05-04T21:50:39Z</dcterms:created>
  <dcterms:modified xsi:type="dcterms:W3CDTF">2018-06-18T15:54:48Z</dcterms:modified>
</cp:coreProperties>
</file>