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0" r:id="rId8"/>
    <p:sldId id="263" r:id="rId9"/>
    <p:sldId id="264" r:id="rId10"/>
    <p:sldId id="268" r:id="rId11"/>
    <p:sldId id="269" r:id="rId12"/>
    <p:sldId id="270" r:id="rId13"/>
    <p:sldId id="271" r:id="rId14"/>
    <p:sldId id="265" r:id="rId15"/>
    <p:sldId id="266" r:id="rId16"/>
    <p:sldId id="267" r:id="rId17"/>
    <p:sldId id="274" r:id="rId18"/>
    <p:sldId id="285" r:id="rId19"/>
    <p:sldId id="278" r:id="rId20"/>
    <p:sldId id="280" r:id="rId21"/>
    <p:sldId id="281" r:id="rId22"/>
    <p:sldId id="282" r:id="rId23"/>
    <p:sldId id="279" r:id="rId24"/>
    <p:sldId id="283"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a:t>COMPETENCIA</a:t>
            </a:r>
            <a:r>
              <a:rPr lang="es-MX" baseline="0"/>
              <a:t> FONÉTICA </a:t>
            </a:r>
            <a:endParaRPr lang="es-MX"/>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MX"/>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'fonetica '!$A$2:$A$6</c:f>
              <c:strCache>
                <c:ptCount val="5"/>
                <c:pt idx="0">
                  <c:v>Muy buena </c:v>
                </c:pt>
                <c:pt idx="1">
                  <c:v>Buena</c:v>
                </c:pt>
                <c:pt idx="2">
                  <c:v>Regular </c:v>
                </c:pt>
                <c:pt idx="3">
                  <c:v>Mala</c:v>
                </c:pt>
                <c:pt idx="4">
                  <c:v>Muy mala </c:v>
                </c:pt>
              </c:strCache>
            </c:strRef>
          </c:cat>
          <c:val>
            <c:numRef>
              <c:f>'fonetica '!$B$2:$B$6</c:f>
              <c:numCache>
                <c:formatCode>General</c:formatCode>
                <c:ptCount val="5"/>
                <c:pt idx="0">
                  <c:v>7</c:v>
                </c:pt>
                <c:pt idx="1">
                  <c:v>4</c:v>
                </c:pt>
                <c:pt idx="2">
                  <c:v>0</c:v>
                </c:pt>
                <c:pt idx="3">
                  <c:v>0</c:v>
                </c:pt>
                <c:pt idx="4">
                  <c:v>0</c:v>
                </c:pt>
              </c:numCache>
            </c:numRef>
          </c:val>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'fonetica '!$A$2:$A$6</c:f>
              <c:strCache>
                <c:ptCount val="5"/>
                <c:pt idx="0">
                  <c:v>Muy buena </c:v>
                </c:pt>
                <c:pt idx="1">
                  <c:v>Buena</c:v>
                </c:pt>
                <c:pt idx="2">
                  <c:v>Regular </c:v>
                </c:pt>
                <c:pt idx="3">
                  <c:v>Mala</c:v>
                </c:pt>
                <c:pt idx="4">
                  <c:v>Muy mala </c:v>
                </c:pt>
              </c:strCache>
            </c:strRef>
          </c:cat>
          <c:val>
            <c:numRef>
              <c:f>'fonetica '!$C$2:$C$6</c:f>
              <c:numCache>
                <c:formatCode>General</c:formatCode>
                <c:ptCount val="5"/>
                <c:pt idx="0">
                  <c:v>64</c:v>
                </c:pt>
                <c:pt idx="1">
                  <c:v>36</c:v>
                </c:pt>
                <c:pt idx="2">
                  <c:v>0</c:v>
                </c:pt>
                <c:pt idx="3">
                  <c:v>0</c:v>
                </c:pt>
                <c:pt idx="4">
                  <c:v>0</c:v>
                </c:pt>
              </c:numCache>
            </c:numRef>
          </c:val>
        </c:ser>
        <c:dLbls>
          <c:dLblPos val="outEnd"/>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a:t>COMPETENCIA</a:t>
            </a:r>
            <a:r>
              <a:rPr lang="es-MX" baseline="0"/>
              <a:t> FONÉTICA </a:t>
            </a:r>
            <a:endParaRPr lang="es-MX"/>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MX"/>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'fonética '!$A$2:$A$6</c:f>
              <c:strCache>
                <c:ptCount val="5"/>
                <c:pt idx="0">
                  <c:v>Muy buena </c:v>
                </c:pt>
                <c:pt idx="1">
                  <c:v>Buena</c:v>
                </c:pt>
                <c:pt idx="2">
                  <c:v>Regular </c:v>
                </c:pt>
                <c:pt idx="3">
                  <c:v>Mala</c:v>
                </c:pt>
                <c:pt idx="4">
                  <c:v>Muy mala </c:v>
                </c:pt>
              </c:strCache>
            </c:strRef>
          </c:cat>
          <c:val>
            <c:numRef>
              <c:f>'fonética '!$B$2:$B$6</c:f>
              <c:numCache>
                <c:formatCode>General</c:formatCode>
                <c:ptCount val="5"/>
                <c:pt idx="0">
                  <c:v>0</c:v>
                </c:pt>
                <c:pt idx="1">
                  <c:v>3</c:v>
                </c:pt>
                <c:pt idx="2">
                  <c:v>8</c:v>
                </c:pt>
                <c:pt idx="3">
                  <c:v>0</c:v>
                </c:pt>
                <c:pt idx="4">
                  <c:v>0</c:v>
                </c:pt>
              </c:numCache>
            </c:numRef>
          </c:val>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'fonética '!$A$2:$A$6</c:f>
              <c:strCache>
                <c:ptCount val="5"/>
                <c:pt idx="0">
                  <c:v>Muy buena </c:v>
                </c:pt>
                <c:pt idx="1">
                  <c:v>Buena</c:v>
                </c:pt>
                <c:pt idx="2">
                  <c:v>Regular </c:v>
                </c:pt>
                <c:pt idx="3">
                  <c:v>Mala</c:v>
                </c:pt>
                <c:pt idx="4">
                  <c:v>Muy mala </c:v>
                </c:pt>
              </c:strCache>
            </c:strRef>
          </c:cat>
          <c:val>
            <c:numRef>
              <c:f>'fonética '!$C$2:$C$6</c:f>
              <c:numCache>
                <c:formatCode>General</c:formatCode>
                <c:ptCount val="5"/>
                <c:pt idx="0">
                  <c:v>0</c:v>
                </c:pt>
                <c:pt idx="1">
                  <c:v>27</c:v>
                </c:pt>
                <c:pt idx="2">
                  <c:v>73</c:v>
                </c:pt>
                <c:pt idx="3">
                  <c:v>0</c:v>
                </c:pt>
                <c:pt idx="4">
                  <c:v>0</c:v>
                </c:pt>
              </c:numCache>
            </c:numRef>
          </c:val>
        </c:ser>
        <c:dLbls>
          <c:dLblPos val="outEnd"/>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a:t>COMPETENCIA</a:t>
            </a:r>
            <a:r>
              <a:rPr lang="es-MX" baseline="0"/>
              <a:t> SINTÁCTICA </a:t>
            </a:r>
            <a:endParaRPr lang="es-MX"/>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MX"/>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dLbl>
              <c:idx val="4"/>
              <c:delete val="1"/>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'sintáctica '!$A$2:$A$6</c:f>
              <c:strCache>
                <c:ptCount val="5"/>
                <c:pt idx="0">
                  <c:v>Muy buena </c:v>
                </c:pt>
                <c:pt idx="1">
                  <c:v>Buena</c:v>
                </c:pt>
                <c:pt idx="2">
                  <c:v>Regular </c:v>
                </c:pt>
                <c:pt idx="3">
                  <c:v>Mala</c:v>
                </c:pt>
                <c:pt idx="4">
                  <c:v>Muy mala </c:v>
                </c:pt>
              </c:strCache>
            </c:strRef>
          </c:cat>
          <c:val>
            <c:numRef>
              <c:f>'sintáctica '!$B$2:$B$6</c:f>
              <c:numCache>
                <c:formatCode>General</c:formatCode>
                <c:ptCount val="5"/>
                <c:pt idx="0">
                  <c:v>8</c:v>
                </c:pt>
                <c:pt idx="1">
                  <c:v>3</c:v>
                </c:pt>
                <c:pt idx="2">
                  <c:v>0</c:v>
                </c:pt>
                <c:pt idx="3">
                  <c:v>0</c:v>
                </c:pt>
                <c:pt idx="4">
                  <c:v>0</c:v>
                </c:pt>
              </c:numCache>
            </c:numRef>
          </c:val>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'sintáctica '!$A$2:$A$6</c:f>
              <c:strCache>
                <c:ptCount val="5"/>
                <c:pt idx="0">
                  <c:v>Muy buena </c:v>
                </c:pt>
                <c:pt idx="1">
                  <c:v>Buena</c:v>
                </c:pt>
                <c:pt idx="2">
                  <c:v>Regular </c:v>
                </c:pt>
                <c:pt idx="3">
                  <c:v>Mala</c:v>
                </c:pt>
                <c:pt idx="4">
                  <c:v>Muy mala </c:v>
                </c:pt>
              </c:strCache>
            </c:strRef>
          </c:cat>
          <c:val>
            <c:numRef>
              <c:f>'sintáctica '!$C$2:$C$6</c:f>
              <c:numCache>
                <c:formatCode>General</c:formatCode>
                <c:ptCount val="5"/>
                <c:pt idx="0">
                  <c:v>73</c:v>
                </c:pt>
                <c:pt idx="1">
                  <c:v>27</c:v>
                </c:pt>
                <c:pt idx="2">
                  <c:v>0</c:v>
                </c:pt>
                <c:pt idx="3">
                  <c:v>0</c:v>
                </c:pt>
                <c:pt idx="4">
                  <c:v>0</c:v>
                </c:pt>
              </c:numCache>
            </c:numRef>
          </c:val>
        </c:ser>
        <c:dLbls>
          <c:dLblPos val="outEnd"/>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a:t>COMPETENCIA</a:t>
            </a:r>
            <a:r>
              <a:rPr lang="es-MX" baseline="0"/>
              <a:t> SINTÁCTICA </a:t>
            </a:r>
            <a:endParaRPr lang="es-MX"/>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MX"/>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'sinta '!$A$2:$A$6</c:f>
              <c:strCache>
                <c:ptCount val="5"/>
                <c:pt idx="0">
                  <c:v>Muy buena </c:v>
                </c:pt>
                <c:pt idx="1">
                  <c:v>Buena</c:v>
                </c:pt>
                <c:pt idx="2">
                  <c:v>Regular </c:v>
                </c:pt>
                <c:pt idx="3">
                  <c:v>Mala</c:v>
                </c:pt>
                <c:pt idx="4">
                  <c:v>Muy mala </c:v>
                </c:pt>
              </c:strCache>
            </c:strRef>
          </c:cat>
          <c:val>
            <c:numRef>
              <c:f>'sinta '!$B$2:$B$6</c:f>
              <c:numCache>
                <c:formatCode>General</c:formatCode>
                <c:ptCount val="5"/>
                <c:pt idx="0">
                  <c:v>0</c:v>
                </c:pt>
                <c:pt idx="1">
                  <c:v>4</c:v>
                </c:pt>
                <c:pt idx="2">
                  <c:v>7</c:v>
                </c:pt>
                <c:pt idx="3">
                  <c:v>0</c:v>
                </c:pt>
                <c:pt idx="4">
                  <c:v>0</c:v>
                </c:pt>
              </c:numCache>
            </c:numRef>
          </c:val>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'sinta '!$A$2:$A$6</c:f>
              <c:strCache>
                <c:ptCount val="5"/>
                <c:pt idx="0">
                  <c:v>Muy buena </c:v>
                </c:pt>
                <c:pt idx="1">
                  <c:v>Buena</c:v>
                </c:pt>
                <c:pt idx="2">
                  <c:v>Regular </c:v>
                </c:pt>
                <c:pt idx="3">
                  <c:v>Mala</c:v>
                </c:pt>
                <c:pt idx="4">
                  <c:v>Muy mala </c:v>
                </c:pt>
              </c:strCache>
            </c:strRef>
          </c:cat>
          <c:val>
            <c:numRef>
              <c:f>'sinta '!$C$2:$C$6</c:f>
              <c:numCache>
                <c:formatCode>General</c:formatCode>
                <c:ptCount val="5"/>
                <c:pt idx="0">
                  <c:v>0</c:v>
                </c:pt>
                <c:pt idx="1">
                  <c:v>36</c:v>
                </c:pt>
                <c:pt idx="2">
                  <c:v>64</c:v>
                </c:pt>
                <c:pt idx="3">
                  <c:v>0</c:v>
                </c:pt>
                <c:pt idx="4">
                  <c:v>0</c:v>
                </c:pt>
              </c:numCache>
            </c:numRef>
          </c:val>
        </c:ser>
        <c:dLbls>
          <c:dLblPos val="outEnd"/>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a:t>COMPETENCIA</a:t>
            </a:r>
            <a:r>
              <a:rPr lang="es-MX" baseline="0"/>
              <a:t> LÉXICA </a:t>
            </a:r>
            <a:endParaRPr lang="es-MX"/>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MX"/>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'léxica '!$A$2:$A$6</c:f>
              <c:strCache>
                <c:ptCount val="5"/>
                <c:pt idx="0">
                  <c:v>Muy buena </c:v>
                </c:pt>
                <c:pt idx="1">
                  <c:v>Buena</c:v>
                </c:pt>
                <c:pt idx="2">
                  <c:v>Regular </c:v>
                </c:pt>
                <c:pt idx="3">
                  <c:v>Mala</c:v>
                </c:pt>
                <c:pt idx="4">
                  <c:v>Muy mala </c:v>
                </c:pt>
              </c:strCache>
            </c:strRef>
          </c:cat>
          <c:val>
            <c:numRef>
              <c:f>'léxica '!$B$2:$B$6</c:f>
              <c:numCache>
                <c:formatCode>General</c:formatCode>
                <c:ptCount val="5"/>
                <c:pt idx="0">
                  <c:v>9</c:v>
                </c:pt>
                <c:pt idx="1">
                  <c:v>2</c:v>
                </c:pt>
                <c:pt idx="2">
                  <c:v>0</c:v>
                </c:pt>
                <c:pt idx="3">
                  <c:v>0</c:v>
                </c:pt>
                <c:pt idx="4">
                  <c:v>0</c:v>
                </c:pt>
              </c:numCache>
            </c:numRef>
          </c:val>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'léxica '!$A$2:$A$6</c:f>
              <c:strCache>
                <c:ptCount val="5"/>
                <c:pt idx="0">
                  <c:v>Muy buena </c:v>
                </c:pt>
                <c:pt idx="1">
                  <c:v>Buena</c:v>
                </c:pt>
                <c:pt idx="2">
                  <c:v>Regular </c:v>
                </c:pt>
                <c:pt idx="3">
                  <c:v>Mala</c:v>
                </c:pt>
                <c:pt idx="4">
                  <c:v>Muy mala </c:v>
                </c:pt>
              </c:strCache>
            </c:strRef>
          </c:cat>
          <c:val>
            <c:numRef>
              <c:f>'léxica '!$C$2:$C$6</c:f>
              <c:numCache>
                <c:formatCode>General</c:formatCode>
                <c:ptCount val="5"/>
                <c:pt idx="0">
                  <c:v>82</c:v>
                </c:pt>
                <c:pt idx="1">
                  <c:v>18</c:v>
                </c:pt>
                <c:pt idx="2">
                  <c:v>0</c:v>
                </c:pt>
                <c:pt idx="3">
                  <c:v>0</c:v>
                </c:pt>
                <c:pt idx="4">
                  <c:v>0</c:v>
                </c:pt>
              </c:numCache>
            </c:numRef>
          </c:val>
        </c:ser>
        <c:dLbls>
          <c:dLblPos val="outEnd"/>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a:t>COMPETENCIA</a:t>
            </a:r>
            <a:r>
              <a:rPr lang="es-MX" baseline="0"/>
              <a:t> LÉXICA </a:t>
            </a:r>
            <a:endParaRPr lang="es-MX"/>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MX"/>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'lex '!$B$2:$B$6</c:f>
              <c:strCache>
                <c:ptCount val="5"/>
                <c:pt idx="0">
                  <c:v>Muy buena </c:v>
                </c:pt>
                <c:pt idx="1">
                  <c:v>Buena</c:v>
                </c:pt>
                <c:pt idx="2">
                  <c:v>Regular </c:v>
                </c:pt>
                <c:pt idx="3">
                  <c:v>Mala</c:v>
                </c:pt>
                <c:pt idx="4">
                  <c:v>Muy mala </c:v>
                </c:pt>
              </c:strCache>
            </c:strRef>
          </c:cat>
          <c:val>
            <c:numRef>
              <c:f>'lex '!$C$2:$C$6</c:f>
              <c:numCache>
                <c:formatCode>General</c:formatCode>
                <c:ptCount val="5"/>
                <c:pt idx="0">
                  <c:v>0</c:v>
                </c:pt>
                <c:pt idx="1">
                  <c:v>5</c:v>
                </c:pt>
                <c:pt idx="2">
                  <c:v>6</c:v>
                </c:pt>
                <c:pt idx="3">
                  <c:v>0</c:v>
                </c:pt>
                <c:pt idx="4">
                  <c:v>0</c:v>
                </c:pt>
              </c:numCache>
            </c:numRef>
          </c:val>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outEnd"/>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'lex '!$B$2:$B$6</c:f>
              <c:strCache>
                <c:ptCount val="5"/>
                <c:pt idx="0">
                  <c:v>Muy buena </c:v>
                </c:pt>
                <c:pt idx="1">
                  <c:v>Buena</c:v>
                </c:pt>
                <c:pt idx="2">
                  <c:v>Regular </c:v>
                </c:pt>
                <c:pt idx="3">
                  <c:v>Mala</c:v>
                </c:pt>
                <c:pt idx="4">
                  <c:v>Muy mala </c:v>
                </c:pt>
              </c:strCache>
            </c:strRef>
          </c:cat>
          <c:val>
            <c:numRef>
              <c:f>'lex '!$D$2:$D$6</c:f>
              <c:numCache>
                <c:formatCode>General</c:formatCode>
                <c:ptCount val="5"/>
                <c:pt idx="0">
                  <c:v>0</c:v>
                </c:pt>
                <c:pt idx="1">
                  <c:v>45</c:v>
                </c:pt>
                <c:pt idx="2">
                  <c:v>55</c:v>
                </c:pt>
                <c:pt idx="3">
                  <c:v>0</c:v>
                </c:pt>
                <c:pt idx="4">
                  <c:v>0</c:v>
                </c:pt>
              </c:numCache>
            </c:numRef>
          </c:val>
        </c:ser>
        <c:dLbls>
          <c:dLblPos val="outEnd"/>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2AFDD-6986-4A2B-9A69-D2E8D63BFCCB}" type="doc">
      <dgm:prSet loTypeId="urn:microsoft.com/office/officeart/2005/8/layout/pList2" loCatId="list" qsTypeId="urn:microsoft.com/office/officeart/2005/8/quickstyle/simple1" qsCatId="simple" csTypeId="urn:microsoft.com/office/officeart/2005/8/colors/accent0_2" csCatId="mainScheme" phldr="1"/>
      <dgm:spPr/>
    </dgm:pt>
    <dgm:pt modelId="{77DB64F3-F5FB-4F12-9BA2-76FAF956BD6F}">
      <dgm:prSet phldrT="[Texto]" custT="1"/>
      <dgm:spPr/>
      <dgm:t>
        <a:bodyPr/>
        <a:lstStyle/>
        <a:p>
          <a:pPr algn="ctr"/>
          <a:r>
            <a:rPr lang="es-MX" sz="1600" b="0" dirty="0" smtClean="0">
              <a:solidFill>
                <a:schemeClr val="tx1"/>
              </a:solidFill>
              <a:latin typeface="Times New Roman" panose="02020603050405020304" pitchFamily="18" charset="0"/>
              <a:cs typeface="Times New Roman" panose="02020603050405020304" pitchFamily="18" charset="0"/>
            </a:rPr>
            <a:t>Implementación de métodos tradicionales </a:t>
          </a:r>
          <a:endParaRPr lang="es-MX" sz="1600" b="0" dirty="0">
            <a:solidFill>
              <a:schemeClr val="tx1"/>
            </a:solidFill>
            <a:latin typeface="Times New Roman" panose="02020603050405020304" pitchFamily="18" charset="0"/>
            <a:cs typeface="Times New Roman" panose="02020603050405020304" pitchFamily="18" charset="0"/>
          </a:endParaRPr>
        </a:p>
      </dgm:t>
    </dgm:pt>
    <dgm:pt modelId="{7018C562-5F63-4A64-BCC6-A7C41FB505C7}" type="parTrans" cxnId="{44504E32-ED75-4FFF-AE6F-6D1CC28FCE0E}">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D93C591B-3BCC-4E6C-A3EF-0F24074BB40A}" type="sibTrans" cxnId="{44504E32-ED75-4FFF-AE6F-6D1CC28FCE0E}">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A0E34054-9D3D-4ED1-ADE5-1DB932000633}">
      <dgm:prSet phldrT="[Texto]" custT="1"/>
      <dgm:spPr/>
      <dgm:t>
        <a:bodyPr/>
        <a:lstStyle/>
        <a:p>
          <a:r>
            <a:rPr lang="es-MX" sz="1600" b="0" dirty="0" smtClean="0">
              <a:solidFill>
                <a:schemeClr val="tx1"/>
              </a:solidFill>
              <a:latin typeface="Times New Roman" panose="02020603050405020304" pitchFamily="18" charset="0"/>
              <a:cs typeface="Times New Roman" panose="02020603050405020304" pitchFamily="18" charset="0"/>
            </a:rPr>
            <a:t>Escaso dominio de la producción oral </a:t>
          </a:r>
          <a:endParaRPr lang="es-MX" sz="1600" b="0" dirty="0">
            <a:solidFill>
              <a:schemeClr val="tx1"/>
            </a:solidFill>
            <a:latin typeface="Times New Roman" panose="02020603050405020304" pitchFamily="18" charset="0"/>
            <a:cs typeface="Times New Roman" panose="02020603050405020304" pitchFamily="18" charset="0"/>
          </a:endParaRPr>
        </a:p>
      </dgm:t>
    </dgm:pt>
    <dgm:pt modelId="{B48795AF-89AC-449C-BFC3-DC406F3884B4}" type="parTrans" cxnId="{D553FC7E-7E33-4D2C-8275-9B67525EE265}">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2A45710E-F523-49A9-BADD-7D05B043A40D}" type="sibTrans" cxnId="{D553FC7E-7E33-4D2C-8275-9B67525EE265}">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532364A0-B9C6-42A3-8303-15698212FEEE}">
      <dgm:prSet phldrT="[Texto]" custT="1"/>
      <dgm:spPr/>
      <dgm:t>
        <a:bodyPr/>
        <a:lstStyle/>
        <a:p>
          <a:pPr>
            <a:lnSpc>
              <a:spcPct val="150000"/>
            </a:lnSpc>
          </a:pPr>
          <a:r>
            <a:rPr lang="es-MX" sz="1600" b="0" dirty="0" smtClean="0">
              <a:solidFill>
                <a:schemeClr val="tx1"/>
              </a:solidFill>
              <a:latin typeface="Times New Roman" panose="02020603050405020304" pitchFamily="18" charset="0"/>
              <a:cs typeface="Times New Roman" panose="02020603050405020304" pitchFamily="18" charset="0"/>
            </a:rPr>
            <a:t>¿Cuál es la eficacia de la aplicación del enfoque por tareas para la producción oral del idioma inglés en los estudiantes del nivel A1.1 del Instituto Académico de  Idiomas de la Universidad Central del Ecuador?</a:t>
          </a:r>
          <a:endParaRPr lang="es-MX" sz="1600" b="0" dirty="0">
            <a:solidFill>
              <a:schemeClr val="tx1"/>
            </a:solidFill>
            <a:latin typeface="Times New Roman" panose="02020603050405020304" pitchFamily="18" charset="0"/>
            <a:cs typeface="Times New Roman" panose="02020603050405020304" pitchFamily="18" charset="0"/>
          </a:endParaRPr>
        </a:p>
      </dgm:t>
    </dgm:pt>
    <dgm:pt modelId="{F14CE016-66DF-4F6B-9CA4-9AC60E3669DC}" type="parTrans" cxnId="{352E0992-6E17-4CB2-B407-A39AD1ABED08}">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72F5876F-52AB-4FE6-86EC-B4600E6F2ABC}" type="sibTrans" cxnId="{352E0992-6E17-4CB2-B407-A39AD1ABED08}">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18026A7F-3236-453E-98B4-9FC6B720DD24}" type="pres">
      <dgm:prSet presAssocID="{8B32AFDD-6986-4A2B-9A69-D2E8D63BFCCB}" presName="Name0" presStyleCnt="0">
        <dgm:presLayoutVars>
          <dgm:dir/>
          <dgm:resizeHandles val="exact"/>
        </dgm:presLayoutVars>
      </dgm:prSet>
      <dgm:spPr/>
    </dgm:pt>
    <dgm:pt modelId="{07AB2A1B-7D04-41D0-9D3D-C7AC606A3858}" type="pres">
      <dgm:prSet presAssocID="{8B32AFDD-6986-4A2B-9A69-D2E8D63BFCCB}" presName="bkgdShp" presStyleLbl="alignAccFollowNode1" presStyleIdx="0" presStyleCnt="1"/>
      <dgm:spPr/>
      <dgm:t>
        <a:bodyPr/>
        <a:lstStyle/>
        <a:p>
          <a:endParaRPr lang="es-MX"/>
        </a:p>
      </dgm:t>
    </dgm:pt>
    <dgm:pt modelId="{7D08D12E-E16F-4570-A646-3900CC61275C}" type="pres">
      <dgm:prSet presAssocID="{8B32AFDD-6986-4A2B-9A69-D2E8D63BFCCB}" presName="linComp" presStyleCnt="0"/>
      <dgm:spPr/>
    </dgm:pt>
    <dgm:pt modelId="{C0A9C932-FA74-4965-B428-2F0FBB830955}" type="pres">
      <dgm:prSet presAssocID="{77DB64F3-F5FB-4F12-9BA2-76FAF956BD6F}" presName="compNode" presStyleCnt="0"/>
      <dgm:spPr/>
    </dgm:pt>
    <dgm:pt modelId="{8A0C2C99-143D-4C0A-BBC4-61ADC89FD8FB}" type="pres">
      <dgm:prSet presAssocID="{77DB64F3-F5FB-4F12-9BA2-76FAF956BD6F}" presName="node" presStyleLbl="node1" presStyleIdx="0" presStyleCnt="3">
        <dgm:presLayoutVars>
          <dgm:bulletEnabled val="1"/>
        </dgm:presLayoutVars>
      </dgm:prSet>
      <dgm:spPr/>
      <dgm:t>
        <a:bodyPr/>
        <a:lstStyle/>
        <a:p>
          <a:endParaRPr lang="es-MX"/>
        </a:p>
      </dgm:t>
    </dgm:pt>
    <dgm:pt modelId="{A9B22AEB-0B19-427C-937B-624F6A94F549}" type="pres">
      <dgm:prSet presAssocID="{77DB64F3-F5FB-4F12-9BA2-76FAF956BD6F}" presName="invisiNode" presStyleLbl="node1" presStyleIdx="0" presStyleCnt="3"/>
      <dgm:spPr/>
    </dgm:pt>
    <dgm:pt modelId="{61B5A9EF-3FFD-4E83-9989-E4C742AD5101}" type="pres">
      <dgm:prSet presAssocID="{77DB64F3-F5FB-4F12-9BA2-76FAF956BD6F}" presName="imagNode" presStyleLbl="fgImgPlace1" presStyleIdx="0" presStyleCnt="3"/>
      <dgm:spPr>
        <a:blipFill rotWithShape="1">
          <a:blip xmlns:r="http://schemas.openxmlformats.org/officeDocument/2006/relationships" r:embed="rId1"/>
          <a:stretch>
            <a:fillRect/>
          </a:stretch>
        </a:blipFill>
      </dgm:spPr>
    </dgm:pt>
    <dgm:pt modelId="{6D55718D-FEBA-4976-8E25-A8C37D2263A3}" type="pres">
      <dgm:prSet presAssocID="{D93C591B-3BCC-4E6C-A3EF-0F24074BB40A}" presName="sibTrans" presStyleLbl="sibTrans2D1" presStyleIdx="0" presStyleCnt="0"/>
      <dgm:spPr/>
      <dgm:t>
        <a:bodyPr/>
        <a:lstStyle/>
        <a:p>
          <a:endParaRPr lang="es-MX"/>
        </a:p>
      </dgm:t>
    </dgm:pt>
    <dgm:pt modelId="{124045AD-D53B-484A-812C-7F9B5C792549}" type="pres">
      <dgm:prSet presAssocID="{A0E34054-9D3D-4ED1-ADE5-1DB932000633}" presName="compNode" presStyleCnt="0"/>
      <dgm:spPr/>
    </dgm:pt>
    <dgm:pt modelId="{76CF0804-2321-4E23-A8D7-2149CE0F37D4}" type="pres">
      <dgm:prSet presAssocID="{A0E34054-9D3D-4ED1-ADE5-1DB932000633}" presName="node" presStyleLbl="node1" presStyleIdx="1" presStyleCnt="3" custLinFactNeighborX="-1491" custLinFactNeighborY="-486">
        <dgm:presLayoutVars>
          <dgm:bulletEnabled val="1"/>
        </dgm:presLayoutVars>
      </dgm:prSet>
      <dgm:spPr/>
      <dgm:t>
        <a:bodyPr/>
        <a:lstStyle/>
        <a:p>
          <a:endParaRPr lang="es-MX"/>
        </a:p>
      </dgm:t>
    </dgm:pt>
    <dgm:pt modelId="{09DBC9F9-5D89-446A-8703-3FD7A4A5394C}" type="pres">
      <dgm:prSet presAssocID="{A0E34054-9D3D-4ED1-ADE5-1DB932000633}" presName="invisiNode" presStyleLbl="node1" presStyleIdx="1" presStyleCnt="3"/>
      <dgm:spPr/>
    </dgm:pt>
    <dgm:pt modelId="{64639A38-B1EA-4FF6-ABD8-4B1808591312}" type="pres">
      <dgm:prSet presAssocID="{A0E34054-9D3D-4ED1-ADE5-1DB932000633}" presName="imagNode" presStyleLbl="fgImgPlace1" presStyleIdx="1" presStyleCnt="3"/>
      <dgm:spPr>
        <a:blipFill rotWithShape="1">
          <a:blip xmlns:r="http://schemas.openxmlformats.org/officeDocument/2006/relationships" r:embed="rId2"/>
          <a:stretch>
            <a:fillRect/>
          </a:stretch>
        </a:blipFill>
      </dgm:spPr>
    </dgm:pt>
    <dgm:pt modelId="{29975636-D1BE-491D-9A1D-78D648F70DA1}" type="pres">
      <dgm:prSet presAssocID="{2A45710E-F523-49A9-BADD-7D05B043A40D}" presName="sibTrans" presStyleLbl="sibTrans2D1" presStyleIdx="0" presStyleCnt="0"/>
      <dgm:spPr/>
      <dgm:t>
        <a:bodyPr/>
        <a:lstStyle/>
        <a:p>
          <a:endParaRPr lang="es-MX"/>
        </a:p>
      </dgm:t>
    </dgm:pt>
    <dgm:pt modelId="{57BB03C2-0EC4-43C1-B957-D2A546BDE534}" type="pres">
      <dgm:prSet presAssocID="{532364A0-B9C6-42A3-8303-15698212FEEE}" presName="compNode" presStyleCnt="0"/>
      <dgm:spPr/>
    </dgm:pt>
    <dgm:pt modelId="{06AEB3FB-96BF-4DB5-9490-5C4E0408FF8A}" type="pres">
      <dgm:prSet presAssocID="{532364A0-B9C6-42A3-8303-15698212FEEE}" presName="node" presStyleLbl="node1" presStyleIdx="2" presStyleCnt="3">
        <dgm:presLayoutVars>
          <dgm:bulletEnabled val="1"/>
        </dgm:presLayoutVars>
      </dgm:prSet>
      <dgm:spPr/>
      <dgm:t>
        <a:bodyPr/>
        <a:lstStyle/>
        <a:p>
          <a:endParaRPr lang="es-MX"/>
        </a:p>
      </dgm:t>
    </dgm:pt>
    <dgm:pt modelId="{CD09E827-196C-423C-ABC0-BDF52DD79989}" type="pres">
      <dgm:prSet presAssocID="{532364A0-B9C6-42A3-8303-15698212FEEE}" presName="invisiNode" presStyleLbl="node1" presStyleIdx="2" presStyleCnt="3"/>
      <dgm:spPr/>
    </dgm:pt>
    <dgm:pt modelId="{D2BD12A9-CBA3-4CC4-B0D5-EE20B2E33D34}" type="pres">
      <dgm:prSet presAssocID="{532364A0-B9C6-42A3-8303-15698212FEEE}" presName="imagNode" presStyleLbl="fgImgPlace1" presStyleIdx="2" presStyleCnt="3"/>
      <dgm:spPr>
        <a:blipFill rotWithShape="1">
          <a:blip xmlns:r="http://schemas.openxmlformats.org/officeDocument/2006/relationships" r:embed="rId3"/>
          <a:stretch>
            <a:fillRect/>
          </a:stretch>
        </a:blipFill>
      </dgm:spPr>
    </dgm:pt>
  </dgm:ptLst>
  <dgm:cxnLst>
    <dgm:cxn modelId="{D553FC7E-7E33-4D2C-8275-9B67525EE265}" srcId="{8B32AFDD-6986-4A2B-9A69-D2E8D63BFCCB}" destId="{A0E34054-9D3D-4ED1-ADE5-1DB932000633}" srcOrd="1" destOrd="0" parTransId="{B48795AF-89AC-449C-BFC3-DC406F3884B4}" sibTransId="{2A45710E-F523-49A9-BADD-7D05B043A40D}"/>
    <dgm:cxn modelId="{44504E32-ED75-4FFF-AE6F-6D1CC28FCE0E}" srcId="{8B32AFDD-6986-4A2B-9A69-D2E8D63BFCCB}" destId="{77DB64F3-F5FB-4F12-9BA2-76FAF956BD6F}" srcOrd="0" destOrd="0" parTransId="{7018C562-5F63-4A64-BCC6-A7C41FB505C7}" sibTransId="{D93C591B-3BCC-4E6C-A3EF-0F24074BB40A}"/>
    <dgm:cxn modelId="{352E0992-6E17-4CB2-B407-A39AD1ABED08}" srcId="{8B32AFDD-6986-4A2B-9A69-D2E8D63BFCCB}" destId="{532364A0-B9C6-42A3-8303-15698212FEEE}" srcOrd="2" destOrd="0" parTransId="{F14CE016-66DF-4F6B-9CA4-9AC60E3669DC}" sibTransId="{72F5876F-52AB-4FE6-86EC-B4600E6F2ABC}"/>
    <dgm:cxn modelId="{412590D1-BD07-4E47-97F8-5CA2F72FBC6C}" type="presOf" srcId="{532364A0-B9C6-42A3-8303-15698212FEEE}" destId="{06AEB3FB-96BF-4DB5-9490-5C4E0408FF8A}" srcOrd="0" destOrd="0" presId="urn:microsoft.com/office/officeart/2005/8/layout/pList2"/>
    <dgm:cxn modelId="{B05BD780-23E2-44B9-AB9A-E5BF7CD92BD3}" type="presOf" srcId="{8B32AFDD-6986-4A2B-9A69-D2E8D63BFCCB}" destId="{18026A7F-3236-453E-98B4-9FC6B720DD24}" srcOrd="0" destOrd="0" presId="urn:microsoft.com/office/officeart/2005/8/layout/pList2"/>
    <dgm:cxn modelId="{7295E16D-987D-432B-81F6-B82E7EE00D98}" type="presOf" srcId="{2A45710E-F523-49A9-BADD-7D05B043A40D}" destId="{29975636-D1BE-491D-9A1D-78D648F70DA1}" srcOrd="0" destOrd="0" presId="urn:microsoft.com/office/officeart/2005/8/layout/pList2"/>
    <dgm:cxn modelId="{7DEE088A-DF92-4759-A149-4E133BA605BB}" type="presOf" srcId="{A0E34054-9D3D-4ED1-ADE5-1DB932000633}" destId="{76CF0804-2321-4E23-A8D7-2149CE0F37D4}" srcOrd="0" destOrd="0" presId="urn:microsoft.com/office/officeart/2005/8/layout/pList2"/>
    <dgm:cxn modelId="{EF2F63EC-A3A3-478B-8153-E0556A146AE9}" type="presOf" srcId="{D93C591B-3BCC-4E6C-A3EF-0F24074BB40A}" destId="{6D55718D-FEBA-4976-8E25-A8C37D2263A3}" srcOrd="0" destOrd="0" presId="urn:microsoft.com/office/officeart/2005/8/layout/pList2"/>
    <dgm:cxn modelId="{06857F6E-8042-46AB-A860-F484F4AD26E0}" type="presOf" srcId="{77DB64F3-F5FB-4F12-9BA2-76FAF956BD6F}" destId="{8A0C2C99-143D-4C0A-BBC4-61ADC89FD8FB}" srcOrd="0" destOrd="0" presId="urn:microsoft.com/office/officeart/2005/8/layout/pList2"/>
    <dgm:cxn modelId="{F8901148-9833-46AE-8A44-A2B9A9CE289F}" type="presParOf" srcId="{18026A7F-3236-453E-98B4-9FC6B720DD24}" destId="{07AB2A1B-7D04-41D0-9D3D-C7AC606A3858}" srcOrd="0" destOrd="0" presId="urn:microsoft.com/office/officeart/2005/8/layout/pList2"/>
    <dgm:cxn modelId="{9B8FF916-7754-48C4-8106-75729AA03008}" type="presParOf" srcId="{18026A7F-3236-453E-98B4-9FC6B720DD24}" destId="{7D08D12E-E16F-4570-A646-3900CC61275C}" srcOrd="1" destOrd="0" presId="urn:microsoft.com/office/officeart/2005/8/layout/pList2"/>
    <dgm:cxn modelId="{548683FE-492C-4D31-8779-9718B56D230C}" type="presParOf" srcId="{7D08D12E-E16F-4570-A646-3900CC61275C}" destId="{C0A9C932-FA74-4965-B428-2F0FBB830955}" srcOrd="0" destOrd="0" presId="urn:microsoft.com/office/officeart/2005/8/layout/pList2"/>
    <dgm:cxn modelId="{20308BBA-FAF3-4C58-AF21-93F6E76099F6}" type="presParOf" srcId="{C0A9C932-FA74-4965-B428-2F0FBB830955}" destId="{8A0C2C99-143D-4C0A-BBC4-61ADC89FD8FB}" srcOrd="0" destOrd="0" presId="urn:microsoft.com/office/officeart/2005/8/layout/pList2"/>
    <dgm:cxn modelId="{D2A8A0A0-DE06-425C-9862-B56500524F4E}" type="presParOf" srcId="{C0A9C932-FA74-4965-B428-2F0FBB830955}" destId="{A9B22AEB-0B19-427C-937B-624F6A94F549}" srcOrd="1" destOrd="0" presId="urn:microsoft.com/office/officeart/2005/8/layout/pList2"/>
    <dgm:cxn modelId="{A5FD1B80-FB1D-4FEC-9DE6-3DCF87AA5715}" type="presParOf" srcId="{C0A9C932-FA74-4965-B428-2F0FBB830955}" destId="{61B5A9EF-3FFD-4E83-9989-E4C742AD5101}" srcOrd="2" destOrd="0" presId="urn:microsoft.com/office/officeart/2005/8/layout/pList2"/>
    <dgm:cxn modelId="{5A837268-2623-4973-8918-2CFED8FA6DB3}" type="presParOf" srcId="{7D08D12E-E16F-4570-A646-3900CC61275C}" destId="{6D55718D-FEBA-4976-8E25-A8C37D2263A3}" srcOrd="1" destOrd="0" presId="urn:microsoft.com/office/officeart/2005/8/layout/pList2"/>
    <dgm:cxn modelId="{F05A91B7-C3C6-460A-9D34-C47120E5F256}" type="presParOf" srcId="{7D08D12E-E16F-4570-A646-3900CC61275C}" destId="{124045AD-D53B-484A-812C-7F9B5C792549}" srcOrd="2" destOrd="0" presId="urn:microsoft.com/office/officeart/2005/8/layout/pList2"/>
    <dgm:cxn modelId="{4404C599-3083-44B5-B5F9-273A71E1DB51}" type="presParOf" srcId="{124045AD-D53B-484A-812C-7F9B5C792549}" destId="{76CF0804-2321-4E23-A8D7-2149CE0F37D4}" srcOrd="0" destOrd="0" presId="urn:microsoft.com/office/officeart/2005/8/layout/pList2"/>
    <dgm:cxn modelId="{63E9EF9C-6ADD-4692-97AA-8C6BF5A2476D}" type="presParOf" srcId="{124045AD-D53B-484A-812C-7F9B5C792549}" destId="{09DBC9F9-5D89-446A-8703-3FD7A4A5394C}" srcOrd="1" destOrd="0" presId="urn:microsoft.com/office/officeart/2005/8/layout/pList2"/>
    <dgm:cxn modelId="{38187E5E-74C6-4D3B-97D2-C8D88680FAB5}" type="presParOf" srcId="{124045AD-D53B-484A-812C-7F9B5C792549}" destId="{64639A38-B1EA-4FF6-ABD8-4B1808591312}" srcOrd="2" destOrd="0" presId="urn:microsoft.com/office/officeart/2005/8/layout/pList2"/>
    <dgm:cxn modelId="{1AB0C35B-20EF-4531-8C32-472B4E9D6834}" type="presParOf" srcId="{7D08D12E-E16F-4570-A646-3900CC61275C}" destId="{29975636-D1BE-491D-9A1D-78D648F70DA1}" srcOrd="3" destOrd="0" presId="urn:microsoft.com/office/officeart/2005/8/layout/pList2"/>
    <dgm:cxn modelId="{39BA567C-D686-4716-9EBB-20DA82587324}" type="presParOf" srcId="{7D08D12E-E16F-4570-A646-3900CC61275C}" destId="{57BB03C2-0EC4-43C1-B957-D2A546BDE534}" srcOrd="4" destOrd="0" presId="urn:microsoft.com/office/officeart/2005/8/layout/pList2"/>
    <dgm:cxn modelId="{58424CAA-04CD-4BC2-8215-31127EAD06A0}" type="presParOf" srcId="{57BB03C2-0EC4-43C1-B957-D2A546BDE534}" destId="{06AEB3FB-96BF-4DB5-9490-5C4E0408FF8A}" srcOrd="0" destOrd="0" presId="urn:microsoft.com/office/officeart/2005/8/layout/pList2"/>
    <dgm:cxn modelId="{EB4BD060-C45E-406B-9B66-9D05D6099EF9}" type="presParOf" srcId="{57BB03C2-0EC4-43C1-B957-D2A546BDE534}" destId="{CD09E827-196C-423C-ABC0-BDF52DD79989}" srcOrd="1" destOrd="0" presId="urn:microsoft.com/office/officeart/2005/8/layout/pList2"/>
    <dgm:cxn modelId="{7AB11B8B-5ED2-4418-9AE5-51B3CE1FBCDE}" type="presParOf" srcId="{57BB03C2-0EC4-43C1-B957-D2A546BDE534}" destId="{D2BD12A9-CBA3-4CC4-B0D5-EE20B2E33D3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B03488-1F5D-45A4-86BE-1660DB86414F}"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MX"/>
        </a:p>
      </dgm:t>
    </dgm:pt>
    <dgm:pt modelId="{FCE3D771-E253-47B6-906C-89B9EA566F2F}">
      <dgm:prSet phldrT="[Texto]"/>
      <dgm:spPr/>
      <dgm:t>
        <a:bodyPr/>
        <a:lstStyle/>
        <a:p>
          <a:pPr algn="just"/>
          <a:r>
            <a:rPr lang="es-MX" dirty="0" smtClean="0">
              <a:latin typeface="Times New Roman" panose="02020603050405020304" pitchFamily="18" charset="0"/>
              <a:cs typeface="Times New Roman" panose="02020603050405020304" pitchFamily="18" charset="0"/>
            </a:rPr>
            <a:t>La aplicación del enfoque por tareas para el desarrollo de la producción oral resulta altamente efectiva debido a su practicidad puesto que propicia actos comunicativos situados en contextos reales (Ellis , 2017).</a:t>
          </a:r>
          <a:endParaRPr lang="es-MX" dirty="0"/>
        </a:p>
      </dgm:t>
    </dgm:pt>
    <dgm:pt modelId="{76FC082F-51A2-4380-8597-A9EEEF600C1D}" type="parTrans" cxnId="{79F264FC-FCE4-4E72-9674-7FFC0978F58E}">
      <dgm:prSet/>
      <dgm:spPr/>
      <dgm:t>
        <a:bodyPr/>
        <a:lstStyle/>
        <a:p>
          <a:endParaRPr lang="es-MX"/>
        </a:p>
      </dgm:t>
    </dgm:pt>
    <dgm:pt modelId="{30F2B7E0-1F9E-4E17-8CEA-CB3C6802274E}" type="sibTrans" cxnId="{79F264FC-FCE4-4E72-9674-7FFC0978F58E}">
      <dgm:prSet/>
      <dgm:spPr/>
      <dgm:t>
        <a:bodyPr/>
        <a:lstStyle/>
        <a:p>
          <a:endParaRPr lang="es-MX"/>
        </a:p>
      </dgm:t>
    </dgm:pt>
    <dgm:pt modelId="{9E333C61-5332-4D6A-BE5D-D51205E31FC7}">
      <dgm:prSet phldrT="[Texto]"/>
      <dgm:spPr/>
      <dgm:t>
        <a:bodyPr/>
        <a:lstStyle/>
        <a:p>
          <a:pPr algn="just"/>
          <a:r>
            <a:rPr lang="es-MX" dirty="0" smtClean="0">
              <a:latin typeface="Times New Roman" panose="02020603050405020304" pitchFamily="18" charset="0"/>
              <a:cs typeface="Times New Roman" panose="02020603050405020304" pitchFamily="18" charset="0"/>
            </a:rPr>
            <a:t>Uno de los beneficios de la implementación del enfoque por tareas es la naturalidad en el ambiente de clase porque a través de simulaciones, juegos de rol y conversaciones se  recrea experiencias vividas por los nativos (Costa , 2016).</a:t>
          </a:r>
          <a:endParaRPr lang="es-MX" dirty="0"/>
        </a:p>
      </dgm:t>
    </dgm:pt>
    <dgm:pt modelId="{2D2294C7-031F-4F0A-804C-E96B9C34BA47}" type="parTrans" cxnId="{E91E1DF9-D42E-4BBA-B18A-BEB5F724EEA2}">
      <dgm:prSet/>
      <dgm:spPr/>
      <dgm:t>
        <a:bodyPr/>
        <a:lstStyle/>
        <a:p>
          <a:endParaRPr lang="es-MX"/>
        </a:p>
      </dgm:t>
    </dgm:pt>
    <dgm:pt modelId="{CEC0848B-7F18-4BF1-9405-0365D17DFC7F}" type="sibTrans" cxnId="{E91E1DF9-D42E-4BBA-B18A-BEB5F724EEA2}">
      <dgm:prSet/>
      <dgm:spPr/>
      <dgm:t>
        <a:bodyPr/>
        <a:lstStyle/>
        <a:p>
          <a:endParaRPr lang="es-MX"/>
        </a:p>
      </dgm:t>
    </dgm:pt>
    <dgm:pt modelId="{1D2162C6-9E31-42F6-B361-596B7AE0B413}">
      <dgm:prSet/>
      <dgm:spPr/>
      <dgm:t>
        <a:bodyPr/>
        <a:lstStyle/>
        <a:p>
          <a:pPr algn="just"/>
          <a:r>
            <a:rPr lang="es-MX" dirty="0" smtClean="0">
              <a:latin typeface="Times New Roman" panose="02020603050405020304" pitchFamily="18" charset="0"/>
              <a:cs typeface="Times New Roman" panose="02020603050405020304" pitchFamily="18" charset="0"/>
            </a:rPr>
            <a:t>Otra de las ventajas de la aplicación del enfoque por tareas es que el lenguaje es visto como un medio de comunicación por lo tanto la competencia fonética, sintáctica y léxica es potencializada mediante la participación en situaciones interactivas (Yao , 2017).</a:t>
          </a:r>
          <a:endParaRPr lang="es-MX" dirty="0"/>
        </a:p>
      </dgm:t>
    </dgm:pt>
    <dgm:pt modelId="{61B47EB6-06B9-43BB-94C6-C9764A906975}" type="parTrans" cxnId="{396F33B9-5FEB-4EC7-9A3F-D7E5BD12E2D5}">
      <dgm:prSet/>
      <dgm:spPr/>
      <dgm:t>
        <a:bodyPr/>
        <a:lstStyle/>
        <a:p>
          <a:endParaRPr lang="es-MX"/>
        </a:p>
      </dgm:t>
    </dgm:pt>
    <dgm:pt modelId="{5D2844A1-E5D6-4CC6-8EB1-0AF1219997FE}" type="sibTrans" cxnId="{396F33B9-5FEB-4EC7-9A3F-D7E5BD12E2D5}">
      <dgm:prSet/>
      <dgm:spPr/>
      <dgm:t>
        <a:bodyPr/>
        <a:lstStyle/>
        <a:p>
          <a:endParaRPr lang="es-MX"/>
        </a:p>
      </dgm:t>
    </dgm:pt>
    <dgm:pt modelId="{9BF2EA48-0766-45A1-841E-1DE146831EBE}">
      <dgm:prSet/>
      <dgm:spPr/>
      <dgm:t>
        <a:bodyPr/>
        <a:lstStyle/>
        <a:p>
          <a:pPr algn="just"/>
          <a:r>
            <a:rPr lang="es-MX" dirty="0" smtClean="0">
              <a:latin typeface="Times New Roman" panose="02020603050405020304" pitchFamily="18" charset="0"/>
              <a:cs typeface="Times New Roman" panose="02020603050405020304" pitchFamily="18" charset="0"/>
            </a:rPr>
            <a:t>Finalmente, el enfoque por tareas posibilita la construcción colectiva del conocimiento por medio del intercambio de experiencias propias de los estudiantes a través del uso del vocabulario y las estructuras vistas en clase (Nurdevi , 2013) </a:t>
          </a:r>
        </a:p>
      </dgm:t>
    </dgm:pt>
    <dgm:pt modelId="{E4F3FCE7-8A5B-499D-BE8A-EE0EDE6505C8}" type="parTrans" cxnId="{24AC7D06-8A0F-4661-A741-26DE1819C6EC}">
      <dgm:prSet/>
      <dgm:spPr/>
      <dgm:t>
        <a:bodyPr/>
        <a:lstStyle/>
        <a:p>
          <a:endParaRPr lang="es-MX"/>
        </a:p>
      </dgm:t>
    </dgm:pt>
    <dgm:pt modelId="{30855604-7E6D-4133-8663-0CBC59801C6D}" type="sibTrans" cxnId="{24AC7D06-8A0F-4661-A741-26DE1819C6EC}">
      <dgm:prSet/>
      <dgm:spPr/>
      <dgm:t>
        <a:bodyPr/>
        <a:lstStyle/>
        <a:p>
          <a:endParaRPr lang="es-MX"/>
        </a:p>
      </dgm:t>
    </dgm:pt>
    <dgm:pt modelId="{F69B396D-2D9B-42B2-8A1E-C53D3E1DDB25}" type="pres">
      <dgm:prSet presAssocID="{14B03488-1F5D-45A4-86BE-1660DB86414F}" presName="diagram" presStyleCnt="0">
        <dgm:presLayoutVars>
          <dgm:dir/>
          <dgm:resizeHandles val="exact"/>
        </dgm:presLayoutVars>
      </dgm:prSet>
      <dgm:spPr/>
      <dgm:t>
        <a:bodyPr/>
        <a:lstStyle/>
        <a:p>
          <a:endParaRPr lang="es-MX"/>
        </a:p>
      </dgm:t>
    </dgm:pt>
    <dgm:pt modelId="{A0AF2BFC-F472-4B95-B09A-46EAC47F167A}" type="pres">
      <dgm:prSet presAssocID="{FCE3D771-E253-47B6-906C-89B9EA566F2F}" presName="node" presStyleLbl="node1" presStyleIdx="0" presStyleCnt="4" custLinFactNeighborX="-39682" custLinFactNeighborY="-506">
        <dgm:presLayoutVars>
          <dgm:bulletEnabled val="1"/>
        </dgm:presLayoutVars>
      </dgm:prSet>
      <dgm:spPr/>
      <dgm:t>
        <a:bodyPr/>
        <a:lstStyle/>
        <a:p>
          <a:endParaRPr lang="es-MX"/>
        </a:p>
      </dgm:t>
    </dgm:pt>
    <dgm:pt modelId="{124C1413-DADC-4F25-9E62-C81C992F5AF5}" type="pres">
      <dgm:prSet presAssocID="{30F2B7E0-1F9E-4E17-8CEA-CB3C6802274E}" presName="sibTrans" presStyleLbl="sibTrans2D1" presStyleIdx="0" presStyleCnt="3"/>
      <dgm:spPr/>
      <dgm:t>
        <a:bodyPr/>
        <a:lstStyle/>
        <a:p>
          <a:endParaRPr lang="es-MX"/>
        </a:p>
      </dgm:t>
    </dgm:pt>
    <dgm:pt modelId="{4757B5F2-C703-43A3-94FA-F371C75C6CAE}" type="pres">
      <dgm:prSet presAssocID="{30F2B7E0-1F9E-4E17-8CEA-CB3C6802274E}" presName="connectorText" presStyleLbl="sibTrans2D1" presStyleIdx="0" presStyleCnt="3"/>
      <dgm:spPr/>
      <dgm:t>
        <a:bodyPr/>
        <a:lstStyle/>
        <a:p>
          <a:endParaRPr lang="es-MX"/>
        </a:p>
      </dgm:t>
    </dgm:pt>
    <dgm:pt modelId="{2216C20D-FBD5-4D8A-B948-026E3B29662E}" type="pres">
      <dgm:prSet presAssocID="{9E333C61-5332-4D6A-BE5D-D51205E31FC7}" presName="node" presStyleLbl="node1" presStyleIdx="1" presStyleCnt="4" custLinFactNeighborX="-18969" custLinFactNeighborY="429">
        <dgm:presLayoutVars>
          <dgm:bulletEnabled val="1"/>
        </dgm:presLayoutVars>
      </dgm:prSet>
      <dgm:spPr/>
      <dgm:t>
        <a:bodyPr/>
        <a:lstStyle/>
        <a:p>
          <a:endParaRPr lang="es-MX"/>
        </a:p>
      </dgm:t>
    </dgm:pt>
    <dgm:pt modelId="{6FA7688B-46A8-4A3F-8865-49CC3A2D2E4A}" type="pres">
      <dgm:prSet presAssocID="{CEC0848B-7F18-4BF1-9405-0365D17DFC7F}" presName="sibTrans" presStyleLbl="sibTrans2D1" presStyleIdx="1" presStyleCnt="3" custScaleX="101798" custLinFactNeighborX="-6549" custLinFactNeighborY="2831"/>
      <dgm:spPr/>
      <dgm:t>
        <a:bodyPr/>
        <a:lstStyle/>
        <a:p>
          <a:endParaRPr lang="es-MX"/>
        </a:p>
      </dgm:t>
    </dgm:pt>
    <dgm:pt modelId="{416AC495-A20D-40D3-8F7E-24578AEFB306}" type="pres">
      <dgm:prSet presAssocID="{CEC0848B-7F18-4BF1-9405-0365D17DFC7F}" presName="connectorText" presStyleLbl="sibTrans2D1" presStyleIdx="1" presStyleCnt="3"/>
      <dgm:spPr/>
      <dgm:t>
        <a:bodyPr/>
        <a:lstStyle/>
        <a:p>
          <a:endParaRPr lang="es-MX"/>
        </a:p>
      </dgm:t>
    </dgm:pt>
    <dgm:pt modelId="{8249DAD2-AF9F-4D35-BCE2-729CC70C961E}" type="pres">
      <dgm:prSet presAssocID="{1D2162C6-9E31-42F6-B361-596B7AE0B413}" presName="node" presStyleLbl="node1" presStyleIdx="2" presStyleCnt="4" custLinFactNeighborX="13061" custLinFactNeighborY="-4607">
        <dgm:presLayoutVars>
          <dgm:bulletEnabled val="1"/>
        </dgm:presLayoutVars>
      </dgm:prSet>
      <dgm:spPr/>
      <dgm:t>
        <a:bodyPr/>
        <a:lstStyle/>
        <a:p>
          <a:endParaRPr lang="es-MX"/>
        </a:p>
      </dgm:t>
    </dgm:pt>
    <dgm:pt modelId="{CF06D61F-E6F5-4516-B9B9-7F76FA5E1188}" type="pres">
      <dgm:prSet presAssocID="{5D2844A1-E5D6-4CC6-8EB1-0AF1219997FE}" presName="sibTrans" presStyleLbl="sibTrans2D1" presStyleIdx="2" presStyleCnt="3"/>
      <dgm:spPr/>
      <dgm:t>
        <a:bodyPr/>
        <a:lstStyle/>
        <a:p>
          <a:endParaRPr lang="es-MX"/>
        </a:p>
      </dgm:t>
    </dgm:pt>
    <dgm:pt modelId="{A7F026D8-F499-4688-8019-4C2CA313FD86}" type="pres">
      <dgm:prSet presAssocID="{5D2844A1-E5D6-4CC6-8EB1-0AF1219997FE}" presName="connectorText" presStyleLbl="sibTrans2D1" presStyleIdx="2" presStyleCnt="3"/>
      <dgm:spPr/>
      <dgm:t>
        <a:bodyPr/>
        <a:lstStyle/>
        <a:p>
          <a:endParaRPr lang="es-MX"/>
        </a:p>
      </dgm:t>
    </dgm:pt>
    <dgm:pt modelId="{CED7787C-1692-4F64-BA99-87A8A5E0210B}" type="pres">
      <dgm:prSet presAssocID="{9BF2EA48-0766-45A1-841E-1DE146831EBE}" presName="node" presStyleLbl="node1" presStyleIdx="3" presStyleCnt="4">
        <dgm:presLayoutVars>
          <dgm:bulletEnabled val="1"/>
        </dgm:presLayoutVars>
      </dgm:prSet>
      <dgm:spPr/>
      <dgm:t>
        <a:bodyPr/>
        <a:lstStyle/>
        <a:p>
          <a:endParaRPr lang="es-MX"/>
        </a:p>
      </dgm:t>
    </dgm:pt>
  </dgm:ptLst>
  <dgm:cxnLst>
    <dgm:cxn modelId="{549AA7DA-2350-4E4C-96B5-C0B98544AFA2}" type="presOf" srcId="{FCE3D771-E253-47B6-906C-89B9EA566F2F}" destId="{A0AF2BFC-F472-4B95-B09A-46EAC47F167A}" srcOrd="0" destOrd="0" presId="urn:microsoft.com/office/officeart/2005/8/layout/process5"/>
    <dgm:cxn modelId="{A690260F-F10B-479E-BD67-E0C3360428A2}" type="presOf" srcId="{1D2162C6-9E31-42F6-B361-596B7AE0B413}" destId="{8249DAD2-AF9F-4D35-BCE2-729CC70C961E}" srcOrd="0" destOrd="0" presId="urn:microsoft.com/office/officeart/2005/8/layout/process5"/>
    <dgm:cxn modelId="{26E1F4C6-7828-4E07-A0F7-78C1FCF77B47}" type="presOf" srcId="{CEC0848B-7F18-4BF1-9405-0365D17DFC7F}" destId="{416AC495-A20D-40D3-8F7E-24578AEFB306}" srcOrd="1" destOrd="0" presId="urn:microsoft.com/office/officeart/2005/8/layout/process5"/>
    <dgm:cxn modelId="{E65F9328-A1E2-4D11-A2F2-5812552A2E5B}" type="presOf" srcId="{30F2B7E0-1F9E-4E17-8CEA-CB3C6802274E}" destId="{124C1413-DADC-4F25-9E62-C81C992F5AF5}" srcOrd="0" destOrd="0" presId="urn:microsoft.com/office/officeart/2005/8/layout/process5"/>
    <dgm:cxn modelId="{B2AD40DF-134B-4F8E-9737-8F496341E2BD}" type="presOf" srcId="{CEC0848B-7F18-4BF1-9405-0365D17DFC7F}" destId="{6FA7688B-46A8-4A3F-8865-49CC3A2D2E4A}" srcOrd="0" destOrd="0" presId="urn:microsoft.com/office/officeart/2005/8/layout/process5"/>
    <dgm:cxn modelId="{79F264FC-FCE4-4E72-9674-7FFC0978F58E}" srcId="{14B03488-1F5D-45A4-86BE-1660DB86414F}" destId="{FCE3D771-E253-47B6-906C-89B9EA566F2F}" srcOrd="0" destOrd="0" parTransId="{76FC082F-51A2-4380-8597-A9EEEF600C1D}" sibTransId="{30F2B7E0-1F9E-4E17-8CEA-CB3C6802274E}"/>
    <dgm:cxn modelId="{3FCE404C-7805-4626-82F7-296ABEE9D2C8}" type="presOf" srcId="{5D2844A1-E5D6-4CC6-8EB1-0AF1219997FE}" destId="{CF06D61F-E6F5-4516-B9B9-7F76FA5E1188}" srcOrd="0" destOrd="0" presId="urn:microsoft.com/office/officeart/2005/8/layout/process5"/>
    <dgm:cxn modelId="{2AFB9D84-8835-4C76-8FB9-B73D03B99400}" type="presOf" srcId="{9E333C61-5332-4D6A-BE5D-D51205E31FC7}" destId="{2216C20D-FBD5-4D8A-B948-026E3B29662E}" srcOrd="0" destOrd="0" presId="urn:microsoft.com/office/officeart/2005/8/layout/process5"/>
    <dgm:cxn modelId="{D89C59E0-9763-482B-8910-801119638A20}" type="presOf" srcId="{30F2B7E0-1F9E-4E17-8CEA-CB3C6802274E}" destId="{4757B5F2-C703-43A3-94FA-F371C75C6CAE}" srcOrd="1" destOrd="0" presId="urn:microsoft.com/office/officeart/2005/8/layout/process5"/>
    <dgm:cxn modelId="{4ED24C81-4835-45BB-81A2-0E016D9A5A5D}" type="presOf" srcId="{9BF2EA48-0766-45A1-841E-1DE146831EBE}" destId="{CED7787C-1692-4F64-BA99-87A8A5E0210B}" srcOrd="0" destOrd="0" presId="urn:microsoft.com/office/officeart/2005/8/layout/process5"/>
    <dgm:cxn modelId="{24AC7D06-8A0F-4661-A741-26DE1819C6EC}" srcId="{14B03488-1F5D-45A4-86BE-1660DB86414F}" destId="{9BF2EA48-0766-45A1-841E-1DE146831EBE}" srcOrd="3" destOrd="0" parTransId="{E4F3FCE7-8A5B-499D-BE8A-EE0EDE6505C8}" sibTransId="{30855604-7E6D-4133-8663-0CBC59801C6D}"/>
    <dgm:cxn modelId="{396F33B9-5FEB-4EC7-9A3F-D7E5BD12E2D5}" srcId="{14B03488-1F5D-45A4-86BE-1660DB86414F}" destId="{1D2162C6-9E31-42F6-B361-596B7AE0B413}" srcOrd="2" destOrd="0" parTransId="{61B47EB6-06B9-43BB-94C6-C9764A906975}" sibTransId="{5D2844A1-E5D6-4CC6-8EB1-0AF1219997FE}"/>
    <dgm:cxn modelId="{8F515A59-9398-4076-860C-1A7F1A5A5E62}" type="presOf" srcId="{5D2844A1-E5D6-4CC6-8EB1-0AF1219997FE}" destId="{A7F026D8-F499-4688-8019-4C2CA313FD86}" srcOrd="1" destOrd="0" presId="urn:microsoft.com/office/officeart/2005/8/layout/process5"/>
    <dgm:cxn modelId="{E9A92EF2-8E21-4394-8C81-E795D45CF8EB}" type="presOf" srcId="{14B03488-1F5D-45A4-86BE-1660DB86414F}" destId="{F69B396D-2D9B-42B2-8A1E-C53D3E1DDB25}" srcOrd="0" destOrd="0" presId="urn:microsoft.com/office/officeart/2005/8/layout/process5"/>
    <dgm:cxn modelId="{E91E1DF9-D42E-4BBA-B18A-BEB5F724EEA2}" srcId="{14B03488-1F5D-45A4-86BE-1660DB86414F}" destId="{9E333C61-5332-4D6A-BE5D-D51205E31FC7}" srcOrd="1" destOrd="0" parTransId="{2D2294C7-031F-4F0A-804C-E96B9C34BA47}" sibTransId="{CEC0848B-7F18-4BF1-9405-0365D17DFC7F}"/>
    <dgm:cxn modelId="{CF90C2B5-4C5A-4CD6-8E6E-2CBCFD444C3E}" type="presParOf" srcId="{F69B396D-2D9B-42B2-8A1E-C53D3E1DDB25}" destId="{A0AF2BFC-F472-4B95-B09A-46EAC47F167A}" srcOrd="0" destOrd="0" presId="urn:microsoft.com/office/officeart/2005/8/layout/process5"/>
    <dgm:cxn modelId="{553B92E5-6996-4783-AADE-3A2EA78528AC}" type="presParOf" srcId="{F69B396D-2D9B-42B2-8A1E-C53D3E1DDB25}" destId="{124C1413-DADC-4F25-9E62-C81C992F5AF5}" srcOrd="1" destOrd="0" presId="urn:microsoft.com/office/officeart/2005/8/layout/process5"/>
    <dgm:cxn modelId="{0756AFDC-5E19-4E8B-82DC-A0C10F2836D1}" type="presParOf" srcId="{124C1413-DADC-4F25-9E62-C81C992F5AF5}" destId="{4757B5F2-C703-43A3-94FA-F371C75C6CAE}" srcOrd="0" destOrd="0" presId="urn:microsoft.com/office/officeart/2005/8/layout/process5"/>
    <dgm:cxn modelId="{BB0AE1AF-F8ED-4985-BE79-9AFF7ACE9F89}" type="presParOf" srcId="{F69B396D-2D9B-42B2-8A1E-C53D3E1DDB25}" destId="{2216C20D-FBD5-4D8A-B948-026E3B29662E}" srcOrd="2" destOrd="0" presId="urn:microsoft.com/office/officeart/2005/8/layout/process5"/>
    <dgm:cxn modelId="{D6FFA6E7-A4C7-4214-835A-CEFAF1384D91}" type="presParOf" srcId="{F69B396D-2D9B-42B2-8A1E-C53D3E1DDB25}" destId="{6FA7688B-46A8-4A3F-8865-49CC3A2D2E4A}" srcOrd="3" destOrd="0" presId="urn:microsoft.com/office/officeart/2005/8/layout/process5"/>
    <dgm:cxn modelId="{C336A658-5B5F-404C-9DE8-2AE6D30FC329}" type="presParOf" srcId="{6FA7688B-46A8-4A3F-8865-49CC3A2D2E4A}" destId="{416AC495-A20D-40D3-8F7E-24578AEFB306}" srcOrd="0" destOrd="0" presId="urn:microsoft.com/office/officeart/2005/8/layout/process5"/>
    <dgm:cxn modelId="{77304DB1-CDCC-4ADC-9808-D0CC2B25979E}" type="presParOf" srcId="{F69B396D-2D9B-42B2-8A1E-C53D3E1DDB25}" destId="{8249DAD2-AF9F-4D35-BCE2-729CC70C961E}" srcOrd="4" destOrd="0" presId="urn:microsoft.com/office/officeart/2005/8/layout/process5"/>
    <dgm:cxn modelId="{F9A3DB05-5228-4A10-A5C6-75CDB824896D}" type="presParOf" srcId="{F69B396D-2D9B-42B2-8A1E-C53D3E1DDB25}" destId="{CF06D61F-E6F5-4516-B9B9-7F76FA5E1188}" srcOrd="5" destOrd="0" presId="urn:microsoft.com/office/officeart/2005/8/layout/process5"/>
    <dgm:cxn modelId="{62628B8E-C34F-424C-B6AE-FF168B738689}" type="presParOf" srcId="{CF06D61F-E6F5-4516-B9B9-7F76FA5E1188}" destId="{A7F026D8-F499-4688-8019-4C2CA313FD86}" srcOrd="0" destOrd="0" presId="urn:microsoft.com/office/officeart/2005/8/layout/process5"/>
    <dgm:cxn modelId="{0760C2C1-0935-4CB6-832C-0E751B8D498C}" type="presParOf" srcId="{F69B396D-2D9B-42B2-8A1E-C53D3E1DDB25}" destId="{CED7787C-1692-4F64-BA99-87A8A5E0210B}"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9EEDF2-3331-4693-9534-42AE023AD598}" type="doc">
      <dgm:prSet loTypeId="urn:microsoft.com/office/officeart/2005/8/layout/vList6" loCatId="list" qsTypeId="urn:microsoft.com/office/officeart/2005/8/quickstyle/simple1" qsCatId="simple" csTypeId="urn:microsoft.com/office/officeart/2005/8/colors/accent2_1" csCatId="accent2" phldr="1"/>
      <dgm:spPr/>
      <dgm:t>
        <a:bodyPr/>
        <a:lstStyle/>
        <a:p>
          <a:endParaRPr lang="es-MX"/>
        </a:p>
      </dgm:t>
    </dgm:pt>
    <dgm:pt modelId="{9A96EF6A-96D3-4C1B-B7E0-9BB731F7DC1E}">
      <dgm:prSet phldrT="[Texto]" custT="1"/>
      <dgm:spPr/>
      <dgm:t>
        <a:bodyPr/>
        <a:lstStyle/>
        <a:p>
          <a:r>
            <a:rPr lang="es-MX" sz="1800" b="1" dirty="0" smtClean="0">
              <a:latin typeface="Times New Roman" panose="02020603050405020304" pitchFamily="18" charset="0"/>
              <a:cs typeface="Times New Roman" panose="02020603050405020304" pitchFamily="18" charset="0"/>
            </a:rPr>
            <a:t>HIPÓTESIS ALTERNATIVA </a:t>
          </a:r>
          <a:endParaRPr lang="es-MX" sz="1800" b="1" dirty="0">
            <a:latin typeface="Times New Roman" panose="02020603050405020304" pitchFamily="18" charset="0"/>
            <a:cs typeface="Times New Roman" panose="02020603050405020304" pitchFamily="18" charset="0"/>
          </a:endParaRPr>
        </a:p>
      </dgm:t>
    </dgm:pt>
    <dgm:pt modelId="{7B8267DD-62FC-483E-AA02-05BA3F3BE5E9}" type="parTrans" cxnId="{23C0DB24-3134-430E-84BD-0713B9125FF7}">
      <dgm:prSet/>
      <dgm:spPr/>
      <dgm:t>
        <a:bodyPr/>
        <a:lstStyle/>
        <a:p>
          <a:endParaRPr lang="es-MX"/>
        </a:p>
      </dgm:t>
    </dgm:pt>
    <dgm:pt modelId="{D1423270-DEC6-49FB-9625-3013112CE4A0}" type="sibTrans" cxnId="{23C0DB24-3134-430E-84BD-0713B9125FF7}">
      <dgm:prSet/>
      <dgm:spPr/>
      <dgm:t>
        <a:bodyPr/>
        <a:lstStyle/>
        <a:p>
          <a:endParaRPr lang="es-MX"/>
        </a:p>
      </dgm:t>
    </dgm:pt>
    <dgm:pt modelId="{FC6A355D-1873-465C-BF98-7101A6B1AF82}">
      <dgm:prSet phldrT="[Texto]" custT="1"/>
      <dgm:spPr/>
      <dgm:t>
        <a:bodyPr/>
        <a:lstStyle/>
        <a:p>
          <a:pPr algn="just"/>
          <a:r>
            <a:rPr lang="es-ES" sz="1600" dirty="0" smtClean="0">
              <a:latin typeface="Times New Roman" panose="02020603050405020304" pitchFamily="18" charset="0"/>
              <a:cs typeface="Times New Roman" panose="02020603050405020304" pitchFamily="18" charset="0"/>
            </a:rPr>
            <a:t>La aplicación del enfoque por tareas influye de manera significativa en la producción oral del idioma inglés en los estudiantes del nivel A1.1 del Instituto Académico de Idiomas de la Universidad Central del Ecuador periodo noviembre – diciembre año 2019</a:t>
          </a:r>
          <a:r>
            <a:rPr lang="es-ES" sz="1800" dirty="0" smtClean="0">
              <a:latin typeface="Times New Roman" panose="02020603050405020304" pitchFamily="18" charset="0"/>
              <a:cs typeface="Times New Roman" panose="02020603050405020304" pitchFamily="18" charset="0"/>
            </a:rPr>
            <a:t>.</a:t>
          </a:r>
          <a:endParaRPr lang="es-MX" sz="1800" dirty="0">
            <a:latin typeface="Times New Roman" panose="02020603050405020304" pitchFamily="18" charset="0"/>
            <a:cs typeface="Times New Roman" panose="02020603050405020304" pitchFamily="18" charset="0"/>
          </a:endParaRPr>
        </a:p>
      </dgm:t>
    </dgm:pt>
    <dgm:pt modelId="{50177228-91DF-49DA-908D-2F6D1AD9E227}" type="parTrans" cxnId="{F7A5732A-F4CC-40C0-9EAA-E492391C1CDA}">
      <dgm:prSet/>
      <dgm:spPr/>
      <dgm:t>
        <a:bodyPr/>
        <a:lstStyle/>
        <a:p>
          <a:endParaRPr lang="es-MX"/>
        </a:p>
      </dgm:t>
    </dgm:pt>
    <dgm:pt modelId="{EE1275B2-3F3A-448C-8758-1F53E22B8ADE}" type="sibTrans" cxnId="{F7A5732A-F4CC-40C0-9EAA-E492391C1CDA}">
      <dgm:prSet/>
      <dgm:spPr/>
      <dgm:t>
        <a:bodyPr/>
        <a:lstStyle/>
        <a:p>
          <a:endParaRPr lang="es-MX"/>
        </a:p>
      </dgm:t>
    </dgm:pt>
    <dgm:pt modelId="{7E84970C-58B3-44C8-8022-63FAB44A0C27}">
      <dgm:prSet phldrT="[Texto]" custT="1"/>
      <dgm:spPr/>
      <dgm:t>
        <a:bodyPr/>
        <a:lstStyle/>
        <a:p>
          <a:r>
            <a:rPr lang="es-MX" sz="1800" b="1" dirty="0" smtClean="0">
              <a:latin typeface="Times New Roman" panose="02020603050405020304" pitchFamily="18" charset="0"/>
              <a:cs typeface="Times New Roman" panose="02020603050405020304" pitchFamily="18" charset="0"/>
            </a:rPr>
            <a:t>HIPÓTESIS NULA </a:t>
          </a:r>
          <a:endParaRPr lang="es-MX" sz="1800" b="1" dirty="0">
            <a:latin typeface="Times New Roman" panose="02020603050405020304" pitchFamily="18" charset="0"/>
            <a:cs typeface="Times New Roman" panose="02020603050405020304" pitchFamily="18" charset="0"/>
          </a:endParaRPr>
        </a:p>
      </dgm:t>
    </dgm:pt>
    <dgm:pt modelId="{2A8D819A-734E-4494-A9CD-B553AB014943}" type="parTrans" cxnId="{A3B2D750-3295-4AC9-9C2C-0ECBE0B87491}">
      <dgm:prSet/>
      <dgm:spPr/>
      <dgm:t>
        <a:bodyPr/>
        <a:lstStyle/>
        <a:p>
          <a:endParaRPr lang="es-MX"/>
        </a:p>
      </dgm:t>
    </dgm:pt>
    <dgm:pt modelId="{22E25C94-F9F7-436D-8EA6-25110749E0EE}" type="sibTrans" cxnId="{A3B2D750-3295-4AC9-9C2C-0ECBE0B87491}">
      <dgm:prSet/>
      <dgm:spPr/>
      <dgm:t>
        <a:bodyPr/>
        <a:lstStyle/>
        <a:p>
          <a:endParaRPr lang="es-MX"/>
        </a:p>
      </dgm:t>
    </dgm:pt>
    <dgm:pt modelId="{45D01E2B-A54A-4A1E-818F-426A9D68337A}">
      <dgm:prSet phldrT="[Texto]" custT="1"/>
      <dgm:spPr/>
      <dgm:t>
        <a:bodyPr/>
        <a:lstStyle/>
        <a:p>
          <a:pPr algn="just"/>
          <a:r>
            <a:rPr lang="es-ES" sz="1600" dirty="0" smtClean="0">
              <a:latin typeface="Times New Roman" panose="02020603050405020304" pitchFamily="18" charset="0"/>
              <a:cs typeface="Times New Roman" panose="02020603050405020304" pitchFamily="18" charset="0"/>
            </a:rPr>
            <a:t>La aplicación del enfoque por tareas no influye de manera significativa en la producción oral del idioma inglés en los estudiantes del nivel A1.1 del Instituto Académico de Idiomas de la Universidad Central del Ecuador  periodo noviembre – diciembre año 2019.</a:t>
          </a:r>
          <a:endParaRPr lang="es-MX" sz="1600" dirty="0">
            <a:latin typeface="Times New Roman" panose="02020603050405020304" pitchFamily="18" charset="0"/>
            <a:cs typeface="Times New Roman" panose="02020603050405020304" pitchFamily="18" charset="0"/>
          </a:endParaRPr>
        </a:p>
      </dgm:t>
    </dgm:pt>
    <dgm:pt modelId="{4D8C8F62-2AA6-4909-9674-143DE1CFD014}" type="sibTrans" cxnId="{85F04F21-43E6-4CF5-9AF8-4E5185138A0A}">
      <dgm:prSet/>
      <dgm:spPr/>
      <dgm:t>
        <a:bodyPr/>
        <a:lstStyle/>
        <a:p>
          <a:endParaRPr lang="es-MX"/>
        </a:p>
      </dgm:t>
    </dgm:pt>
    <dgm:pt modelId="{EF3E25F8-6283-4B90-B991-24D7BD3EE766}" type="parTrans" cxnId="{85F04F21-43E6-4CF5-9AF8-4E5185138A0A}">
      <dgm:prSet/>
      <dgm:spPr/>
      <dgm:t>
        <a:bodyPr/>
        <a:lstStyle/>
        <a:p>
          <a:endParaRPr lang="es-MX"/>
        </a:p>
      </dgm:t>
    </dgm:pt>
    <dgm:pt modelId="{B6719DE1-A306-4770-BAEB-BE54B5A37F39}" type="pres">
      <dgm:prSet presAssocID="{7B9EEDF2-3331-4693-9534-42AE023AD598}" presName="Name0" presStyleCnt="0">
        <dgm:presLayoutVars>
          <dgm:dir/>
          <dgm:animLvl val="lvl"/>
          <dgm:resizeHandles/>
        </dgm:presLayoutVars>
      </dgm:prSet>
      <dgm:spPr/>
      <dgm:t>
        <a:bodyPr/>
        <a:lstStyle/>
        <a:p>
          <a:endParaRPr lang="es-MX"/>
        </a:p>
      </dgm:t>
    </dgm:pt>
    <dgm:pt modelId="{485B3FB6-37D2-406C-9E53-B2DD84256971}" type="pres">
      <dgm:prSet presAssocID="{9A96EF6A-96D3-4C1B-B7E0-9BB731F7DC1E}" presName="linNode" presStyleCnt="0"/>
      <dgm:spPr/>
    </dgm:pt>
    <dgm:pt modelId="{813AD77C-BA31-42B2-AE8E-DD65B7809A57}" type="pres">
      <dgm:prSet presAssocID="{9A96EF6A-96D3-4C1B-B7E0-9BB731F7DC1E}" presName="parentShp" presStyleLbl="node1" presStyleIdx="0" presStyleCnt="2">
        <dgm:presLayoutVars>
          <dgm:bulletEnabled val="1"/>
        </dgm:presLayoutVars>
      </dgm:prSet>
      <dgm:spPr/>
      <dgm:t>
        <a:bodyPr/>
        <a:lstStyle/>
        <a:p>
          <a:endParaRPr lang="es-MX"/>
        </a:p>
      </dgm:t>
    </dgm:pt>
    <dgm:pt modelId="{EAA9D246-F0CE-4601-A0A6-1863B32AB600}" type="pres">
      <dgm:prSet presAssocID="{9A96EF6A-96D3-4C1B-B7E0-9BB731F7DC1E}" presName="childShp" presStyleLbl="bgAccFollowNode1" presStyleIdx="0" presStyleCnt="2">
        <dgm:presLayoutVars>
          <dgm:bulletEnabled val="1"/>
        </dgm:presLayoutVars>
      </dgm:prSet>
      <dgm:spPr/>
      <dgm:t>
        <a:bodyPr/>
        <a:lstStyle/>
        <a:p>
          <a:endParaRPr lang="es-MX"/>
        </a:p>
      </dgm:t>
    </dgm:pt>
    <dgm:pt modelId="{5AF6D52E-EE53-40DF-A114-18B3B6145D8F}" type="pres">
      <dgm:prSet presAssocID="{D1423270-DEC6-49FB-9625-3013112CE4A0}" presName="spacing" presStyleCnt="0"/>
      <dgm:spPr/>
    </dgm:pt>
    <dgm:pt modelId="{15CAB37D-594D-46D4-8677-4A4056A4942B}" type="pres">
      <dgm:prSet presAssocID="{7E84970C-58B3-44C8-8022-63FAB44A0C27}" presName="linNode" presStyleCnt="0"/>
      <dgm:spPr/>
    </dgm:pt>
    <dgm:pt modelId="{4B58782D-E7EA-44EC-98D5-31467D4B8515}" type="pres">
      <dgm:prSet presAssocID="{7E84970C-58B3-44C8-8022-63FAB44A0C27}" presName="parentShp" presStyleLbl="node1" presStyleIdx="1" presStyleCnt="2">
        <dgm:presLayoutVars>
          <dgm:bulletEnabled val="1"/>
        </dgm:presLayoutVars>
      </dgm:prSet>
      <dgm:spPr/>
      <dgm:t>
        <a:bodyPr/>
        <a:lstStyle/>
        <a:p>
          <a:endParaRPr lang="es-MX"/>
        </a:p>
      </dgm:t>
    </dgm:pt>
    <dgm:pt modelId="{2855CA52-C14E-45A7-98A4-FB0A90F1441C}" type="pres">
      <dgm:prSet presAssocID="{7E84970C-58B3-44C8-8022-63FAB44A0C27}" presName="childShp" presStyleLbl="bgAccFollowNode1" presStyleIdx="1" presStyleCnt="2">
        <dgm:presLayoutVars>
          <dgm:bulletEnabled val="1"/>
        </dgm:presLayoutVars>
      </dgm:prSet>
      <dgm:spPr/>
      <dgm:t>
        <a:bodyPr/>
        <a:lstStyle/>
        <a:p>
          <a:endParaRPr lang="es-MX"/>
        </a:p>
      </dgm:t>
    </dgm:pt>
  </dgm:ptLst>
  <dgm:cxnLst>
    <dgm:cxn modelId="{C1B591E5-B357-42DE-BB54-14DF45E99BE9}" type="presOf" srcId="{7E84970C-58B3-44C8-8022-63FAB44A0C27}" destId="{4B58782D-E7EA-44EC-98D5-31467D4B8515}" srcOrd="0" destOrd="0" presId="urn:microsoft.com/office/officeart/2005/8/layout/vList6"/>
    <dgm:cxn modelId="{23C0DB24-3134-430E-84BD-0713B9125FF7}" srcId="{7B9EEDF2-3331-4693-9534-42AE023AD598}" destId="{9A96EF6A-96D3-4C1B-B7E0-9BB731F7DC1E}" srcOrd="0" destOrd="0" parTransId="{7B8267DD-62FC-483E-AA02-05BA3F3BE5E9}" sibTransId="{D1423270-DEC6-49FB-9625-3013112CE4A0}"/>
    <dgm:cxn modelId="{85F04F21-43E6-4CF5-9AF8-4E5185138A0A}" srcId="{7E84970C-58B3-44C8-8022-63FAB44A0C27}" destId="{45D01E2B-A54A-4A1E-818F-426A9D68337A}" srcOrd="0" destOrd="0" parTransId="{EF3E25F8-6283-4B90-B991-24D7BD3EE766}" sibTransId="{4D8C8F62-2AA6-4909-9674-143DE1CFD014}"/>
    <dgm:cxn modelId="{F7A5732A-F4CC-40C0-9EAA-E492391C1CDA}" srcId="{9A96EF6A-96D3-4C1B-B7E0-9BB731F7DC1E}" destId="{FC6A355D-1873-465C-BF98-7101A6B1AF82}" srcOrd="0" destOrd="0" parTransId="{50177228-91DF-49DA-908D-2F6D1AD9E227}" sibTransId="{EE1275B2-3F3A-448C-8758-1F53E22B8ADE}"/>
    <dgm:cxn modelId="{3E3E15A3-A73F-4C62-A26C-8E950B0EAE69}" type="presOf" srcId="{9A96EF6A-96D3-4C1B-B7E0-9BB731F7DC1E}" destId="{813AD77C-BA31-42B2-AE8E-DD65B7809A57}" srcOrd="0" destOrd="0" presId="urn:microsoft.com/office/officeart/2005/8/layout/vList6"/>
    <dgm:cxn modelId="{A3B2D750-3295-4AC9-9C2C-0ECBE0B87491}" srcId="{7B9EEDF2-3331-4693-9534-42AE023AD598}" destId="{7E84970C-58B3-44C8-8022-63FAB44A0C27}" srcOrd="1" destOrd="0" parTransId="{2A8D819A-734E-4494-A9CD-B553AB014943}" sibTransId="{22E25C94-F9F7-436D-8EA6-25110749E0EE}"/>
    <dgm:cxn modelId="{4E3C4B73-B731-4A8A-8153-06AC6010EB10}" type="presOf" srcId="{45D01E2B-A54A-4A1E-818F-426A9D68337A}" destId="{2855CA52-C14E-45A7-98A4-FB0A90F1441C}" srcOrd="0" destOrd="0" presId="urn:microsoft.com/office/officeart/2005/8/layout/vList6"/>
    <dgm:cxn modelId="{53C77004-6D2D-4577-97B1-DD9A6D019127}" type="presOf" srcId="{FC6A355D-1873-465C-BF98-7101A6B1AF82}" destId="{EAA9D246-F0CE-4601-A0A6-1863B32AB600}" srcOrd="0" destOrd="0" presId="urn:microsoft.com/office/officeart/2005/8/layout/vList6"/>
    <dgm:cxn modelId="{9D7B8B0D-4528-4CFF-8AAB-65275561760E}" type="presOf" srcId="{7B9EEDF2-3331-4693-9534-42AE023AD598}" destId="{B6719DE1-A306-4770-BAEB-BE54B5A37F39}" srcOrd="0" destOrd="0" presId="urn:microsoft.com/office/officeart/2005/8/layout/vList6"/>
    <dgm:cxn modelId="{3861611B-9E70-40A4-9861-205919597B1E}" type="presParOf" srcId="{B6719DE1-A306-4770-BAEB-BE54B5A37F39}" destId="{485B3FB6-37D2-406C-9E53-B2DD84256971}" srcOrd="0" destOrd="0" presId="urn:microsoft.com/office/officeart/2005/8/layout/vList6"/>
    <dgm:cxn modelId="{EE1D9EBB-75CF-4AED-8534-BF64CF6F6A38}" type="presParOf" srcId="{485B3FB6-37D2-406C-9E53-B2DD84256971}" destId="{813AD77C-BA31-42B2-AE8E-DD65B7809A57}" srcOrd="0" destOrd="0" presId="urn:microsoft.com/office/officeart/2005/8/layout/vList6"/>
    <dgm:cxn modelId="{80036F36-337E-4210-B011-1778F6C1D429}" type="presParOf" srcId="{485B3FB6-37D2-406C-9E53-B2DD84256971}" destId="{EAA9D246-F0CE-4601-A0A6-1863B32AB600}" srcOrd="1" destOrd="0" presId="urn:microsoft.com/office/officeart/2005/8/layout/vList6"/>
    <dgm:cxn modelId="{EA982119-8D9A-4524-BF5B-963FC712CF19}" type="presParOf" srcId="{B6719DE1-A306-4770-BAEB-BE54B5A37F39}" destId="{5AF6D52E-EE53-40DF-A114-18B3B6145D8F}" srcOrd="1" destOrd="0" presId="urn:microsoft.com/office/officeart/2005/8/layout/vList6"/>
    <dgm:cxn modelId="{68A2E96F-85EB-436D-BAEE-849830449703}" type="presParOf" srcId="{B6719DE1-A306-4770-BAEB-BE54B5A37F39}" destId="{15CAB37D-594D-46D4-8677-4A4056A4942B}" srcOrd="2" destOrd="0" presId="urn:microsoft.com/office/officeart/2005/8/layout/vList6"/>
    <dgm:cxn modelId="{D5F06DCE-0FD3-4D5E-A932-F2E9DFDB4295}" type="presParOf" srcId="{15CAB37D-594D-46D4-8677-4A4056A4942B}" destId="{4B58782D-E7EA-44EC-98D5-31467D4B8515}" srcOrd="0" destOrd="0" presId="urn:microsoft.com/office/officeart/2005/8/layout/vList6"/>
    <dgm:cxn modelId="{39CB2452-85E0-47D5-B40C-2F1161EC8E2E}" type="presParOf" srcId="{15CAB37D-594D-46D4-8677-4A4056A4942B}" destId="{2855CA52-C14E-45A7-98A4-FB0A90F1441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180563-EE70-4C52-A868-E9A76C4C783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MX"/>
        </a:p>
      </dgm:t>
    </dgm:pt>
    <dgm:pt modelId="{064D032E-DF47-4D33-B6A4-B60E74EF913C}">
      <dgm:prSet phldrT="[Texto]" custT="1"/>
      <dgm:spPr/>
      <dgm:t>
        <a:bodyPr/>
        <a:lstStyle/>
        <a:p>
          <a:pPr algn="just"/>
          <a:r>
            <a:rPr lang="es-MX" sz="1800" dirty="0" smtClean="0">
              <a:latin typeface="Times New Roman" panose="02020603050405020304" pitchFamily="18" charset="0"/>
              <a:cs typeface="Times New Roman" panose="02020603050405020304" pitchFamily="18" charset="0"/>
            </a:rPr>
            <a:t>La encuesta de percepción de los estudiantes que fueron partícipes de la estrategia enfoque por tareas fue positiva en el sentido que reconocen las ventajas y facilidades que otorga  ésta estrategia en el desarrollo de la producción oral del idioma inglés. </a:t>
          </a:r>
          <a:endParaRPr lang="es-MX" sz="1800" dirty="0">
            <a:latin typeface="Times New Roman" panose="02020603050405020304" pitchFamily="18" charset="0"/>
            <a:cs typeface="Times New Roman" panose="02020603050405020304" pitchFamily="18" charset="0"/>
          </a:endParaRPr>
        </a:p>
      </dgm:t>
    </dgm:pt>
    <dgm:pt modelId="{D9910B73-BCE0-4B1B-ACF6-C8EEDAC4C4AF}" type="parTrans" cxnId="{65642FA2-B661-42E3-8449-702354B54951}">
      <dgm:prSet/>
      <dgm:spPr/>
      <dgm:t>
        <a:bodyPr/>
        <a:lstStyle/>
        <a:p>
          <a:endParaRPr lang="es-MX"/>
        </a:p>
      </dgm:t>
    </dgm:pt>
    <dgm:pt modelId="{633F4625-32F1-4595-8415-2E0575CC0CE0}" type="sibTrans" cxnId="{65642FA2-B661-42E3-8449-702354B54951}">
      <dgm:prSet/>
      <dgm:spPr/>
      <dgm:t>
        <a:bodyPr/>
        <a:lstStyle/>
        <a:p>
          <a:endParaRPr lang="es-MX"/>
        </a:p>
      </dgm:t>
    </dgm:pt>
    <dgm:pt modelId="{3CE5D200-8813-4158-B784-FACC932EAB76}">
      <dgm:prSet custT="1"/>
      <dgm:spPr/>
      <dgm:t>
        <a:bodyPr/>
        <a:lstStyle/>
        <a:p>
          <a:pPr algn="just"/>
          <a:r>
            <a:rPr lang="es-MX" sz="1800" dirty="0" smtClean="0">
              <a:latin typeface="Times New Roman" panose="02020603050405020304" pitchFamily="18" charset="0"/>
              <a:cs typeface="Times New Roman" panose="02020603050405020304" pitchFamily="18" charset="0"/>
            </a:rPr>
            <a:t>La implementación de la estrategia enfoque por tareas permitió a los estudiantes del grupo experimental mejorar las competencias fonética, sintáctica y léxica elevando así el nivel de producción oral del idioma inglés. </a:t>
          </a:r>
          <a:endParaRPr lang="es-MX" sz="1800" dirty="0">
            <a:latin typeface="Times New Roman" panose="02020603050405020304" pitchFamily="18" charset="0"/>
            <a:cs typeface="Times New Roman" panose="02020603050405020304" pitchFamily="18" charset="0"/>
          </a:endParaRPr>
        </a:p>
      </dgm:t>
    </dgm:pt>
    <dgm:pt modelId="{5389A9EC-9F30-4F35-82D6-C8FD97C790AC}" type="parTrans" cxnId="{7F7356AC-086A-4FB3-8807-203255C7156F}">
      <dgm:prSet/>
      <dgm:spPr/>
      <dgm:t>
        <a:bodyPr/>
        <a:lstStyle/>
        <a:p>
          <a:endParaRPr lang="es-MX"/>
        </a:p>
      </dgm:t>
    </dgm:pt>
    <dgm:pt modelId="{BF7FBFB1-597C-47B9-A12F-8D89E0ACCB2F}" type="sibTrans" cxnId="{7F7356AC-086A-4FB3-8807-203255C7156F}">
      <dgm:prSet/>
      <dgm:spPr/>
      <dgm:t>
        <a:bodyPr/>
        <a:lstStyle/>
        <a:p>
          <a:endParaRPr lang="es-MX"/>
        </a:p>
      </dgm:t>
    </dgm:pt>
    <dgm:pt modelId="{CDF542F4-05F4-4A39-B567-D8CD25D91C4C}">
      <dgm:prSet phldrT="[Texto]" custT="1"/>
      <dgm:spPr/>
      <dgm:t>
        <a:bodyPr/>
        <a:lstStyle/>
        <a:p>
          <a:pPr algn="just"/>
          <a:r>
            <a:rPr lang="es-MX" sz="1800" dirty="0" smtClean="0">
              <a:latin typeface="Times New Roman" panose="02020603050405020304" pitchFamily="18" charset="0"/>
              <a:cs typeface="Times New Roman" panose="02020603050405020304" pitchFamily="18" charset="0"/>
            </a:rPr>
            <a:t>Los resultados del Post- test realizado luego de la aplicación de la estrategia  enfoque por tareas, evidenciaron que el grupo experimental obtuvo un progreso mayor en las competencias relacionadas a la producción oral  que el grupo al que se le aplicó las estrategias convencionales.  </a:t>
          </a:r>
          <a:endParaRPr lang="es-MX" sz="1800" dirty="0">
            <a:latin typeface="Times New Roman" panose="02020603050405020304" pitchFamily="18" charset="0"/>
            <a:cs typeface="Times New Roman" panose="02020603050405020304" pitchFamily="18" charset="0"/>
          </a:endParaRPr>
        </a:p>
      </dgm:t>
    </dgm:pt>
    <dgm:pt modelId="{134558FE-692A-438D-A41B-64944DA32226}" type="sibTrans" cxnId="{071ACF07-A8AE-41F4-A800-12673548359E}">
      <dgm:prSet/>
      <dgm:spPr/>
      <dgm:t>
        <a:bodyPr/>
        <a:lstStyle/>
        <a:p>
          <a:endParaRPr lang="es-MX"/>
        </a:p>
      </dgm:t>
    </dgm:pt>
    <dgm:pt modelId="{D49730C6-61FF-4660-A0E1-4876792AA142}" type="parTrans" cxnId="{071ACF07-A8AE-41F4-A800-12673548359E}">
      <dgm:prSet/>
      <dgm:spPr/>
      <dgm:t>
        <a:bodyPr/>
        <a:lstStyle/>
        <a:p>
          <a:endParaRPr lang="es-MX"/>
        </a:p>
      </dgm:t>
    </dgm:pt>
    <dgm:pt modelId="{72494AB2-B245-4E48-BE2C-9F44B17E1295}" type="pres">
      <dgm:prSet presAssocID="{5E180563-EE70-4C52-A868-E9A76C4C783B}" presName="linear" presStyleCnt="0">
        <dgm:presLayoutVars>
          <dgm:dir/>
          <dgm:animLvl val="lvl"/>
          <dgm:resizeHandles val="exact"/>
        </dgm:presLayoutVars>
      </dgm:prSet>
      <dgm:spPr/>
      <dgm:t>
        <a:bodyPr/>
        <a:lstStyle/>
        <a:p>
          <a:endParaRPr lang="es-MX"/>
        </a:p>
      </dgm:t>
    </dgm:pt>
    <dgm:pt modelId="{D9875D0E-5471-4263-9331-E0F13F521462}" type="pres">
      <dgm:prSet presAssocID="{3CE5D200-8813-4158-B784-FACC932EAB76}" presName="parentLin" presStyleCnt="0"/>
      <dgm:spPr/>
    </dgm:pt>
    <dgm:pt modelId="{82CC5D92-B15E-490B-841E-5537A9266A6F}" type="pres">
      <dgm:prSet presAssocID="{3CE5D200-8813-4158-B784-FACC932EAB76}" presName="parentLeftMargin" presStyleLbl="node1" presStyleIdx="0" presStyleCnt="3"/>
      <dgm:spPr/>
      <dgm:t>
        <a:bodyPr/>
        <a:lstStyle/>
        <a:p>
          <a:endParaRPr lang="es-MX"/>
        </a:p>
      </dgm:t>
    </dgm:pt>
    <dgm:pt modelId="{3E45E9DD-7980-4183-AAEA-DE140EC7C672}" type="pres">
      <dgm:prSet presAssocID="{3CE5D200-8813-4158-B784-FACC932EAB76}" presName="parentText" presStyleLbl="node1" presStyleIdx="0" presStyleCnt="3" custScaleX="136439" custScaleY="122650">
        <dgm:presLayoutVars>
          <dgm:chMax val="0"/>
          <dgm:bulletEnabled val="1"/>
        </dgm:presLayoutVars>
      </dgm:prSet>
      <dgm:spPr/>
      <dgm:t>
        <a:bodyPr/>
        <a:lstStyle/>
        <a:p>
          <a:endParaRPr lang="es-MX"/>
        </a:p>
      </dgm:t>
    </dgm:pt>
    <dgm:pt modelId="{1387DD36-7245-40CF-8108-646146CBC425}" type="pres">
      <dgm:prSet presAssocID="{3CE5D200-8813-4158-B784-FACC932EAB76}" presName="negativeSpace" presStyleCnt="0"/>
      <dgm:spPr/>
    </dgm:pt>
    <dgm:pt modelId="{4D2F1961-AD17-4398-8EFC-31F54EA08AA4}" type="pres">
      <dgm:prSet presAssocID="{3CE5D200-8813-4158-B784-FACC932EAB76}" presName="childText" presStyleLbl="conFgAcc1" presStyleIdx="0" presStyleCnt="3">
        <dgm:presLayoutVars>
          <dgm:bulletEnabled val="1"/>
        </dgm:presLayoutVars>
      </dgm:prSet>
      <dgm:spPr/>
    </dgm:pt>
    <dgm:pt modelId="{AE2477EC-EFE8-4FB5-86E6-F33C3945AA47}" type="pres">
      <dgm:prSet presAssocID="{BF7FBFB1-597C-47B9-A12F-8D89E0ACCB2F}" presName="spaceBetweenRectangles" presStyleCnt="0"/>
      <dgm:spPr/>
    </dgm:pt>
    <dgm:pt modelId="{376618D8-8386-4DD7-B05F-483A49D162BE}" type="pres">
      <dgm:prSet presAssocID="{CDF542F4-05F4-4A39-B567-D8CD25D91C4C}" presName="parentLin" presStyleCnt="0"/>
      <dgm:spPr/>
    </dgm:pt>
    <dgm:pt modelId="{8B56545E-EC31-4BD0-BD98-BB30DDC0889A}" type="pres">
      <dgm:prSet presAssocID="{CDF542F4-05F4-4A39-B567-D8CD25D91C4C}" presName="parentLeftMargin" presStyleLbl="node1" presStyleIdx="0" presStyleCnt="3"/>
      <dgm:spPr/>
      <dgm:t>
        <a:bodyPr/>
        <a:lstStyle/>
        <a:p>
          <a:endParaRPr lang="es-MX"/>
        </a:p>
      </dgm:t>
    </dgm:pt>
    <dgm:pt modelId="{453977A9-798E-422D-8E56-BEDDB42A95E9}" type="pres">
      <dgm:prSet presAssocID="{CDF542F4-05F4-4A39-B567-D8CD25D91C4C}" presName="parentText" presStyleLbl="node1" presStyleIdx="1" presStyleCnt="3" custScaleX="142857" custScaleY="107094">
        <dgm:presLayoutVars>
          <dgm:chMax val="0"/>
          <dgm:bulletEnabled val="1"/>
        </dgm:presLayoutVars>
      </dgm:prSet>
      <dgm:spPr/>
      <dgm:t>
        <a:bodyPr/>
        <a:lstStyle/>
        <a:p>
          <a:endParaRPr lang="es-MX"/>
        </a:p>
      </dgm:t>
    </dgm:pt>
    <dgm:pt modelId="{0A102EE5-D451-4B03-BD8B-A927EF1E402C}" type="pres">
      <dgm:prSet presAssocID="{CDF542F4-05F4-4A39-B567-D8CD25D91C4C}" presName="negativeSpace" presStyleCnt="0"/>
      <dgm:spPr/>
    </dgm:pt>
    <dgm:pt modelId="{09B74E3C-53D4-42A1-AE34-D3D472A0EA33}" type="pres">
      <dgm:prSet presAssocID="{CDF542F4-05F4-4A39-B567-D8CD25D91C4C}" presName="childText" presStyleLbl="conFgAcc1" presStyleIdx="1" presStyleCnt="3">
        <dgm:presLayoutVars>
          <dgm:bulletEnabled val="1"/>
        </dgm:presLayoutVars>
      </dgm:prSet>
      <dgm:spPr/>
    </dgm:pt>
    <dgm:pt modelId="{983B5EC0-794A-40D2-AB8C-994641580B94}" type="pres">
      <dgm:prSet presAssocID="{134558FE-692A-438D-A41B-64944DA32226}" presName="spaceBetweenRectangles" presStyleCnt="0"/>
      <dgm:spPr/>
    </dgm:pt>
    <dgm:pt modelId="{3E299BCA-4355-4D56-B048-C4C3BB3F3CC0}" type="pres">
      <dgm:prSet presAssocID="{064D032E-DF47-4D33-B6A4-B60E74EF913C}" presName="parentLin" presStyleCnt="0"/>
      <dgm:spPr/>
    </dgm:pt>
    <dgm:pt modelId="{85DD7E70-56EF-4D98-B313-B5042603F1AF}" type="pres">
      <dgm:prSet presAssocID="{064D032E-DF47-4D33-B6A4-B60E74EF913C}" presName="parentLeftMargin" presStyleLbl="node1" presStyleIdx="1" presStyleCnt="3"/>
      <dgm:spPr/>
      <dgm:t>
        <a:bodyPr/>
        <a:lstStyle/>
        <a:p>
          <a:endParaRPr lang="es-MX"/>
        </a:p>
      </dgm:t>
    </dgm:pt>
    <dgm:pt modelId="{FE8CE28A-88F2-44C9-AA56-56C9CCAE4E63}" type="pres">
      <dgm:prSet presAssocID="{064D032E-DF47-4D33-B6A4-B60E74EF913C}" presName="parentText" presStyleLbl="node1" presStyleIdx="2" presStyleCnt="3" custScaleX="142857" custScaleY="150965">
        <dgm:presLayoutVars>
          <dgm:chMax val="0"/>
          <dgm:bulletEnabled val="1"/>
        </dgm:presLayoutVars>
      </dgm:prSet>
      <dgm:spPr/>
      <dgm:t>
        <a:bodyPr/>
        <a:lstStyle/>
        <a:p>
          <a:endParaRPr lang="es-MX"/>
        </a:p>
      </dgm:t>
    </dgm:pt>
    <dgm:pt modelId="{83A1A9F1-DCE3-42F7-A5E3-F2875DEA6644}" type="pres">
      <dgm:prSet presAssocID="{064D032E-DF47-4D33-B6A4-B60E74EF913C}" presName="negativeSpace" presStyleCnt="0"/>
      <dgm:spPr/>
    </dgm:pt>
    <dgm:pt modelId="{941C1668-63BE-4729-9BE3-1A32068D9E30}" type="pres">
      <dgm:prSet presAssocID="{064D032E-DF47-4D33-B6A4-B60E74EF913C}" presName="childText" presStyleLbl="conFgAcc1" presStyleIdx="2" presStyleCnt="3">
        <dgm:presLayoutVars>
          <dgm:bulletEnabled val="1"/>
        </dgm:presLayoutVars>
      </dgm:prSet>
      <dgm:spPr/>
    </dgm:pt>
  </dgm:ptLst>
  <dgm:cxnLst>
    <dgm:cxn modelId="{7F7356AC-086A-4FB3-8807-203255C7156F}" srcId="{5E180563-EE70-4C52-A868-E9A76C4C783B}" destId="{3CE5D200-8813-4158-B784-FACC932EAB76}" srcOrd="0" destOrd="0" parTransId="{5389A9EC-9F30-4F35-82D6-C8FD97C790AC}" sibTransId="{BF7FBFB1-597C-47B9-A12F-8D89E0ACCB2F}"/>
    <dgm:cxn modelId="{65642FA2-B661-42E3-8449-702354B54951}" srcId="{5E180563-EE70-4C52-A868-E9A76C4C783B}" destId="{064D032E-DF47-4D33-B6A4-B60E74EF913C}" srcOrd="2" destOrd="0" parTransId="{D9910B73-BCE0-4B1B-ACF6-C8EEDAC4C4AF}" sibTransId="{633F4625-32F1-4595-8415-2E0575CC0CE0}"/>
    <dgm:cxn modelId="{698AF439-A403-4E50-B21B-84FE8C7BD9AD}" type="presOf" srcId="{064D032E-DF47-4D33-B6A4-B60E74EF913C}" destId="{FE8CE28A-88F2-44C9-AA56-56C9CCAE4E63}" srcOrd="1" destOrd="0" presId="urn:microsoft.com/office/officeart/2005/8/layout/list1"/>
    <dgm:cxn modelId="{C7E7BBC2-487C-4C6B-9E2F-4AF2A95E70E6}" type="presOf" srcId="{3CE5D200-8813-4158-B784-FACC932EAB76}" destId="{3E45E9DD-7980-4183-AAEA-DE140EC7C672}" srcOrd="1" destOrd="0" presId="urn:microsoft.com/office/officeart/2005/8/layout/list1"/>
    <dgm:cxn modelId="{6891AD36-329E-4B46-A2AC-053DE3208718}" type="presOf" srcId="{5E180563-EE70-4C52-A868-E9A76C4C783B}" destId="{72494AB2-B245-4E48-BE2C-9F44B17E1295}" srcOrd="0" destOrd="0" presId="urn:microsoft.com/office/officeart/2005/8/layout/list1"/>
    <dgm:cxn modelId="{4C313ED1-18D9-41AC-8EF5-913828A05790}" type="presOf" srcId="{3CE5D200-8813-4158-B784-FACC932EAB76}" destId="{82CC5D92-B15E-490B-841E-5537A9266A6F}" srcOrd="0" destOrd="0" presId="urn:microsoft.com/office/officeart/2005/8/layout/list1"/>
    <dgm:cxn modelId="{178CE91C-376F-4530-AE12-43C3C1F28BF1}" type="presOf" srcId="{CDF542F4-05F4-4A39-B567-D8CD25D91C4C}" destId="{8B56545E-EC31-4BD0-BD98-BB30DDC0889A}" srcOrd="0" destOrd="0" presId="urn:microsoft.com/office/officeart/2005/8/layout/list1"/>
    <dgm:cxn modelId="{071ACF07-A8AE-41F4-A800-12673548359E}" srcId="{5E180563-EE70-4C52-A868-E9A76C4C783B}" destId="{CDF542F4-05F4-4A39-B567-D8CD25D91C4C}" srcOrd="1" destOrd="0" parTransId="{D49730C6-61FF-4660-A0E1-4876792AA142}" sibTransId="{134558FE-692A-438D-A41B-64944DA32226}"/>
    <dgm:cxn modelId="{C5C7B132-0846-4BD2-AA4A-93A07D094F0E}" type="presOf" srcId="{064D032E-DF47-4D33-B6A4-B60E74EF913C}" destId="{85DD7E70-56EF-4D98-B313-B5042603F1AF}" srcOrd="0" destOrd="0" presId="urn:microsoft.com/office/officeart/2005/8/layout/list1"/>
    <dgm:cxn modelId="{D55AF5F0-D903-442E-BB71-09207B31BD97}" type="presOf" srcId="{CDF542F4-05F4-4A39-B567-D8CD25D91C4C}" destId="{453977A9-798E-422D-8E56-BEDDB42A95E9}" srcOrd="1" destOrd="0" presId="urn:microsoft.com/office/officeart/2005/8/layout/list1"/>
    <dgm:cxn modelId="{79F17AE3-0073-4CCA-8BF2-D934AABAED80}" type="presParOf" srcId="{72494AB2-B245-4E48-BE2C-9F44B17E1295}" destId="{D9875D0E-5471-4263-9331-E0F13F521462}" srcOrd="0" destOrd="0" presId="urn:microsoft.com/office/officeart/2005/8/layout/list1"/>
    <dgm:cxn modelId="{5D3D887A-C7BC-4E84-B31B-9F15C68E0FA1}" type="presParOf" srcId="{D9875D0E-5471-4263-9331-E0F13F521462}" destId="{82CC5D92-B15E-490B-841E-5537A9266A6F}" srcOrd="0" destOrd="0" presId="urn:microsoft.com/office/officeart/2005/8/layout/list1"/>
    <dgm:cxn modelId="{9AEF79D1-03B5-41BB-AE5C-CEA395353867}" type="presParOf" srcId="{D9875D0E-5471-4263-9331-E0F13F521462}" destId="{3E45E9DD-7980-4183-AAEA-DE140EC7C672}" srcOrd="1" destOrd="0" presId="urn:microsoft.com/office/officeart/2005/8/layout/list1"/>
    <dgm:cxn modelId="{EFB51C48-399C-4D15-AB3A-B5875DBD204A}" type="presParOf" srcId="{72494AB2-B245-4E48-BE2C-9F44B17E1295}" destId="{1387DD36-7245-40CF-8108-646146CBC425}" srcOrd="1" destOrd="0" presId="urn:microsoft.com/office/officeart/2005/8/layout/list1"/>
    <dgm:cxn modelId="{320A3C5A-E1D1-41C0-BED2-DA39E9BEB293}" type="presParOf" srcId="{72494AB2-B245-4E48-BE2C-9F44B17E1295}" destId="{4D2F1961-AD17-4398-8EFC-31F54EA08AA4}" srcOrd="2" destOrd="0" presId="urn:microsoft.com/office/officeart/2005/8/layout/list1"/>
    <dgm:cxn modelId="{7E262E76-F09A-4785-9394-8775A478FEF0}" type="presParOf" srcId="{72494AB2-B245-4E48-BE2C-9F44B17E1295}" destId="{AE2477EC-EFE8-4FB5-86E6-F33C3945AA47}" srcOrd="3" destOrd="0" presId="urn:microsoft.com/office/officeart/2005/8/layout/list1"/>
    <dgm:cxn modelId="{1CAC8B28-7E42-4FF1-A607-79F147027335}" type="presParOf" srcId="{72494AB2-B245-4E48-BE2C-9F44B17E1295}" destId="{376618D8-8386-4DD7-B05F-483A49D162BE}" srcOrd="4" destOrd="0" presId="urn:microsoft.com/office/officeart/2005/8/layout/list1"/>
    <dgm:cxn modelId="{B8378BC5-1750-4E88-9E5D-12271F571D34}" type="presParOf" srcId="{376618D8-8386-4DD7-B05F-483A49D162BE}" destId="{8B56545E-EC31-4BD0-BD98-BB30DDC0889A}" srcOrd="0" destOrd="0" presId="urn:microsoft.com/office/officeart/2005/8/layout/list1"/>
    <dgm:cxn modelId="{A6B9DE0B-A07E-4B15-91E5-D29E3FABEEAA}" type="presParOf" srcId="{376618D8-8386-4DD7-B05F-483A49D162BE}" destId="{453977A9-798E-422D-8E56-BEDDB42A95E9}" srcOrd="1" destOrd="0" presId="urn:microsoft.com/office/officeart/2005/8/layout/list1"/>
    <dgm:cxn modelId="{CA87020F-8CA4-469B-A5DB-BD1DA1FB29DB}" type="presParOf" srcId="{72494AB2-B245-4E48-BE2C-9F44B17E1295}" destId="{0A102EE5-D451-4B03-BD8B-A927EF1E402C}" srcOrd="5" destOrd="0" presId="urn:microsoft.com/office/officeart/2005/8/layout/list1"/>
    <dgm:cxn modelId="{A8657A04-639A-44E9-97B8-7F9475E07073}" type="presParOf" srcId="{72494AB2-B245-4E48-BE2C-9F44B17E1295}" destId="{09B74E3C-53D4-42A1-AE34-D3D472A0EA33}" srcOrd="6" destOrd="0" presId="urn:microsoft.com/office/officeart/2005/8/layout/list1"/>
    <dgm:cxn modelId="{D1B3BD0D-135D-422E-AF8D-3608AE46820C}" type="presParOf" srcId="{72494AB2-B245-4E48-BE2C-9F44B17E1295}" destId="{983B5EC0-794A-40D2-AB8C-994641580B94}" srcOrd="7" destOrd="0" presId="urn:microsoft.com/office/officeart/2005/8/layout/list1"/>
    <dgm:cxn modelId="{7A211EB5-70A9-42B5-AE8F-F4567FAF1554}" type="presParOf" srcId="{72494AB2-B245-4E48-BE2C-9F44B17E1295}" destId="{3E299BCA-4355-4D56-B048-C4C3BB3F3CC0}" srcOrd="8" destOrd="0" presId="urn:microsoft.com/office/officeart/2005/8/layout/list1"/>
    <dgm:cxn modelId="{0888D719-C81D-421B-A39F-E777BF7447A7}" type="presParOf" srcId="{3E299BCA-4355-4D56-B048-C4C3BB3F3CC0}" destId="{85DD7E70-56EF-4D98-B313-B5042603F1AF}" srcOrd="0" destOrd="0" presId="urn:microsoft.com/office/officeart/2005/8/layout/list1"/>
    <dgm:cxn modelId="{A7782141-BBED-4286-9E7C-42C60B2F81A6}" type="presParOf" srcId="{3E299BCA-4355-4D56-B048-C4C3BB3F3CC0}" destId="{FE8CE28A-88F2-44C9-AA56-56C9CCAE4E63}" srcOrd="1" destOrd="0" presId="urn:microsoft.com/office/officeart/2005/8/layout/list1"/>
    <dgm:cxn modelId="{FE216C8E-6F21-46A2-B180-75318899498D}" type="presParOf" srcId="{72494AB2-B245-4E48-BE2C-9F44B17E1295}" destId="{83A1A9F1-DCE3-42F7-A5E3-F2875DEA6644}" srcOrd="9" destOrd="0" presId="urn:microsoft.com/office/officeart/2005/8/layout/list1"/>
    <dgm:cxn modelId="{673E6653-7C60-452E-8123-EBBFB1B5401B}" type="presParOf" srcId="{72494AB2-B245-4E48-BE2C-9F44B17E1295}" destId="{941C1668-63BE-4729-9BE3-1A32068D9E3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0C1EAE-18AD-4183-BC73-70A02FC09AF3}"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MX"/>
        </a:p>
      </dgm:t>
    </dgm:pt>
    <dgm:pt modelId="{E6CA5C34-AB12-41BB-92CE-95F7A05BE5D3}">
      <dgm:prSet phldrT="[Texto]" custT="1"/>
      <dgm:spPr/>
      <dgm:t>
        <a:bodyPr/>
        <a:lstStyle/>
        <a:p>
          <a:pPr algn="just"/>
          <a:r>
            <a:rPr lang="es-MX" sz="1800" dirty="0" smtClean="0">
              <a:latin typeface="Times New Roman" panose="02020603050405020304" pitchFamily="18" charset="0"/>
              <a:cs typeface="Times New Roman" panose="02020603050405020304" pitchFamily="18" charset="0"/>
            </a:rPr>
            <a:t>Implementar la estrategia enfoque por tareas para el desarrollo de otras áreas del idioma inglés tales como la producción escrita, tomando en consideración aspectos como la competencia semántica, lingüística y sociolingüística.</a:t>
          </a:r>
          <a:endParaRPr lang="es-MX" sz="1800" dirty="0">
            <a:latin typeface="Times New Roman" panose="02020603050405020304" pitchFamily="18" charset="0"/>
            <a:cs typeface="Times New Roman" panose="02020603050405020304" pitchFamily="18" charset="0"/>
          </a:endParaRPr>
        </a:p>
      </dgm:t>
    </dgm:pt>
    <dgm:pt modelId="{F98C217E-7EFC-49E1-A37E-567E78F0B7AB}" type="parTrans" cxnId="{F726894E-E2A7-46FA-8256-81D4A27AD434}">
      <dgm:prSet/>
      <dgm:spPr/>
      <dgm:t>
        <a:bodyPr/>
        <a:lstStyle/>
        <a:p>
          <a:endParaRPr lang="es-MX"/>
        </a:p>
      </dgm:t>
    </dgm:pt>
    <dgm:pt modelId="{CDAE5C98-0F91-4C5D-9C86-0D510575B46A}" type="sibTrans" cxnId="{F726894E-E2A7-46FA-8256-81D4A27AD434}">
      <dgm:prSet/>
      <dgm:spPr/>
      <dgm:t>
        <a:bodyPr/>
        <a:lstStyle/>
        <a:p>
          <a:endParaRPr lang="es-MX"/>
        </a:p>
      </dgm:t>
    </dgm:pt>
    <dgm:pt modelId="{CC9C436E-4CFC-4D3D-9792-E3882CE18362}">
      <dgm:prSet phldrT="[Texto]" custT="1"/>
      <dgm:spPr/>
      <dgm:t>
        <a:bodyPr/>
        <a:lstStyle/>
        <a:p>
          <a:pPr algn="just"/>
          <a:r>
            <a:rPr lang="es-MX" sz="1800" dirty="0" smtClean="0">
              <a:latin typeface="Times New Roman" panose="02020603050405020304" pitchFamily="18" charset="0"/>
              <a:cs typeface="Times New Roman" panose="02020603050405020304" pitchFamily="18" charset="0"/>
            </a:rPr>
            <a:t>Aplicar la estrategia enfoque por tareas para la producción oral del idioma inglés en niveles intermedios y avanzados determinando la efectividad a través de un estudio controlado.</a:t>
          </a:r>
          <a:endParaRPr lang="es-MX" sz="1800" dirty="0">
            <a:latin typeface="Times New Roman" panose="02020603050405020304" pitchFamily="18" charset="0"/>
            <a:cs typeface="Times New Roman" panose="02020603050405020304" pitchFamily="18" charset="0"/>
          </a:endParaRPr>
        </a:p>
      </dgm:t>
    </dgm:pt>
    <dgm:pt modelId="{6C66DE47-636B-44F2-BACC-EE9C33C45FE0}" type="parTrans" cxnId="{FF9BE85C-6C5C-43A5-823B-4F9BC073F015}">
      <dgm:prSet/>
      <dgm:spPr/>
      <dgm:t>
        <a:bodyPr/>
        <a:lstStyle/>
        <a:p>
          <a:endParaRPr lang="es-MX"/>
        </a:p>
      </dgm:t>
    </dgm:pt>
    <dgm:pt modelId="{77FC5337-6308-4228-8C72-EEC2E4200515}" type="sibTrans" cxnId="{FF9BE85C-6C5C-43A5-823B-4F9BC073F015}">
      <dgm:prSet/>
      <dgm:spPr/>
      <dgm:t>
        <a:bodyPr/>
        <a:lstStyle/>
        <a:p>
          <a:endParaRPr lang="es-MX"/>
        </a:p>
      </dgm:t>
    </dgm:pt>
    <dgm:pt modelId="{5AACFAF0-0029-4ACA-A390-6C36BFA29182}">
      <dgm:prSet phldrT="[Texto]" custT="1"/>
      <dgm:spPr/>
      <dgm:t>
        <a:bodyPr/>
        <a:lstStyle/>
        <a:p>
          <a:pPr algn="just"/>
          <a:r>
            <a:rPr lang="es-MX" sz="1800" dirty="0" smtClean="0">
              <a:latin typeface="Times New Roman" panose="02020603050405020304" pitchFamily="18" charset="0"/>
              <a:cs typeface="Times New Roman" panose="02020603050405020304" pitchFamily="18" charset="0"/>
            </a:rPr>
            <a:t>Emplear el enfoque por tareas en la enseñanza de la producción oral en combinación con otras estrategias interactivas que hacen posible la comunicación efectiva en el idioma Inglés. </a:t>
          </a:r>
          <a:endParaRPr lang="es-MX" sz="1800" dirty="0">
            <a:latin typeface="Times New Roman" panose="02020603050405020304" pitchFamily="18" charset="0"/>
            <a:cs typeface="Times New Roman" panose="02020603050405020304" pitchFamily="18" charset="0"/>
          </a:endParaRPr>
        </a:p>
      </dgm:t>
    </dgm:pt>
    <dgm:pt modelId="{837DEA74-55D6-4019-9D52-F1764F20BA5F}" type="parTrans" cxnId="{9205E3D3-D7E1-4DDF-9F15-A6D09CCAE1EA}">
      <dgm:prSet/>
      <dgm:spPr/>
      <dgm:t>
        <a:bodyPr/>
        <a:lstStyle/>
        <a:p>
          <a:endParaRPr lang="es-MX"/>
        </a:p>
      </dgm:t>
    </dgm:pt>
    <dgm:pt modelId="{DB1B752D-C122-4562-9A23-13916A71DC0C}" type="sibTrans" cxnId="{9205E3D3-D7E1-4DDF-9F15-A6D09CCAE1EA}">
      <dgm:prSet/>
      <dgm:spPr/>
      <dgm:t>
        <a:bodyPr/>
        <a:lstStyle/>
        <a:p>
          <a:endParaRPr lang="es-MX"/>
        </a:p>
      </dgm:t>
    </dgm:pt>
    <dgm:pt modelId="{2264F08C-D9A3-4629-B580-6B7ADB2A3852}" type="pres">
      <dgm:prSet presAssocID="{830C1EAE-18AD-4183-BC73-70A02FC09AF3}" presName="linear" presStyleCnt="0">
        <dgm:presLayoutVars>
          <dgm:dir/>
          <dgm:animLvl val="lvl"/>
          <dgm:resizeHandles val="exact"/>
        </dgm:presLayoutVars>
      </dgm:prSet>
      <dgm:spPr/>
      <dgm:t>
        <a:bodyPr/>
        <a:lstStyle/>
        <a:p>
          <a:endParaRPr lang="es-MX"/>
        </a:p>
      </dgm:t>
    </dgm:pt>
    <dgm:pt modelId="{6D178299-7139-4500-B7D9-7719711E3837}" type="pres">
      <dgm:prSet presAssocID="{E6CA5C34-AB12-41BB-92CE-95F7A05BE5D3}" presName="parentLin" presStyleCnt="0"/>
      <dgm:spPr/>
    </dgm:pt>
    <dgm:pt modelId="{1B9EE145-AE78-4970-A015-8794C3CC3F95}" type="pres">
      <dgm:prSet presAssocID="{E6CA5C34-AB12-41BB-92CE-95F7A05BE5D3}" presName="parentLeftMargin" presStyleLbl="node1" presStyleIdx="0" presStyleCnt="3"/>
      <dgm:spPr/>
      <dgm:t>
        <a:bodyPr/>
        <a:lstStyle/>
        <a:p>
          <a:endParaRPr lang="es-MX"/>
        </a:p>
      </dgm:t>
    </dgm:pt>
    <dgm:pt modelId="{6947A25B-C2BA-4963-8C7B-E01E045022FF}" type="pres">
      <dgm:prSet presAssocID="{E6CA5C34-AB12-41BB-92CE-95F7A05BE5D3}" presName="parentText" presStyleLbl="node1" presStyleIdx="0" presStyleCnt="3" custScaleX="142857">
        <dgm:presLayoutVars>
          <dgm:chMax val="0"/>
          <dgm:bulletEnabled val="1"/>
        </dgm:presLayoutVars>
      </dgm:prSet>
      <dgm:spPr/>
      <dgm:t>
        <a:bodyPr/>
        <a:lstStyle/>
        <a:p>
          <a:endParaRPr lang="es-MX"/>
        </a:p>
      </dgm:t>
    </dgm:pt>
    <dgm:pt modelId="{69FC27F4-90CB-4CB2-8CCA-F6CC36B33164}" type="pres">
      <dgm:prSet presAssocID="{E6CA5C34-AB12-41BB-92CE-95F7A05BE5D3}" presName="negativeSpace" presStyleCnt="0"/>
      <dgm:spPr/>
    </dgm:pt>
    <dgm:pt modelId="{9E83F4C0-E4A8-45E2-9823-5FB7B453A995}" type="pres">
      <dgm:prSet presAssocID="{E6CA5C34-AB12-41BB-92CE-95F7A05BE5D3}" presName="childText" presStyleLbl="conFgAcc1" presStyleIdx="0" presStyleCnt="3">
        <dgm:presLayoutVars>
          <dgm:bulletEnabled val="1"/>
        </dgm:presLayoutVars>
      </dgm:prSet>
      <dgm:spPr/>
    </dgm:pt>
    <dgm:pt modelId="{F63ED2AB-CB98-4840-8164-B8FFB54BE346}" type="pres">
      <dgm:prSet presAssocID="{CDAE5C98-0F91-4C5D-9C86-0D510575B46A}" presName="spaceBetweenRectangles" presStyleCnt="0"/>
      <dgm:spPr/>
    </dgm:pt>
    <dgm:pt modelId="{6FCEAF13-97B9-469F-8809-F07119113052}" type="pres">
      <dgm:prSet presAssocID="{CC9C436E-4CFC-4D3D-9792-E3882CE18362}" presName="parentLin" presStyleCnt="0"/>
      <dgm:spPr/>
    </dgm:pt>
    <dgm:pt modelId="{D3A76AEF-5EA4-49FA-A3C4-7130542FF2C0}" type="pres">
      <dgm:prSet presAssocID="{CC9C436E-4CFC-4D3D-9792-E3882CE18362}" presName="parentLeftMargin" presStyleLbl="node1" presStyleIdx="0" presStyleCnt="3"/>
      <dgm:spPr/>
      <dgm:t>
        <a:bodyPr/>
        <a:lstStyle/>
        <a:p>
          <a:endParaRPr lang="es-MX"/>
        </a:p>
      </dgm:t>
    </dgm:pt>
    <dgm:pt modelId="{015F2FEA-4247-43BA-9AFA-B4731AF01D70}" type="pres">
      <dgm:prSet presAssocID="{CC9C436E-4CFC-4D3D-9792-E3882CE18362}" presName="parentText" presStyleLbl="node1" presStyleIdx="1" presStyleCnt="3" custScaleX="142857">
        <dgm:presLayoutVars>
          <dgm:chMax val="0"/>
          <dgm:bulletEnabled val="1"/>
        </dgm:presLayoutVars>
      </dgm:prSet>
      <dgm:spPr/>
      <dgm:t>
        <a:bodyPr/>
        <a:lstStyle/>
        <a:p>
          <a:endParaRPr lang="es-MX"/>
        </a:p>
      </dgm:t>
    </dgm:pt>
    <dgm:pt modelId="{629A6C50-83F3-4DD9-9F57-570D55DB3832}" type="pres">
      <dgm:prSet presAssocID="{CC9C436E-4CFC-4D3D-9792-E3882CE18362}" presName="negativeSpace" presStyleCnt="0"/>
      <dgm:spPr/>
    </dgm:pt>
    <dgm:pt modelId="{70BE9F52-4742-4E3F-9AF7-E64DC10F181A}" type="pres">
      <dgm:prSet presAssocID="{CC9C436E-4CFC-4D3D-9792-E3882CE18362}" presName="childText" presStyleLbl="conFgAcc1" presStyleIdx="1" presStyleCnt="3">
        <dgm:presLayoutVars>
          <dgm:bulletEnabled val="1"/>
        </dgm:presLayoutVars>
      </dgm:prSet>
      <dgm:spPr/>
    </dgm:pt>
    <dgm:pt modelId="{64A4DE06-ED08-4D92-BC34-E1C8E4CF4901}" type="pres">
      <dgm:prSet presAssocID="{77FC5337-6308-4228-8C72-EEC2E4200515}" presName="spaceBetweenRectangles" presStyleCnt="0"/>
      <dgm:spPr/>
    </dgm:pt>
    <dgm:pt modelId="{DA8FB619-3D6A-4B4D-A86A-5493B02D0170}" type="pres">
      <dgm:prSet presAssocID="{5AACFAF0-0029-4ACA-A390-6C36BFA29182}" presName="parentLin" presStyleCnt="0"/>
      <dgm:spPr/>
    </dgm:pt>
    <dgm:pt modelId="{86E64434-7C26-42E0-A824-6E2AF528B670}" type="pres">
      <dgm:prSet presAssocID="{5AACFAF0-0029-4ACA-A390-6C36BFA29182}" presName="parentLeftMargin" presStyleLbl="node1" presStyleIdx="1" presStyleCnt="3"/>
      <dgm:spPr/>
      <dgm:t>
        <a:bodyPr/>
        <a:lstStyle/>
        <a:p>
          <a:endParaRPr lang="es-MX"/>
        </a:p>
      </dgm:t>
    </dgm:pt>
    <dgm:pt modelId="{0F40509F-8C8D-4C79-A371-7C2876923FFF}" type="pres">
      <dgm:prSet presAssocID="{5AACFAF0-0029-4ACA-A390-6C36BFA29182}" presName="parentText" presStyleLbl="node1" presStyleIdx="2" presStyleCnt="3" custScaleX="142857">
        <dgm:presLayoutVars>
          <dgm:chMax val="0"/>
          <dgm:bulletEnabled val="1"/>
        </dgm:presLayoutVars>
      </dgm:prSet>
      <dgm:spPr/>
      <dgm:t>
        <a:bodyPr/>
        <a:lstStyle/>
        <a:p>
          <a:endParaRPr lang="es-MX"/>
        </a:p>
      </dgm:t>
    </dgm:pt>
    <dgm:pt modelId="{40FDA295-AE35-47B1-A436-2514B178DF9B}" type="pres">
      <dgm:prSet presAssocID="{5AACFAF0-0029-4ACA-A390-6C36BFA29182}" presName="negativeSpace" presStyleCnt="0"/>
      <dgm:spPr/>
    </dgm:pt>
    <dgm:pt modelId="{CF498FBE-3611-4527-AB3F-C72ADAACE591}" type="pres">
      <dgm:prSet presAssocID="{5AACFAF0-0029-4ACA-A390-6C36BFA29182}" presName="childText" presStyleLbl="conFgAcc1" presStyleIdx="2" presStyleCnt="3">
        <dgm:presLayoutVars>
          <dgm:bulletEnabled val="1"/>
        </dgm:presLayoutVars>
      </dgm:prSet>
      <dgm:spPr/>
    </dgm:pt>
  </dgm:ptLst>
  <dgm:cxnLst>
    <dgm:cxn modelId="{F726894E-E2A7-46FA-8256-81D4A27AD434}" srcId="{830C1EAE-18AD-4183-BC73-70A02FC09AF3}" destId="{E6CA5C34-AB12-41BB-92CE-95F7A05BE5D3}" srcOrd="0" destOrd="0" parTransId="{F98C217E-7EFC-49E1-A37E-567E78F0B7AB}" sibTransId="{CDAE5C98-0F91-4C5D-9C86-0D510575B46A}"/>
    <dgm:cxn modelId="{9BFC179A-0E97-4A18-9BFB-B13C926F2852}" type="presOf" srcId="{CC9C436E-4CFC-4D3D-9792-E3882CE18362}" destId="{015F2FEA-4247-43BA-9AFA-B4731AF01D70}" srcOrd="1" destOrd="0" presId="urn:microsoft.com/office/officeart/2005/8/layout/list1"/>
    <dgm:cxn modelId="{D711CCDC-59BF-4258-AAAD-275E4D5E4973}" type="presOf" srcId="{E6CA5C34-AB12-41BB-92CE-95F7A05BE5D3}" destId="{1B9EE145-AE78-4970-A015-8794C3CC3F95}" srcOrd="0" destOrd="0" presId="urn:microsoft.com/office/officeart/2005/8/layout/list1"/>
    <dgm:cxn modelId="{B8C54261-8834-4E82-B606-C0461459EE02}" type="presOf" srcId="{5AACFAF0-0029-4ACA-A390-6C36BFA29182}" destId="{0F40509F-8C8D-4C79-A371-7C2876923FFF}" srcOrd="1" destOrd="0" presId="urn:microsoft.com/office/officeart/2005/8/layout/list1"/>
    <dgm:cxn modelId="{135C1204-AC43-48E9-8DC1-5D344B1AFCD8}" type="presOf" srcId="{5AACFAF0-0029-4ACA-A390-6C36BFA29182}" destId="{86E64434-7C26-42E0-A824-6E2AF528B670}" srcOrd="0" destOrd="0" presId="urn:microsoft.com/office/officeart/2005/8/layout/list1"/>
    <dgm:cxn modelId="{FF9BE85C-6C5C-43A5-823B-4F9BC073F015}" srcId="{830C1EAE-18AD-4183-BC73-70A02FC09AF3}" destId="{CC9C436E-4CFC-4D3D-9792-E3882CE18362}" srcOrd="1" destOrd="0" parTransId="{6C66DE47-636B-44F2-BACC-EE9C33C45FE0}" sibTransId="{77FC5337-6308-4228-8C72-EEC2E4200515}"/>
    <dgm:cxn modelId="{3912E480-43CC-4F1B-81E8-B96259AA736B}" type="presOf" srcId="{830C1EAE-18AD-4183-BC73-70A02FC09AF3}" destId="{2264F08C-D9A3-4629-B580-6B7ADB2A3852}" srcOrd="0" destOrd="0" presId="urn:microsoft.com/office/officeart/2005/8/layout/list1"/>
    <dgm:cxn modelId="{8F456FD3-E65A-4713-9441-4D08346EE2BE}" type="presOf" srcId="{E6CA5C34-AB12-41BB-92CE-95F7A05BE5D3}" destId="{6947A25B-C2BA-4963-8C7B-E01E045022FF}" srcOrd="1" destOrd="0" presId="urn:microsoft.com/office/officeart/2005/8/layout/list1"/>
    <dgm:cxn modelId="{9205E3D3-D7E1-4DDF-9F15-A6D09CCAE1EA}" srcId="{830C1EAE-18AD-4183-BC73-70A02FC09AF3}" destId="{5AACFAF0-0029-4ACA-A390-6C36BFA29182}" srcOrd="2" destOrd="0" parTransId="{837DEA74-55D6-4019-9D52-F1764F20BA5F}" sibTransId="{DB1B752D-C122-4562-9A23-13916A71DC0C}"/>
    <dgm:cxn modelId="{F7830AD4-6F28-48FB-AC66-66FC7091AB22}" type="presOf" srcId="{CC9C436E-4CFC-4D3D-9792-E3882CE18362}" destId="{D3A76AEF-5EA4-49FA-A3C4-7130542FF2C0}" srcOrd="0" destOrd="0" presId="urn:microsoft.com/office/officeart/2005/8/layout/list1"/>
    <dgm:cxn modelId="{01A1BB88-B8B0-4358-A44A-6B9E23688CCA}" type="presParOf" srcId="{2264F08C-D9A3-4629-B580-6B7ADB2A3852}" destId="{6D178299-7139-4500-B7D9-7719711E3837}" srcOrd="0" destOrd="0" presId="urn:microsoft.com/office/officeart/2005/8/layout/list1"/>
    <dgm:cxn modelId="{2041E01C-D59B-4636-8CA7-2E3E8541B3EC}" type="presParOf" srcId="{6D178299-7139-4500-B7D9-7719711E3837}" destId="{1B9EE145-AE78-4970-A015-8794C3CC3F95}" srcOrd="0" destOrd="0" presId="urn:microsoft.com/office/officeart/2005/8/layout/list1"/>
    <dgm:cxn modelId="{88CB2512-93D0-4B88-A4DA-9BE2D6719361}" type="presParOf" srcId="{6D178299-7139-4500-B7D9-7719711E3837}" destId="{6947A25B-C2BA-4963-8C7B-E01E045022FF}" srcOrd="1" destOrd="0" presId="urn:microsoft.com/office/officeart/2005/8/layout/list1"/>
    <dgm:cxn modelId="{0CAFE223-2251-42AB-938D-B432FDF1FD3C}" type="presParOf" srcId="{2264F08C-D9A3-4629-B580-6B7ADB2A3852}" destId="{69FC27F4-90CB-4CB2-8CCA-F6CC36B33164}" srcOrd="1" destOrd="0" presId="urn:microsoft.com/office/officeart/2005/8/layout/list1"/>
    <dgm:cxn modelId="{87C81AF3-13EE-4646-BD27-261D6711904C}" type="presParOf" srcId="{2264F08C-D9A3-4629-B580-6B7ADB2A3852}" destId="{9E83F4C0-E4A8-45E2-9823-5FB7B453A995}" srcOrd="2" destOrd="0" presId="urn:microsoft.com/office/officeart/2005/8/layout/list1"/>
    <dgm:cxn modelId="{462CD47C-173E-48F3-A8B4-99020D9A207B}" type="presParOf" srcId="{2264F08C-D9A3-4629-B580-6B7ADB2A3852}" destId="{F63ED2AB-CB98-4840-8164-B8FFB54BE346}" srcOrd="3" destOrd="0" presId="urn:microsoft.com/office/officeart/2005/8/layout/list1"/>
    <dgm:cxn modelId="{8CBD11F3-72A8-4583-AB4D-EFC4AD0BBDF1}" type="presParOf" srcId="{2264F08C-D9A3-4629-B580-6B7ADB2A3852}" destId="{6FCEAF13-97B9-469F-8809-F07119113052}" srcOrd="4" destOrd="0" presId="urn:microsoft.com/office/officeart/2005/8/layout/list1"/>
    <dgm:cxn modelId="{134CA519-7D1C-43B3-BA9D-088939ABCBFA}" type="presParOf" srcId="{6FCEAF13-97B9-469F-8809-F07119113052}" destId="{D3A76AEF-5EA4-49FA-A3C4-7130542FF2C0}" srcOrd="0" destOrd="0" presId="urn:microsoft.com/office/officeart/2005/8/layout/list1"/>
    <dgm:cxn modelId="{5999E9AF-59D1-4D71-BFE5-CFED72891287}" type="presParOf" srcId="{6FCEAF13-97B9-469F-8809-F07119113052}" destId="{015F2FEA-4247-43BA-9AFA-B4731AF01D70}" srcOrd="1" destOrd="0" presId="urn:microsoft.com/office/officeart/2005/8/layout/list1"/>
    <dgm:cxn modelId="{A16D317E-6A30-47F8-B111-DDF0F05FF361}" type="presParOf" srcId="{2264F08C-D9A3-4629-B580-6B7ADB2A3852}" destId="{629A6C50-83F3-4DD9-9F57-570D55DB3832}" srcOrd="5" destOrd="0" presId="urn:microsoft.com/office/officeart/2005/8/layout/list1"/>
    <dgm:cxn modelId="{1557E1C9-6851-4A5B-9934-9693DC32F7F1}" type="presParOf" srcId="{2264F08C-D9A3-4629-B580-6B7ADB2A3852}" destId="{70BE9F52-4742-4E3F-9AF7-E64DC10F181A}" srcOrd="6" destOrd="0" presId="urn:microsoft.com/office/officeart/2005/8/layout/list1"/>
    <dgm:cxn modelId="{9C765549-9B9D-471C-AB95-30F0480407A9}" type="presParOf" srcId="{2264F08C-D9A3-4629-B580-6B7ADB2A3852}" destId="{64A4DE06-ED08-4D92-BC34-E1C8E4CF4901}" srcOrd="7" destOrd="0" presId="urn:microsoft.com/office/officeart/2005/8/layout/list1"/>
    <dgm:cxn modelId="{AB44566C-C4A6-45AC-80CD-144909A3DAE9}" type="presParOf" srcId="{2264F08C-D9A3-4629-B580-6B7ADB2A3852}" destId="{DA8FB619-3D6A-4B4D-A86A-5493B02D0170}" srcOrd="8" destOrd="0" presId="urn:microsoft.com/office/officeart/2005/8/layout/list1"/>
    <dgm:cxn modelId="{F6050220-6D47-48FF-8EA1-F5CB2C38A789}" type="presParOf" srcId="{DA8FB619-3D6A-4B4D-A86A-5493B02D0170}" destId="{86E64434-7C26-42E0-A824-6E2AF528B670}" srcOrd="0" destOrd="0" presId="urn:microsoft.com/office/officeart/2005/8/layout/list1"/>
    <dgm:cxn modelId="{53687C43-E72F-4C17-AD08-1AD4ADF5A4EB}" type="presParOf" srcId="{DA8FB619-3D6A-4B4D-A86A-5493B02D0170}" destId="{0F40509F-8C8D-4C79-A371-7C2876923FFF}" srcOrd="1" destOrd="0" presId="urn:microsoft.com/office/officeart/2005/8/layout/list1"/>
    <dgm:cxn modelId="{572DCAB6-57E3-46EC-8E67-A0DD7E00E877}" type="presParOf" srcId="{2264F08C-D9A3-4629-B580-6B7ADB2A3852}" destId="{40FDA295-AE35-47B1-A436-2514B178DF9B}" srcOrd="9" destOrd="0" presId="urn:microsoft.com/office/officeart/2005/8/layout/list1"/>
    <dgm:cxn modelId="{91BDF417-94A1-487A-8B68-CCD566E59959}" type="presParOf" srcId="{2264F08C-D9A3-4629-B580-6B7ADB2A3852}" destId="{CF498FBE-3611-4527-AB3F-C72ADAACE59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44088-B662-45A7-8290-2651E471B643}" type="doc">
      <dgm:prSet loTypeId="urn:microsoft.com/office/officeart/2009/3/layout/HorizontalOrganizationChart" loCatId="hierarchy" qsTypeId="urn:microsoft.com/office/officeart/2005/8/quickstyle/simple4" qsCatId="simple" csTypeId="urn:microsoft.com/office/officeart/2005/8/colors/accent1_1" csCatId="accent1" phldr="1"/>
      <dgm:spPr/>
      <dgm:t>
        <a:bodyPr/>
        <a:lstStyle/>
        <a:p>
          <a:endParaRPr lang="es-MX"/>
        </a:p>
      </dgm:t>
    </dgm:pt>
    <dgm:pt modelId="{BBE9AACF-CF12-4958-B2E6-84AB0958F49A}">
      <dgm:prSet phldrT="[Texto]" custT="1"/>
      <dgm:spPr/>
      <dgm:t>
        <a:bodyPr/>
        <a:lstStyle/>
        <a:p>
          <a:r>
            <a:rPr lang="es-MX" sz="1800" b="1" dirty="0" smtClean="0">
              <a:latin typeface="Times New Roman" panose="02020603050405020304" pitchFamily="18" charset="0"/>
              <a:cs typeface="Times New Roman" panose="02020603050405020304" pitchFamily="18" charset="0"/>
            </a:rPr>
            <a:t>JUSTIFICACIÓN</a:t>
          </a:r>
          <a:r>
            <a:rPr lang="es-MX" sz="1800" dirty="0" smtClean="0"/>
            <a:t> </a:t>
          </a:r>
          <a:endParaRPr lang="es-MX" sz="1800" dirty="0"/>
        </a:p>
      </dgm:t>
    </dgm:pt>
    <dgm:pt modelId="{290E9FC4-4583-4AAB-8E45-F2C434FBADA3}" type="parTrans" cxnId="{8F45E69F-2183-46D7-B6D3-F33FAF3E1AF9}">
      <dgm:prSet/>
      <dgm:spPr/>
      <dgm:t>
        <a:bodyPr/>
        <a:lstStyle/>
        <a:p>
          <a:endParaRPr lang="es-MX"/>
        </a:p>
      </dgm:t>
    </dgm:pt>
    <dgm:pt modelId="{367FB090-749F-41EA-A1FF-889C6670521D}" type="sibTrans" cxnId="{8F45E69F-2183-46D7-B6D3-F33FAF3E1AF9}">
      <dgm:prSet/>
      <dgm:spPr/>
      <dgm:t>
        <a:bodyPr/>
        <a:lstStyle/>
        <a:p>
          <a:endParaRPr lang="es-MX"/>
        </a:p>
      </dgm:t>
    </dgm:pt>
    <dgm:pt modelId="{272EAE61-A105-496C-A272-6018441DC0DF}">
      <dgm:prSet phldrT="[Texto]" custT="1"/>
      <dgm:spPr/>
      <dgm:t>
        <a:bodyPr/>
        <a:lstStyle/>
        <a:p>
          <a:r>
            <a:rPr lang="es-MX" sz="1800" dirty="0" smtClean="0">
              <a:latin typeface="Times New Roman" panose="02020603050405020304" pitchFamily="18" charset="0"/>
              <a:cs typeface="Times New Roman" panose="02020603050405020304" pitchFamily="18" charset="0"/>
            </a:rPr>
            <a:t>Escasas investigaciones a nivel superior  </a:t>
          </a:r>
          <a:endParaRPr lang="es-MX" sz="1800" dirty="0">
            <a:latin typeface="Times New Roman" panose="02020603050405020304" pitchFamily="18" charset="0"/>
            <a:cs typeface="Times New Roman" panose="02020603050405020304" pitchFamily="18" charset="0"/>
          </a:endParaRPr>
        </a:p>
      </dgm:t>
    </dgm:pt>
    <dgm:pt modelId="{CB54A589-37AA-4726-876F-95DEC0D607C9}" type="parTrans" cxnId="{DED30516-3E4E-4BD0-A376-A9838FBFB59E}">
      <dgm:prSet/>
      <dgm:spPr/>
      <dgm:t>
        <a:bodyPr/>
        <a:lstStyle/>
        <a:p>
          <a:endParaRPr lang="es-MX"/>
        </a:p>
      </dgm:t>
    </dgm:pt>
    <dgm:pt modelId="{D4CCF31C-CBB3-4277-B913-0112E5B0A771}" type="sibTrans" cxnId="{DED30516-3E4E-4BD0-A376-A9838FBFB59E}">
      <dgm:prSet/>
      <dgm:spPr/>
      <dgm:t>
        <a:bodyPr/>
        <a:lstStyle/>
        <a:p>
          <a:endParaRPr lang="es-MX"/>
        </a:p>
      </dgm:t>
    </dgm:pt>
    <dgm:pt modelId="{86799E27-1B2F-47FF-8C91-8530C7DA83B0}">
      <dgm:prSet phldrT="[Texto]" custT="1"/>
      <dgm:spPr/>
      <dgm:t>
        <a:bodyPr/>
        <a:lstStyle/>
        <a:p>
          <a:r>
            <a:rPr lang="es-MX" sz="1800" dirty="0" smtClean="0">
              <a:latin typeface="Times New Roman" panose="02020603050405020304" pitchFamily="18" charset="0"/>
              <a:cs typeface="Times New Roman" panose="02020603050405020304" pitchFamily="18" charset="0"/>
            </a:rPr>
            <a:t>Beneficiarios</a:t>
          </a:r>
          <a:r>
            <a:rPr lang="es-MX" sz="1800" dirty="0" smtClean="0"/>
            <a:t> </a:t>
          </a:r>
          <a:endParaRPr lang="es-MX" sz="1800" dirty="0"/>
        </a:p>
      </dgm:t>
    </dgm:pt>
    <dgm:pt modelId="{11CBC5D4-1325-449D-95E5-8154EADA8EFB}" type="parTrans" cxnId="{24970F4D-4AA9-4D1E-9548-E94D4B5717AA}">
      <dgm:prSet/>
      <dgm:spPr/>
      <dgm:t>
        <a:bodyPr/>
        <a:lstStyle/>
        <a:p>
          <a:endParaRPr lang="es-MX"/>
        </a:p>
      </dgm:t>
    </dgm:pt>
    <dgm:pt modelId="{F4AAECDD-08A1-4630-8959-D5CA78F3DD2D}" type="sibTrans" cxnId="{24970F4D-4AA9-4D1E-9548-E94D4B5717AA}">
      <dgm:prSet/>
      <dgm:spPr/>
      <dgm:t>
        <a:bodyPr/>
        <a:lstStyle/>
        <a:p>
          <a:endParaRPr lang="es-MX"/>
        </a:p>
      </dgm:t>
    </dgm:pt>
    <dgm:pt modelId="{20725052-2B4B-4F81-8A4A-0C253A7339F7}">
      <dgm:prSet phldrT="[Texto]" custT="1"/>
      <dgm:spPr/>
      <dgm:t>
        <a:bodyPr/>
        <a:lstStyle/>
        <a:p>
          <a:r>
            <a:rPr lang="es-MX" sz="1800" dirty="0" smtClean="0">
              <a:latin typeface="Times New Roman" panose="02020603050405020304" pitchFamily="18" charset="0"/>
              <a:cs typeface="Times New Roman" panose="02020603050405020304" pitchFamily="18" charset="0"/>
            </a:rPr>
            <a:t>Importancia del aprendizaje del idioma inglés</a:t>
          </a:r>
          <a:endParaRPr lang="es-MX" sz="1800" dirty="0">
            <a:latin typeface="Times New Roman" panose="02020603050405020304" pitchFamily="18" charset="0"/>
            <a:cs typeface="Times New Roman" panose="02020603050405020304" pitchFamily="18" charset="0"/>
          </a:endParaRPr>
        </a:p>
      </dgm:t>
    </dgm:pt>
    <dgm:pt modelId="{922AF0D1-CFEF-4CB3-B781-E4AA715B25E4}" type="sibTrans" cxnId="{B3D7AD68-77AA-4471-B4C7-F025CF077ED6}">
      <dgm:prSet/>
      <dgm:spPr/>
      <dgm:t>
        <a:bodyPr/>
        <a:lstStyle/>
        <a:p>
          <a:endParaRPr lang="es-MX"/>
        </a:p>
      </dgm:t>
    </dgm:pt>
    <dgm:pt modelId="{363CBD4F-8C18-45D4-A755-AA684175E504}" type="parTrans" cxnId="{B3D7AD68-77AA-4471-B4C7-F025CF077ED6}">
      <dgm:prSet/>
      <dgm:spPr/>
      <dgm:t>
        <a:bodyPr/>
        <a:lstStyle/>
        <a:p>
          <a:endParaRPr lang="es-MX"/>
        </a:p>
      </dgm:t>
    </dgm:pt>
    <dgm:pt modelId="{5E4F398C-9357-44AA-9A9A-DC23735812C9}" type="pres">
      <dgm:prSet presAssocID="{A3E44088-B662-45A7-8290-2651E471B643}" presName="hierChild1" presStyleCnt="0">
        <dgm:presLayoutVars>
          <dgm:orgChart val="1"/>
          <dgm:chPref val="1"/>
          <dgm:dir/>
          <dgm:animOne val="branch"/>
          <dgm:animLvl val="lvl"/>
          <dgm:resizeHandles/>
        </dgm:presLayoutVars>
      </dgm:prSet>
      <dgm:spPr/>
      <dgm:t>
        <a:bodyPr/>
        <a:lstStyle/>
        <a:p>
          <a:endParaRPr lang="es-MX"/>
        </a:p>
      </dgm:t>
    </dgm:pt>
    <dgm:pt modelId="{9167DB0B-8395-4861-BB37-0AABB106DD12}" type="pres">
      <dgm:prSet presAssocID="{BBE9AACF-CF12-4958-B2E6-84AB0958F49A}" presName="hierRoot1" presStyleCnt="0">
        <dgm:presLayoutVars>
          <dgm:hierBranch val="init"/>
        </dgm:presLayoutVars>
      </dgm:prSet>
      <dgm:spPr/>
      <dgm:t>
        <a:bodyPr/>
        <a:lstStyle/>
        <a:p>
          <a:endParaRPr lang="es-MX"/>
        </a:p>
      </dgm:t>
    </dgm:pt>
    <dgm:pt modelId="{E474DCD5-6210-47F5-A7F5-4C7B449FB7B7}" type="pres">
      <dgm:prSet presAssocID="{BBE9AACF-CF12-4958-B2E6-84AB0958F49A}" presName="rootComposite1" presStyleCnt="0"/>
      <dgm:spPr/>
      <dgm:t>
        <a:bodyPr/>
        <a:lstStyle/>
        <a:p>
          <a:endParaRPr lang="es-MX"/>
        </a:p>
      </dgm:t>
    </dgm:pt>
    <dgm:pt modelId="{E0FD9964-A9B9-4D4C-B6E1-4157F88FA0A2}" type="pres">
      <dgm:prSet presAssocID="{BBE9AACF-CF12-4958-B2E6-84AB0958F49A}" presName="rootText1" presStyleLbl="node0" presStyleIdx="0" presStyleCnt="1" custScaleX="70996" custLinFactNeighborX="370">
        <dgm:presLayoutVars>
          <dgm:chPref val="3"/>
        </dgm:presLayoutVars>
      </dgm:prSet>
      <dgm:spPr/>
      <dgm:t>
        <a:bodyPr/>
        <a:lstStyle/>
        <a:p>
          <a:endParaRPr lang="es-MX"/>
        </a:p>
      </dgm:t>
    </dgm:pt>
    <dgm:pt modelId="{AEA82043-14CC-4117-A1D2-8C2071228749}" type="pres">
      <dgm:prSet presAssocID="{BBE9AACF-CF12-4958-B2E6-84AB0958F49A}" presName="rootConnector1" presStyleLbl="node1" presStyleIdx="0" presStyleCnt="0"/>
      <dgm:spPr/>
      <dgm:t>
        <a:bodyPr/>
        <a:lstStyle/>
        <a:p>
          <a:endParaRPr lang="es-MX"/>
        </a:p>
      </dgm:t>
    </dgm:pt>
    <dgm:pt modelId="{43BFCC5E-5329-47A5-9DC6-E2D31D545D56}" type="pres">
      <dgm:prSet presAssocID="{BBE9AACF-CF12-4958-B2E6-84AB0958F49A}" presName="hierChild2" presStyleCnt="0"/>
      <dgm:spPr/>
      <dgm:t>
        <a:bodyPr/>
        <a:lstStyle/>
        <a:p>
          <a:endParaRPr lang="es-MX"/>
        </a:p>
      </dgm:t>
    </dgm:pt>
    <dgm:pt modelId="{FD4B83E8-C8BE-4E55-8E95-C389F0F7D3C9}" type="pres">
      <dgm:prSet presAssocID="{363CBD4F-8C18-45D4-A755-AA684175E504}" presName="Name64" presStyleLbl="parChTrans1D2" presStyleIdx="0" presStyleCnt="3"/>
      <dgm:spPr/>
      <dgm:t>
        <a:bodyPr/>
        <a:lstStyle/>
        <a:p>
          <a:endParaRPr lang="es-MX"/>
        </a:p>
      </dgm:t>
    </dgm:pt>
    <dgm:pt modelId="{2367AAC7-2230-407C-AD4A-40E4EA9E5E6D}" type="pres">
      <dgm:prSet presAssocID="{20725052-2B4B-4F81-8A4A-0C253A7339F7}" presName="hierRoot2" presStyleCnt="0">
        <dgm:presLayoutVars>
          <dgm:hierBranch val="init"/>
        </dgm:presLayoutVars>
      </dgm:prSet>
      <dgm:spPr/>
      <dgm:t>
        <a:bodyPr/>
        <a:lstStyle/>
        <a:p>
          <a:endParaRPr lang="es-MX"/>
        </a:p>
      </dgm:t>
    </dgm:pt>
    <dgm:pt modelId="{81FFE2B8-0E3C-4566-B22E-1A15C1FDBE08}" type="pres">
      <dgm:prSet presAssocID="{20725052-2B4B-4F81-8A4A-0C253A7339F7}" presName="rootComposite" presStyleCnt="0"/>
      <dgm:spPr/>
      <dgm:t>
        <a:bodyPr/>
        <a:lstStyle/>
        <a:p>
          <a:endParaRPr lang="es-MX"/>
        </a:p>
      </dgm:t>
    </dgm:pt>
    <dgm:pt modelId="{D78B4ECC-EFCE-4D0A-A635-6045FB918847}" type="pres">
      <dgm:prSet presAssocID="{20725052-2B4B-4F81-8A4A-0C253A7339F7}" presName="rootText" presStyleLbl="node2" presStyleIdx="0" presStyleCnt="3">
        <dgm:presLayoutVars>
          <dgm:chPref val="3"/>
        </dgm:presLayoutVars>
      </dgm:prSet>
      <dgm:spPr/>
      <dgm:t>
        <a:bodyPr/>
        <a:lstStyle/>
        <a:p>
          <a:endParaRPr lang="es-MX"/>
        </a:p>
      </dgm:t>
    </dgm:pt>
    <dgm:pt modelId="{06BB908E-1613-4693-942C-D3791764BDB8}" type="pres">
      <dgm:prSet presAssocID="{20725052-2B4B-4F81-8A4A-0C253A7339F7}" presName="rootConnector" presStyleLbl="node2" presStyleIdx="0" presStyleCnt="3"/>
      <dgm:spPr/>
      <dgm:t>
        <a:bodyPr/>
        <a:lstStyle/>
        <a:p>
          <a:endParaRPr lang="es-MX"/>
        </a:p>
      </dgm:t>
    </dgm:pt>
    <dgm:pt modelId="{C6DF5E48-3010-4E45-8BD9-DA688C895AC2}" type="pres">
      <dgm:prSet presAssocID="{20725052-2B4B-4F81-8A4A-0C253A7339F7}" presName="hierChild4" presStyleCnt="0"/>
      <dgm:spPr/>
      <dgm:t>
        <a:bodyPr/>
        <a:lstStyle/>
        <a:p>
          <a:endParaRPr lang="es-MX"/>
        </a:p>
      </dgm:t>
    </dgm:pt>
    <dgm:pt modelId="{4D32C6A5-73CC-4984-8101-04317F53D8F3}" type="pres">
      <dgm:prSet presAssocID="{20725052-2B4B-4F81-8A4A-0C253A7339F7}" presName="hierChild5" presStyleCnt="0"/>
      <dgm:spPr/>
      <dgm:t>
        <a:bodyPr/>
        <a:lstStyle/>
        <a:p>
          <a:endParaRPr lang="es-MX"/>
        </a:p>
      </dgm:t>
    </dgm:pt>
    <dgm:pt modelId="{F35861B8-97AB-4BEF-B225-352FBB87D1D8}" type="pres">
      <dgm:prSet presAssocID="{CB54A589-37AA-4726-876F-95DEC0D607C9}" presName="Name64" presStyleLbl="parChTrans1D2" presStyleIdx="1" presStyleCnt="3"/>
      <dgm:spPr/>
      <dgm:t>
        <a:bodyPr/>
        <a:lstStyle/>
        <a:p>
          <a:endParaRPr lang="es-MX"/>
        </a:p>
      </dgm:t>
    </dgm:pt>
    <dgm:pt modelId="{CA99F25A-4FBB-48EE-B3A1-42FEAF6764F8}" type="pres">
      <dgm:prSet presAssocID="{272EAE61-A105-496C-A272-6018441DC0DF}" presName="hierRoot2" presStyleCnt="0">
        <dgm:presLayoutVars>
          <dgm:hierBranch val="init"/>
        </dgm:presLayoutVars>
      </dgm:prSet>
      <dgm:spPr/>
      <dgm:t>
        <a:bodyPr/>
        <a:lstStyle/>
        <a:p>
          <a:endParaRPr lang="es-MX"/>
        </a:p>
      </dgm:t>
    </dgm:pt>
    <dgm:pt modelId="{70F3A512-695D-4A56-9AF9-9AE692055A5D}" type="pres">
      <dgm:prSet presAssocID="{272EAE61-A105-496C-A272-6018441DC0DF}" presName="rootComposite" presStyleCnt="0"/>
      <dgm:spPr/>
      <dgm:t>
        <a:bodyPr/>
        <a:lstStyle/>
        <a:p>
          <a:endParaRPr lang="es-MX"/>
        </a:p>
      </dgm:t>
    </dgm:pt>
    <dgm:pt modelId="{365F5838-631B-481A-A729-FB2FAD888B87}" type="pres">
      <dgm:prSet presAssocID="{272EAE61-A105-496C-A272-6018441DC0DF}" presName="rootText" presStyleLbl="node2" presStyleIdx="1" presStyleCnt="3">
        <dgm:presLayoutVars>
          <dgm:chPref val="3"/>
        </dgm:presLayoutVars>
      </dgm:prSet>
      <dgm:spPr/>
      <dgm:t>
        <a:bodyPr/>
        <a:lstStyle/>
        <a:p>
          <a:endParaRPr lang="es-MX"/>
        </a:p>
      </dgm:t>
    </dgm:pt>
    <dgm:pt modelId="{D0B9510A-FC9A-4BFB-9ABB-8EF9EDA8B7B4}" type="pres">
      <dgm:prSet presAssocID="{272EAE61-A105-496C-A272-6018441DC0DF}" presName="rootConnector" presStyleLbl="node2" presStyleIdx="1" presStyleCnt="3"/>
      <dgm:spPr/>
      <dgm:t>
        <a:bodyPr/>
        <a:lstStyle/>
        <a:p>
          <a:endParaRPr lang="es-MX"/>
        </a:p>
      </dgm:t>
    </dgm:pt>
    <dgm:pt modelId="{97B13030-E09A-44CD-921B-F88E9C23C306}" type="pres">
      <dgm:prSet presAssocID="{272EAE61-A105-496C-A272-6018441DC0DF}" presName="hierChild4" presStyleCnt="0"/>
      <dgm:spPr/>
      <dgm:t>
        <a:bodyPr/>
        <a:lstStyle/>
        <a:p>
          <a:endParaRPr lang="es-MX"/>
        </a:p>
      </dgm:t>
    </dgm:pt>
    <dgm:pt modelId="{E6EE5C18-FFE0-4ADF-AEDF-3ED5303E71EF}" type="pres">
      <dgm:prSet presAssocID="{272EAE61-A105-496C-A272-6018441DC0DF}" presName="hierChild5" presStyleCnt="0"/>
      <dgm:spPr/>
      <dgm:t>
        <a:bodyPr/>
        <a:lstStyle/>
        <a:p>
          <a:endParaRPr lang="es-MX"/>
        </a:p>
      </dgm:t>
    </dgm:pt>
    <dgm:pt modelId="{12039207-026D-4EF2-A793-8AD039CED772}" type="pres">
      <dgm:prSet presAssocID="{11CBC5D4-1325-449D-95E5-8154EADA8EFB}" presName="Name64" presStyleLbl="parChTrans1D2" presStyleIdx="2" presStyleCnt="3"/>
      <dgm:spPr/>
      <dgm:t>
        <a:bodyPr/>
        <a:lstStyle/>
        <a:p>
          <a:endParaRPr lang="es-MX"/>
        </a:p>
      </dgm:t>
    </dgm:pt>
    <dgm:pt modelId="{E5A84898-5563-4A3C-B0AF-65B295A199D1}" type="pres">
      <dgm:prSet presAssocID="{86799E27-1B2F-47FF-8C91-8530C7DA83B0}" presName="hierRoot2" presStyleCnt="0">
        <dgm:presLayoutVars>
          <dgm:hierBranch val="init"/>
        </dgm:presLayoutVars>
      </dgm:prSet>
      <dgm:spPr/>
      <dgm:t>
        <a:bodyPr/>
        <a:lstStyle/>
        <a:p>
          <a:endParaRPr lang="es-MX"/>
        </a:p>
      </dgm:t>
    </dgm:pt>
    <dgm:pt modelId="{47F7BC93-D653-4BBF-91FF-BB7A15B771D6}" type="pres">
      <dgm:prSet presAssocID="{86799E27-1B2F-47FF-8C91-8530C7DA83B0}" presName="rootComposite" presStyleCnt="0"/>
      <dgm:spPr/>
      <dgm:t>
        <a:bodyPr/>
        <a:lstStyle/>
        <a:p>
          <a:endParaRPr lang="es-MX"/>
        </a:p>
      </dgm:t>
    </dgm:pt>
    <dgm:pt modelId="{FB880AD4-F3DF-450B-BF57-BE1E539C6765}" type="pres">
      <dgm:prSet presAssocID="{86799E27-1B2F-47FF-8C91-8530C7DA83B0}" presName="rootText" presStyleLbl="node2" presStyleIdx="2" presStyleCnt="3" custScaleY="86171">
        <dgm:presLayoutVars>
          <dgm:chPref val="3"/>
        </dgm:presLayoutVars>
      </dgm:prSet>
      <dgm:spPr/>
      <dgm:t>
        <a:bodyPr/>
        <a:lstStyle/>
        <a:p>
          <a:endParaRPr lang="es-MX"/>
        </a:p>
      </dgm:t>
    </dgm:pt>
    <dgm:pt modelId="{B21BFE14-31DB-4912-A8AC-AAF2689120D5}" type="pres">
      <dgm:prSet presAssocID="{86799E27-1B2F-47FF-8C91-8530C7DA83B0}" presName="rootConnector" presStyleLbl="node2" presStyleIdx="2" presStyleCnt="3"/>
      <dgm:spPr/>
      <dgm:t>
        <a:bodyPr/>
        <a:lstStyle/>
        <a:p>
          <a:endParaRPr lang="es-MX"/>
        </a:p>
      </dgm:t>
    </dgm:pt>
    <dgm:pt modelId="{C22CBB83-B275-441B-8EB8-0D2682DD2C2D}" type="pres">
      <dgm:prSet presAssocID="{86799E27-1B2F-47FF-8C91-8530C7DA83B0}" presName="hierChild4" presStyleCnt="0"/>
      <dgm:spPr/>
      <dgm:t>
        <a:bodyPr/>
        <a:lstStyle/>
        <a:p>
          <a:endParaRPr lang="es-MX"/>
        </a:p>
      </dgm:t>
    </dgm:pt>
    <dgm:pt modelId="{B1E37C4E-C971-40AF-9917-FA64ADB853E4}" type="pres">
      <dgm:prSet presAssocID="{86799E27-1B2F-47FF-8C91-8530C7DA83B0}" presName="hierChild5" presStyleCnt="0"/>
      <dgm:spPr/>
      <dgm:t>
        <a:bodyPr/>
        <a:lstStyle/>
        <a:p>
          <a:endParaRPr lang="es-MX"/>
        </a:p>
      </dgm:t>
    </dgm:pt>
    <dgm:pt modelId="{25971EF0-1DC8-445B-89A0-A3034478D685}" type="pres">
      <dgm:prSet presAssocID="{BBE9AACF-CF12-4958-B2E6-84AB0958F49A}" presName="hierChild3" presStyleCnt="0"/>
      <dgm:spPr/>
      <dgm:t>
        <a:bodyPr/>
        <a:lstStyle/>
        <a:p>
          <a:endParaRPr lang="es-MX"/>
        </a:p>
      </dgm:t>
    </dgm:pt>
  </dgm:ptLst>
  <dgm:cxnLst>
    <dgm:cxn modelId="{B3D7AD68-77AA-4471-B4C7-F025CF077ED6}" srcId="{BBE9AACF-CF12-4958-B2E6-84AB0958F49A}" destId="{20725052-2B4B-4F81-8A4A-0C253A7339F7}" srcOrd="0" destOrd="0" parTransId="{363CBD4F-8C18-45D4-A755-AA684175E504}" sibTransId="{922AF0D1-CFEF-4CB3-B781-E4AA715B25E4}"/>
    <dgm:cxn modelId="{D1764C6D-870B-4164-92C7-771AFDF51261}" type="presOf" srcId="{CB54A589-37AA-4726-876F-95DEC0D607C9}" destId="{F35861B8-97AB-4BEF-B225-352FBB87D1D8}" srcOrd="0" destOrd="0" presId="urn:microsoft.com/office/officeart/2009/3/layout/HorizontalOrganizationChart"/>
    <dgm:cxn modelId="{5F69DDE5-5ADF-4ECE-8746-7A3C6161AD80}" type="presOf" srcId="{86799E27-1B2F-47FF-8C91-8530C7DA83B0}" destId="{FB880AD4-F3DF-450B-BF57-BE1E539C6765}" srcOrd="0" destOrd="0" presId="urn:microsoft.com/office/officeart/2009/3/layout/HorizontalOrganizationChart"/>
    <dgm:cxn modelId="{A08A4CA1-7745-4053-ACC0-BD220B8B78C3}" type="presOf" srcId="{272EAE61-A105-496C-A272-6018441DC0DF}" destId="{D0B9510A-FC9A-4BFB-9ABB-8EF9EDA8B7B4}" srcOrd="1" destOrd="0" presId="urn:microsoft.com/office/officeart/2009/3/layout/HorizontalOrganizationChart"/>
    <dgm:cxn modelId="{B3D08A72-00FC-4C7E-A544-C83601F3CCF9}" type="presOf" srcId="{272EAE61-A105-496C-A272-6018441DC0DF}" destId="{365F5838-631B-481A-A729-FB2FAD888B87}" srcOrd="0" destOrd="0" presId="urn:microsoft.com/office/officeart/2009/3/layout/HorizontalOrganizationChart"/>
    <dgm:cxn modelId="{D23B94CE-F802-42EC-9111-7224475F3FD3}" type="presOf" srcId="{363CBD4F-8C18-45D4-A755-AA684175E504}" destId="{FD4B83E8-C8BE-4E55-8E95-C389F0F7D3C9}" srcOrd="0" destOrd="0" presId="urn:microsoft.com/office/officeart/2009/3/layout/HorizontalOrganizationChart"/>
    <dgm:cxn modelId="{24970F4D-4AA9-4D1E-9548-E94D4B5717AA}" srcId="{BBE9AACF-CF12-4958-B2E6-84AB0958F49A}" destId="{86799E27-1B2F-47FF-8C91-8530C7DA83B0}" srcOrd="2" destOrd="0" parTransId="{11CBC5D4-1325-449D-95E5-8154EADA8EFB}" sibTransId="{F4AAECDD-08A1-4630-8959-D5CA78F3DD2D}"/>
    <dgm:cxn modelId="{9F355FEF-F233-4A26-B947-891847E863ED}" type="presOf" srcId="{A3E44088-B662-45A7-8290-2651E471B643}" destId="{5E4F398C-9357-44AA-9A9A-DC23735812C9}" srcOrd="0" destOrd="0" presId="urn:microsoft.com/office/officeart/2009/3/layout/HorizontalOrganizationChart"/>
    <dgm:cxn modelId="{9153FABD-64E2-4139-9B03-5AB84BDC7F27}" type="presOf" srcId="{20725052-2B4B-4F81-8A4A-0C253A7339F7}" destId="{06BB908E-1613-4693-942C-D3791764BDB8}" srcOrd="1" destOrd="0" presId="urn:microsoft.com/office/officeart/2009/3/layout/HorizontalOrganizationChart"/>
    <dgm:cxn modelId="{DED30516-3E4E-4BD0-A376-A9838FBFB59E}" srcId="{BBE9AACF-CF12-4958-B2E6-84AB0958F49A}" destId="{272EAE61-A105-496C-A272-6018441DC0DF}" srcOrd="1" destOrd="0" parTransId="{CB54A589-37AA-4726-876F-95DEC0D607C9}" sibTransId="{D4CCF31C-CBB3-4277-B913-0112E5B0A771}"/>
    <dgm:cxn modelId="{1F52A1E5-F58D-4FEC-B543-4D16C77C4D4E}" type="presOf" srcId="{BBE9AACF-CF12-4958-B2E6-84AB0958F49A}" destId="{E0FD9964-A9B9-4D4C-B6E1-4157F88FA0A2}" srcOrd="0" destOrd="0" presId="urn:microsoft.com/office/officeart/2009/3/layout/HorizontalOrganizationChart"/>
    <dgm:cxn modelId="{A826E3D7-95FA-48C1-86E9-94A6C780AAD9}" type="presOf" srcId="{20725052-2B4B-4F81-8A4A-0C253A7339F7}" destId="{D78B4ECC-EFCE-4D0A-A635-6045FB918847}" srcOrd="0" destOrd="0" presId="urn:microsoft.com/office/officeart/2009/3/layout/HorizontalOrganizationChart"/>
    <dgm:cxn modelId="{8F45E69F-2183-46D7-B6D3-F33FAF3E1AF9}" srcId="{A3E44088-B662-45A7-8290-2651E471B643}" destId="{BBE9AACF-CF12-4958-B2E6-84AB0958F49A}" srcOrd="0" destOrd="0" parTransId="{290E9FC4-4583-4AAB-8E45-F2C434FBADA3}" sibTransId="{367FB090-749F-41EA-A1FF-889C6670521D}"/>
    <dgm:cxn modelId="{C7A3FDEC-98D9-4B1D-A461-65ABC9D0CE6F}" type="presOf" srcId="{11CBC5D4-1325-449D-95E5-8154EADA8EFB}" destId="{12039207-026D-4EF2-A793-8AD039CED772}" srcOrd="0" destOrd="0" presId="urn:microsoft.com/office/officeart/2009/3/layout/HorizontalOrganizationChart"/>
    <dgm:cxn modelId="{2B4164C5-EE8B-4A53-BD22-4C59592BAA00}" type="presOf" srcId="{86799E27-1B2F-47FF-8C91-8530C7DA83B0}" destId="{B21BFE14-31DB-4912-A8AC-AAF2689120D5}" srcOrd="1" destOrd="0" presId="urn:microsoft.com/office/officeart/2009/3/layout/HorizontalOrganizationChart"/>
    <dgm:cxn modelId="{CC47CC4E-358C-4DF9-A130-F61BE77F2BF7}" type="presOf" srcId="{BBE9AACF-CF12-4958-B2E6-84AB0958F49A}" destId="{AEA82043-14CC-4117-A1D2-8C2071228749}" srcOrd="1" destOrd="0" presId="urn:microsoft.com/office/officeart/2009/3/layout/HorizontalOrganizationChart"/>
    <dgm:cxn modelId="{73275FFB-3F39-474C-B546-56B40C2BB3B9}" type="presParOf" srcId="{5E4F398C-9357-44AA-9A9A-DC23735812C9}" destId="{9167DB0B-8395-4861-BB37-0AABB106DD12}" srcOrd="0" destOrd="0" presId="urn:microsoft.com/office/officeart/2009/3/layout/HorizontalOrganizationChart"/>
    <dgm:cxn modelId="{837285D4-91D1-41B1-A64B-56D8C380AFF1}" type="presParOf" srcId="{9167DB0B-8395-4861-BB37-0AABB106DD12}" destId="{E474DCD5-6210-47F5-A7F5-4C7B449FB7B7}" srcOrd="0" destOrd="0" presId="urn:microsoft.com/office/officeart/2009/3/layout/HorizontalOrganizationChart"/>
    <dgm:cxn modelId="{226CAAF0-DF3C-407D-B7DC-AA0D02EEE669}" type="presParOf" srcId="{E474DCD5-6210-47F5-A7F5-4C7B449FB7B7}" destId="{E0FD9964-A9B9-4D4C-B6E1-4157F88FA0A2}" srcOrd="0" destOrd="0" presId="urn:microsoft.com/office/officeart/2009/3/layout/HorizontalOrganizationChart"/>
    <dgm:cxn modelId="{07F245C6-D0F6-4B97-9D00-D003D97D4E91}" type="presParOf" srcId="{E474DCD5-6210-47F5-A7F5-4C7B449FB7B7}" destId="{AEA82043-14CC-4117-A1D2-8C2071228749}" srcOrd="1" destOrd="0" presId="urn:microsoft.com/office/officeart/2009/3/layout/HorizontalOrganizationChart"/>
    <dgm:cxn modelId="{6CB61EEA-E7E5-480C-8C65-28F975EF977D}" type="presParOf" srcId="{9167DB0B-8395-4861-BB37-0AABB106DD12}" destId="{43BFCC5E-5329-47A5-9DC6-E2D31D545D56}" srcOrd="1" destOrd="0" presId="urn:microsoft.com/office/officeart/2009/3/layout/HorizontalOrganizationChart"/>
    <dgm:cxn modelId="{7A9B0B06-B532-445C-A5BC-BBEE915BD686}" type="presParOf" srcId="{43BFCC5E-5329-47A5-9DC6-E2D31D545D56}" destId="{FD4B83E8-C8BE-4E55-8E95-C389F0F7D3C9}" srcOrd="0" destOrd="0" presId="urn:microsoft.com/office/officeart/2009/3/layout/HorizontalOrganizationChart"/>
    <dgm:cxn modelId="{23D036F4-2263-4416-B999-3FFAA57A1C6B}" type="presParOf" srcId="{43BFCC5E-5329-47A5-9DC6-E2D31D545D56}" destId="{2367AAC7-2230-407C-AD4A-40E4EA9E5E6D}" srcOrd="1" destOrd="0" presId="urn:microsoft.com/office/officeart/2009/3/layout/HorizontalOrganizationChart"/>
    <dgm:cxn modelId="{29294467-32B2-4FDB-A1BC-E4EA0DBCF52C}" type="presParOf" srcId="{2367AAC7-2230-407C-AD4A-40E4EA9E5E6D}" destId="{81FFE2B8-0E3C-4566-B22E-1A15C1FDBE08}" srcOrd="0" destOrd="0" presId="urn:microsoft.com/office/officeart/2009/3/layout/HorizontalOrganizationChart"/>
    <dgm:cxn modelId="{3855FDC2-2780-4318-9157-6A37A40B16D8}" type="presParOf" srcId="{81FFE2B8-0E3C-4566-B22E-1A15C1FDBE08}" destId="{D78B4ECC-EFCE-4D0A-A635-6045FB918847}" srcOrd="0" destOrd="0" presId="urn:microsoft.com/office/officeart/2009/3/layout/HorizontalOrganizationChart"/>
    <dgm:cxn modelId="{2F97404D-B4DF-45CA-99CC-B9CE83A082DE}" type="presParOf" srcId="{81FFE2B8-0E3C-4566-B22E-1A15C1FDBE08}" destId="{06BB908E-1613-4693-942C-D3791764BDB8}" srcOrd="1" destOrd="0" presId="urn:microsoft.com/office/officeart/2009/3/layout/HorizontalOrganizationChart"/>
    <dgm:cxn modelId="{0FE189E5-2A1A-4660-B02C-C31E44C675C1}" type="presParOf" srcId="{2367AAC7-2230-407C-AD4A-40E4EA9E5E6D}" destId="{C6DF5E48-3010-4E45-8BD9-DA688C895AC2}" srcOrd="1" destOrd="0" presId="urn:microsoft.com/office/officeart/2009/3/layout/HorizontalOrganizationChart"/>
    <dgm:cxn modelId="{879EC052-DDAA-42F2-B808-DC23C6010768}" type="presParOf" srcId="{2367AAC7-2230-407C-AD4A-40E4EA9E5E6D}" destId="{4D32C6A5-73CC-4984-8101-04317F53D8F3}" srcOrd="2" destOrd="0" presId="urn:microsoft.com/office/officeart/2009/3/layout/HorizontalOrganizationChart"/>
    <dgm:cxn modelId="{39D5706A-66D7-4FA3-ABDB-2746C85E7CC6}" type="presParOf" srcId="{43BFCC5E-5329-47A5-9DC6-E2D31D545D56}" destId="{F35861B8-97AB-4BEF-B225-352FBB87D1D8}" srcOrd="2" destOrd="0" presId="urn:microsoft.com/office/officeart/2009/3/layout/HorizontalOrganizationChart"/>
    <dgm:cxn modelId="{6361C2F8-498F-41A4-A57F-78B76BACB8C9}" type="presParOf" srcId="{43BFCC5E-5329-47A5-9DC6-E2D31D545D56}" destId="{CA99F25A-4FBB-48EE-B3A1-42FEAF6764F8}" srcOrd="3" destOrd="0" presId="urn:microsoft.com/office/officeart/2009/3/layout/HorizontalOrganizationChart"/>
    <dgm:cxn modelId="{421D5C35-434E-4563-ACDD-1B13129C668F}" type="presParOf" srcId="{CA99F25A-4FBB-48EE-B3A1-42FEAF6764F8}" destId="{70F3A512-695D-4A56-9AF9-9AE692055A5D}" srcOrd="0" destOrd="0" presId="urn:microsoft.com/office/officeart/2009/3/layout/HorizontalOrganizationChart"/>
    <dgm:cxn modelId="{04E7C638-6AA6-4C25-A9A1-2EF1B9E651A2}" type="presParOf" srcId="{70F3A512-695D-4A56-9AF9-9AE692055A5D}" destId="{365F5838-631B-481A-A729-FB2FAD888B87}" srcOrd="0" destOrd="0" presId="urn:microsoft.com/office/officeart/2009/3/layout/HorizontalOrganizationChart"/>
    <dgm:cxn modelId="{29D866A0-2027-4E3C-8434-6EECF61A3269}" type="presParOf" srcId="{70F3A512-695D-4A56-9AF9-9AE692055A5D}" destId="{D0B9510A-FC9A-4BFB-9ABB-8EF9EDA8B7B4}" srcOrd="1" destOrd="0" presId="urn:microsoft.com/office/officeart/2009/3/layout/HorizontalOrganizationChart"/>
    <dgm:cxn modelId="{B6020ED7-1749-4414-8A3B-78C2E8F7A639}" type="presParOf" srcId="{CA99F25A-4FBB-48EE-B3A1-42FEAF6764F8}" destId="{97B13030-E09A-44CD-921B-F88E9C23C306}" srcOrd="1" destOrd="0" presId="urn:microsoft.com/office/officeart/2009/3/layout/HorizontalOrganizationChart"/>
    <dgm:cxn modelId="{F883A276-0AC8-4E4E-BECB-49B1020C6EE8}" type="presParOf" srcId="{CA99F25A-4FBB-48EE-B3A1-42FEAF6764F8}" destId="{E6EE5C18-FFE0-4ADF-AEDF-3ED5303E71EF}" srcOrd="2" destOrd="0" presId="urn:microsoft.com/office/officeart/2009/3/layout/HorizontalOrganizationChart"/>
    <dgm:cxn modelId="{3CAF8748-0ACD-45D3-82D8-FB6B5CA0924B}" type="presParOf" srcId="{43BFCC5E-5329-47A5-9DC6-E2D31D545D56}" destId="{12039207-026D-4EF2-A793-8AD039CED772}" srcOrd="4" destOrd="0" presId="urn:microsoft.com/office/officeart/2009/3/layout/HorizontalOrganizationChart"/>
    <dgm:cxn modelId="{4DF0957B-9926-4A25-82C1-9F3CC6E14599}" type="presParOf" srcId="{43BFCC5E-5329-47A5-9DC6-E2D31D545D56}" destId="{E5A84898-5563-4A3C-B0AF-65B295A199D1}" srcOrd="5" destOrd="0" presId="urn:microsoft.com/office/officeart/2009/3/layout/HorizontalOrganizationChart"/>
    <dgm:cxn modelId="{43F68136-2B9E-4385-87B4-685013A53FCA}" type="presParOf" srcId="{E5A84898-5563-4A3C-B0AF-65B295A199D1}" destId="{47F7BC93-D653-4BBF-91FF-BB7A15B771D6}" srcOrd="0" destOrd="0" presId="urn:microsoft.com/office/officeart/2009/3/layout/HorizontalOrganizationChart"/>
    <dgm:cxn modelId="{2314CE4C-FFA6-462C-BB56-700AB53964EB}" type="presParOf" srcId="{47F7BC93-D653-4BBF-91FF-BB7A15B771D6}" destId="{FB880AD4-F3DF-450B-BF57-BE1E539C6765}" srcOrd="0" destOrd="0" presId="urn:microsoft.com/office/officeart/2009/3/layout/HorizontalOrganizationChart"/>
    <dgm:cxn modelId="{F25B6107-D1F2-4196-8D8C-23C3F0B60AFD}" type="presParOf" srcId="{47F7BC93-D653-4BBF-91FF-BB7A15B771D6}" destId="{B21BFE14-31DB-4912-A8AC-AAF2689120D5}" srcOrd="1" destOrd="0" presId="urn:microsoft.com/office/officeart/2009/3/layout/HorizontalOrganizationChart"/>
    <dgm:cxn modelId="{3A569E47-AB46-41F1-A629-0DD91595DED1}" type="presParOf" srcId="{E5A84898-5563-4A3C-B0AF-65B295A199D1}" destId="{C22CBB83-B275-441B-8EB8-0D2682DD2C2D}" srcOrd="1" destOrd="0" presId="urn:microsoft.com/office/officeart/2009/3/layout/HorizontalOrganizationChart"/>
    <dgm:cxn modelId="{32FB1BF7-57C7-4F2C-9B1C-A13C6E7E84F5}" type="presParOf" srcId="{E5A84898-5563-4A3C-B0AF-65B295A199D1}" destId="{B1E37C4E-C971-40AF-9917-FA64ADB853E4}" srcOrd="2" destOrd="0" presId="urn:microsoft.com/office/officeart/2009/3/layout/HorizontalOrganizationChart"/>
    <dgm:cxn modelId="{4862CBDF-FAD6-4D92-AC2B-FADA0C98F2BE}" type="presParOf" srcId="{9167DB0B-8395-4861-BB37-0AABB106DD12}" destId="{25971EF0-1DC8-445B-89A0-A3034478D68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12DA08-3DFA-46AD-BA34-16BFF737034C}" type="doc">
      <dgm:prSet loTypeId="urn:microsoft.com/office/officeart/2008/layout/VerticalCircleList" loCatId="list" qsTypeId="urn:microsoft.com/office/officeart/2005/8/quickstyle/simple5" qsCatId="simple" csTypeId="urn:microsoft.com/office/officeart/2005/8/colors/accent0_2" csCatId="mainScheme" phldr="1"/>
      <dgm:spPr/>
      <dgm:t>
        <a:bodyPr/>
        <a:lstStyle/>
        <a:p>
          <a:endParaRPr lang="es-MX"/>
        </a:p>
      </dgm:t>
    </dgm:pt>
    <dgm:pt modelId="{F74669CE-E966-4671-8681-DA8D7A745A65}">
      <dgm:prSet phldrT="[Texto]" custT="1"/>
      <dgm:spPr/>
      <dgm:t>
        <a:bodyPr/>
        <a:lstStyle/>
        <a:p>
          <a:pPr algn="just"/>
          <a:r>
            <a:rPr lang="es-EC" sz="1800" dirty="0" smtClean="0">
              <a:solidFill>
                <a:schemeClr val="tx1"/>
              </a:solidFill>
              <a:latin typeface="Times New Roman" panose="02020603050405020304" pitchFamily="18" charset="0"/>
              <a:cs typeface="Times New Roman" panose="02020603050405020304" pitchFamily="18" charset="0"/>
            </a:rPr>
            <a:t>Determinar la eficacia de la aplicación del enfoque por tareas para la producción oral del idioma inglés en los estudiantes del nivel A1.1 del Instituto Académico de Idiomas de la Universidad Central del Ecuador periodo noviembre – diciembre año 2019.   </a:t>
          </a:r>
          <a:endParaRPr lang="es-MX" sz="1800" dirty="0">
            <a:solidFill>
              <a:schemeClr val="tx1"/>
            </a:solidFill>
            <a:latin typeface="Times New Roman" panose="02020603050405020304" pitchFamily="18" charset="0"/>
            <a:cs typeface="Times New Roman" panose="02020603050405020304" pitchFamily="18" charset="0"/>
          </a:endParaRPr>
        </a:p>
      </dgm:t>
    </dgm:pt>
    <dgm:pt modelId="{78F0CD22-9F20-4808-949D-3B0B46CC6FCD}" type="parTrans" cxnId="{CA3338D6-C867-4550-BAF5-F625F9E8D76C}">
      <dgm:prSet/>
      <dgm:spPr/>
      <dgm:t>
        <a:bodyPr/>
        <a:lstStyle/>
        <a:p>
          <a:pPr algn="just"/>
          <a:endParaRPr lang="es-MX" sz="1800">
            <a:solidFill>
              <a:schemeClr val="tx1"/>
            </a:solidFill>
            <a:latin typeface="Times New Roman" panose="02020603050405020304" pitchFamily="18" charset="0"/>
            <a:cs typeface="Times New Roman" panose="02020603050405020304" pitchFamily="18" charset="0"/>
          </a:endParaRPr>
        </a:p>
      </dgm:t>
    </dgm:pt>
    <dgm:pt modelId="{2F899B0F-B14C-40B5-BC8C-78B4EC8E6DBD}" type="sibTrans" cxnId="{CA3338D6-C867-4550-BAF5-F625F9E8D76C}">
      <dgm:prSet/>
      <dgm:spPr/>
      <dgm:t>
        <a:bodyPr/>
        <a:lstStyle/>
        <a:p>
          <a:pPr algn="just"/>
          <a:endParaRPr lang="es-MX" sz="1800">
            <a:solidFill>
              <a:schemeClr val="tx1"/>
            </a:solidFill>
            <a:latin typeface="Times New Roman" panose="02020603050405020304" pitchFamily="18" charset="0"/>
            <a:cs typeface="Times New Roman" panose="02020603050405020304" pitchFamily="18" charset="0"/>
          </a:endParaRPr>
        </a:p>
      </dgm:t>
    </dgm:pt>
    <dgm:pt modelId="{8B27DF53-1930-4789-B968-D0D23E091678}" type="pres">
      <dgm:prSet presAssocID="{3D12DA08-3DFA-46AD-BA34-16BFF737034C}" presName="Name0" presStyleCnt="0">
        <dgm:presLayoutVars>
          <dgm:dir/>
        </dgm:presLayoutVars>
      </dgm:prSet>
      <dgm:spPr/>
      <dgm:t>
        <a:bodyPr/>
        <a:lstStyle/>
        <a:p>
          <a:endParaRPr lang="es-MX"/>
        </a:p>
      </dgm:t>
    </dgm:pt>
    <dgm:pt modelId="{FA0D2962-6842-4FE4-B4F6-D62B76EA37F5}" type="pres">
      <dgm:prSet presAssocID="{F74669CE-E966-4671-8681-DA8D7A745A65}" presName="noChildren" presStyleCnt="0"/>
      <dgm:spPr/>
    </dgm:pt>
    <dgm:pt modelId="{50FFC075-59A7-4916-BB35-191E223205D3}" type="pres">
      <dgm:prSet presAssocID="{F74669CE-E966-4671-8681-DA8D7A745A65}" presName="gap" presStyleCnt="0"/>
      <dgm:spPr/>
    </dgm:pt>
    <dgm:pt modelId="{7FF4B7A4-9400-4782-8558-28B7B16BC5D1}" type="pres">
      <dgm:prSet presAssocID="{F74669CE-E966-4671-8681-DA8D7A745A65}" presName="medCircle2" presStyleLbl="vennNode1" presStyleIdx="0" presStyleCnt="1"/>
      <dgm:spPr/>
    </dgm:pt>
    <dgm:pt modelId="{C3869E45-8F81-4683-9DFD-732CE460D070}" type="pres">
      <dgm:prSet presAssocID="{F74669CE-E966-4671-8681-DA8D7A745A65}" presName="txLvlOnly1" presStyleLbl="revTx" presStyleIdx="0" presStyleCnt="1"/>
      <dgm:spPr/>
      <dgm:t>
        <a:bodyPr/>
        <a:lstStyle/>
        <a:p>
          <a:endParaRPr lang="es-MX"/>
        </a:p>
      </dgm:t>
    </dgm:pt>
  </dgm:ptLst>
  <dgm:cxnLst>
    <dgm:cxn modelId="{CA3338D6-C867-4550-BAF5-F625F9E8D76C}" srcId="{3D12DA08-3DFA-46AD-BA34-16BFF737034C}" destId="{F74669CE-E966-4671-8681-DA8D7A745A65}" srcOrd="0" destOrd="0" parTransId="{78F0CD22-9F20-4808-949D-3B0B46CC6FCD}" sibTransId="{2F899B0F-B14C-40B5-BC8C-78B4EC8E6DBD}"/>
    <dgm:cxn modelId="{A9599F6E-8A62-4DD6-BBB7-A0EC52456068}" type="presOf" srcId="{F74669CE-E966-4671-8681-DA8D7A745A65}" destId="{C3869E45-8F81-4683-9DFD-732CE460D070}" srcOrd="0" destOrd="0" presId="urn:microsoft.com/office/officeart/2008/layout/VerticalCircleList"/>
    <dgm:cxn modelId="{531692E2-20FC-4077-9BEA-5064AC77C369}" type="presOf" srcId="{3D12DA08-3DFA-46AD-BA34-16BFF737034C}" destId="{8B27DF53-1930-4789-B968-D0D23E091678}" srcOrd="0" destOrd="0" presId="urn:microsoft.com/office/officeart/2008/layout/VerticalCircleList"/>
    <dgm:cxn modelId="{DE5F4EBE-45F5-4BA1-990B-D4127B51E696}" type="presParOf" srcId="{8B27DF53-1930-4789-B968-D0D23E091678}" destId="{FA0D2962-6842-4FE4-B4F6-D62B76EA37F5}" srcOrd="0" destOrd="0" presId="urn:microsoft.com/office/officeart/2008/layout/VerticalCircleList"/>
    <dgm:cxn modelId="{58A0D218-1B7A-4840-AB5C-CEEB7C680941}" type="presParOf" srcId="{FA0D2962-6842-4FE4-B4F6-D62B76EA37F5}" destId="{50FFC075-59A7-4916-BB35-191E223205D3}" srcOrd="0" destOrd="0" presId="urn:microsoft.com/office/officeart/2008/layout/VerticalCircleList"/>
    <dgm:cxn modelId="{A1A1BE88-EE41-4F7F-8F4B-D2EA1308B0D2}" type="presParOf" srcId="{FA0D2962-6842-4FE4-B4F6-D62B76EA37F5}" destId="{7FF4B7A4-9400-4782-8558-28B7B16BC5D1}" srcOrd="1" destOrd="0" presId="urn:microsoft.com/office/officeart/2008/layout/VerticalCircleList"/>
    <dgm:cxn modelId="{E255AE13-59DC-480B-AE96-EFB431AC7D75}" type="presParOf" srcId="{FA0D2962-6842-4FE4-B4F6-D62B76EA37F5}" destId="{C3869E45-8F81-4683-9DFD-732CE460D070}"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3BD10-30AA-4EFB-83FB-DB8CDD7F61EE}"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s-MX"/>
        </a:p>
      </dgm:t>
    </dgm:pt>
    <dgm:pt modelId="{4397E1AC-2DA9-4AF7-993F-B77277102901}">
      <dgm:prSet phldrT="[Texto]" custT="1"/>
      <dgm:spPr/>
      <dgm:t>
        <a:bodyPr/>
        <a:lstStyle/>
        <a:p>
          <a:r>
            <a:rPr lang="es-MX" sz="1800" dirty="0" smtClean="0">
              <a:latin typeface="Times New Roman" panose="02020603050405020304" pitchFamily="18" charset="0"/>
              <a:cs typeface="Times New Roman" panose="02020603050405020304" pitchFamily="18" charset="0"/>
            </a:rPr>
            <a:t>Aplicar el enfoque por tareas como estrategia metodológica para mejorar la producción oral del idioma inglés.</a:t>
          </a:r>
          <a:endParaRPr lang="es-MX" sz="1800" dirty="0">
            <a:latin typeface="Times New Roman" panose="02020603050405020304" pitchFamily="18" charset="0"/>
            <a:cs typeface="Times New Roman" panose="02020603050405020304" pitchFamily="18" charset="0"/>
          </a:endParaRPr>
        </a:p>
      </dgm:t>
    </dgm:pt>
    <dgm:pt modelId="{046C75C5-0FB9-408B-BBEE-2EC7E69EB495}" type="parTrans" cxnId="{AF533397-1882-4042-B518-E37ADDB9258D}">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CA635838-6610-446B-B623-D8670A8A98B2}" type="sibTrans" cxnId="{AF533397-1882-4042-B518-E37ADDB9258D}">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DC525E31-E31A-46C1-ACA5-E46F4BE9F9E8}">
      <dgm:prSet custT="1"/>
      <dgm:spPr/>
      <dgm:t>
        <a:bodyPr/>
        <a:lstStyle/>
        <a:p>
          <a:r>
            <a:rPr lang="es-MX" sz="1800" dirty="0" smtClean="0">
              <a:latin typeface="Times New Roman" panose="02020603050405020304" pitchFamily="18" charset="0"/>
              <a:cs typeface="Times New Roman" panose="02020603050405020304" pitchFamily="18" charset="0"/>
            </a:rPr>
            <a:t>Determinar el nivel de dominio de la producción oral del idioma inglés después de la aplicación del enfoque por tareas.</a:t>
          </a:r>
          <a:endParaRPr lang="es-MX" sz="1800" dirty="0">
            <a:latin typeface="Times New Roman" panose="02020603050405020304" pitchFamily="18" charset="0"/>
            <a:cs typeface="Times New Roman" panose="02020603050405020304" pitchFamily="18" charset="0"/>
          </a:endParaRPr>
        </a:p>
      </dgm:t>
    </dgm:pt>
    <dgm:pt modelId="{97D2AD6B-DF5A-41D2-BDBD-2300DEAC1353}" type="parTrans" cxnId="{FAA6D496-5217-4C40-A524-25D37B169C67}">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0339168F-E0DD-4DE5-B25A-0BA071CAF3E7}" type="sibTrans" cxnId="{FAA6D496-5217-4C40-A524-25D37B169C67}">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248FF261-32E3-4397-AE87-5050CE2BE7CA}">
      <dgm:prSet custT="1"/>
      <dgm:spPr/>
      <dgm:t>
        <a:bodyPr/>
        <a:lstStyle/>
        <a:p>
          <a:r>
            <a:rPr lang="es-MX" sz="1800" dirty="0" smtClean="0">
              <a:latin typeface="Times New Roman" panose="02020603050405020304" pitchFamily="18" charset="0"/>
              <a:cs typeface="Times New Roman" panose="02020603050405020304" pitchFamily="18" charset="0"/>
            </a:rPr>
            <a:t>Conocer</a:t>
          </a:r>
          <a:r>
            <a:rPr lang="es-MX" sz="1800" baseline="0" dirty="0" smtClean="0">
              <a:latin typeface="Times New Roman" panose="02020603050405020304" pitchFamily="18" charset="0"/>
              <a:cs typeface="Times New Roman" panose="02020603050405020304" pitchFamily="18" charset="0"/>
            </a:rPr>
            <a:t> el nivel de aceptación del enfoque por tareas en la producción oral del idioma inglés. </a:t>
          </a:r>
          <a:endParaRPr lang="es-MX" sz="1800" dirty="0">
            <a:latin typeface="Times New Roman" panose="02020603050405020304" pitchFamily="18" charset="0"/>
            <a:cs typeface="Times New Roman" panose="02020603050405020304" pitchFamily="18" charset="0"/>
          </a:endParaRPr>
        </a:p>
      </dgm:t>
    </dgm:pt>
    <dgm:pt modelId="{E48F7238-5656-43AD-A663-13C3E9807FD0}" type="parTrans" cxnId="{C0BE9882-2B1C-4996-BD53-99E650E16DF2}">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2CF7438E-668F-4B1E-BE5B-019F9EF8726D}" type="sibTrans" cxnId="{C0BE9882-2B1C-4996-BD53-99E650E16DF2}">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BFDD88C3-7D9A-41F1-BF2F-04DC92B5F986}">
      <dgm:prSet phldrT="[Texto]" custT="1"/>
      <dgm:spPr/>
      <dgm:t>
        <a:bodyPr/>
        <a:lstStyle/>
        <a:p>
          <a:r>
            <a:rPr lang="es-MX" sz="1800" dirty="0" smtClean="0">
              <a:latin typeface="Times New Roman" panose="02020603050405020304" pitchFamily="18" charset="0"/>
              <a:cs typeface="Times New Roman" panose="02020603050405020304" pitchFamily="18" charset="0"/>
            </a:rPr>
            <a:t>Identificar el nivel de dominio de la producción oral del idioma inglés </a:t>
          </a:r>
          <a:endParaRPr lang="es-MX" sz="1800" dirty="0">
            <a:latin typeface="Times New Roman" panose="02020603050405020304" pitchFamily="18" charset="0"/>
            <a:cs typeface="Times New Roman" panose="02020603050405020304" pitchFamily="18" charset="0"/>
          </a:endParaRPr>
        </a:p>
      </dgm:t>
    </dgm:pt>
    <dgm:pt modelId="{7A3071CC-0F42-48AA-9D2C-E363F7B2F407}" type="sibTrans" cxnId="{162A0697-5F87-49C7-B08A-8B15BCBECBB1}">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8CAA30DE-AA55-4816-B312-E9B82860356F}" type="parTrans" cxnId="{162A0697-5F87-49C7-B08A-8B15BCBECBB1}">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B260DBFA-4B9C-4CCA-AA0D-C7307C415791}" type="pres">
      <dgm:prSet presAssocID="{1C83BD10-30AA-4EFB-83FB-DB8CDD7F61EE}" presName="linear" presStyleCnt="0">
        <dgm:presLayoutVars>
          <dgm:dir/>
          <dgm:animLvl val="lvl"/>
          <dgm:resizeHandles val="exact"/>
        </dgm:presLayoutVars>
      </dgm:prSet>
      <dgm:spPr/>
      <dgm:t>
        <a:bodyPr/>
        <a:lstStyle/>
        <a:p>
          <a:endParaRPr lang="es-MX"/>
        </a:p>
      </dgm:t>
    </dgm:pt>
    <dgm:pt modelId="{8BEA8970-EFE4-443D-9982-2AC650D3277B}" type="pres">
      <dgm:prSet presAssocID="{BFDD88C3-7D9A-41F1-BF2F-04DC92B5F986}" presName="parentLin" presStyleCnt="0"/>
      <dgm:spPr/>
      <dgm:t>
        <a:bodyPr/>
        <a:lstStyle/>
        <a:p>
          <a:endParaRPr lang="es-MX"/>
        </a:p>
      </dgm:t>
    </dgm:pt>
    <dgm:pt modelId="{D988BCB2-9B85-42F9-90EC-2E57EDC80578}" type="pres">
      <dgm:prSet presAssocID="{BFDD88C3-7D9A-41F1-BF2F-04DC92B5F986}" presName="parentLeftMargin" presStyleLbl="node1" presStyleIdx="0" presStyleCnt="4"/>
      <dgm:spPr/>
      <dgm:t>
        <a:bodyPr/>
        <a:lstStyle/>
        <a:p>
          <a:endParaRPr lang="es-MX"/>
        </a:p>
      </dgm:t>
    </dgm:pt>
    <dgm:pt modelId="{B938BB40-51F7-4B7B-B9B6-81676C34EF11}" type="pres">
      <dgm:prSet presAssocID="{BFDD88C3-7D9A-41F1-BF2F-04DC92B5F986}" presName="parentText" presStyleLbl="node1" presStyleIdx="0" presStyleCnt="4">
        <dgm:presLayoutVars>
          <dgm:chMax val="0"/>
          <dgm:bulletEnabled val="1"/>
        </dgm:presLayoutVars>
      </dgm:prSet>
      <dgm:spPr/>
      <dgm:t>
        <a:bodyPr/>
        <a:lstStyle/>
        <a:p>
          <a:endParaRPr lang="es-MX"/>
        </a:p>
      </dgm:t>
    </dgm:pt>
    <dgm:pt modelId="{369EC05B-DCCD-4699-86AB-D14DB3C05481}" type="pres">
      <dgm:prSet presAssocID="{BFDD88C3-7D9A-41F1-BF2F-04DC92B5F986}" presName="negativeSpace" presStyleCnt="0"/>
      <dgm:spPr/>
      <dgm:t>
        <a:bodyPr/>
        <a:lstStyle/>
        <a:p>
          <a:endParaRPr lang="es-MX"/>
        </a:p>
      </dgm:t>
    </dgm:pt>
    <dgm:pt modelId="{A31A5E7E-6ED4-4A28-B920-66A5EE5A847E}" type="pres">
      <dgm:prSet presAssocID="{BFDD88C3-7D9A-41F1-BF2F-04DC92B5F986}" presName="childText" presStyleLbl="conFgAcc1" presStyleIdx="0" presStyleCnt="4">
        <dgm:presLayoutVars>
          <dgm:bulletEnabled val="1"/>
        </dgm:presLayoutVars>
      </dgm:prSet>
      <dgm:spPr/>
      <dgm:t>
        <a:bodyPr/>
        <a:lstStyle/>
        <a:p>
          <a:endParaRPr lang="es-MX"/>
        </a:p>
      </dgm:t>
    </dgm:pt>
    <dgm:pt modelId="{1CDDD83A-543A-4400-BE16-339ADD5AE6D4}" type="pres">
      <dgm:prSet presAssocID="{7A3071CC-0F42-48AA-9D2C-E363F7B2F407}" presName="spaceBetweenRectangles" presStyleCnt="0"/>
      <dgm:spPr/>
      <dgm:t>
        <a:bodyPr/>
        <a:lstStyle/>
        <a:p>
          <a:endParaRPr lang="es-MX"/>
        </a:p>
      </dgm:t>
    </dgm:pt>
    <dgm:pt modelId="{FEE3D6F2-FE94-4FE9-816A-75D99AEBDEC6}" type="pres">
      <dgm:prSet presAssocID="{4397E1AC-2DA9-4AF7-993F-B77277102901}" presName="parentLin" presStyleCnt="0"/>
      <dgm:spPr/>
      <dgm:t>
        <a:bodyPr/>
        <a:lstStyle/>
        <a:p>
          <a:endParaRPr lang="es-MX"/>
        </a:p>
      </dgm:t>
    </dgm:pt>
    <dgm:pt modelId="{DC9EA440-36D8-4A89-BC7C-5D7739F8FB01}" type="pres">
      <dgm:prSet presAssocID="{4397E1AC-2DA9-4AF7-993F-B77277102901}" presName="parentLeftMargin" presStyleLbl="node1" presStyleIdx="0" presStyleCnt="4"/>
      <dgm:spPr/>
      <dgm:t>
        <a:bodyPr/>
        <a:lstStyle/>
        <a:p>
          <a:endParaRPr lang="es-MX"/>
        </a:p>
      </dgm:t>
    </dgm:pt>
    <dgm:pt modelId="{A605F8F2-96DA-45F9-A631-DDED8515E864}" type="pres">
      <dgm:prSet presAssocID="{4397E1AC-2DA9-4AF7-993F-B77277102901}" presName="parentText" presStyleLbl="node1" presStyleIdx="1" presStyleCnt="4">
        <dgm:presLayoutVars>
          <dgm:chMax val="0"/>
          <dgm:bulletEnabled val="1"/>
        </dgm:presLayoutVars>
      </dgm:prSet>
      <dgm:spPr/>
      <dgm:t>
        <a:bodyPr/>
        <a:lstStyle/>
        <a:p>
          <a:endParaRPr lang="es-MX"/>
        </a:p>
      </dgm:t>
    </dgm:pt>
    <dgm:pt modelId="{A87E37E0-3644-497B-BD97-A39688E748C9}" type="pres">
      <dgm:prSet presAssocID="{4397E1AC-2DA9-4AF7-993F-B77277102901}" presName="negativeSpace" presStyleCnt="0"/>
      <dgm:spPr/>
      <dgm:t>
        <a:bodyPr/>
        <a:lstStyle/>
        <a:p>
          <a:endParaRPr lang="es-MX"/>
        </a:p>
      </dgm:t>
    </dgm:pt>
    <dgm:pt modelId="{70E5F5A7-9A13-4BAA-A516-D1208F95CF7F}" type="pres">
      <dgm:prSet presAssocID="{4397E1AC-2DA9-4AF7-993F-B77277102901}" presName="childText" presStyleLbl="conFgAcc1" presStyleIdx="1" presStyleCnt="4">
        <dgm:presLayoutVars>
          <dgm:bulletEnabled val="1"/>
        </dgm:presLayoutVars>
      </dgm:prSet>
      <dgm:spPr/>
      <dgm:t>
        <a:bodyPr/>
        <a:lstStyle/>
        <a:p>
          <a:endParaRPr lang="es-MX"/>
        </a:p>
      </dgm:t>
    </dgm:pt>
    <dgm:pt modelId="{7AC67255-9BE7-42CD-B126-1C9A988C9A17}" type="pres">
      <dgm:prSet presAssocID="{CA635838-6610-446B-B623-D8670A8A98B2}" presName="spaceBetweenRectangles" presStyleCnt="0"/>
      <dgm:spPr/>
      <dgm:t>
        <a:bodyPr/>
        <a:lstStyle/>
        <a:p>
          <a:endParaRPr lang="es-MX"/>
        </a:p>
      </dgm:t>
    </dgm:pt>
    <dgm:pt modelId="{149A53C1-AD46-4685-828B-CB234B70CE50}" type="pres">
      <dgm:prSet presAssocID="{DC525E31-E31A-46C1-ACA5-E46F4BE9F9E8}" presName="parentLin" presStyleCnt="0"/>
      <dgm:spPr/>
      <dgm:t>
        <a:bodyPr/>
        <a:lstStyle/>
        <a:p>
          <a:endParaRPr lang="es-MX"/>
        </a:p>
      </dgm:t>
    </dgm:pt>
    <dgm:pt modelId="{B5C353D8-F7B1-4B78-B8AB-605B5DAD2E8B}" type="pres">
      <dgm:prSet presAssocID="{DC525E31-E31A-46C1-ACA5-E46F4BE9F9E8}" presName="parentLeftMargin" presStyleLbl="node1" presStyleIdx="1" presStyleCnt="4"/>
      <dgm:spPr/>
      <dgm:t>
        <a:bodyPr/>
        <a:lstStyle/>
        <a:p>
          <a:endParaRPr lang="es-MX"/>
        </a:p>
      </dgm:t>
    </dgm:pt>
    <dgm:pt modelId="{49162903-094B-46FA-90A9-EFE068D40531}" type="pres">
      <dgm:prSet presAssocID="{DC525E31-E31A-46C1-ACA5-E46F4BE9F9E8}" presName="parentText" presStyleLbl="node1" presStyleIdx="2" presStyleCnt="4">
        <dgm:presLayoutVars>
          <dgm:chMax val="0"/>
          <dgm:bulletEnabled val="1"/>
        </dgm:presLayoutVars>
      </dgm:prSet>
      <dgm:spPr/>
      <dgm:t>
        <a:bodyPr/>
        <a:lstStyle/>
        <a:p>
          <a:endParaRPr lang="es-MX"/>
        </a:p>
      </dgm:t>
    </dgm:pt>
    <dgm:pt modelId="{A6CA415A-5A1F-4385-8753-BE25131C1FF3}" type="pres">
      <dgm:prSet presAssocID="{DC525E31-E31A-46C1-ACA5-E46F4BE9F9E8}" presName="negativeSpace" presStyleCnt="0"/>
      <dgm:spPr/>
      <dgm:t>
        <a:bodyPr/>
        <a:lstStyle/>
        <a:p>
          <a:endParaRPr lang="es-MX"/>
        </a:p>
      </dgm:t>
    </dgm:pt>
    <dgm:pt modelId="{B0E942BF-6CB0-4861-94DA-67ED307BD390}" type="pres">
      <dgm:prSet presAssocID="{DC525E31-E31A-46C1-ACA5-E46F4BE9F9E8}" presName="childText" presStyleLbl="conFgAcc1" presStyleIdx="2" presStyleCnt="4">
        <dgm:presLayoutVars>
          <dgm:bulletEnabled val="1"/>
        </dgm:presLayoutVars>
      </dgm:prSet>
      <dgm:spPr/>
      <dgm:t>
        <a:bodyPr/>
        <a:lstStyle/>
        <a:p>
          <a:endParaRPr lang="es-MX"/>
        </a:p>
      </dgm:t>
    </dgm:pt>
    <dgm:pt modelId="{D654C596-8561-47F4-B4E6-994E4240784C}" type="pres">
      <dgm:prSet presAssocID="{0339168F-E0DD-4DE5-B25A-0BA071CAF3E7}" presName="spaceBetweenRectangles" presStyleCnt="0"/>
      <dgm:spPr/>
      <dgm:t>
        <a:bodyPr/>
        <a:lstStyle/>
        <a:p>
          <a:endParaRPr lang="es-MX"/>
        </a:p>
      </dgm:t>
    </dgm:pt>
    <dgm:pt modelId="{FEA56659-DEA5-4791-83CE-BC4FE8305BB5}" type="pres">
      <dgm:prSet presAssocID="{248FF261-32E3-4397-AE87-5050CE2BE7CA}" presName="parentLin" presStyleCnt="0"/>
      <dgm:spPr/>
      <dgm:t>
        <a:bodyPr/>
        <a:lstStyle/>
        <a:p>
          <a:endParaRPr lang="es-MX"/>
        </a:p>
      </dgm:t>
    </dgm:pt>
    <dgm:pt modelId="{35746DCA-E11D-4E8F-8AEE-880FEF768E88}" type="pres">
      <dgm:prSet presAssocID="{248FF261-32E3-4397-AE87-5050CE2BE7CA}" presName="parentLeftMargin" presStyleLbl="node1" presStyleIdx="2" presStyleCnt="4"/>
      <dgm:spPr/>
      <dgm:t>
        <a:bodyPr/>
        <a:lstStyle/>
        <a:p>
          <a:endParaRPr lang="es-MX"/>
        </a:p>
      </dgm:t>
    </dgm:pt>
    <dgm:pt modelId="{1CC90D54-2FBE-43AE-AF5B-B1F862A007FC}" type="pres">
      <dgm:prSet presAssocID="{248FF261-32E3-4397-AE87-5050CE2BE7CA}" presName="parentText" presStyleLbl="node1" presStyleIdx="3" presStyleCnt="4">
        <dgm:presLayoutVars>
          <dgm:chMax val="0"/>
          <dgm:bulletEnabled val="1"/>
        </dgm:presLayoutVars>
      </dgm:prSet>
      <dgm:spPr/>
      <dgm:t>
        <a:bodyPr/>
        <a:lstStyle/>
        <a:p>
          <a:endParaRPr lang="es-MX"/>
        </a:p>
      </dgm:t>
    </dgm:pt>
    <dgm:pt modelId="{2A8A9CD0-549B-4BA3-B7C0-5C6CD7F8DD97}" type="pres">
      <dgm:prSet presAssocID="{248FF261-32E3-4397-AE87-5050CE2BE7CA}" presName="negativeSpace" presStyleCnt="0"/>
      <dgm:spPr/>
      <dgm:t>
        <a:bodyPr/>
        <a:lstStyle/>
        <a:p>
          <a:endParaRPr lang="es-MX"/>
        </a:p>
      </dgm:t>
    </dgm:pt>
    <dgm:pt modelId="{7059EA1C-626A-4432-B0F3-675E15E770EE}" type="pres">
      <dgm:prSet presAssocID="{248FF261-32E3-4397-AE87-5050CE2BE7CA}" presName="childText" presStyleLbl="conFgAcc1" presStyleIdx="3" presStyleCnt="4">
        <dgm:presLayoutVars>
          <dgm:bulletEnabled val="1"/>
        </dgm:presLayoutVars>
      </dgm:prSet>
      <dgm:spPr/>
      <dgm:t>
        <a:bodyPr/>
        <a:lstStyle/>
        <a:p>
          <a:endParaRPr lang="es-MX"/>
        </a:p>
      </dgm:t>
    </dgm:pt>
  </dgm:ptLst>
  <dgm:cxnLst>
    <dgm:cxn modelId="{162A0697-5F87-49C7-B08A-8B15BCBECBB1}" srcId="{1C83BD10-30AA-4EFB-83FB-DB8CDD7F61EE}" destId="{BFDD88C3-7D9A-41F1-BF2F-04DC92B5F986}" srcOrd="0" destOrd="0" parTransId="{8CAA30DE-AA55-4816-B312-E9B82860356F}" sibTransId="{7A3071CC-0F42-48AA-9D2C-E363F7B2F407}"/>
    <dgm:cxn modelId="{21955E79-C0D4-4AE5-B952-1730DE5A43AC}" type="presOf" srcId="{DC525E31-E31A-46C1-ACA5-E46F4BE9F9E8}" destId="{49162903-094B-46FA-90A9-EFE068D40531}" srcOrd="1" destOrd="0" presId="urn:microsoft.com/office/officeart/2005/8/layout/list1"/>
    <dgm:cxn modelId="{CA2B964D-4DD4-4C58-8790-843395CF97E5}" type="presOf" srcId="{248FF261-32E3-4397-AE87-5050CE2BE7CA}" destId="{1CC90D54-2FBE-43AE-AF5B-B1F862A007FC}" srcOrd="1" destOrd="0" presId="urn:microsoft.com/office/officeart/2005/8/layout/list1"/>
    <dgm:cxn modelId="{AF533397-1882-4042-B518-E37ADDB9258D}" srcId="{1C83BD10-30AA-4EFB-83FB-DB8CDD7F61EE}" destId="{4397E1AC-2DA9-4AF7-993F-B77277102901}" srcOrd="1" destOrd="0" parTransId="{046C75C5-0FB9-408B-BBEE-2EC7E69EB495}" sibTransId="{CA635838-6610-446B-B623-D8670A8A98B2}"/>
    <dgm:cxn modelId="{AAEEF088-BE76-403A-A4E8-9BE96C0A8C26}" type="presOf" srcId="{DC525E31-E31A-46C1-ACA5-E46F4BE9F9E8}" destId="{B5C353D8-F7B1-4B78-B8AB-605B5DAD2E8B}" srcOrd="0" destOrd="0" presId="urn:microsoft.com/office/officeart/2005/8/layout/list1"/>
    <dgm:cxn modelId="{FAA6D496-5217-4C40-A524-25D37B169C67}" srcId="{1C83BD10-30AA-4EFB-83FB-DB8CDD7F61EE}" destId="{DC525E31-E31A-46C1-ACA5-E46F4BE9F9E8}" srcOrd="2" destOrd="0" parTransId="{97D2AD6B-DF5A-41D2-BDBD-2300DEAC1353}" sibTransId="{0339168F-E0DD-4DE5-B25A-0BA071CAF3E7}"/>
    <dgm:cxn modelId="{562DFAAE-37AC-4363-8D01-276E0B7E36B4}" type="presOf" srcId="{4397E1AC-2DA9-4AF7-993F-B77277102901}" destId="{A605F8F2-96DA-45F9-A631-DDED8515E864}" srcOrd="1" destOrd="0" presId="urn:microsoft.com/office/officeart/2005/8/layout/list1"/>
    <dgm:cxn modelId="{CDA8A6A6-A38E-4EC6-9ACB-5EC34796428C}" type="presOf" srcId="{4397E1AC-2DA9-4AF7-993F-B77277102901}" destId="{DC9EA440-36D8-4A89-BC7C-5D7739F8FB01}" srcOrd="0" destOrd="0" presId="urn:microsoft.com/office/officeart/2005/8/layout/list1"/>
    <dgm:cxn modelId="{F75A9B94-87BE-4459-9F24-C1BBF06524E9}" type="presOf" srcId="{BFDD88C3-7D9A-41F1-BF2F-04DC92B5F986}" destId="{B938BB40-51F7-4B7B-B9B6-81676C34EF11}" srcOrd="1" destOrd="0" presId="urn:microsoft.com/office/officeart/2005/8/layout/list1"/>
    <dgm:cxn modelId="{FC2FA2F8-4F0E-469C-BBA8-4E188AA2586B}" type="presOf" srcId="{248FF261-32E3-4397-AE87-5050CE2BE7CA}" destId="{35746DCA-E11D-4E8F-8AEE-880FEF768E88}" srcOrd="0" destOrd="0" presId="urn:microsoft.com/office/officeart/2005/8/layout/list1"/>
    <dgm:cxn modelId="{F2BEFB23-52AD-4848-B554-9E0C3A24EA81}" type="presOf" srcId="{1C83BD10-30AA-4EFB-83FB-DB8CDD7F61EE}" destId="{B260DBFA-4B9C-4CCA-AA0D-C7307C415791}" srcOrd="0" destOrd="0" presId="urn:microsoft.com/office/officeart/2005/8/layout/list1"/>
    <dgm:cxn modelId="{69DF22B8-DFD3-4B4F-9E11-927929B5FBE2}" type="presOf" srcId="{BFDD88C3-7D9A-41F1-BF2F-04DC92B5F986}" destId="{D988BCB2-9B85-42F9-90EC-2E57EDC80578}" srcOrd="0" destOrd="0" presId="urn:microsoft.com/office/officeart/2005/8/layout/list1"/>
    <dgm:cxn modelId="{C0BE9882-2B1C-4996-BD53-99E650E16DF2}" srcId="{1C83BD10-30AA-4EFB-83FB-DB8CDD7F61EE}" destId="{248FF261-32E3-4397-AE87-5050CE2BE7CA}" srcOrd="3" destOrd="0" parTransId="{E48F7238-5656-43AD-A663-13C3E9807FD0}" sibTransId="{2CF7438E-668F-4B1E-BE5B-019F9EF8726D}"/>
    <dgm:cxn modelId="{CC3B81F8-6A7B-42F4-A563-D214C11F2DDE}" type="presParOf" srcId="{B260DBFA-4B9C-4CCA-AA0D-C7307C415791}" destId="{8BEA8970-EFE4-443D-9982-2AC650D3277B}" srcOrd="0" destOrd="0" presId="urn:microsoft.com/office/officeart/2005/8/layout/list1"/>
    <dgm:cxn modelId="{15939959-F885-4216-B33C-0284C70936A1}" type="presParOf" srcId="{8BEA8970-EFE4-443D-9982-2AC650D3277B}" destId="{D988BCB2-9B85-42F9-90EC-2E57EDC80578}" srcOrd="0" destOrd="0" presId="urn:microsoft.com/office/officeart/2005/8/layout/list1"/>
    <dgm:cxn modelId="{99C191CB-D826-40CC-86CE-93C14AA0DFFE}" type="presParOf" srcId="{8BEA8970-EFE4-443D-9982-2AC650D3277B}" destId="{B938BB40-51F7-4B7B-B9B6-81676C34EF11}" srcOrd="1" destOrd="0" presId="urn:microsoft.com/office/officeart/2005/8/layout/list1"/>
    <dgm:cxn modelId="{ECAEC4D8-C054-42AE-ABF2-4C809D6A2C08}" type="presParOf" srcId="{B260DBFA-4B9C-4CCA-AA0D-C7307C415791}" destId="{369EC05B-DCCD-4699-86AB-D14DB3C05481}" srcOrd="1" destOrd="0" presId="urn:microsoft.com/office/officeart/2005/8/layout/list1"/>
    <dgm:cxn modelId="{B01A5DF3-2981-4353-B896-2C35ED12654C}" type="presParOf" srcId="{B260DBFA-4B9C-4CCA-AA0D-C7307C415791}" destId="{A31A5E7E-6ED4-4A28-B920-66A5EE5A847E}" srcOrd="2" destOrd="0" presId="urn:microsoft.com/office/officeart/2005/8/layout/list1"/>
    <dgm:cxn modelId="{2582F5AC-B191-49C8-9A29-CE70C7158695}" type="presParOf" srcId="{B260DBFA-4B9C-4CCA-AA0D-C7307C415791}" destId="{1CDDD83A-543A-4400-BE16-339ADD5AE6D4}" srcOrd="3" destOrd="0" presId="urn:microsoft.com/office/officeart/2005/8/layout/list1"/>
    <dgm:cxn modelId="{FB8B6C00-6172-4549-83C8-4360FB2F3BB7}" type="presParOf" srcId="{B260DBFA-4B9C-4CCA-AA0D-C7307C415791}" destId="{FEE3D6F2-FE94-4FE9-816A-75D99AEBDEC6}" srcOrd="4" destOrd="0" presId="urn:microsoft.com/office/officeart/2005/8/layout/list1"/>
    <dgm:cxn modelId="{50FA8318-7092-4816-8662-089AE8CA8D2B}" type="presParOf" srcId="{FEE3D6F2-FE94-4FE9-816A-75D99AEBDEC6}" destId="{DC9EA440-36D8-4A89-BC7C-5D7739F8FB01}" srcOrd="0" destOrd="0" presId="urn:microsoft.com/office/officeart/2005/8/layout/list1"/>
    <dgm:cxn modelId="{37761859-1CD5-487A-81D6-CF2D37D81243}" type="presParOf" srcId="{FEE3D6F2-FE94-4FE9-816A-75D99AEBDEC6}" destId="{A605F8F2-96DA-45F9-A631-DDED8515E864}" srcOrd="1" destOrd="0" presId="urn:microsoft.com/office/officeart/2005/8/layout/list1"/>
    <dgm:cxn modelId="{782BD0BA-A5BE-4E00-9E6C-FA5E4740E0F7}" type="presParOf" srcId="{B260DBFA-4B9C-4CCA-AA0D-C7307C415791}" destId="{A87E37E0-3644-497B-BD97-A39688E748C9}" srcOrd="5" destOrd="0" presId="urn:microsoft.com/office/officeart/2005/8/layout/list1"/>
    <dgm:cxn modelId="{00F1CDD5-176C-4C4E-8746-BFC6001748D4}" type="presParOf" srcId="{B260DBFA-4B9C-4CCA-AA0D-C7307C415791}" destId="{70E5F5A7-9A13-4BAA-A516-D1208F95CF7F}" srcOrd="6" destOrd="0" presId="urn:microsoft.com/office/officeart/2005/8/layout/list1"/>
    <dgm:cxn modelId="{D7181506-A7BD-4F6F-BC8A-D2B4CBBA21E2}" type="presParOf" srcId="{B260DBFA-4B9C-4CCA-AA0D-C7307C415791}" destId="{7AC67255-9BE7-42CD-B126-1C9A988C9A17}" srcOrd="7" destOrd="0" presId="urn:microsoft.com/office/officeart/2005/8/layout/list1"/>
    <dgm:cxn modelId="{5BCB05D5-785B-4836-A12A-B347A6A95907}" type="presParOf" srcId="{B260DBFA-4B9C-4CCA-AA0D-C7307C415791}" destId="{149A53C1-AD46-4685-828B-CB234B70CE50}" srcOrd="8" destOrd="0" presId="urn:microsoft.com/office/officeart/2005/8/layout/list1"/>
    <dgm:cxn modelId="{A6C93A6B-8B55-4743-9CC1-601F875E6511}" type="presParOf" srcId="{149A53C1-AD46-4685-828B-CB234B70CE50}" destId="{B5C353D8-F7B1-4B78-B8AB-605B5DAD2E8B}" srcOrd="0" destOrd="0" presId="urn:microsoft.com/office/officeart/2005/8/layout/list1"/>
    <dgm:cxn modelId="{C7F73349-B03E-41FC-9811-D2571FB46355}" type="presParOf" srcId="{149A53C1-AD46-4685-828B-CB234B70CE50}" destId="{49162903-094B-46FA-90A9-EFE068D40531}" srcOrd="1" destOrd="0" presId="urn:microsoft.com/office/officeart/2005/8/layout/list1"/>
    <dgm:cxn modelId="{9E3E7027-BE26-42EC-BA7B-E69FAD2B5ED8}" type="presParOf" srcId="{B260DBFA-4B9C-4CCA-AA0D-C7307C415791}" destId="{A6CA415A-5A1F-4385-8753-BE25131C1FF3}" srcOrd="9" destOrd="0" presId="urn:microsoft.com/office/officeart/2005/8/layout/list1"/>
    <dgm:cxn modelId="{6641EAB8-B0A9-4A5B-A5A0-AF4FEB86C7AF}" type="presParOf" srcId="{B260DBFA-4B9C-4CCA-AA0D-C7307C415791}" destId="{B0E942BF-6CB0-4861-94DA-67ED307BD390}" srcOrd="10" destOrd="0" presId="urn:microsoft.com/office/officeart/2005/8/layout/list1"/>
    <dgm:cxn modelId="{CDCBCE27-D4F9-461D-BB69-E5374377BB4E}" type="presParOf" srcId="{B260DBFA-4B9C-4CCA-AA0D-C7307C415791}" destId="{D654C596-8561-47F4-B4E6-994E4240784C}" srcOrd="11" destOrd="0" presId="urn:microsoft.com/office/officeart/2005/8/layout/list1"/>
    <dgm:cxn modelId="{52A33BEA-A2C7-415C-8225-B2D6751C16DF}" type="presParOf" srcId="{B260DBFA-4B9C-4CCA-AA0D-C7307C415791}" destId="{FEA56659-DEA5-4791-83CE-BC4FE8305BB5}" srcOrd="12" destOrd="0" presId="urn:microsoft.com/office/officeart/2005/8/layout/list1"/>
    <dgm:cxn modelId="{6A979C31-55F2-4463-81A2-A4BF392382EC}" type="presParOf" srcId="{FEA56659-DEA5-4791-83CE-BC4FE8305BB5}" destId="{35746DCA-E11D-4E8F-8AEE-880FEF768E88}" srcOrd="0" destOrd="0" presId="urn:microsoft.com/office/officeart/2005/8/layout/list1"/>
    <dgm:cxn modelId="{86E098C3-5909-46DC-BE39-11DDD51ACD0B}" type="presParOf" srcId="{FEA56659-DEA5-4791-83CE-BC4FE8305BB5}" destId="{1CC90D54-2FBE-43AE-AF5B-B1F862A007FC}" srcOrd="1" destOrd="0" presId="urn:microsoft.com/office/officeart/2005/8/layout/list1"/>
    <dgm:cxn modelId="{BD6421DD-0613-43AC-B086-40FCD1A1FD44}" type="presParOf" srcId="{B260DBFA-4B9C-4CCA-AA0D-C7307C415791}" destId="{2A8A9CD0-549B-4BA3-B7C0-5C6CD7F8DD97}" srcOrd="13" destOrd="0" presId="urn:microsoft.com/office/officeart/2005/8/layout/list1"/>
    <dgm:cxn modelId="{2DFE5532-619B-4E93-B78D-F98F1C90C693}" type="presParOf" srcId="{B260DBFA-4B9C-4CCA-AA0D-C7307C415791}" destId="{7059EA1C-626A-4432-B0F3-675E15E770EE}" srcOrd="14" destOrd="0" presId="urn:microsoft.com/office/officeart/2005/8/layout/list1"/>
  </dgm:cxnLst>
  <dgm:bg/>
  <dgm:whole>
    <a:ln>
      <a:solidFill>
        <a:schemeClr val="accent4">
          <a:lumMod val="20000"/>
          <a:lumOff val="8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32AFDD-6986-4A2B-9A69-D2E8D63BFCCB}" type="doc">
      <dgm:prSet loTypeId="urn:microsoft.com/office/officeart/2005/8/layout/pList2" loCatId="list" qsTypeId="urn:microsoft.com/office/officeart/2005/8/quickstyle/simple1" qsCatId="simple" csTypeId="urn:microsoft.com/office/officeart/2005/8/colors/accent0_2" csCatId="mainScheme" phldr="1"/>
      <dgm:spPr/>
    </dgm:pt>
    <dgm:pt modelId="{77DB64F3-F5FB-4F12-9BA2-76FAF956BD6F}">
      <dgm:prSet phldrT="[Texto]" custT="1"/>
      <dgm:spPr/>
      <dgm:t>
        <a:bodyPr/>
        <a:lstStyle/>
        <a:p>
          <a:r>
            <a:rPr lang="es-MX" sz="1800" b="1" dirty="0" smtClean="0">
              <a:solidFill>
                <a:schemeClr val="tx1"/>
              </a:solidFill>
              <a:latin typeface="Times New Roman" panose="02020603050405020304" pitchFamily="18" charset="0"/>
              <a:cs typeface="Times New Roman" panose="02020603050405020304" pitchFamily="18" charset="0"/>
            </a:rPr>
            <a:t>PRE- </a:t>
          </a:r>
          <a:r>
            <a:rPr lang="es-MX" sz="1800" b="1" smtClean="0">
              <a:solidFill>
                <a:schemeClr val="tx1"/>
              </a:solidFill>
              <a:latin typeface="Times New Roman" panose="02020603050405020304" pitchFamily="18" charset="0"/>
              <a:cs typeface="Times New Roman" panose="02020603050405020304" pitchFamily="18" charset="0"/>
            </a:rPr>
            <a:t>TASK </a:t>
          </a:r>
          <a:endParaRPr lang="es-MX" sz="1800" b="1" dirty="0">
            <a:solidFill>
              <a:schemeClr val="tx1"/>
            </a:solidFill>
            <a:latin typeface="Times New Roman" panose="02020603050405020304" pitchFamily="18" charset="0"/>
            <a:cs typeface="Times New Roman" panose="02020603050405020304" pitchFamily="18" charset="0"/>
          </a:endParaRPr>
        </a:p>
      </dgm:t>
    </dgm:pt>
    <dgm:pt modelId="{7018C562-5F63-4A64-BCC6-A7C41FB505C7}" type="parTrans" cxnId="{44504E32-ED75-4FFF-AE6F-6D1CC28FCE0E}">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D93C591B-3BCC-4E6C-A3EF-0F24074BB40A}" type="sibTrans" cxnId="{44504E32-ED75-4FFF-AE6F-6D1CC28FCE0E}">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A0E34054-9D3D-4ED1-ADE5-1DB932000633}">
      <dgm:prSet phldrT="[Texto]" custT="1"/>
      <dgm:spPr/>
      <dgm:t>
        <a:bodyPr/>
        <a:lstStyle/>
        <a:p>
          <a:r>
            <a:rPr lang="es-MX" sz="1800" b="1" smtClean="0">
              <a:solidFill>
                <a:schemeClr val="tx1"/>
              </a:solidFill>
              <a:latin typeface="Times New Roman" panose="02020603050405020304" pitchFamily="18" charset="0"/>
              <a:cs typeface="Times New Roman" panose="02020603050405020304" pitchFamily="18" charset="0"/>
            </a:rPr>
            <a:t>DURING-</a:t>
          </a:r>
          <a:r>
            <a:rPr lang="es-MX" sz="1800" b="1" baseline="0" smtClean="0">
              <a:solidFill>
                <a:schemeClr val="tx1"/>
              </a:solidFill>
              <a:latin typeface="Times New Roman" panose="02020603050405020304" pitchFamily="18" charset="0"/>
              <a:cs typeface="Times New Roman" panose="02020603050405020304" pitchFamily="18" charset="0"/>
            </a:rPr>
            <a:t> TASK </a:t>
          </a:r>
          <a:endParaRPr lang="es-MX" sz="1800" b="1" dirty="0">
            <a:solidFill>
              <a:schemeClr val="tx1"/>
            </a:solidFill>
            <a:latin typeface="Times New Roman" panose="02020603050405020304" pitchFamily="18" charset="0"/>
            <a:cs typeface="Times New Roman" panose="02020603050405020304" pitchFamily="18" charset="0"/>
          </a:endParaRPr>
        </a:p>
      </dgm:t>
    </dgm:pt>
    <dgm:pt modelId="{B48795AF-89AC-449C-BFC3-DC406F3884B4}" type="parTrans" cxnId="{D553FC7E-7E33-4D2C-8275-9B67525EE265}">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2A45710E-F523-49A9-BADD-7D05B043A40D}" type="sibTrans" cxnId="{D553FC7E-7E33-4D2C-8275-9B67525EE265}">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532364A0-B9C6-42A3-8303-15698212FEEE}">
      <dgm:prSet phldrT="[Texto]" custT="1"/>
      <dgm:spPr/>
      <dgm:t>
        <a:bodyPr/>
        <a:lstStyle/>
        <a:p>
          <a:r>
            <a:rPr lang="es-MX" sz="1800" b="1" dirty="0" smtClean="0">
              <a:solidFill>
                <a:schemeClr val="tx2"/>
              </a:solidFill>
              <a:latin typeface="Times New Roman" panose="02020603050405020304" pitchFamily="18" charset="0"/>
              <a:cs typeface="Times New Roman" panose="02020603050405020304" pitchFamily="18" charset="0"/>
            </a:rPr>
            <a:t>POST-TASK</a:t>
          </a:r>
        </a:p>
        <a:p>
          <a:r>
            <a:rPr lang="es-MX" sz="5600" dirty="0" smtClean="0">
              <a:solidFill>
                <a:schemeClr val="tx1"/>
              </a:solidFill>
              <a:latin typeface="Times New Roman" panose="02020603050405020304" pitchFamily="18" charset="0"/>
              <a:cs typeface="Times New Roman" panose="02020603050405020304" pitchFamily="18" charset="0"/>
            </a:rPr>
            <a:t> </a:t>
          </a:r>
          <a:endParaRPr lang="es-MX" sz="5600" dirty="0">
            <a:solidFill>
              <a:schemeClr val="tx1"/>
            </a:solidFill>
            <a:latin typeface="Times New Roman" panose="02020603050405020304" pitchFamily="18" charset="0"/>
            <a:cs typeface="Times New Roman" panose="02020603050405020304" pitchFamily="18" charset="0"/>
          </a:endParaRPr>
        </a:p>
      </dgm:t>
    </dgm:pt>
    <dgm:pt modelId="{F14CE016-66DF-4F6B-9CA4-9AC60E3669DC}" type="parTrans" cxnId="{352E0992-6E17-4CB2-B407-A39AD1ABED08}">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72F5876F-52AB-4FE6-86EC-B4600E6F2ABC}" type="sibTrans" cxnId="{352E0992-6E17-4CB2-B407-A39AD1ABED08}">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18026A7F-3236-453E-98B4-9FC6B720DD24}" type="pres">
      <dgm:prSet presAssocID="{8B32AFDD-6986-4A2B-9A69-D2E8D63BFCCB}" presName="Name0" presStyleCnt="0">
        <dgm:presLayoutVars>
          <dgm:dir/>
          <dgm:resizeHandles val="exact"/>
        </dgm:presLayoutVars>
      </dgm:prSet>
      <dgm:spPr/>
    </dgm:pt>
    <dgm:pt modelId="{07AB2A1B-7D04-41D0-9D3D-C7AC606A3858}" type="pres">
      <dgm:prSet presAssocID="{8B32AFDD-6986-4A2B-9A69-D2E8D63BFCCB}" presName="bkgdShp" presStyleLbl="alignAccFollowNode1" presStyleIdx="0" presStyleCnt="1" custLinFactNeighborX="-270"/>
      <dgm:spPr/>
      <dgm:t>
        <a:bodyPr/>
        <a:lstStyle/>
        <a:p>
          <a:endParaRPr lang="es-MX"/>
        </a:p>
      </dgm:t>
    </dgm:pt>
    <dgm:pt modelId="{7D08D12E-E16F-4570-A646-3900CC61275C}" type="pres">
      <dgm:prSet presAssocID="{8B32AFDD-6986-4A2B-9A69-D2E8D63BFCCB}" presName="linComp" presStyleCnt="0"/>
      <dgm:spPr/>
    </dgm:pt>
    <dgm:pt modelId="{C0A9C932-FA74-4965-B428-2F0FBB830955}" type="pres">
      <dgm:prSet presAssocID="{77DB64F3-F5FB-4F12-9BA2-76FAF956BD6F}" presName="compNode" presStyleCnt="0"/>
      <dgm:spPr/>
    </dgm:pt>
    <dgm:pt modelId="{8A0C2C99-143D-4C0A-BBC4-61ADC89FD8FB}" type="pres">
      <dgm:prSet presAssocID="{77DB64F3-F5FB-4F12-9BA2-76FAF956BD6F}" presName="node" presStyleLbl="node1" presStyleIdx="0" presStyleCnt="3">
        <dgm:presLayoutVars>
          <dgm:bulletEnabled val="1"/>
        </dgm:presLayoutVars>
      </dgm:prSet>
      <dgm:spPr/>
      <dgm:t>
        <a:bodyPr/>
        <a:lstStyle/>
        <a:p>
          <a:endParaRPr lang="es-MX"/>
        </a:p>
      </dgm:t>
    </dgm:pt>
    <dgm:pt modelId="{A9B22AEB-0B19-427C-937B-624F6A94F549}" type="pres">
      <dgm:prSet presAssocID="{77DB64F3-F5FB-4F12-9BA2-76FAF956BD6F}" presName="invisiNode" presStyleLbl="node1" presStyleIdx="0" presStyleCnt="3"/>
      <dgm:spPr/>
    </dgm:pt>
    <dgm:pt modelId="{61B5A9EF-3FFD-4E83-9989-E4C742AD5101}" type="pres">
      <dgm:prSet presAssocID="{77DB64F3-F5FB-4F12-9BA2-76FAF956BD6F}" presName="imagNode" presStyleLbl="fgImgPlace1" presStyleIdx="0" presStyleCnt="3" custScaleY="82484"/>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6D55718D-FEBA-4976-8E25-A8C37D2263A3}" type="pres">
      <dgm:prSet presAssocID="{D93C591B-3BCC-4E6C-A3EF-0F24074BB40A}" presName="sibTrans" presStyleLbl="sibTrans2D1" presStyleIdx="0" presStyleCnt="0"/>
      <dgm:spPr/>
      <dgm:t>
        <a:bodyPr/>
        <a:lstStyle/>
        <a:p>
          <a:endParaRPr lang="es-MX"/>
        </a:p>
      </dgm:t>
    </dgm:pt>
    <dgm:pt modelId="{124045AD-D53B-484A-812C-7F9B5C792549}" type="pres">
      <dgm:prSet presAssocID="{A0E34054-9D3D-4ED1-ADE5-1DB932000633}" presName="compNode" presStyleCnt="0"/>
      <dgm:spPr/>
    </dgm:pt>
    <dgm:pt modelId="{76CF0804-2321-4E23-A8D7-2149CE0F37D4}" type="pres">
      <dgm:prSet presAssocID="{A0E34054-9D3D-4ED1-ADE5-1DB932000633}" presName="node" presStyleLbl="node1" presStyleIdx="1" presStyleCnt="3">
        <dgm:presLayoutVars>
          <dgm:bulletEnabled val="1"/>
        </dgm:presLayoutVars>
      </dgm:prSet>
      <dgm:spPr/>
      <dgm:t>
        <a:bodyPr/>
        <a:lstStyle/>
        <a:p>
          <a:endParaRPr lang="es-MX"/>
        </a:p>
      </dgm:t>
    </dgm:pt>
    <dgm:pt modelId="{09DBC9F9-5D89-446A-8703-3FD7A4A5394C}" type="pres">
      <dgm:prSet presAssocID="{A0E34054-9D3D-4ED1-ADE5-1DB932000633}" presName="invisiNode" presStyleLbl="node1" presStyleIdx="1" presStyleCnt="3"/>
      <dgm:spPr/>
    </dgm:pt>
    <dgm:pt modelId="{64639A38-B1EA-4FF6-ABD8-4B1808591312}" type="pres">
      <dgm:prSet presAssocID="{A0E34054-9D3D-4ED1-ADE5-1DB932000633}" presName="imagNode" presStyleLbl="fgImgPlace1" presStyleIdx="1" presStyleCnt="3" custScaleX="69558"/>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9975636-D1BE-491D-9A1D-78D648F70DA1}" type="pres">
      <dgm:prSet presAssocID="{2A45710E-F523-49A9-BADD-7D05B043A40D}" presName="sibTrans" presStyleLbl="sibTrans2D1" presStyleIdx="0" presStyleCnt="0"/>
      <dgm:spPr/>
      <dgm:t>
        <a:bodyPr/>
        <a:lstStyle/>
        <a:p>
          <a:endParaRPr lang="es-MX"/>
        </a:p>
      </dgm:t>
    </dgm:pt>
    <dgm:pt modelId="{57BB03C2-0EC4-43C1-B957-D2A546BDE534}" type="pres">
      <dgm:prSet presAssocID="{532364A0-B9C6-42A3-8303-15698212FEEE}" presName="compNode" presStyleCnt="0"/>
      <dgm:spPr/>
    </dgm:pt>
    <dgm:pt modelId="{06AEB3FB-96BF-4DB5-9490-5C4E0408FF8A}" type="pres">
      <dgm:prSet presAssocID="{532364A0-B9C6-42A3-8303-15698212FEEE}" presName="node" presStyleLbl="node1" presStyleIdx="2" presStyleCnt="3">
        <dgm:presLayoutVars>
          <dgm:bulletEnabled val="1"/>
        </dgm:presLayoutVars>
      </dgm:prSet>
      <dgm:spPr/>
      <dgm:t>
        <a:bodyPr/>
        <a:lstStyle/>
        <a:p>
          <a:endParaRPr lang="es-MX"/>
        </a:p>
      </dgm:t>
    </dgm:pt>
    <dgm:pt modelId="{CD09E827-196C-423C-ABC0-BDF52DD79989}" type="pres">
      <dgm:prSet presAssocID="{532364A0-B9C6-42A3-8303-15698212FEEE}" presName="invisiNode" presStyleLbl="node1" presStyleIdx="2" presStyleCnt="3"/>
      <dgm:spPr/>
    </dgm:pt>
    <dgm:pt modelId="{D2BD12A9-CBA3-4CC4-B0D5-EE20B2E33D34}" type="pres">
      <dgm:prSet presAssocID="{532364A0-B9C6-42A3-8303-15698212FEEE}"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Lst>
  <dgm:cxnLst>
    <dgm:cxn modelId="{718E26C6-B24D-41E9-8664-850C70CDB00B}" type="presOf" srcId="{77DB64F3-F5FB-4F12-9BA2-76FAF956BD6F}" destId="{8A0C2C99-143D-4C0A-BBC4-61ADC89FD8FB}" srcOrd="0" destOrd="0" presId="urn:microsoft.com/office/officeart/2005/8/layout/pList2"/>
    <dgm:cxn modelId="{16002C68-47DE-44B1-8D3E-5675C0D91FDF}" type="presOf" srcId="{2A45710E-F523-49A9-BADD-7D05B043A40D}" destId="{29975636-D1BE-491D-9A1D-78D648F70DA1}" srcOrd="0" destOrd="0" presId="urn:microsoft.com/office/officeart/2005/8/layout/pList2"/>
    <dgm:cxn modelId="{BD6FDFC2-C459-45CB-8B7E-A5F89DA92316}" type="presOf" srcId="{A0E34054-9D3D-4ED1-ADE5-1DB932000633}" destId="{76CF0804-2321-4E23-A8D7-2149CE0F37D4}" srcOrd="0" destOrd="0" presId="urn:microsoft.com/office/officeart/2005/8/layout/pList2"/>
    <dgm:cxn modelId="{D553FC7E-7E33-4D2C-8275-9B67525EE265}" srcId="{8B32AFDD-6986-4A2B-9A69-D2E8D63BFCCB}" destId="{A0E34054-9D3D-4ED1-ADE5-1DB932000633}" srcOrd="1" destOrd="0" parTransId="{B48795AF-89AC-449C-BFC3-DC406F3884B4}" sibTransId="{2A45710E-F523-49A9-BADD-7D05B043A40D}"/>
    <dgm:cxn modelId="{44504E32-ED75-4FFF-AE6F-6D1CC28FCE0E}" srcId="{8B32AFDD-6986-4A2B-9A69-D2E8D63BFCCB}" destId="{77DB64F3-F5FB-4F12-9BA2-76FAF956BD6F}" srcOrd="0" destOrd="0" parTransId="{7018C562-5F63-4A64-BCC6-A7C41FB505C7}" sibTransId="{D93C591B-3BCC-4E6C-A3EF-0F24074BB40A}"/>
    <dgm:cxn modelId="{352E0992-6E17-4CB2-B407-A39AD1ABED08}" srcId="{8B32AFDD-6986-4A2B-9A69-D2E8D63BFCCB}" destId="{532364A0-B9C6-42A3-8303-15698212FEEE}" srcOrd="2" destOrd="0" parTransId="{F14CE016-66DF-4F6B-9CA4-9AC60E3669DC}" sibTransId="{72F5876F-52AB-4FE6-86EC-B4600E6F2ABC}"/>
    <dgm:cxn modelId="{201EBAE5-3651-4E03-921E-D29CE5AA158B}" type="presOf" srcId="{D93C591B-3BCC-4E6C-A3EF-0F24074BB40A}" destId="{6D55718D-FEBA-4976-8E25-A8C37D2263A3}" srcOrd="0" destOrd="0" presId="urn:microsoft.com/office/officeart/2005/8/layout/pList2"/>
    <dgm:cxn modelId="{659CE959-61D0-4FCE-97C9-4EB17AE32933}" type="presOf" srcId="{8B32AFDD-6986-4A2B-9A69-D2E8D63BFCCB}" destId="{18026A7F-3236-453E-98B4-9FC6B720DD24}" srcOrd="0" destOrd="0" presId="urn:microsoft.com/office/officeart/2005/8/layout/pList2"/>
    <dgm:cxn modelId="{BD857487-7DA8-4356-9484-D9A6C1FEF8D1}" type="presOf" srcId="{532364A0-B9C6-42A3-8303-15698212FEEE}" destId="{06AEB3FB-96BF-4DB5-9490-5C4E0408FF8A}" srcOrd="0" destOrd="0" presId="urn:microsoft.com/office/officeart/2005/8/layout/pList2"/>
    <dgm:cxn modelId="{9C9B9D04-0021-4B08-B5B6-8E6A19E5CF79}" type="presParOf" srcId="{18026A7F-3236-453E-98B4-9FC6B720DD24}" destId="{07AB2A1B-7D04-41D0-9D3D-C7AC606A3858}" srcOrd="0" destOrd="0" presId="urn:microsoft.com/office/officeart/2005/8/layout/pList2"/>
    <dgm:cxn modelId="{11AF470E-CD0F-4087-AAA2-89DD0FFD4B50}" type="presParOf" srcId="{18026A7F-3236-453E-98B4-9FC6B720DD24}" destId="{7D08D12E-E16F-4570-A646-3900CC61275C}" srcOrd="1" destOrd="0" presId="urn:microsoft.com/office/officeart/2005/8/layout/pList2"/>
    <dgm:cxn modelId="{0968605B-A403-4E89-9B95-3D16E655000A}" type="presParOf" srcId="{7D08D12E-E16F-4570-A646-3900CC61275C}" destId="{C0A9C932-FA74-4965-B428-2F0FBB830955}" srcOrd="0" destOrd="0" presId="urn:microsoft.com/office/officeart/2005/8/layout/pList2"/>
    <dgm:cxn modelId="{13591EA1-692B-4898-89B8-1845DD814877}" type="presParOf" srcId="{C0A9C932-FA74-4965-B428-2F0FBB830955}" destId="{8A0C2C99-143D-4C0A-BBC4-61ADC89FD8FB}" srcOrd="0" destOrd="0" presId="urn:microsoft.com/office/officeart/2005/8/layout/pList2"/>
    <dgm:cxn modelId="{4C5999C6-99AF-4215-8687-5590698F61F4}" type="presParOf" srcId="{C0A9C932-FA74-4965-B428-2F0FBB830955}" destId="{A9B22AEB-0B19-427C-937B-624F6A94F549}" srcOrd="1" destOrd="0" presId="urn:microsoft.com/office/officeart/2005/8/layout/pList2"/>
    <dgm:cxn modelId="{BFDC2C3B-7565-4F93-9590-24FBDAA7AF98}" type="presParOf" srcId="{C0A9C932-FA74-4965-B428-2F0FBB830955}" destId="{61B5A9EF-3FFD-4E83-9989-E4C742AD5101}" srcOrd="2" destOrd="0" presId="urn:microsoft.com/office/officeart/2005/8/layout/pList2"/>
    <dgm:cxn modelId="{3B759ADF-717D-4E6D-9678-B9665BFF28E0}" type="presParOf" srcId="{7D08D12E-E16F-4570-A646-3900CC61275C}" destId="{6D55718D-FEBA-4976-8E25-A8C37D2263A3}" srcOrd="1" destOrd="0" presId="urn:microsoft.com/office/officeart/2005/8/layout/pList2"/>
    <dgm:cxn modelId="{04D05649-12EA-4451-8818-9539EB27D698}" type="presParOf" srcId="{7D08D12E-E16F-4570-A646-3900CC61275C}" destId="{124045AD-D53B-484A-812C-7F9B5C792549}" srcOrd="2" destOrd="0" presId="urn:microsoft.com/office/officeart/2005/8/layout/pList2"/>
    <dgm:cxn modelId="{20E7E66A-9222-4E51-A0D1-08632CDDB141}" type="presParOf" srcId="{124045AD-D53B-484A-812C-7F9B5C792549}" destId="{76CF0804-2321-4E23-A8D7-2149CE0F37D4}" srcOrd="0" destOrd="0" presId="urn:microsoft.com/office/officeart/2005/8/layout/pList2"/>
    <dgm:cxn modelId="{7655B5C3-7C69-4302-BD10-B962C2D6379A}" type="presParOf" srcId="{124045AD-D53B-484A-812C-7F9B5C792549}" destId="{09DBC9F9-5D89-446A-8703-3FD7A4A5394C}" srcOrd="1" destOrd="0" presId="urn:microsoft.com/office/officeart/2005/8/layout/pList2"/>
    <dgm:cxn modelId="{A5750D1B-6676-44ED-AADE-288CC3990BCC}" type="presParOf" srcId="{124045AD-D53B-484A-812C-7F9B5C792549}" destId="{64639A38-B1EA-4FF6-ABD8-4B1808591312}" srcOrd="2" destOrd="0" presId="urn:microsoft.com/office/officeart/2005/8/layout/pList2"/>
    <dgm:cxn modelId="{4A2D2ECE-151D-48EB-976A-EF1050C43383}" type="presParOf" srcId="{7D08D12E-E16F-4570-A646-3900CC61275C}" destId="{29975636-D1BE-491D-9A1D-78D648F70DA1}" srcOrd="3" destOrd="0" presId="urn:microsoft.com/office/officeart/2005/8/layout/pList2"/>
    <dgm:cxn modelId="{CC157751-F1D1-4A66-B966-08437CCFE937}" type="presParOf" srcId="{7D08D12E-E16F-4570-A646-3900CC61275C}" destId="{57BB03C2-0EC4-43C1-B957-D2A546BDE534}" srcOrd="4" destOrd="0" presId="urn:microsoft.com/office/officeart/2005/8/layout/pList2"/>
    <dgm:cxn modelId="{DEE4DA4F-2117-43DE-9A5D-C51333D40AE8}" type="presParOf" srcId="{57BB03C2-0EC4-43C1-B957-D2A546BDE534}" destId="{06AEB3FB-96BF-4DB5-9490-5C4E0408FF8A}" srcOrd="0" destOrd="0" presId="urn:microsoft.com/office/officeart/2005/8/layout/pList2"/>
    <dgm:cxn modelId="{CE49E663-D76F-48C0-8D06-95C34AAC5997}" type="presParOf" srcId="{57BB03C2-0EC4-43C1-B957-D2A546BDE534}" destId="{CD09E827-196C-423C-ABC0-BDF52DD79989}" srcOrd="1" destOrd="0" presId="urn:microsoft.com/office/officeart/2005/8/layout/pList2"/>
    <dgm:cxn modelId="{CA3A1E5D-C1E7-4DD8-A722-9CC90B9BE1C6}" type="presParOf" srcId="{57BB03C2-0EC4-43C1-B957-D2A546BDE534}" destId="{D2BD12A9-CBA3-4CC4-B0D5-EE20B2E33D3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32AFDD-6986-4A2B-9A69-D2E8D63BFCCB}" type="doc">
      <dgm:prSet loTypeId="urn:microsoft.com/office/officeart/2005/8/layout/pList2" loCatId="list" qsTypeId="urn:microsoft.com/office/officeart/2005/8/quickstyle/simple1" qsCatId="simple" csTypeId="urn:microsoft.com/office/officeart/2005/8/colors/accent0_2" csCatId="mainScheme" phldr="1"/>
      <dgm:spPr/>
    </dgm:pt>
    <dgm:pt modelId="{77DB64F3-F5FB-4F12-9BA2-76FAF956BD6F}">
      <dgm:prSet phldrT="[Texto]" custT="1"/>
      <dgm:spPr/>
      <dgm:t>
        <a:bodyPr/>
        <a:lstStyle/>
        <a:p>
          <a:pPr algn="ctr"/>
          <a:r>
            <a:rPr lang="es-MX" sz="1800" b="1" dirty="0" smtClean="0">
              <a:solidFill>
                <a:schemeClr val="tx1"/>
              </a:solidFill>
              <a:latin typeface="Times New Roman" panose="02020603050405020304" pitchFamily="18" charset="0"/>
              <a:cs typeface="Times New Roman" panose="02020603050405020304" pitchFamily="18" charset="0"/>
            </a:rPr>
            <a:t>COMPETENCIA FONÉTICA </a:t>
          </a:r>
        </a:p>
        <a:p>
          <a:pPr algn="ctr"/>
          <a:endParaRPr lang="es-MX" sz="1800" b="1" dirty="0" smtClean="0">
            <a:solidFill>
              <a:schemeClr val="tx1"/>
            </a:solidFill>
            <a:latin typeface="Times New Roman" panose="02020603050405020304" pitchFamily="18" charset="0"/>
            <a:cs typeface="Times New Roman" panose="02020603050405020304" pitchFamily="18" charset="0"/>
          </a:endParaRPr>
        </a:p>
        <a:p>
          <a:pPr algn="l"/>
          <a:r>
            <a:rPr lang="es-MX" sz="1800" b="0" dirty="0" smtClean="0">
              <a:solidFill>
                <a:schemeClr val="tx1"/>
              </a:solidFill>
              <a:latin typeface="Times New Roman" panose="02020603050405020304" pitchFamily="18" charset="0"/>
              <a:cs typeface="Times New Roman" panose="02020603050405020304" pitchFamily="18" charset="0"/>
            </a:rPr>
            <a:t>Conlleva la comprensión del habla y su entonación (Cox et al.,2019)  </a:t>
          </a:r>
        </a:p>
      </dgm:t>
    </dgm:pt>
    <dgm:pt modelId="{7018C562-5F63-4A64-BCC6-A7C41FB505C7}" type="parTrans" cxnId="{44504E32-ED75-4FFF-AE6F-6D1CC28FCE0E}">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D93C591B-3BCC-4E6C-A3EF-0F24074BB40A}" type="sibTrans" cxnId="{44504E32-ED75-4FFF-AE6F-6D1CC28FCE0E}">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A0E34054-9D3D-4ED1-ADE5-1DB932000633}">
      <dgm:prSet phldrT="[Texto]" custT="1"/>
      <dgm:spPr/>
      <dgm:t>
        <a:bodyPr/>
        <a:lstStyle/>
        <a:p>
          <a:pPr algn="ctr"/>
          <a:r>
            <a:rPr lang="es-MX" sz="1800" b="1" baseline="0" dirty="0" smtClean="0">
              <a:solidFill>
                <a:schemeClr val="tx1"/>
              </a:solidFill>
              <a:latin typeface="Times New Roman" panose="02020603050405020304" pitchFamily="18" charset="0"/>
              <a:cs typeface="Times New Roman" panose="02020603050405020304" pitchFamily="18" charset="0"/>
            </a:rPr>
            <a:t>COMPETENCIA SINTÁCTICA</a:t>
          </a:r>
        </a:p>
        <a:p>
          <a:pPr algn="ctr"/>
          <a:endParaRPr lang="es-MX" sz="1800" b="1" baseline="0" dirty="0" smtClean="0">
            <a:solidFill>
              <a:schemeClr val="tx1"/>
            </a:solidFill>
            <a:latin typeface="Times New Roman" panose="02020603050405020304" pitchFamily="18" charset="0"/>
            <a:cs typeface="Times New Roman" panose="02020603050405020304" pitchFamily="18" charset="0"/>
          </a:endParaRPr>
        </a:p>
        <a:p>
          <a:pPr algn="just"/>
          <a:r>
            <a:rPr lang="es-MX" sz="1800" b="0" dirty="0" smtClean="0">
              <a:solidFill>
                <a:schemeClr val="tx1"/>
              </a:solidFill>
              <a:latin typeface="Times New Roman" panose="02020603050405020304" pitchFamily="18" charset="0"/>
              <a:cs typeface="Times New Roman" panose="02020603050405020304" pitchFamily="18" charset="0"/>
            </a:rPr>
            <a:t>Comprende el estudio de los elementos lingüísticos del idioma (</a:t>
          </a:r>
          <a:r>
            <a:rPr lang="es-MX" sz="1800" b="0" dirty="0" err="1" smtClean="0">
              <a:solidFill>
                <a:schemeClr val="tx1"/>
              </a:solidFill>
              <a:latin typeface="Times New Roman" panose="02020603050405020304" pitchFamily="18" charset="0"/>
              <a:cs typeface="Times New Roman" panose="02020603050405020304" pitchFamily="18" charset="0"/>
            </a:rPr>
            <a:t>Hang</a:t>
          </a:r>
          <a:r>
            <a:rPr lang="es-MX" sz="1800" b="0" dirty="0" smtClean="0">
              <a:solidFill>
                <a:schemeClr val="tx1"/>
              </a:solidFill>
              <a:latin typeface="Times New Roman" panose="02020603050405020304" pitchFamily="18" charset="0"/>
              <a:cs typeface="Times New Roman" panose="02020603050405020304" pitchFamily="18" charset="0"/>
            </a:rPr>
            <a:t> &amp; </a:t>
          </a:r>
          <a:r>
            <a:rPr lang="es-MX" sz="1800" b="0" dirty="0" err="1" smtClean="0">
              <a:solidFill>
                <a:schemeClr val="tx1"/>
              </a:solidFill>
              <a:latin typeface="Times New Roman" panose="02020603050405020304" pitchFamily="18" charset="0"/>
              <a:cs typeface="Times New Roman" panose="02020603050405020304" pitchFamily="18" charset="0"/>
            </a:rPr>
            <a:t>Lei</a:t>
          </a:r>
          <a:r>
            <a:rPr lang="es-MX" sz="1800" b="0" dirty="0" smtClean="0">
              <a:solidFill>
                <a:schemeClr val="tx1"/>
              </a:solidFill>
              <a:latin typeface="Times New Roman" panose="02020603050405020304" pitchFamily="18" charset="0"/>
              <a:cs typeface="Times New Roman" panose="02020603050405020304" pitchFamily="18" charset="0"/>
            </a:rPr>
            <a:t>, 2020)</a:t>
          </a:r>
          <a:r>
            <a:rPr lang="es-MX" sz="1800" b="0" baseline="0" dirty="0" smtClean="0">
              <a:solidFill>
                <a:schemeClr val="tx1"/>
              </a:solidFill>
              <a:latin typeface="Times New Roman" panose="02020603050405020304" pitchFamily="18" charset="0"/>
              <a:cs typeface="Times New Roman" panose="02020603050405020304" pitchFamily="18" charset="0"/>
            </a:rPr>
            <a:t> </a:t>
          </a:r>
          <a:endParaRPr lang="es-MX" sz="1800" b="0" dirty="0">
            <a:solidFill>
              <a:schemeClr val="tx1"/>
            </a:solidFill>
            <a:latin typeface="Times New Roman" panose="02020603050405020304" pitchFamily="18" charset="0"/>
            <a:cs typeface="Times New Roman" panose="02020603050405020304" pitchFamily="18" charset="0"/>
          </a:endParaRPr>
        </a:p>
      </dgm:t>
    </dgm:pt>
    <dgm:pt modelId="{B48795AF-89AC-449C-BFC3-DC406F3884B4}" type="parTrans" cxnId="{D553FC7E-7E33-4D2C-8275-9B67525EE265}">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2A45710E-F523-49A9-BADD-7D05B043A40D}" type="sibTrans" cxnId="{D553FC7E-7E33-4D2C-8275-9B67525EE265}">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532364A0-B9C6-42A3-8303-15698212FEEE}">
      <dgm:prSet phldrT="[Texto]" custT="1"/>
      <dgm:spPr/>
      <dgm:t>
        <a:bodyPr/>
        <a:lstStyle/>
        <a:p>
          <a:pPr algn="ctr"/>
          <a:r>
            <a:rPr lang="es-MX" sz="1800" b="1" dirty="0" smtClean="0">
              <a:solidFill>
                <a:schemeClr val="tx2"/>
              </a:solidFill>
              <a:latin typeface="Times New Roman" panose="02020603050405020304" pitchFamily="18" charset="0"/>
              <a:cs typeface="Times New Roman" panose="02020603050405020304" pitchFamily="18" charset="0"/>
            </a:rPr>
            <a:t>COMPETENCIA LÉXICA</a:t>
          </a:r>
        </a:p>
        <a:p>
          <a:pPr algn="ctr"/>
          <a:endParaRPr lang="es-MX" sz="1800" b="1" dirty="0" smtClean="0">
            <a:solidFill>
              <a:schemeClr val="tx2"/>
            </a:solidFill>
            <a:latin typeface="Times New Roman" panose="02020603050405020304" pitchFamily="18" charset="0"/>
            <a:cs typeface="Times New Roman" panose="02020603050405020304" pitchFamily="18" charset="0"/>
          </a:endParaRPr>
        </a:p>
        <a:p>
          <a:pPr algn="just"/>
          <a:r>
            <a:rPr lang="es-MX" sz="1800" b="0" dirty="0" smtClean="0">
              <a:solidFill>
                <a:schemeClr val="tx2"/>
              </a:solidFill>
              <a:latin typeface="Times New Roman" panose="02020603050405020304" pitchFamily="18" charset="0"/>
              <a:cs typeface="Times New Roman" panose="02020603050405020304" pitchFamily="18" charset="0"/>
            </a:rPr>
            <a:t>Relativo al vocabulario que emplean los hablantes dentro de una comunidad (</a:t>
          </a:r>
          <a:r>
            <a:rPr lang="es-MX" sz="1800" b="0" dirty="0" err="1" smtClean="0">
              <a:solidFill>
                <a:schemeClr val="tx2"/>
              </a:solidFill>
              <a:latin typeface="Times New Roman" panose="02020603050405020304" pitchFamily="18" charset="0"/>
              <a:cs typeface="Times New Roman" panose="02020603050405020304" pitchFamily="18" charset="0"/>
            </a:rPr>
            <a:t>Sok</a:t>
          </a:r>
          <a:r>
            <a:rPr lang="es-MX" sz="1800" b="0" dirty="0" smtClean="0">
              <a:solidFill>
                <a:schemeClr val="tx2"/>
              </a:solidFill>
              <a:latin typeface="Times New Roman" panose="02020603050405020304" pitchFamily="18" charset="0"/>
              <a:cs typeface="Times New Roman" panose="02020603050405020304" pitchFamily="18" charset="0"/>
            </a:rPr>
            <a:t> &amp; Han, 2020)  </a:t>
          </a:r>
        </a:p>
        <a:p>
          <a:pPr algn="ctr"/>
          <a:r>
            <a:rPr lang="es-MX" sz="5600" dirty="0" smtClean="0">
              <a:solidFill>
                <a:schemeClr val="tx1"/>
              </a:solidFill>
              <a:latin typeface="Times New Roman" panose="02020603050405020304" pitchFamily="18" charset="0"/>
              <a:cs typeface="Times New Roman" panose="02020603050405020304" pitchFamily="18" charset="0"/>
            </a:rPr>
            <a:t> </a:t>
          </a:r>
          <a:endParaRPr lang="es-MX" sz="5600" dirty="0">
            <a:solidFill>
              <a:schemeClr val="tx1"/>
            </a:solidFill>
            <a:latin typeface="Times New Roman" panose="02020603050405020304" pitchFamily="18" charset="0"/>
            <a:cs typeface="Times New Roman" panose="02020603050405020304" pitchFamily="18" charset="0"/>
          </a:endParaRPr>
        </a:p>
      </dgm:t>
    </dgm:pt>
    <dgm:pt modelId="{72F5876F-52AB-4FE6-86EC-B4600E6F2ABC}" type="sibTrans" cxnId="{352E0992-6E17-4CB2-B407-A39AD1ABED08}">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F14CE016-66DF-4F6B-9CA4-9AC60E3669DC}" type="parTrans" cxnId="{352E0992-6E17-4CB2-B407-A39AD1ABED08}">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18026A7F-3236-453E-98B4-9FC6B720DD24}" type="pres">
      <dgm:prSet presAssocID="{8B32AFDD-6986-4A2B-9A69-D2E8D63BFCCB}" presName="Name0" presStyleCnt="0">
        <dgm:presLayoutVars>
          <dgm:dir/>
          <dgm:resizeHandles val="exact"/>
        </dgm:presLayoutVars>
      </dgm:prSet>
      <dgm:spPr/>
    </dgm:pt>
    <dgm:pt modelId="{07AB2A1B-7D04-41D0-9D3D-C7AC606A3858}" type="pres">
      <dgm:prSet presAssocID="{8B32AFDD-6986-4A2B-9A69-D2E8D63BFCCB}" presName="bkgdShp" presStyleLbl="alignAccFollowNode1" presStyleIdx="0" presStyleCnt="1" custLinFactNeighborX="-270"/>
      <dgm:spPr/>
      <dgm:t>
        <a:bodyPr/>
        <a:lstStyle/>
        <a:p>
          <a:endParaRPr lang="es-MX"/>
        </a:p>
      </dgm:t>
    </dgm:pt>
    <dgm:pt modelId="{7D08D12E-E16F-4570-A646-3900CC61275C}" type="pres">
      <dgm:prSet presAssocID="{8B32AFDD-6986-4A2B-9A69-D2E8D63BFCCB}" presName="linComp" presStyleCnt="0"/>
      <dgm:spPr/>
    </dgm:pt>
    <dgm:pt modelId="{C0A9C932-FA74-4965-B428-2F0FBB830955}" type="pres">
      <dgm:prSet presAssocID="{77DB64F3-F5FB-4F12-9BA2-76FAF956BD6F}" presName="compNode" presStyleCnt="0"/>
      <dgm:spPr/>
    </dgm:pt>
    <dgm:pt modelId="{8A0C2C99-143D-4C0A-BBC4-61ADC89FD8FB}" type="pres">
      <dgm:prSet presAssocID="{77DB64F3-F5FB-4F12-9BA2-76FAF956BD6F}" presName="node" presStyleLbl="node1" presStyleIdx="0" presStyleCnt="3" custScaleX="107047">
        <dgm:presLayoutVars>
          <dgm:bulletEnabled val="1"/>
        </dgm:presLayoutVars>
      </dgm:prSet>
      <dgm:spPr/>
      <dgm:t>
        <a:bodyPr/>
        <a:lstStyle/>
        <a:p>
          <a:endParaRPr lang="es-MX"/>
        </a:p>
      </dgm:t>
    </dgm:pt>
    <dgm:pt modelId="{A9B22AEB-0B19-427C-937B-624F6A94F549}" type="pres">
      <dgm:prSet presAssocID="{77DB64F3-F5FB-4F12-9BA2-76FAF956BD6F}" presName="invisiNode" presStyleLbl="node1" presStyleIdx="0" presStyleCnt="3"/>
      <dgm:spPr/>
    </dgm:pt>
    <dgm:pt modelId="{61B5A9EF-3FFD-4E83-9989-E4C742AD5101}" type="pres">
      <dgm:prSet presAssocID="{77DB64F3-F5FB-4F12-9BA2-76FAF956BD6F}" presName="imagNode" presStyleLbl="fgImgPlace1" presStyleIdx="0" presStyleCnt="3"/>
      <dgm:spPr>
        <a:blipFill rotWithShape="1">
          <a:blip xmlns:r="http://schemas.openxmlformats.org/officeDocument/2006/relationships" r:embed="rId1"/>
          <a:stretch>
            <a:fillRect/>
          </a:stretch>
        </a:blipFill>
      </dgm:spPr>
    </dgm:pt>
    <dgm:pt modelId="{6D55718D-FEBA-4976-8E25-A8C37D2263A3}" type="pres">
      <dgm:prSet presAssocID="{D93C591B-3BCC-4E6C-A3EF-0F24074BB40A}" presName="sibTrans" presStyleLbl="sibTrans2D1" presStyleIdx="0" presStyleCnt="0"/>
      <dgm:spPr/>
      <dgm:t>
        <a:bodyPr/>
        <a:lstStyle/>
        <a:p>
          <a:endParaRPr lang="es-MX"/>
        </a:p>
      </dgm:t>
    </dgm:pt>
    <dgm:pt modelId="{124045AD-D53B-484A-812C-7F9B5C792549}" type="pres">
      <dgm:prSet presAssocID="{A0E34054-9D3D-4ED1-ADE5-1DB932000633}" presName="compNode" presStyleCnt="0"/>
      <dgm:spPr/>
    </dgm:pt>
    <dgm:pt modelId="{76CF0804-2321-4E23-A8D7-2149CE0F37D4}" type="pres">
      <dgm:prSet presAssocID="{A0E34054-9D3D-4ED1-ADE5-1DB932000633}" presName="node" presStyleLbl="node1" presStyleIdx="1" presStyleCnt="3">
        <dgm:presLayoutVars>
          <dgm:bulletEnabled val="1"/>
        </dgm:presLayoutVars>
      </dgm:prSet>
      <dgm:spPr/>
      <dgm:t>
        <a:bodyPr/>
        <a:lstStyle/>
        <a:p>
          <a:endParaRPr lang="es-MX"/>
        </a:p>
      </dgm:t>
    </dgm:pt>
    <dgm:pt modelId="{09DBC9F9-5D89-446A-8703-3FD7A4A5394C}" type="pres">
      <dgm:prSet presAssocID="{A0E34054-9D3D-4ED1-ADE5-1DB932000633}" presName="invisiNode" presStyleLbl="node1" presStyleIdx="1" presStyleCnt="3"/>
      <dgm:spPr/>
    </dgm:pt>
    <dgm:pt modelId="{64639A38-B1EA-4FF6-ABD8-4B1808591312}" type="pres">
      <dgm:prSet presAssocID="{A0E34054-9D3D-4ED1-ADE5-1DB932000633}" presName="imagNode" presStyleLbl="fgImgPlace1" presStyleIdx="1" presStyleCnt="3"/>
      <dgm:spPr>
        <a:blipFill rotWithShape="1">
          <a:blip xmlns:r="http://schemas.openxmlformats.org/officeDocument/2006/relationships" r:embed="rId2"/>
          <a:stretch>
            <a:fillRect/>
          </a:stretch>
        </a:blipFill>
      </dgm:spPr>
    </dgm:pt>
    <dgm:pt modelId="{29975636-D1BE-491D-9A1D-78D648F70DA1}" type="pres">
      <dgm:prSet presAssocID="{2A45710E-F523-49A9-BADD-7D05B043A40D}" presName="sibTrans" presStyleLbl="sibTrans2D1" presStyleIdx="0" presStyleCnt="0"/>
      <dgm:spPr/>
      <dgm:t>
        <a:bodyPr/>
        <a:lstStyle/>
        <a:p>
          <a:endParaRPr lang="es-MX"/>
        </a:p>
      </dgm:t>
    </dgm:pt>
    <dgm:pt modelId="{57BB03C2-0EC4-43C1-B957-D2A546BDE534}" type="pres">
      <dgm:prSet presAssocID="{532364A0-B9C6-42A3-8303-15698212FEEE}" presName="compNode" presStyleCnt="0"/>
      <dgm:spPr/>
    </dgm:pt>
    <dgm:pt modelId="{06AEB3FB-96BF-4DB5-9490-5C4E0408FF8A}" type="pres">
      <dgm:prSet presAssocID="{532364A0-B9C6-42A3-8303-15698212FEEE}" presName="node" presStyleLbl="node1" presStyleIdx="2" presStyleCnt="3">
        <dgm:presLayoutVars>
          <dgm:bulletEnabled val="1"/>
        </dgm:presLayoutVars>
      </dgm:prSet>
      <dgm:spPr/>
      <dgm:t>
        <a:bodyPr/>
        <a:lstStyle/>
        <a:p>
          <a:endParaRPr lang="es-MX"/>
        </a:p>
      </dgm:t>
    </dgm:pt>
    <dgm:pt modelId="{CD09E827-196C-423C-ABC0-BDF52DD79989}" type="pres">
      <dgm:prSet presAssocID="{532364A0-B9C6-42A3-8303-15698212FEEE}" presName="invisiNode" presStyleLbl="node1" presStyleIdx="2" presStyleCnt="3"/>
      <dgm:spPr/>
    </dgm:pt>
    <dgm:pt modelId="{D2BD12A9-CBA3-4CC4-B0D5-EE20B2E33D34}" type="pres">
      <dgm:prSet presAssocID="{532364A0-B9C6-42A3-8303-15698212FEEE}" presName="imagNode" presStyleLbl="fgImgPlace1" presStyleIdx="2" presStyleCnt="3"/>
      <dgm:spPr>
        <a:blipFill rotWithShape="1">
          <a:blip xmlns:r="http://schemas.openxmlformats.org/officeDocument/2006/relationships" r:embed="rId3"/>
          <a:stretch>
            <a:fillRect/>
          </a:stretch>
        </a:blipFill>
      </dgm:spPr>
    </dgm:pt>
  </dgm:ptLst>
  <dgm:cxnLst>
    <dgm:cxn modelId="{0ECF4C41-74AE-4557-8033-D00B7047820F}" type="presOf" srcId="{77DB64F3-F5FB-4F12-9BA2-76FAF956BD6F}" destId="{8A0C2C99-143D-4C0A-BBC4-61ADC89FD8FB}" srcOrd="0" destOrd="0" presId="urn:microsoft.com/office/officeart/2005/8/layout/pList2"/>
    <dgm:cxn modelId="{9A219862-62ED-411D-9264-CCB373E7B86D}" type="presOf" srcId="{532364A0-B9C6-42A3-8303-15698212FEEE}" destId="{06AEB3FB-96BF-4DB5-9490-5C4E0408FF8A}" srcOrd="0" destOrd="0" presId="urn:microsoft.com/office/officeart/2005/8/layout/pList2"/>
    <dgm:cxn modelId="{57A6F6A2-B874-41F1-B4E1-D54B0982CFD3}" type="presOf" srcId="{A0E34054-9D3D-4ED1-ADE5-1DB932000633}" destId="{76CF0804-2321-4E23-A8D7-2149CE0F37D4}" srcOrd="0" destOrd="0" presId="urn:microsoft.com/office/officeart/2005/8/layout/pList2"/>
    <dgm:cxn modelId="{352E0992-6E17-4CB2-B407-A39AD1ABED08}" srcId="{8B32AFDD-6986-4A2B-9A69-D2E8D63BFCCB}" destId="{532364A0-B9C6-42A3-8303-15698212FEEE}" srcOrd="2" destOrd="0" parTransId="{F14CE016-66DF-4F6B-9CA4-9AC60E3669DC}" sibTransId="{72F5876F-52AB-4FE6-86EC-B4600E6F2ABC}"/>
    <dgm:cxn modelId="{45EC5517-9E26-457F-A098-87704C729991}" type="presOf" srcId="{8B32AFDD-6986-4A2B-9A69-D2E8D63BFCCB}" destId="{18026A7F-3236-453E-98B4-9FC6B720DD24}" srcOrd="0" destOrd="0" presId="urn:microsoft.com/office/officeart/2005/8/layout/pList2"/>
    <dgm:cxn modelId="{9A456EA3-D14C-4972-9926-14DD23FE3C9D}" type="presOf" srcId="{D93C591B-3BCC-4E6C-A3EF-0F24074BB40A}" destId="{6D55718D-FEBA-4976-8E25-A8C37D2263A3}" srcOrd="0" destOrd="0" presId="urn:microsoft.com/office/officeart/2005/8/layout/pList2"/>
    <dgm:cxn modelId="{44504E32-ED75-4FFF-AE6F-6D1CC28FCE0E}" srcId="{8B32AFDD-6986-4A2B-9A69-D2E8D63BFCCB}" destId="{77DB64F3-F5FB-4F12-9BA2-76FAF956BD6F}" srcOrd="0" destOrd="0" parTransId="{7018C562-5F63-4A64-BCC6-A7C41FB505C7}" sibTransId="{D93C591B-3BCC-4E6C-A3EF-0F24074BB40A}"/>
    <dgm:cxn modelId="{D553FC7E-7E33-4D2C-8275-9B67525EE265}" srcId="{8B32AFDD-6986-4A2B-9A69-D2E8D63BFCCB}" destId="{A0E34054-9D3D-4ED1-ADE5-1DB932000633}" srcOrd="1" destOrd="0" parTransId="{B48795AF-89AC-449C-BFC3-DC406F3884B4}" sibTransId="{2A45710E-F523-49A9-BADD-7D05B043A40D}"/>
    <dgm:cxn modelId="{91CC7269-BB9F-429D-9434-AF24B75F38B8}" type="presOf" srcId="{2A45710E-F523-49A9-BADD-7D05B043A40D}" destId="{29975636-D1BE-491D-9A1D-78D648F70DA1}" srcOrd="0" destOrd="0" presId="urn:microsoft.com/office/officeart/2005/8/layout/pList2"/>
    <dgm:cxn modelId="{522CF65F-6C96-4882-A913-4AD40F3FAE51}" type="presParOf" srcId="{18026A7F-3236-453E-98B4-9FC6B720DD24}" destId="{07AB2A1B-7D04-41D0-9D3D-C7AC606A3858}" srcOrd="0" destOrd="0" presId="urn:microsoft.com/office/officeart/2005/8/layout/pList2"/>
    <dgm:cxn modelId="{E4DF05EB-16CF-40FD-82C0-F0AEEAA2C6EA}" type="presParOf" srcId="{18026A7F-3236-453E-98B4-9FC6B720DD24}" destId="{7D08D12E-E16F-4570-A646-3900CC61275C}" srcOrd="1" destOrd="0" presId="urn:microsoft.com/office/officeart/2005/8/layout/pList2"/>
    <dgm:cxn modelId="{514DE26D-F2EC-4E28-AA7B-372BF07FE4D8}" type="presParOf" srcId="{7D08D12E-E16F-4570-A646-3900CC61275C}" destId="{C0A9C932-FA74-4965-B428-2F0FBB830955}" srcOrd="0" destOrd="0" presId="urn:microsoft.com/office/officeart/2005/8/layout/pList2"/>
    <dgm:cxn modelId="{4A66AC86-C4CB-4978-A2B4-5095E6345F6F}" type="presParOf" srcId="{C0A9C932-FA74-4965-B428-2F0FBB830955}" destId="{8A0C2C99-143D-4C0A-BBC4-61ADC89FD8FB}" srcOrd="0" destOrd="0" presId="urn:microsoft.com/office/officeart/2005/8/layout/pList2"/>
    <dgm:cxn modelId="{74B0BB59-94AC-4841-8C23-926C5A4D8068}" type="presParOf" srcId="{C0A9C932-FA74-4965-B428-2F0FBB830955}" destId="{A9B22AEB-0B19-427C-937B-624F6A94F549}" srcOrd="1" destOrd="0" presId="urn:microsoft.com/office/officeart/2005/8/layout/pList2"/>
    <dgm:cxn modelId="{7B39B1EF-798A-4DBC-826E-D22BA8C37092}" type="presParOf" srcId="{C0A9C932-FA74-4965-B428-2F0FBB830955}" destId="{61B5A9EF-3FFD-4E83-9989-E4C742AD5101}" srcOrd="2" destOrd="0" presId="urn:microsoft.com/office/officeart/2005/8/layout/pList2"/>
    <dgm:cxn modelId="{B3C6E577-B8ED-4783-A9D1-5CFC4B699002}" type="presParOf" srcId="{7D08D12E-E16F-4570-A646-3900CC61275C}" destId="{6D55718D-FEBA-4976-8E25-A8C37D2263A3}" srcOrd="1" destOrd="0" presId="urn:microsoft.com/office/officeart/2005/8/layout/pList2"/>
    <dgm:cxn modelId="{C2F2F371-B2D3-4422-9E13-395D5DAB8865}" type="presParOf" srcId="{7D08D12E-E16F-4570-A646-3900CC61275C}" destId="{124045AD-D53B-484A-812C-7F9B5C792549}" srcOrd="2" destOrd="0" presId="urn:microsoft.com/office/officeart/2005/8/layout/pList2"/>
    <dgm:cxn modelId="{EEC30A22-AC31-4B0F-B53E-FEA39300817B}" type="presParOf" srcId="{124045AD-D53B-484A-812C-7F9B5C792549}" destId="{76CF0804-2321-4E23-A8D7-2149CE0F37D4}" srcOrd="0" destOrd="0" presId="urn:microsoft.com/office/officeart/2005/8/layout/pList2"/>
    <dgm:cxn modelId="{EA5D049D-A415-4BD5-ABA1-A55508437E8C}" type="presParOf" srcId="{124045AD-D53B-484A-812C-7F9B5C792549}" destId="{09DBC9F9-5D89-446A-8703-3FD7A4A5394C}" srcOrd="1" destOrd="0" presId="urn:microsoft.com/office/officeart/2005/8/layout/pList2"/>
    <dgm:cxn modelId="{C1A4CAF3-B1C1-4888-BD44-E255DD7A53E5}" type="presParOf" srcId="{124045AD-D53B-484A-812C-7F9B5C792549}" destId="{64639A38-B1EA-4FF6-ABD8-4B1808591312}" srcOrd="2" destOrd="0" presId="urn:microsoft.com/office/officeart/2005/8/layout/pList2"/>
    <dgm:cxn modelId="{397623E9-EAF1-43E9-8BCC-E1F6B0667A0B}" type="presParOf" srcId="{7D08D12E-E16F-4570-A646-3900CC61275C}" destId="{29975636-D1BE-491D-9A1D-78D648F70DA1}" srcOrd="3" destOrd="0" presId="urn:microsoft.com/office/officeart/2005/8/layout/pList2"/>
    <dgm:cxn modelId="{2019D2D9-5F3A-41BA-975F-CAC2D2A5FA72}" type="presParOf" srcId="{7D08D12E-E16F-4570-A646-3900CC61275C}" destId="{57BB03C2-0EC4-43C1-B957-D2A546BDE534}" srcOrd="4" destOrd="0" presId="urn:microsoft.com/office/officeart/2005/8/layout/pList2"/>
    <dgm:cxn modelId="{77B6407B-BF23-4E2D-8FBB-958A8F25DFC6}" type="presParOf" srcId="{57BB03C2-0EC4-43C1-B957-D2A546BDE534}" destId="{06AEB3FB-96BF-4DB5-9490-5C4E0408FF8A}" srcOrd="0" destOrd="0" presId="urn:microsoft.com/office/officeart/2005/8/layout/pList2"/>
    <dgm:cxn modelId="{3381ADD7-6C2B-4B8C-B901-DEB6EF2284AE}" type="presParOf" srcId="{57BB03C2-0EC4-43C1-B957-D2A546BDE534}" destId="{CD09E827-196C-423C-ABC0-BDF52DD79989}" srcOrd="1" destOrd="0" presId="urn:microsoft.com/office/officeart/2005/8/layout/pList2"/>
    <dgm:cxn modelId="{63DCD0F9-3C07-4FA4-9368-FA8E84615FD5}" type="presParOf" srcId="{57BB03C2-0EC4-43C1-B957-D2A546BDE534}" destId="{D2BD12A9-CBA3-4CC4-B0D5-EE20B2E33D3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2BD515-D48C-4ADD-80DB-68F5D962F4E6}" type="doc">
      <dgm:prSet loTypeId="urn:microsoft.com/office/officeart/2005/8/layout/hierarchy6" loCatId="hierarchy" qsTypeId="urn:microsoft.com/office/officeart/2005/8/quickstyle/simple1" qsCatId="simple" csTypeId="urn:microsoft.com/office/officeart/2005/8/colors/accent2_1" csCatId="accent2" phldr="1"/>
      <dgm:spPr/>
      <dgm:t>
        <a:bodyPr/>
        <a:lstStyle/>
        <a:p>
          <a:endParaRPr lang="es-MX"/>
        </a:p>
      </dgm:t>
    </dgm:pt>
    <dgm:pt modelId="{AECCC753-90A5-4A3D-937A-05840F55E1E9}">
      <dgm:prSet phldrT="[Texto]" custT="1"/>
      <dgm:spPr/>
      <dgm:t>
        <a:bodyPr/>
        <a:lstStyle/>
        <a:p>
          <a:r>
            <a:rPr lang="es-MX" sz="2400" b="1" dirty="0" smtClean="0">
              <a:latin typeface="Times New Roman" panose="02020603050405020304" pitchFamily="18" charset="0"/>
              <a:cs typeface="Times New Roman" panose="02020603050405020304" pitchFamily="18" charset="0"/>
            </a:rPr>
            <a:t>METODOLOGÍA</a:t>
          </a:r>
          <a:endParaRPr lang="es-MX" sz="2400" b="1" dirty="0">
            <a:latin typeface="Times New Roman" panose="02020603050405020304" pitchFamily="18" charset="0"/>
            <a:cs typeface="Times New Roman" panose="02020603050405020304" pitchFamily="18" charset="0"/>
          </a:endParaRPr>
        </a:p>
      </dgm:t>
    </dgm:pt>
    <dgm:pt modelId="{8F453EE5-D834-4032-9296-4F56C4AA4D9F}" type="parTrans" cxnId="{7162774C-927A-4D0E-A230-0CD1B04F40E6}">
      <dgm:prSet/>
      <dgm:spPr/>
      <dgm:t>
        <a:bodyPr/>
        <a:lstStyle/>
        <a:p>
          <a:endParaRPr lang="es-MX" sz="1800">
            <a:latin typeface="Times New Roman" panose="02020603050405020304" pitchFamily="18" charset="0"/>
            <a:cs typeface="Times New Roman" panose="02020603050405020304" pitchFamily="18" charset="0"/>
          </a:endParaRPr>
        </a:p>
      </dgm:t>
    </dgm:pt>
    <dgm:pt modelId="{493C308C-B8A6-401C-A144-EEF2609AAC59}" type="sibTrans" cxnId="{7162774C-927A-4D0E-A230-0CD1B04F40E6}">
      <dgm:prSet/>
      <dgm:spPr/>
      <dgm:t>
        <a:bodyPr/>
        <a:lstStyle/>
        <a:p>
          <a:endParaRPr lang="es-MX" sz="1800">
            <a:latin typeface="Times New Roman" panose="02020603050405020304" pitchFamily="18" charset="0"/>
            <a:cs typeface="Times New Roman" panose="02020603050405020304" pitchFamily="18" charset="0"/>
          </a:endParaRPr>
        </a:p>
      </dgm:t>
    </dgm:pt>
    <dgm:pt modelId="{61214D5D-5A9A-4430-9E6C-01F0B743F4A8}">
      <dgm:prSet phldrT="[Texto]" custT="1"/>
      <dgm:spPr/>
      <dgm:t>
        <a:bodyPr/>
        <a:lstStyle/>
        <a:p>
          <a:r>
            <a:rPr lang="es-MX" sz="2000" b="1" dirty="0" smtClean="0">
              <a:latin typeface="Times New Roman" panose="02020603050405020304" pitchFamily="18" charset="0"/>
              <a:cs typeface="Times New Roman" panose="02020603050405020304" pitchFamily="18" charset="0"/>
            </a:rPr>
            <a:t>Tipo y diseño de investigación</a:t>
          </a:r>
          <a:endParaRPr lang="es-MX" sz="2000" b="1" dirty="0">
            <a:latin typeface="Times New Roman" panose="02020603050405020304" pitchFamily="18" charset="0"/>
            <a:cs typeface="Times New Roman" panose="02020603050405020304" pitchFamily="18" charset="0"/>
          </a:endParaRPr>
        </a:p>
      </dgm:t>
    </dgm:pt>
    <dgm:pt modelId="{4A5A4F8C-D890-4AD5-9008-0C83F6DFE867}" type="parTrans" cxnId="{16E61A59-04F3-4B81-AD4B-64A4E16B32A0}">
      <dgm:prSet/>
      <dgm:spPr/>
      <dgm:t>
        <a:bodyPr/>
        <a:lstStyle/>
        <a:p>
          <a:endParaRPr lang="es-MX" sz="1800">
            <a:latin typeface="Times New Roman" panose="02020603050405020304" pitchFamily="18" charset="0"/>
            <a:cs typeface="Times New Roman" panose="02020603050405020304" pitchFamily="18" charset="0"/>
          </a:endParaRPr>
        </a:p>
      </dgm:t>
    </dgm:pt>
    <dgm:pt modelId="{9E73F281-CDAE-43C3-AF43-4EE084BCDBB2}" type="sibTrans" cxnId="{16E61A59-04F3-4B81-AD4B-64A4E16B32A0}">
      <dgm:prSet/>
      <dgm:spPr/>
      <dgm:t>
        <a:bodyPr/>
        <a:lstStyle/>
        <a:p>
          <a:endParaRPr lang="es-MX" sz="1800">
            <a:latin typeface="Times New Roman" panose="02020603050405020304" pitchFamily="18" charset="0"/>
            <a:cs typeface="Times New Roman" panose="02020603050405020304" pitchFamily="18" charset="0"/>
          </a:endParaRPr>
        </a:p>
      </dgm:t>
    </dgm:pt>
    <dgm:pt modelId="{EED7DC12-2396-4AF1-80DE-F1703853C6A6}">
      <dgm:prSet phldrT="[Texto]" custT="1"/>
      <dgm:spPr/>
      <dgm:t>
        <a:bodyPr/>
        <a:lstStyle/>
        <a:p>
          <a:r>
            <a:rPr lang="es-MX" sz="2000" b="1" dirty="0" smtClean="0">
              <a:latin typeface="Times New Roman" panose="02020603050405020304" pitchFamily="18" charset="0"/>
              <a:cs typeface="Times New Roman" panose="02020603050405020304" pitchFamily="18" charset="0"/>
            </a:rPr>
            <a:t>Métodos de investigación</a:t>
          </a:r>
          <a:endParaRPr lang="es-MX" sz="2000" b="1" dirty="0">
            <a:latin typeface="Times New Roman" panose="02020603050405020304" pitchFamily="18" charset="0"/>
            <a:cs typeface="Times New Roman" panose="02020603050405020304" pitchFamily="18" charset="0"/>
          </a:endParaRPr>
        </a:p>
      </dgm:t>
    </dgm:pt>
    <dgm:pt modelId="{5619D40C-95CF-4F54-9D80-2530A2CF97CD}" type="parTrans" cxnId="{2306A06F-06EC-433A-A49F-CFC7B63C7D4F}">
      <dgm:prSet/>
      <dgm:spPr/>
      <dgm:t>
        <a:bodyPr/>
        <a:lstStyle/>
        <a:p>
          <a:endParaRPr lang="es-MX" sz="1800">
            <a:latin typeface="Times New Roman" panose="02020603050405020304" pitchFamily="18" charset="0"/>
            <a:cs typeface="Times New Roman" panose="02020603050405020304" pitchFamily="18" charset="0"/>
          </a:endParaRPr>
        </a:p>
      </dgm:t>
    </dgm:pt>
    <dgm:pt modelId="{B495E487-C139-4366-BCFD-AD5961048846}" type="sibTrans" cxnId="{2306A06F-06EC-433A-A49F-CFC7B63C7D4F}">
      <dgm:prSet/>
      <dgm:spPr/>
      <dgm:t>
        <a:bodyPr/>
        <a:lstStyle/>
        <a:p>
          <a:endParaRPr lang="es-MX" sz="1800">
            <a:latin typeface="Times New Roman" panose="02020603050405020304" pitchFamily="18" charset="0"/>
            <a:cs typeface="Times New Roman" panose="02020603050405020304" pitchFamily="18" charset="0"/>
          </a:endParaRPr>
        </a:p>
      </dgm:t>
    </dgm:pt>
    <dgm:pt modelId="{2CE07C90-7525-4435-A3F1-F9671E60C270}" type="pres">
      <dgm:prSet presAssocID="{642BD515-D48C-4ADD-80DB-68F5D962F4E6}" presName="mainComposite" presStyleCnt="0">
        <dgm:presLayoutVars>
          <dgm:chPref val="1"/>
          <dgm:dir/>
          <dgm:animOne val="branch"/>
          <dgm:animLvl val="lvl"/>
          <dgm:resizeHandles val="exact"/>
        </dgm:presLayoutVars>
      </dgm:prSet>
      <dgm:spPr/>
      <dgm:t>
        <a:bodyPr/>
        <a:lstStyle/>
        <a:p>
          <a:endParaRPr lang="es-MX"/>
        </a:p>
      </dgm:t>
    </dgm:pt>
    <dgm:pt modelId="{020791E7-7658-4A28-BE84-081F54EEE991}" type="pres">
      <dgm:prSet presAssocID="{642BD515-D48C-4ADD-80DB-68F5D962F4E6}" presName="hierFlow" presStyleCnt="0"/>
      <dgm:spPr/>
      <dgm:t>
        <a:bodyPr/>
        <a:lstStyle/>
        <a:p>
          <a:endParaRPr lang="es-MX"/>
        </a:p>
      </dgm:t>
    </dgm:pt>
    <dgm:pt modelId="{D7D500DB-6EF6-425D-913C-994CFA625932}" type="pres">
      <dgm:prSet presAssocID="{642BD515-D48C-4ADD-80DB-68F5D962F4E6}" presName="hierChild1" presStyleCnt="0">
        <dgm:presLayoutVars>
          <dgm:chPref val="1"/>
          <dgm:animOne val="branch"/>
          <dgm:animLvl val="lvl"/>
        </dgm:presLayoutVars>
      </dgm:prSet>
      <dgm:spPr/>
      <dgm:t>
        <a:bodyPr/>
        <a:lstStyle/>
        <a:p>
          <a:endParaRPr lang="es-MX"/>
        </a:p>
      </dgm:t>
    </dgm:pt>
    <dgm:pt modelId="{1CBAC988-8F41-4BD9-A29A-A8918C6FC4DD}" type="pres">
      <dgm:prSet presAssocID="{AECCC753-90A5-4A3D-937A-05840F55E1E9}" presName="Name14" presStyleCnt="0"/>
      <dgm:spPr/>
      <dgm:t>
        <a:bodyPr/>
        <a:lstStyle/>
        <a:p>
          <a:endParaRPr lang="es-MX"/>
        </a:p>
      </dgm:t>
    </dgm:pt>
    <dgm:pt modelId="{0A75D153-E703-47FE-B09B-26D2B46901CF}" type="pres">
      <dgm:prSet presAssocID="{AECCC753-90A5-4A3D-937A-05840F55E1E9}" presName="level1Shape" presStyleLbl="node0" presStyleIdx="0" presStyleCnt="1" custScaleX="129417" custScaleY="40203">
        <dgm:presLayoutVars>
          <dgm:chPref val="3"/>
        </dgm:presLayoutVars>
      </dgm:prSet>
      <dgm:spPr/>
      <dgm:t>
        <a:bodyPr/>
        <a:lstStyle/>
        <a:p>
          <a:endParaRPr lang="es-MX"/>
        </a:p>
      </dgm:t>
    </dgm:pt>
    <dgm:pt modelId="{53A2CFB1-1010-4997-B8AB-941F2543618E}" type="pres">
      <dgm:prSet presAssocID="{AECCC753-90A5-4A3D-937A-05840F55E1E9}" presName="hierChild2" presStyleCnt="0"/>
      <dgm:spPr/>
      <dgm:t>
        <a:bodyPr/>
        <a:lstStyle/>
        <a:p>
          <a:endParaRPr lang="es-MX"/>
        </a:p>
      </dgm:t>
    </dgm:pt>
    <dgm:pt modelId="{50E91257-A63C-4CEC-944B-970AC3366201}" type="pres">
      <dgm:prSet presAssocID="{4A5A4F8C-D890-4AD5-9008-0C83F6DFE867}" presName="Name19" presStyleLbl="parChTrans1D2" presStyleIdx="0" presStyleCnt="2"/>
      <dgm:spPr/>
      <dgm:t>
        <a:bodyPr/>
        <a:lstStyle/>
        <a:p>
          <a:endParaRPr lang="es-MX"/>
        </a:p>
      </dgm:t>
    </dgm:pt>
    <dgm:pt modelId="{3A103D02-9755-47F0-9E37-16D5BBAFE45A}" type="pres">
      <dgm:prSet presAssocID="{61214D5D-5A9A-4430-9E6C-01F0B743F4A8}" presName="Name21" presStyleCnt="0"/>
      <dgm:spPr/>
      <dgm:t>
        <a:bodyPr/>
        <a:lstStyle/>
        <a:p>
          <a:endParaRPr lang="es-MX"/>
        </a:p>
      </dgm:t>
    </dgm:pt>
    <dgm:pt modelId="{A2E0B273-CB52-4195-8DD4-5791B3982827}" type="pres">
      <dgm:prSet presAssocID="{61214D5D-5A9A-4430-9E6C-01F0B743F4A8}" presName="level2Shape" presStyleLbl="node2" presStyleIdx="0" presStyleCnt="2" custScaleX="136199" custScaleY="33938"/>
      <dgm:spPr/>
      <dgm:t>
        <a:bodyPr/>
        <a:lstStyle/>
        <a:p>
          <a:endParaRPr lang="es-MX"/>
        </a:p>
      </dgm:t>
    </dgm:pt>
    <dgm:pt modelId="{80C444C2-338E-4E07-BAD6-152357EEDA20}" type="pres">
      <dgm:prSet presAssocID="{61214D5D-5A9A-4430-9E6C-01F0B743F4A8}" presName="hierChild3" presStyleCnt="0"/>
      <dgm:spPr/>
      <dgm:t>
        <a:bodyPr/>
        <a:lstStyle/>
        <a:p>
          <a:endParaRPr lang="es-MX"/>
        </a:p>
      </dgm:t>
    </dgm:pt>
    <dgm:pt modelId="{AD86E5D8-14C0-4C2C-8142-AAAD23D5FAFC}" type="pres">
      <dgm:prSet presAssocID="{5619D40C-95CF-4F54-9D80-2530A2CF97CD}" presName="Name19" presStyleLbl="parChTrans1D2" presStyleIdx="1" presStyleCnt="2"/>
      <dgm:spPr/>
      <dgm:t>
        <a:bodyPr/>
        <a:lstStyle/>
        <a:p>
          <a:endParaRPr lang="es-MX"/>
        </a:p>
      </dgm:t>
    </dgm:pt>
    <dgm:pt modelId="{0DCFA3AD-F06E-49E7-9FD0-A996ECCC67D2}" type="pres">
      <dgm:prSet presAssocID="{EED7DC12-2396-4AF1-80DE-F1703853C6A6}" presName="Name21" presStyleCnt="0"/>
      <dgm:spPr/>
      <dgm:t>
        <a:bodyPr/>
        <a:lstStyle/>
        <a:p>
          <a:endParaRPr lang="es-MX"/>
        </a:p>
      </dgm:t>
    </dgm:pt>
    <dgm:pt modelId="{4A9806B6-6B04-4FF8-8143-5CEC78447DF3}" type="pres">
      <dgm:prSet presAssocID="{EED7DC12-2396-4AF1-80DE-F1703853C6A6}" presName="level2Shape" presStyleLbl="node2" presStyleIdx="1" presStyleCnt="2" custScaleX="140943" custScaleY="29633"/>
      <dgm:spPr/>
      <dgm:t>
        <a:bodyPr/>
        <a:lstStyle/>
        <a:p>
          <a:endParaRPr lang="es-MX"/>
        </a:p>
      </dgm:t>
    </dgm:pt>
    <dgm:pt modelId="{1B905BCC-A985-4272-BC84-941244E018F9}" type="pres">
      <dgm:prSet presAssocID="{EED7DC12-2396-4AF1-80DE-F1703853C6A6}" presName="hierChild3" presStyleCnt="0"/>
      <dgm:spPr/>
      <dgm:t>
        <a:bodyPr/>
        <a:lstStyle/>
        <a:p>
          <a:endParaRPr lang="es-MX"/>
        </a:p>
      </dgm:t>
    </dgm:pt>
    <dgm:pt modelId="{5846C679-613D-4825-BC11-88A5489E3A65}" type="pres">
      <dgm:prSet presAssocID="{642BD515-D48C-4ADD-80DB-68F5D962F4E6}" presName="bgShapesFlow" presStyleCnt="0"/>
      <dgm:spPr/>
      <dgm:t>
        <a:bodyPr/>
        <a:lstStyle/>
        <a:p>
          <a:endParaRPr lang="es-MX"/>
        </a:p>
      </dgm:t>
    </dgm:pt>
  </dgm:ptLst>
  <dgm:cxnLst>
    <dgm:cxn modelId="{9045E5AD-A831-4B8F-9D51-F6E19A45A55A}" type="presOf" srcId="{642BD515-D48C-4ADD-80DB-68F5D962F4E6}" destId="{2CE07C90-7525-4435-A3F1-F9671E60C270}" srcOrd="0" destOrd="0" presId="urn:microsoft.com/office/officeart/2005/8/layout/hierarchy6"/>
    <dgm:cxn modelId="{28034DA1-8109-4845-869C-A5BD57A5A53A}" type="presOf" srcId="{EED7DC12-2396-4AF1-80DE-F1703853C6A6}" destId="{4A9806B6-6B04-4FF8-8143-5CEC78447DF3}" srcOrd="0" destOrd="0" presId="urn:microsoft.com/office/officeart/2005/8/layout/hierarchy6"/>
    <dgm:cxn modelId="{16E61A59-04F3-4B81-AD4B-64A4E16B32A0}" srcId="{AECCC753-90A5-4A3D-937A-05840F55E1E9}" destId="{61214D5D-5A9A-4430-9E6C-01F0B743F4A8}" srcOrd="0" destOrd="0" parTransId="{4A5A4F8C-D890-4AD5-9008-0C83F6DFE867}" sibTransId="{9E73F281-CDAE-43C3-AF43-4EE084BCDBB2}"/>
    <dgm:cxn modelId="{2306A06F-06EC-433A-A49F-CFC7B63C7D4F}" srcId="{AECCC753-90A5-4A3D-937A-05840F55E1E9}" destId="{EED7DC12-2396-4AF1-80DE-F1703853C6A6}" srcOrd="1" destOrd="0" parTransId="{5619D40C-95CF-4F54-9D80-2530A2CF97CD}" sibTransId="{B495E487-C139-4366-BCFD-AD5961048846}"/>
    <dgm:cxn modelId="{F8E86212-1080-40DE-BAFF-D4F6ABE37096}" type="presOf" srcId="{AECCC753-90A5-4A3D-937A-05840F55E1E9}" destId="{0A75D153-E703-47FE-B09B-26D2B46901CF}" srcOrd="0" destOrd="0" presId="urn:microsoft.com/office/officeart/2005/8/layout/hierarchy6"/>
    <dgm:cxn modelId="{7162774C-927A-4D0E-A230-0CD1B04F40E6}" srcId="{642BD515-D48C-4ADD-80DB-68F5D962F4E6}" destId="{AECCC753-90A5-4A3D-937A-05840F55E1E9}" srcOrd="0" destOrd="0" parTransId="{8F453EE5-D834-4032-9296-4F56C4AA4D9F}" sibTransId="{493C308C-B8A6-401C-A144-EEF2609AAC59}"/>
    <dgm:cxn modelId="{79048954-CBB6-4364-9DFC-A70F1992233F}" type="presOf" srcId="{61214D5D-5A9A-4430-9E6C-01F0B743F4A8}" destId="{A2E0B273-CB52-4195-8DD4-5791B3982827}" srcOrd="0" destOrd="0" presId="urn:microsoft.com/office/officeart/2005/8/layout/hierarchy6"/>
    <dgm:cxn modelId="{9F722B99-DC13-45AF-B783-A80384243DD8}" type="presOf" srcId="{5619D40C-95CF-4F54-9D80-2530A2CF97CD}" destId="{AD86E5D8-14C0-4C2C-8142-AAAD23D5FAFC}" srcOrd="0" destOrd="0" presId="urn:microsoft.com/office/officeart/2005/8/layout/hierarchy6"/>
    <dgm:cxn modelId="{70C92F81-23FE-425B-9C70-251248C97D41}" type="presOf" srcId="{4A5A4F8C-D890-4AD5-9008-0C83F6DFE867}" destId="{50E91257-A63C-4CEC-944B-970AC3366201}" srcOrd="0" destOrd="0" presId="urn:microsoft.com/office/officeart/2005/8/layout/hierarchy6"/>
    <dgm:cxn modelId="{11EB7DC0-BB11-4504-82ED-80913D2D2FB8}" type="presParOf" srcId="{2CE07C90-7525-4435-A3F1-F9671E60C270}" destId="{020791E7-7658-4A28-BE84-081F54EEE991}" srcOrd="0" destOrd="0" presId="urn:microsoft.com/office/officeart/2005/8/layout/hierarchy6"/>
    <dgm:cxn modelId="{202B9672-35E1-4BE8-B4FC-D28F31FC7834}" type="presParOf" srcId="{020791E7-7658-4A28-BE84-081F54EEE991}" destId="{D7D500DB-6EF6-425D-913C-994CFA625932}" srcOrd="0" destOrd="0" presId="urn:microsoft.com/office/officeart/2005/8/layout/hierarchy6"/>
    <dgm:cxn modelId="{1E23204A-A8DD-4A2F-8D78-CEFB9D49A8EA}" type="presParOf" srcId="{D7D500DB-6EF6-425D-913C-994CFA625932}" destId="{1CBAC988-8F41-4BD9-A29A-A8918C6FC4DD}" srcOrd="0" destOrd="0" presId="urn:microsoft.com/office/officeart/2005/8/layout/hierarchy6"/>
    <dgm:cxn modelId="{2DDA5BA7-9D9E-44A0-84D8-6378498149C4}" type="presParOf" srcId="{1CBAC988-8F41-4BD9-A29A-A8918C6FC4DD}" destId="{0A75D153-E703-47FE-B09B-26D2B46901CF}" srcOrd="0" destOrd="0" presId="urn:microsoft.com/office/officeart/2005/8/layout/hierarchy6"/>
    <dgm:cxn modelId="{3F8FD142-356D-4088-85E9-BD1EA7612597}" type="presParOf" srcId="{1CBAC988-8F41-4BD9-A29A-A8918C6FC4DD}" destId="{53A2CFB1-1010-4997-B8AB-941F2543618E}" srcOrd="1" destOrd="0" presId="urn:microsoft.com/office/officeart/2005/8/layout/hierarchy6"/>
    <dgm:cxn modelId="{F6E0345F-A7AE-4189-9E8F-12DF6096494C}" type="presParOf" srcId="{53A2CFB1-1010-4997-B8AB-941F2543618E}" destId="{50E91257-A63C-4CEC-944B-970AC3366201}" srcOrd="0" destOrd="0" presId="urn:microsoft.com/office/officeart/2005/8/layout/hierarchy6"/>
    <dgm:cxn modelId="{92834EFE-6E06-456A-9E9D-4392B715528E}" type="presParOf" srcId="{53A2CFB1-1010-4997-B8AB-941F2543618E}" destId="{3A103D02-9755-47F0-9E37-16D5BBAFE45A}" srcOrd="1" destOrd="0" presId="urn:microsoft.com/office/officeart/2005/8/layout/hierarchy6"/>
    <dgm:cxn modelId="{58B4E506-502A-4F8C-92BF-76D0A65175F4}" type="presParOf" srcId="{3A103D02-9755-47F0-9E37-16D5BBAFE45A}" destId="{A2E0B273-CB52-4195-8DD4-5791B3982827}" srcOrd="0" destOrd="0" presId="urn:microsoft.com/office/officeart/2005/8/layout/hierarchy6"/>
    <dgm:cxn modelId="{D23264A3-268F-48F7-94E2-9E0B283E8789}" type="presParOf" srcId="{3A103D02-9755-47F0-9E37-16D5BBAFE45A}" destId="{80C444C2-338E-4E07-BAD6-152357EEDA20}" srcOrd="1" destOrd="0" presId="urn:microsoft.com/office/officeart/2005/8/layout/hierarchy6"/>
    <dgm:cxn modelId="{F6BF7C3C-E3AD-48C5-A03F-F0D40EAD6486}" type="presParOf" srcId="{53A2CFB1-1010-4997-B8AB-941F2543618E}" destId="{AD86E5D8-14C0-4C2C-8142-AAAD23D5FAFC}" srcOrd="2" destOrd="0" presId="urn:microsoft.com/office/officeart/2005/8/layout/hierarchy6"/>
    <dgm:cxn modelId="{3ED2A3B4-0B10-48EA-8122-8D7D62074FAD}" type="presParOf" srcId="{53A2CFB1-1010-4997-B8AB-941F2543618E}" destId="{0DCFA3AD-F06E-49E7-9FD0-A996ECCC67D2}" srcOrd="3" destOrd="0" presId="urn:microsoft.com/office/officeart/2005/8/layout/hierarchy6"/>
    <dgm:cxn modelId="{685BAD8F-B6E2-4677-93C4-6BB60B2043D5}" type="presParOf" srcId="{0DCFA3AD-F06E-49E7-9FD0-A996ECCC67D2}" destId="{4A9806B6-6B04-4FF8-8143-5CEC78447DF3}" srcOrd="0" destOrd="0" presId="urn:microsoft.com/office/officeart/2005/8/layout/hierarchy6"/>
    <dgm:cxn modelId="{9616461E-AA44-4440-9084-4B3562A5306A}" type="presParOf" srcId="{0DCFA3AD-F06E-49E7-9FD0-A996ECCC67D2}" destId="{1B905BCC-A985-4272-BC84-941244E018F9}" srcOrd="1" destOrd="0" presId="urn:microsoft.com/office/officeart/2005/8/layout/hierarchy6"/>
    <dgm:cxn modelId="{376A34FE-1039-4B99-BF87-92143A6FB441}" type="presParOf" srcId="{2CE07C90-7525-4435-A3F1-F9671E60C270}" destId="{5846C679-613D-4825-BC11-88A5489E3A6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2BD515-D48C-4ADD-80DB-68F5D962F4E6}" type="doc">
      <dgm:prSet loTypeId="urn:microsoft.com/office/officeart/2005/8/layout/hierarchy6" loCatId="hierarchy" qsTypeId="urn:microsoft.com/office/officeart/2005/8/quickstyle/3d2" qsCatId="3D" csTypeId="urn:microsoft.com/office/officeart/2005/8/colors/accent2_1" csCatId="accent2" phldr="1"/>
      <dgm:spPr/>
      <dgm:t>
        <a:bodyPr/>
        <a:lstStyle/>
        <a:p>
          <a:endParaRPr lang="es-MX"/>
        </a:p>
      </dgm:t>
    </dgm:pt>
    <dgm:pt modelId="{AECCC753-90A5-4A3D-937A-05840F55E1E9}">
      <dgm:prSet phldrT="[Texto]" custT="1"/>
      <dgm:spPr/>
      <dgm:t>
        <a:bodyPr/>
        <a:lstStyle/>
        <a:p>
          <a:r>
            <a:rPr lang="es-MX" sz="2000" b="1" dirty="0" smtClean="0">
              <a:latin typeface="Times New Roman" panose="02020603050405020304" pitchFamily="18" charset="0"/>
              <a:cs typeface="Times New Roman" panose="02020603050405020304" pitchFamily="18" charset="0"/>
            </a:rPr>
            <a:t>METODOLOGÍA</a:t>
          </a:r>
          <a:endParaRPr lang="es-MX" sz="2000" b="1" dirty="0">
            <a:latin typeface="Times New Roman" panose="02020603050405020304" pitchFamily="18" charset="0"/>
            <a:cs typeface="Times New Roman" panose="02020603050405020304" pitchFamily="18" charset="0"/>
          </a:endParaRPr>
        </a:p>
      </dgm:t>
    </dgm:pt>
    <dgm:pt modelId="{8F453EE5-D834-4032-9296-4F56C4AA4D9F}" type="parTrans" cxnId="{7162774C-927A-4D0E-A230-0CD1B04F40E6}">
      <dgm:prSet/>
      <dgm:spPr/>
      <dgm:t>
        <a:bodyPr/>
        <a:lstStyle/>
        <a:p>
          <a:endParaRPr lang="es-MX" sz="1800">
            <a:latin typeface="Times New Roman" panose="02020603050405020304" pitchFamily="18" charset="0"/>
            <a:cs typeface="Times New Roman" panose="02020603050405020304" pitchFamily="18" charset="0"/>
          </a:endParaRPr>
        </a:p>
      </dgm:t>
    </dgm:pt>
    <dgm:pt modelId="{493C308C-B8A6-401C-A144-EEF2609AAC59}" type="sibTrans" cxnId="{7162774C-927A-4D0E-A230-0CD1B04F40E6}">
      <dgm:prSet/>
      <dgm:spPr/>
      <dgm:t>
        <a:bodyPr/>
        <a:lstStyle/>
        <a:p>
          <a:endParaRPr lang="es-MX" sz="1800">
            <a:latin typeface="Times New Roman" panose="02020603050405020304" pitchFamily="18" charset="0"/>
            <a:cs typeface="Times New Roman" panose="02020603050405020304" pitchFamily="18" charset="0"/>
          </a:endParaRPr>
        </a:p>
      </dgm:t>
    </dgm:pt>
    <dgm:pt modelId="{61214D5D-5A9A-4430-9E6C-01F0B743F4A8}">
      <dgm:prSet phldrT="[Texto]" custT="1"/>
      <dgm:spPr/>
      <dgm:t>
        <a:bodyPr/>
        <a:lstStyle/>
        <a:p>
          <a:r>
            <a:rPr lang="es-MX" sz="1800" b="1" dirty="0" smtClean="0">
              <a:latin typeface="Times New Roman" panose="02020603050405020304" pitchFamily="18" charset="0"/>
              <a:cs typeface="Times New Roman" panose="02020603050405020304" pitchFamily="18" charset="0"/>
            </a:rPr>
            <a:t>Técnicas de investigación</a:t>
          </a:r>
          <a:endParaRPr lang="es-MX" sz="1800" b="1" dirty="0">
            <a:latin typeface="Times New Roman" panose="02020603050405020304" pitchFamily="18" charset="0"/>
            <a:cs typeface="Times New Roman" panose="02020603050405020304" pitchFamily="18" charset="0"/>
          </a:endParaRPr>
        </a:p>
      </dgm:t>
    </dgm:pt>
    <dgm:pt modelId="{4A5A4F8C-D890-4AD5-9008-0C83F6DFE867}" type="parTrans" cxnId="{16E61A59-04F3-4B81-AD4B-64A4E16B32A0}">
      <dgm:prSet/>
      <dgm:spPr/>
      <dgm:t>
        <a:bodyPr/>
        <a:lstStyle/>
        <a:p>
          <a:endParaRPr lang="es-MX" sz="1800">
            <a:latin typeface="Times New Roman" panose="02020603050405020304" pitchFamily="18" charset="0"/>
            <a:cs typeface="Times New Roman" panose="02020603050405020304" pitchFamily="18" charset="0"/>
          </a:endParaRPr>
        </a:p>
      </dgm:t>
    </dgm:pt>
    <dgm:pt modelId="{9E73F281-CDAE-43C3-AF43-4EE084BCDBB2}" type="sibTrans" cxnId="{16E61A59-04F3-4B81-AD4B-64A4E16B32A0}">
      <dgm:prSet/>
      <dgm:spPr/>
      <dgm:t>
        <a:bodyPr/>
        <a:lstStyle/>
        <a:p>
          <a:endParaRPr lang="es-MX" sz="1800">
            <a:latin typeface="Times New Roman" panose="02020603050405020304" pitchFamily="18" charset="0"/>
            <a:cs typeface="Times New Roman" panose="02020603050405020304" pitchFamily="18" charset="0"/>
          </a:endParaRPr>
        </a:p>
      </dgm:t>
    </dgm:pt>
    <dgm:pt modelId="{EED7DC12-2396-4AF1-80DE-F1703853C6A6}">
      <dgm:prSet phldrT="[Texto]" custT="1"/>
      <dgm:spPr/>
      <dgm:t>
        <a:bodyPr/>
        <a:lstStyle/>
        <a:p>
          <a:r>
            <a:rPr lang="es-MX" sz="1800" b="1" dirty="0" smtClean="0">
              <a:latin typeface="Times New Roman" panose="02020603050405020304" pitchFamily="18" charset="0"/>
              <a:cs typeface="Times New Roman" panose="02020603050405020304" pitchFamily="18" charset="0"/>
            </a:rPr>
            <a:t>Instrumentos de recolección de datos</a:t>
          </a:r>
          <a:endParaRPr lang="es-MX" sz="1800" b="1" dirty="0">
            <a:latin typeface="Times New Roman" panose="02020603050405020304" pitchFamily="18" charset="0"/>
            <a:cs typeface="Times New Roman" panose="02020603050405020304" pitchFamily="18" charset="0"/>
          </a:endParaRPr>
        </a:p>
      </dgm:t>
    </dgm:pt>
    <dgm:pt modelId="{5619D40C-95CF-4F54-9D80-2530A2CF97CD}" type="parTrans" cxnId="{2306A06F-06EC-433A-A49F-CFC7B63C7D4F}">
      <dgm:prSet/>
      <dgm:spPr/>
      <dgm:t>
        <a:bodyPr/>
        <a:lstStyle/>
        <a:p>
          <a:endParaRPr lang="es-MX" sz="1800">
            <a:latin typeface="Times New Roman" panose="02020603050405020304" pitchFamily="18" charset="0"/>
            <a:cs typeface="Times New Roman" panose="02020603050405020304" pitchFamily="18" charset="0"/>
          </a:endParaRPr>
        </a:p>
      </dgm:t>
    </dgm:pt>
    <dgm:pt modelId="{B495E487-C139-4366-BCFD-AD5961048846}" type="sibTrans" cxnId="{2306A06F-06EC-433A-A49F-CFC7B63C7D4F}">
      <dgm:prSet/>
      <dgm:spPr/>
      <dgm:t>
        <a:bodyPr/>
        <a:lstStyle/>
        <a:p>
          <a:endParaRPr lang="es-MX" sz="1800">
            <a:latin typeface="Times New Roman" panose="02020603050405020304" pitchFamily="18" charset="0"/>
            <a:cs typeface="Times New Roman" panose="02020603050405020304" pitchFamily="18" charset="0"/>
          </a:endParaRPr>
        </a:p>
      </dgm:t>
    </dgm:pt>
    <dgm:pt modelId="{30151712-DF46-4198-ADFA-7935F83652D9}">
      <dgm:prSet custT="1"/>
      <dgm:spPr/>
      <dgm:t>
        <a:bodyPr/>
        <a:lstStyle/>
        <a:p>
          <a:r>
            <a:rPr lang="es-MX" sz="1800" b="1" dirty="0" smtClean="0">
              <a:latin typeface="Times New Roman" panose="02020603050405020304" pitchFamily="18" charset="0"/>
              <a:cs typeface="Times New Roman" panose="02020603050405020304" pitchFamily="18" charset="0"/>
            </a:rPr>
            <a:t>Población y muestra</a:t>
          </a:r>
          <a:endParaRPr lang="es-MX" sz="1800" b="1" dirty="0">
            <a:latin typeface="Times New Roman" panose="02020603050405020304" pitchFamily="18" charset="0"/>
            <a:cs typeface="Times New Roman" panose="02020603050405020304" pitchFamily="18" charset="0"/>
          </a:endParaRPr>
        </a:p>
      </dgm:t>
    </dgm:pt>
    <dgm:pt modelId="{D95D3E3E-9900-4F6E-8E32-C3197656B45C}" type="parTrans" cxnId="{C5DB21AE-6682-4E75-BCF4-989C1FC830CA}">
      <dgm:prSet/>
      <dgm:spPr/>
      <dgm:t>
        <a:bodyPr/>
        <a:lstStyle/>
        <a:p>
          <a:endParaRPr lang="es-MX"/>
        </a:p>
      </dgm:t>
    </dgm:pt>
    <dgm:pt modelId="{E382844F-7019-44D9-86A9-048A6C5FEC00}" type="sibTrans" cxnId="{C5DB21AE-6682-4E75-BCF4-989C1FC830CA}">
      <dgm:prSet/>
      <dgm:spPr/>
      <dgm:t>
        <a:bodyPr/>
        <a:lstStyle/>
        <a:p>
          <a:endParaRPr lang="es-MX"/>
        </a:p>
      </dgm:t>
    </dgm:pt>
    <dgm:pt modelId="{76486A3C-C4B1-4769-B488-C5A4B639A26B}" type="pres">
      <dgm:prSet presAssocID="{642BD515-D48C-4ADD-80DB-68F5D962F4E6}" presName="mainComposite" presStyleCnt="0">
        <dgm:presLayoutVars>
          <dgm:chPref val="1"/>
          <dgm:dir/>
          <dgm:animOne val="branch"/>
          <dgm:animLvl val="lvl"/>
          <dgm:resizeHandles val="exact"/>
        </dgm:presLayoutVars>
      </dgm:prSet>
      <dgm:spPr/>
      <dgm:t>
        <a:bodyPr/>
        <a:lstStyle/>
        <a:p>
          <a:endParaRPr lang="es-MX"/>
        </a:p>
      </dgm:t>
    </dgm:pt>
    <dgm:pt modelId="{E4B02674-DD8A-432C-86A3-1817999BCEA2}" type="pres">
      <dgm:prSet presAssocID="{642BD515-D48C-4ADD-80DB-68F5D962F4E6}" presName="hierFlow" presStyleCnt="0"/>
      <dgm:spPr/>
      <dgm:t>
        <a:bodyPr/>
        <a:lstStyle/>
        <a:p>
          <a:endParaRPr lang="es-MX"/>
        </a:p>
      </dgm:t>
    </dgm:pt>
    <dgm:pt modelId="{F1E29D30-6F05-4A84-B978-6703FE88BA00}" type="pres">
      <dgm:prSet presAssocID="{642BD515-D48C-4ADD-80DB-68F5D962F4E6}" presName="hierChild1" presStyleCnt="0">
        <dgm:presLayoutVars>
          <dgm:chPref val="1"/>
          <dgm:animOne val="branch"/>
          <dgm:animLvl val="lvl"/>
        </dgm:presLayoutVars>
      </dgm:prSet>
      <dgm:spPr/>
      <dgm:t>
        <a:bodyPr/>
        <a:lstStyle/>
        <a:p>
          <a:endParaRPr lang="es-MX"/>
        </a:p>
      </dgm:t>
    </dgm:pt>
    <dgm:pt modelId="{8F929826-D735-4CCB-8FF7-B6EDAF2B6C5C}" type="pres">
      <dgm:prSet presAssocID="{AECCC753-90A5-4A3D-937A-05840F55E1E9}" presName="Name14" presStyleCnt="0"/>
      <dgm:spPr/>
      <dgm:t>
        <a:bodyPr/>
        <a:lstStyle/>
        <a:p>
          <a:endParaRPr lang="es-MX"/>
        </a:p>
      </dgm:t>
    </dgm:pt>
    <dgm:pt modelId="{4E830BF7-3BF7-4785-8DB4-A6D33D49F6B8}" type="pres">
      <dgm:prSet presAssocID="{AECCC753-90A5-4A3D-937A-05840F55E1E9}" presName="level1Shape" presStyleLbl="node0" presStyleIdx="0" presStyleCnt="1" custScaleX="143655" custScaleY="36723" custLinFactNeighborX="-4076">
        <dgm:presLayoutVars>
          <dgm:chPref val="3"/>
        </dgm:presLayoutVars>
      </dgm:prSet>
      <dgm:spPr/>
      <dgm:t>
        <a:bodyPr/>
        <a:lstStyle/>
        <a:p>
          <a:endParaRPr lang="es-MX"/>
        </a:p>
      </dgm:t>
    </dgm:pt>
    <dgm:pt modelId="{142A8BA6-560A-45FD-809A-4E40B1ED503C}" type="pres">
      <dgm:prSet presAssocID="{AECCC753-90A5-4A3D-937A-05840F55E1E9}" presName="hierChild2" presStyleCnt="0"/>
      <dgm:spPr/>
      <dgm:t>
        <a:bodyPr/>
        <a:lstStyle/>
        <a:p>
          <a:endParaRPr lang="es-MX"/>
        </a:p>
      </dgm:t>
    </dgm:pt>
    <dgm:pt modelId="{FD4F4F2B-3590-470A-9794-4069984E901B}" type="pres">
      <dgm:prSet presAssocID="{4A5A4F8C-D890-4AD5-9008-0C83F6DFE867}" presName="Name19" presStyleLbl="parChTrans1D2" presStyleIdx="0" presStyleCnt="3"/>
      <dgm:spPr/>
      <dgm:t>
        <a:bodyPr/>
        <a:lstStyle/>
        <a:p>
          <a:endParaRPr lang="es-MX"/>
        </a:p>
      </dgm:t>
    </dgm:pt>
    <dgm:pt modelId="{7375B1B2-E123-45D2-AB02-FDC06E35D012}" type="pres">
      <dgm:prSet presAssocID="{61214D5D-5A9A-4430-9E6C-01F0B743F4A8}" presName="Name21" presStyleCnt="0"/>
      <dgm:spPr/>
      <dgm:t>
        <a:bodyPr/>
        <a:lstStyle/>
        <a:p>
          <a:endParaRPr lang="es-MX"/>
        </a:p>
      </dgm:t>
    </dgm:pt>
    <dgm:pt modelId="{75BA555D-3A59-4AE6-932D-F14A27ECB838}" type="pres">
      <dgm:prSet presAssocID="{61214D5D-5A9A-4430-9E6C-01F0B743F4A8}" presName="level2Shape" presStyleLbl="node2" presStyleIdx="0" presStyleCnt="3" custScaleX="133934" custScaleY="56169"/>
      <dgm:spPr/>
      <dgm:t>
        <a:bodyPr/>
        <a:lstStyle/>
        <a:p>
          <a:endParaRPr lang="es-MX"/>
        </a:p>
      </dgm:t>
    </dgm:pt>
    <dgm:pt modelId="{A09360AB-823D-4CB4-B981-F90310DC7083}" type="pres">
      <dgm:prSet presAssocID="{61214D5D-5A9A-4430-9E6C-01F0B743F4A8}" presName="hierChild3" presStyleCnt="0"/>
      <dgm:spPr/>
      <dgm:t>
        <a:bodyPr/>
        <a:lstStyle/>
        <a:p>
          <a:endParaRPr lang="es-MX"/>
        </a:p>
      </dgm:t>
    </dgm:pt>
    <dgm:pt modelId="{D174743F-D814-433B-B9A1-D8FFE03BEB3B}" type="pres">
      <dgm:prSet presAssocID="{5619D40C-95CF-4F54-9D80-2530A2CF97CD}" presName="Name19" presStyleLbl="parChTrans1D2" presStyleIdx="1" presStyleCnt="3"/>
      <dgm:spPr/>
      <dgm:t>
        <a:bodyPr/>
        <a:lstStyle/>
        <a:p>
          <a:endParaRPr lang="es-MX"/>
        </a:p>
      </dgm:t>
    </dgm:pt>
    <dgm:pt modelId="{76C7A084-5BA3-4688-970A-4C2EDEAC395C}" type="pres">
      <dgm:prSet presAssocID="{EED7DC12-2396-4AF1-80DE-F1703853C6A6}" presName="Name21" presStyleCnt="0"/>
      <dgm:spPr/>
      <dgm:t>
        <a:bodyPr/>
        <a:lstStyle/>
        <a:p>
          <a:endParaRPr lang="es-MX"/>
        </a:p>
      </dgm:t>
    </dgm:pt>
    <dgm:pt modelId="{DE6AF40F-A968-4A33-8501-D16B1B562B6E}" type="pres">
      <dgm:prSet presAssocID="{EED7DC12-2396-4AF1-80DE-F1703853C6A6}" presName="level2Shape" presStyleLbl="node2" presStyleIdx="1" presStyleCnt="3" custScaleY="66109"/>
      <dgm:spPr/>
      <dgm:t>
        <a:bodyPr/>
        <a:lstStyle/>
        <a:p>
          <a:endParaRPr lang="es-MX"/>
        </a:p>
      </dgm:t>
    </dgm:pt>
    <dgm:pt modelId="{243215BF-A101-4261-B2F2-434E285337BA}" type="pres">
      <dgm:prSet presAssocID="{EED7DC12-2396-4AF1-80DE-F1703853C6A6}" presName="hierChild3" presStyleCnt="0"/>
      <dgm:spPr/>
      <dgm:t>
        <a:bodyPr/>
        <a:lstStyle/>
        <a:p>
          <a:endParaRPr lang="es-MX"/>
        </a:p>
      </dgm:t>
    </dgm:pt>
    <dgm:pt modelId="{5ACEC2DB-9F61-4AB6-8F6A-F2C39660B68D}" type="pres">
      <dgm:prSet presAssocID="{D95D3E3E-9900-4F6E-8E32-C3197656B45C}" presName="Name19" presStyleLbl="parChTrans1D2" presStyleIdx="2" presStyleCnt="3"/>
      <dgm:spPr/>
      <dgm:t>
        <a:bodyPr/>
        <a:lstStyle/>
        <a:p>
          <a:endParaRPr lang="es-MX"/>
        </a:p>
      </dgm:t>
    </dgm:pt>
    <dgm:pt modelId="{07E18394-8233-4AAC-975A-36489716A42C}" type="pres">
      <dgm:prSet presAssocID="{30151712-DF46-4198-ADFA-7935F83652D9}" presName="Name21" presStyleCnt="0"/>
      <dgm:spPr/>
      <dgm:t>
        <a:bodyPr/>
        <a:lstStyle/>
        <a:p>
          <a:endParaRPr lang="es-MX"/>
        </a:p>
      </dgm:t>
    </dgm:pt>
    <dgm:pt modelId="{14F2BB77-A58D-41D9-B385-0835804588E9}" type="pres">
      <dgm:prSet presAssocID="{30151712-DF46-4198-ADFA-7935F83652D9}" presName="level2Shape" presStyleLbl="node2" presStyleIdx="2" presStyleCnt="3" custScaleX="109585" custScaleY="36094"/>
      <dgm:spPr/>
      <dgm:t>
        <a:bodyPr/>
        <a:lstStyle/>
        <a:p>
          <a:endParaRPr lang="es-MX"/>
        </a:p>
      </dgm:t>
    </dgm:pt>
    <dgm:pt modelId="{55E06D01-668E-4A94-9ACE-4E7DEED88BAA}" type="pres">
      <dgm:prSet presAssocID="{30151712-DF46-4198-ADFA-7935F83652D9}" presName="hierChild3" presStyleCnt="0"/>
      <dgm:spPr/>
      <dgm:t>
        <a:bodyPr/>
        <a:lstStyle/>
        <a:p>
          <a:endParaRPr lang="es-MX"/>
        </a:p>
      </dgm:t>
    </dgm:pt>
    <dgm:pt modelId="{0C61486D-C8CD-47C7-9234-C9A05B00CC08}" type="pres">
      <dgm:prSet presAssocID="{642BD515-D48C-4ADD-80DB-68F5D962F4E6}" presName="bgShapesFlow" presStyleCnt="0"/>
      <dgm:spPr/>
      <dgm:t>
        <a:bodyPr/>
        <a:lstStyle/>
        <a:p>
          <a:endParaRPr lang="es-MX"/>
        </a:p>
      </dgm:t>
    </dgm:pt>
  </dgm:ptLst>
  <dgm:cxnLst>
    <dgm:cxn modelId="{E94BEC12-C657-4D08-855F-70B29B48622D}" type="presOf" srcId="{30151712-DF46-4198-ADFA-7935F83652D9}" destId="{14F2BB77-A58D-41D9-B385-0835804588E9}" srcOrd="0" destOrd="0" presId="urn:microsoft.com/office/officeart/2005/8/layout/hierarchy6"/>
    <dgm:cxn modelId="{82BF72C1-28A4-4582-8F84-35127F8556E3}" type="presOf" srcId="{61214D5D-5A9A-4430-9E6C-01F0B743F4A8}" destId="{75BA555D-3A59-4AE6-932D-F14A27ECB838}" srcOrd="0" destOrd="0" presId="urn:microsoft.com/office/officeart/2005/8/layout/hierarchy6"/>
    <dgm:cxn modelId="{94D399E4-CD6F-4B46-BEEB-EBAEF0EDF2F0}" type="presOf" srcId="{EED7DC12-2396-4AF1-80DE-F1703853C6A6}" destId="{DE6AF40F-A968-4A33-8501-D16B1B562B6E}" srcOrd="0" destOrd="0" presId="urn:microsoft.com/office/officeart/2005/8/layout/hierarchy6"/>
    <dgm:cxn modelId="{16E61A59-04F3-4B81-AD4B-64A4E16B32A0}" srcId="{AECCC753-90A5-4A3D-937A-05840F55E1E9}" destId="{61214D5D-5A9A-4430-9E6C-01F0B743F4A8}" srcOrd="0" destOrd="0" parTransId="{4A5A4F8C-D890-4AD5-9008-0C83F6DFE867}" sibTransId="{9E73F281-CDAE-43C3-AF43-4EE084BCDBB2}"/>
    <dgm:cxn modelId="{2C1324BD-0CC5-429E-B5D9-9ACD63820C29}" type="presOf" srcId="{642BD515-D48C-4ADD-80DB-68F5D962F4E6}" destId="{76486A3C-C4B1-4769-B488-C5A4B639A26B}" srcOrd="0" destOrd="0" presId="urn:microsoft.com/office/officeart/2005/8/layout/hierarchy6"/>
    <dgm:cxn modelId="{2306A06F-06EC-433A-A49F-CFC7B63C7D4F}" srcId="{AECCC753-90A5-4A3D-937A-05840F55E1E9}" destId="{EED7DC12-2396-4AF1-80DE-F1703853C6A6}" srcOrd="1" destOrd="0" parTransId="{5619D40C-95CF-4F54-9D80-2530A2CF97CD}" sibTransId="{B495E487-C139-4366-BCFD-AD5961048846}"/>
    <dgm:cxn modelId="{C5DB21AE-6682-4E75-BCF4-989C1FC830CA}" srcId="{AECCC753-90A5-4A3D-937A-05840F55E1E9}" destId="{30151712-DF46-4198-ADFA-7935F83652D9}" srcOrd="2" destOrd="0" parTransId="{D95D3E3E-9900-4F6E-8E32-C3197656B45C}" sibTransId="{E382844F-7019-44D9-86A9-048A6C5FEC00}"/>
    <dgm:cxn modelId="{7162774C-927A-4D0E-A230-0CD1B04F40E6}" srcId="{642BD515-D48C-4ADD-80DB-68F5D962F4E6}" destId="{AECCC753-90A5-4A3D-937A-05840F55E1E9}" srcOrd="0" destOrd="0" parTransId="{8F453EE5-D834-4032-9296-4F56C4AA4D9F}" sibTransId="{493C308C-B8A6-401C-A144-EEF2609AAC59}"/>
    <dgm:cxn modelId="{89968F73-4B00-4DF3-9FA1-EC8872F6FD1A}" type="presOf" srcId="{D95D3E3E-9900-4F6E-8E32-C3197656B45C}" destId="{5ACEC2DB-9F61-4AB6-8F6A-F2C39660B68D}" srcOrd="0" destOrd="0" presId="urn:microsoft.com/office/officeart/2005/8/layout/hierarchy6"/>
    <dgm:cxn modelId="{327C6F60-63A7-4960-AAC5-1BA3DE3109C1}" type="presOf" srcId="{5619D40C-95CF-4F54-9D80-2530A2CF97CD}" destId="{D174743F-D814-433B-B9A1-D8FFE03BEB3B}" srcOrd="0" destOrd="0" presId="urn:microsoft.com/office/officeart/2005/8/layout/hierarchy6"/>
    <dgm:cxn modelId="{2F9EBB20-9D41-4785-959F-96ED27F0FE13}" type="presOf" srcId="{4A5A4F8C-D890-4AD5-9008-0C83F6DFE867}" destId="{FD4F4F2B-3590-470A-9794-4069984E901B}" srcOrd="0" destOrd="0" presId="urn:microsoft.com/office/officeart/2005/8/layout/hierarchy6"/>
    <dgm:cxn modelId="{F529FAF2-4021-4708-A3E8-084A75F87815}" type="presOf" srcId="{AECCC753-90A5-4A3D-937A-05840F55E1E9}" destId="{4E830BF7-3BF7-4785-8DB4-A6D33D49F6B8}" srcOrd="0" destOrd="0" presId="urn:microsoft.com/office/officeart/2005/8/layout/hierarchy6"/>
    <dgm:cxn modelId="{8776009F-4D08-4199-9760-CA6A330BD7DE}" type="presParOf" srcId="{76486A3C-C4B1-4769-B488-C5A4B639A26B}" destId="{E4B02674-DD8A-432C-86A3-1817999BCEA2}" srcOrd="0" destOrd="0" presId="urn:microsoft.com/office/officeart/2005/8/layout/hierarchy6"/>
    <dgm:cxn modelId="{BAB286AF-8CDF-408E-AC81-79F7D077DD7A}" type="presParOf" srcId="{E4B02674-DD8A-432C-86A3-1817999BCEA2}" destId="{F1E29D30-6F05-4A84-B978-6703FE88BA00}" srcOrd="0" destOrd="0" presId="urn:microsoft.com/office/officeart/2005/8/layout/hierarchy6"/>
    <dgm:cxn modelId="{2FD0A037-F428-4DDF-B07A-7F872F38031D}" type="presParOf" srcId="{F1E29D30-6F05-4A84-B978-6703FE88BA00}" destId="{8F929826-D735-4CCB-8FF7-B6EDAF2B6C5C}" srcOrd="0" destOrd="0" presId="urn:microsoft.com/office/officeart/2005/8/layout/hierarchy6"/>
    <dgm:cxn modelId="{4029C732-7098-4652-AA63-5FEA17703DBC}" type="presParOf" srcId="{8F929826-D735-4CCB-8FF7-B6EDAF2B6C5C}" destId="{4E830BF7-3BF7-4785-8DB4-A6D33D49F6B8}" srcOrd="0" destOrd="0" presId="urn:microsoft.com/office/officeart/2005/8/layout/hierarchy6"/>
    <dgm:cxn modelId="{BA3B2FCD-A419-4736-B8E6-6F7032690C54}" type="presParOf" srcId="{8F929826-D735-4CCB-8FF7-B6EDAF2B6C5C}" destId="{142A8BA6-560A-45FD-809A-4E40B1ED503C}" srcOrd="1" destOrd="0" presId="urn:microsoft.com/office/officeart/2005/8/layout/hierarchy6"/>
    <dgm:cxn modelId="{2BD365BE-6CE5-48F6-92E6-1E20594CFB79}" type="presParOf" srcId="{142A8BA6-560A-45FD-809A-4E40B1ED503C}" destId="{FD4F4F2B-3590-470A-9794-4069984E901B}" srcOrd="0" destOrd="0" presId="urn:microsoft.com/office/officeart/2005/8/layout/hierarchy6"/>
    <dgm:cxn modelId="{B6741680-2EA1-4F06-831E-02F75C4E3718}" type="presParOf" srcId="{142A8BA6-560A-45FD-809A-4E40B1ED503C}" destId="{7375B1B2-E123-45D2-AB02-FDC06E35D012}" srcOrd="1" destOrd="0" presId="urn:microsoft.com/office/officeart/2005/8/layout/hierarchy6"/>
    <dgm:cxn modelId="{086A4C97-ADCC-4CE9-85F8-95BF19D276A7}" type="presParOf" srcId="{7375B1B2-E123-45D2-AB02-FDC06E35D012}" destId="{75BA555D-3A59-4AE6-932D-F14A27ECB838}" srcOrd="0" destOrd="0" presId="urn:microsoft.com/office/officeart/2005/8/layout/hierarchy6"/>
    <dgm:cxn modelId="{F773776D-CA28-4DFB-A677-6ACA40F44B85}" type="presParOf" srcId="{7375B1B2-E123-45D2-AB02-FDC06E35D012}" destId="{A09360AB-823D-4CB4-B981-F90310DC7083}" srcOrd="1" destOrd="0" presId="urn:microsoft.com/office/officeart/2005/8/layout/hierarchy6"/>
    <dgm:cxn modelId="{FADF0EAE-8325-4659-B263-A1FF514CAEE4}" type="presParOf" srcId="{142A8BA6-560A-45FD-809A-4E40B1ED503C}" destId="{D174743F-D814-433B-B9A1-D8FFE03BEB3B}" srcOrd="2" destOrd="0" presId="urn:microsoft.com/office/officeart/2005/8/layout/hierarchy6"/>
    <dgm:cxn modelId="{07BAA206-1944-4C5E-809F-0E40CF454F18}" type="presParOf" srcId="{142A8BA6-560A-45FD-809A-4E40B1ED503C}" destId="{76C7A084-5BA3-4688-970A-4C2EDEAC395C}" srcOrd="3" destOrd="0" presId="urn:microsoft.com/office/officeart/2005/8/layout/hierarchy6"/>
    <dgm:cxn modelId="{2ED0B2D8-FD8B-4A02-A71E-E8129695430F}" type="presParOf" srcId="{76C7A084-5BA3-4688-970A-4C2EDEAC395C}" destId="{DE6AF40F-A968-4A33-8501-D16B1B562B6E}" srcOrd="0" destOrd="0" presId="urn:microsoft.com/office/officeart/2005/8/layout/hierarchy6"/>
    <dgm:cxn modelId="{F21EC089-756D-4BF9-A002-07EE2E5C9A8B}" type="presParOf" srcId="{76C7A084-5BA3-4688-970A-4C2EDEAC395C}" destId="{243215BF-A101-4261-B2F2-434E285337BA}" srcOrd="1" destOrd="0" presId="urn:microsoft.com/office/officeart/2005/8/layout/hierarchy6"/>
    <dgm:cxn modelId="{FCB8E37F-6EE9-40F1-882A-445B56BEB062}" type="presParOf" srcId="{142A8BA6-560A-45FD-809A-4E40B1ED503C}" destId="{5ACEC2DB-9F61-4AB6-8F6A-F2C39660B68D}" srcOrd="4" destOrd="0" presId="urn:microsoft.com/office/officeart/2005/8/layout/hierarchy6"/>
    <dgm:cxn modelId="{E88E73AB-4618-438F-850E-D693E3AC171B}" type="presParOf" srcId="{142A8BA6-560A-45FD-809A-4E40B1ED503C}" destId="{07E18394-8233-4AAC-975A-36489716A42C}" srcOrd="5" destOrd="0" presId="urn:microsoft.com/office/officeart/2005/8/layout/hierarchy6"/>
    <dgm:cxn modelId="{3158ADD0-0613-4C16-8222-AB930629E84C}" type="presParOf" srcId="{07E18394-8233-4AAC-975A-36489716A42C}" destId="{14F2BB77-A58D-41D9-B385-0835804588E9}" srcOrd="0" destOrd="0" presId="urn:microsoft.com/office/officeart/2005/8/layout/hierarchy6"/>
    <dgm:cxn modelId="{FDAB088B-4775-41BE-9A8C-5A0020397384}" type="presParOf" srcId="{07E18394-8233-4AAC-975A-36489716A42C}" destId="{55E06D01-668E-4A94-9ACE-4E7DEED88BAA}" srcOrd="1" destOrd="0" presId="urn:microsoft.com/office/officeart/2005/8/layout/hierarchy6"/>
    <dgm:cxn modelId="{C1A0F58C-D8BD-4538-B8BC-BB1C467E7BFB}" type="presParOf" srcId="{76486A3C-C4B1-4769-B488-C5A4B639A26B}" destId="{0C61486D-C8CD-47C7-9234-C9A05B00CC08}" srcOrd="1" destOrd="0" presId="urn:microsoft.com/office/officeart/2005/8/layout/hierarchy6"/>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B8932A-62C0-4F00-AD76-7C78E63397B5}" type="doc">
      <dgm:prSet loTypeId="urn:microsoft.com/office/officeart/2008/layout/LinedList" loCatId="list" qsTypeId="urn:microsoft.com/office/officeart/2005/8/quickstyle/3d1" qsCatId="3D" csTypeId="urn:microsoft.com/office/officeart/2005/8/colors/colorful1" csCatId="colorful" phldr="1"/>
      <dgm:spPr/>
      <dgm:t>
        <a:bodyPr/>
        <a:lstStyle/>
        <a:p>
          <a:endParaRPr lang="es-MX"/>
        </a:p>
      </dgm:t>
    </dgm:pt>
    <dgm:pt modelId="{5B5E3593-4E3B-4882-BDC7-2793BA756DDE}">
      <dgm:prSet phldrT="[Texto]" custT="1"/>
      <dgm:spPr/>
      <dgm:t>
        <a:bodyPr/>
        <a:lstStyle/>
        <a:p>
          <a:endParaRPr lang="es-MX" sz="1800" dirty="0" smtClean="0">
            <a:latin typeface="Times New Roman" panose="02020603050405020304" pitchFamily="18" charset="0"/>
            <a:cs typeface="Times New Roman" panose="02020603050405020304" pitchFamily="18" charset="0"/>
          </a:endParaRPr>
        </a:p>
        <a:p>
          <a:r>
            <a:rPr lang="es-MX" sz="1800" b="1" dirty="0" smtClean="0">
              <a:latin typeface="Times New Roman" panose="02020603050405020304" pitchFamily="18" charset="0"/>
              <a:cs typeface="Times New Roman" panose="02020603050405020304" pitchFamily="18" charset="0"/>
            </a:rPr>
            <a:t>RECOLECCIÓN </a:t>
          </a:r>
        </a:p>
        <a:p>
          <a:r>
            <a:rPr lang="es-MX" sz="1800" b="1" dirty="0" smtClean="0">
              <a:latin typeface="Times New Roman" panose="02020603050405020304" pitchFamily="18" charset="0"/>
              <a:cs typeface="Times New Roman" panose="02020603050405020304" pitchFamily="18" charset="0"/>
            </a:rPr>
            <a:t>DE DATOS  </a:t>
          </a:r>
          <a:endParaRPr lang="es-MX" sz="1800" b="1" dirty="0">
            <a:latin typeface="Times New Roman" panose="02020603050405020304" pitchFamily="18" charset="0"/>
            <a:cs typeface="Times New Roman" panose="02020603050405020304" pitchFamily="18" charset="0"/>
          </a:endParaRPr>
        </a:p>
      </dgm:t>
    </dgm:pt>
    <dgm:pt modelId="{0A0DFE88-3367-4983-9E1B-8B19B7B02CD8}" type="parTrans" cxnId="{8246F339-7EE1-4522-A15D-A09FC8AF2E1E}">
      <dgm:prSet/>
      <dgm:spPr/>
      <dgm:t>
        <a:bodyPr/>
        <a:lstStyle/>
        <a:p>
          <a:endParaRPr lang="es-MX"/>
        </a:p>
      </dgm:t>
    </dgm:pt>
    <dgm:pt modelId="{F6AED1AC-C851-4AB0-ADD7-A4A7DDE5C38A}" type="sibTrans" cxnId="{8246F339-7EE1-4522-A15D-A09FC8AF2E1E}">
      <dgm:prSet/>
      <dgm:spPr/>
      <dgm:t>
        <a:bodyPr/>
        <a:lstStyle/>
        <a:p>
          <a:endParaRPr lang="es-MX"/>
        </a:p>
      </dgm:t>
    </dgm:pt>
    <dgm:pt modelId="{6017893E-54A8-48BF-9394-9D6BB5632EF6}">
      <dgm:prSet phldrT="[Texto]" custT="1"/>
      <dgm:spPr/>
      <dgm:t>
        <a:bodyPr/>
        <a:lstStyle/>
        <a:p>
          <a:r>
            <a:rPr lang="es-MX" sz="1800" b="1" dirty="0" smtClean="0">
              <a:latin typeface="Times New Roman" panose="02020603050405020304" pitchFamily="18" charset="0"/>
              <a:cs typeface="Times New Roman" panose="02020603050405020304" pitchFamily="18" charset="0"/>
            </a:rPr>
            <a:t>Pre- test </a:t>
          </a:r>
        </a:p>
        <a:p>
          <a:endParaRPr lang="es-MX" sz="1800" b="1" dirty="0" smtClean="0">
            <a:latin typeface="Times New Roman" panose="02020603050405020304" pitchFamily="18" charset="0"/>
            <a:cs typeface="Times New Roman" panose="02020603050405020304" pitchFamily="18" charset="0"/>
          </a:endParaRPr>
        </a:p>
        <a:p>
          <a:r>
            <a:rPr lang="es-MX" sz="1800" b="0" dirty="0" smtClean="0">
              <a:latin typeface="Times New Roman" panose="02020603050405020304" pitchFamily="18" charset="0"/>
              <a:cs typeface="Times New Roman" panose="02020603050405020304" pitchFamily="18" charset="0"/>
            </a:rPr>
            <a:t>Identificar el  nivel de dominio de la producción oral del idioma inglés.</a:t>
          </a:r>
          <a:endParaRPr lang="es-MX" sz="1800" b="0" dirty="0">
            <a:latin typeface="Times New Roman" panose="02020603050405020304" pitchFamily="18" charset="0"/>
            <a:cs typeface="Times New Roman" panose="02020603050405020304" pitchFamily="18" charset="0"/>
          </a:endParaRPr>
        </a:p>
      </dgm:t>
    </dgm:pt>
    <dgm:pt modelId="{2580F18F-B80F-4713-B151-5BD12DF533F1}" type="parTrans" cxnId="{AF7C5F9A-7E34-45F5-9EC9-F78F53F33A14}">
      <dgm:prSet/>
      <dgm:spPr/>
      <dgm:t>
        <a:bodyPr/>
        <a:lstStyle/>
        <a:p>
          <a:endParaRPr lang="es-MX"/>
        </a:p>
      </dgm:t>
    </dgm:pt>
    <dgm:pt modelId="{3FA4EE11-AA1A-436C-B7C3-BC75C6EA8233}" type="sibTrans" cxnId="{AF7C5F9A-7E34-45F5-9EC9-F78F53F33A14}">
      <dgm:prSet/>
      <dgm:spPr/>
      <dgm:t>
        <a:bodyPr/>
        <a:lstStyle/>
        <a:p>
          <a:endParaRPr lang="es-MX"/>
        </a:p>
      </dgm:t>
    </dgm:pt>
    <dgm:pt modelId="{1CC3DA90-0A51-4EC4-B6AC-B7E9534759D6}">
      <dgm:prSet phldrT="[Texto]" custT="1"/>
      <dgm:spPr/>
      <dgm:t>
        <a:bodyPr/>
        <a:lstStyle/>
        <a:p>
          <a:pPr algn="l"/>
          <a:r>
            <a:rPr lang="es-MX" sz="1800" b="1" dirty="0" smtClean="0">
              <a:latin typeface="Times New Roman" panose="02020603050405020304" pitchFamily="18" charset="0"/>
              <a:cs typeface="Times New Roman" panose="02020603050405020304" pitchFamily="18" charset="0"/>
            </a:rPr>
            <a:t>Desarrollo del curso</a:t>
          </a:r>
        </a:p>
        <a:p>
          <a:pPr algn="l"/>
          <a:endParaRPr lang="es-MX" sz="1800" b="1" dirty="0" smtClean="0">
            <a:latin typeface="Times New Roman" panose="02020603050405020304" pitchFamily="18" charset="0"/>
            <a:cs typeface="Times New Roman" panose="02020603050405020304" pitchFamily="18" charset="0"/>
          </a:endParaRPr>
        </a:p>
        <a:p>
          <a:pPr algn="just"/>
          <a:r>
            <a:rPr lang="es-MX" sz="1800" b="0" dirty="0" smtClean="0">
              <a:latin typeface="Times New Roman" panose="02020603050405020304" pitchFamily="18" charset="0"/>
              <a:cs typeface="Times New Roman" panose="02020603050405020304" pitchFamily="18" charset="0"/>
            </a:rPr>
            <a:t>Aplicar el enfoque por tareas como estrategia metodológica para mejorar la producción oral del idioma inglés. </a:t>
          </a:r>
          <a:endParaRPr lang="es-MX" sz="1800" b="0" dirty="0">
            <a:latin typeface="Times New Roman" panose="02020603050405020304" pitchFamily="18" charset="0"/>
            <a:cs typeface="Times New Roman" panose="02020603050405020304" pitchFamily="18" charset="0"/>
          </a:endParaRPr>
        </a:p>
      </dgm:t>
    </dgm:pt>
    <dgm:pt modelId="{FA662FD1-40A7-4B0A-A73F-9BB157A40BBB}" type="parTrans" cxnId="{A3322D08-9CD9-4EC8-A4A1-685BED80D522}">
      <dgm:prSet/>
      <dgm:spPr/>
      <dgm:t>
        <a:bodyPr/>
        <a:lstStyle/>
        <a:p>
          <a:endParaRPr lang="es-MX"/>
        </a:p>
      </dgm:t>
    </dgm:pt>
    <dgm:pt modelId="{F7F15DC9-F916-48DC-BBD6-629BEB0FCBAB}" type="sibTrans" cxnId="{A3322D08-9CD9-4EC8-A4A1-685BED80D522}">
      <dgm:prSet/>
      <dgm:spPr/>
      <dgm:t>
        <a:bodyPr/>
        <a:lstStyle/>
        <a:p>
          <a:endParaRPr lang="es-MX"/>
        </a:p>
      </dgm:t>
    </dgm:pt>
    <dgm:pt modelId="{1520E128-F843-44BB-B248-86CC88F94967}">
      <dgm:prSet phldrT="[Texto]" custT="1"/>
      <dgm:spPr/>
      <dgm:t>
        <a:bodyPr/>
        <a:lstStyle/>
        <a:p>
          <a:r>
            <a:rPr lang="es-MX" sz="1800" b="1" dirty="0" smtClean="0">
              <a:latin typeface="Times New Roman" panose="02020603050405020304" pitchFamily="18" charset="0"/>
              <a:cs typeface="Times New Roman" panose="02020603050405020304" pitchFamily="18" charset="0"/>
            </a:rPr>
            <a:t>Post- test</a:t>
          </a:r>
        </a:p>
        <a:p>
          <a:endParaRPr lang="es-MX" sz="1800" b="1" dirty="0" smtClean="0">
            <a:latin typeface="Times New Roman" panose="02020603050405020304" pitchFamily="18" charset="0"/>
            <a:cs typeface="Times New Roman" panose="02020603050405020304" pitchFamily="18" charset="0"/>
          </a:endParaRPr>
        </a:p>
        <a:p>
          <a:r>
            <a:rPr lang="es-MX" sz="1800" b="0" dirty="0" smtClean="0">
              <a:latin typeface="Times New Roman" panose="02020603050405020304" pitchFamily="18" charset="0"/>
              <a:cs typeface="Times New Roman" panose="02020603050405020304" pitchFamily="18" charset="0"/>
            </a:rPr>
            <a:t>Determinar el nivel de dominio de la producción oral del idioma inglés después de la aplicación del enfoque por tareas.</a:t>
          </a:r>
          <a:endParaRPr lang="es-MX" sz="1800" b="0" dirty="0">
            <a:latin typeface="Times New Roman" panose="02020603050405020304" pitchFamily="18" charset="0"/>
            <a:cs typeface="Times New Roman" panose="02020603050405020304" pitchFamily="18" charset="0"/>
          </a:endParaRPr>
        </a:p>
      </dgm:t>
    </dgm:pt>
    <dgm:pt modelId="{D633419F-ABAC-4C12-8FEB-7EC354D119E8}" type="parTrans" cxnId="{D871B77B-4027-482E-BEE4-EDD31591098B}">
      <dgm:prSet/>
      <dgm:spPr/>
      <dgm:t>
        <a:bodyPr/>
        <a:lstStyle/>
        <a:p>
          <a:endParaRPr lang="es-MX"/>
        </a:p>
      </dgm:t>
    </dgm:pt>
    <dgm:pt modelId="{60994937-82AD-4504-9628-8A64F8411BE3}" type="sibTrans" cxnId="{D871B77B-4027-482E-BEE4-EDD31591098B}">
      <dgm:prSet/>
      <dgm:spPr/>
      <dgm:t>
        <a:bodyPr/>
        <a:lstStyle/>
        <a:p>
          <a:endParaRPr lang="es-MX"/>
        </a:p>
      </dgm:t>
    </dgm:pt>
    <dgm:pt modelId="{A8A9E2E2-42FE-4419-9B51-7481C4D11C2A}">
      <dgm:prSet phldrT="[Texto]" custT="1"/>
      <dgm:spPr/>
      <dgm:t>
        <a:bodyPr/>
        <a:lstStyle/>
        <a:p>
          <a:r>
            <a:rPr lang="es-MX" sz="1800" b="1" dirty="0" smtClean="0">
              <a:latin typeface="Times New Roman" panose="02020603050405020304" pitchFamily="18" charset="0"/>
              <a:cs typeface="Times New Roman" panose="02020603050405020304" pitchFamily="18" charset="0"/>
            </a:rPr>
            <a:t>Encuesta de aceptación</a:t>
          </a:r>
        </a:p>
        <a:p>
          <a:endParaRPr lang="es-MX" sz="1800" b="1" dirty="0" smtClean="0">
            <a:latin typeface="Times New Roman" panose="02020603050405020304" pitchFamily="18" charset="0"/>
            <a:cs typeface="Times New Roman" panose="02020603050405020304" pitchFamily="18" charset="0"/>
          </a:endParaRPr>
        </a:p>
        <a:p>
          <a:r>
            <a:rPr lang="es-MX" sz="1800" b="0" dirty="0" smtClean="0">
              <a:latin typeface="Times New Roman" panose="02020603050405020304" pitchFamily="18" charset="0"/>
              <a:cs typeface="Times New Roman" panose="02020603050405020304" pitchFamily="18" charset="0"/>
            </a:rPr>
            <a:t>Conocer el nivel de aceptación del enfoque por tareas en la producción oral del idioma inglés.  </a:t>
          </a:r>
          <a:endParaRPr lang="es-MX" sz="1800" b="0" dirty="0">
            <a:latin typeface="Times New Roman" panose="02020603050405020304" pitchFamily="18" charset="0"/>
            <a:cs typeface="Times New Roman" panose="02020603050405020304" pitchFamily="18" charset="0"/>
          </a:endParaRPr>
        </a:p>
      </dgm:t>
    </dgm:pt>
    <dgm:pt modelId="{8DDD2562-3C8C-4DFF-954D-3D543ADD8C29}" type="parTrans" cxnId="{8776737E-2052-47F4-A8DA-EC631FD24945}">
      <dgm:prSet/>
      <dgm:spPr/>
      <dgm:t>
        <a:bodyPr/>
        <a:lstStyle/>
        <a:p>
          <a:endParaRPr lang="es-MX"/>
        </a:p>
      </dgm:t>
    </dgm:pt>
    <dgm:pt modelId="{E9A06250-306B-49F1-AF49-FA469830C779}" type="sibTrans" cxnId="{8776737E-2052-47F4-A8DA-EC631FD24945}">
      <dgm:prSet/>
      <dgm:spPr/>
      <dgm:t>
        <a:bodyPr/>
        <a:lstStyle/>
        <a:p>
          <a:endParaRPr lang="es-MX"/>
        </a:p>
      </dgm:t>
    </dgm:pt>
    <dgm:pt modelId="{758EACE3-2BED-4C3C-AD64-C38BF59936CB}" type="pres">
      <dgm:prSet presAssocID="{64B8932A-62C0-4F00-AD76-7C78E63397B5}" presName="vert0" presStyleCnt="0">
        <dgm:presLayoutVars>
          <dgm:dir/>
          <dgm:animOne val="branch"/>
          <dgm:animLvl val="lvl"/>
        </dgm:presLayoutVars>
      </dgm:prSet>
      <dgm:spPr/>
      <dgm:t>
        <a:bodyPr/>
        <a:lstStyle/>
        <a:p>
          <a:endParaRPr lang="es-MX"/>
        </a:p>
      </dgm:t>
    </dgm:pt>
    <dgm:pt modelId="{4CC00E0E-BF96-4243-8F2F-35C68D6634C2}" type="pres">
      <dgm:prSet presAssocID="{5B5E3593-4E3B-4882-BDC7-2793BA756DDE}" presName="thickLine" presStyleLbl="alignNode1" presStyleIdx="0" presStyleCnt="1"/>
      <dgm:spPr/>
    </dgm:pt>
    <dgm:pt modelId="{221EEDA7-8B90-491B-9AA7-A5678D4E28F4}" type="pres">
      <dgm:prSet presAssocID="{5B5E3593-4E3B-4882-BDC7-2793BA756DDE}" presName="horz1" presStyleCnt="0"/>
      <dgm:spPr/>
    </dgm:pt>
    <dgm:pt modelId="{4CAC2B3F-0EF3-477B-B317-548D75515EF3}" type="pres">
      <dgm:prSet presAssocID="{5B5E3593-4E3B-4882-BDC7-2793BA756DDE}" presName="tx1" presStyleLbl="revTx" presStyleIdx="0" presStyleCnt="5" custScaleX="114770"/>
      <dgm:spPr/>
      <dgm:t>
        <a:bodyPr/>
        <a:lstStyle/>
        <a:p>
          <a:endParaRPr lang="es-MX"/>
        </a:p>
      </dgm:t>
    </dgm:pt>
    <dgm:pt modelId="{82EEEEAD-5559-4639-8764-CE9F86CE8336}" type="pres">
      <dgm:prSet presAssocID="{5B5E3593-4E3B-4882-BDC7-2793BA756DDE}" presName="vert1" presStyleCnt="0"/>
      <dgm:spPr/>
    </dgm:pt>
    <dgm:pt modelId="{050FDB33-2507-4A81-9D23-23285B92C077}" type="pres">
      <dgm:prSet presAssocID="{6017893E-54A8-48BF-9394-9D6BB5632EF6}" presName="vertSpace2a" presStyleCnt="0"/>
      <dgm:spPr/>
    </dgm:pt>
    <dgm:pt modelId="{F9B89195-7689-4395-9B34-70DFF9DD3EA9}" type="pres">
      <dgm:prSet presAssocID="{6017893E-54A8-48BF-9394-9D6BB5632EF6}" presName="horz2" presStyleCnt="0"/>
      <dgm:spPr/>
    </dgm:pt>
    <dgm:pt modelId="{76AB244F-CFB0-434D-8363-FEFBE9023DB6}" type="pres">
      <dgm:prSet presAssocID="{6017893E-54A8-48BF-9394-9D6BB5632EF6}" presName="horzSpace2" presStyleCnt="0"/>
      <dgm:spPr/>
    </dgm:pt>
    <dgm:pt modelId="{7AFAD772-F540-4E08-9C95-1186FD9852A6}" type="pres">
      <dgm:prSet presAssocID="{6017893E-54A8-48BF-9394-9D6BB5632EF6}" presName="tx2" presStyleLbl="revTx" presStyleIdx="1" presStyleCnt="5" custScaleY="38181"/>
      <dgm:spPr/>
      <dgm:t>
        <a:bodyPr/>
        <a:lstStyle/>
        <a:p>
          <a:endParaRPr lang="es-MX"/>
        </a:p>
      </dgm:t>
    </dgm:pt>
    <dgm:pt modelId="{84C2D9D0-234F-4668-9DF3-96A4BFCF4114}" type="pres">
      <dgm:prSet presAssocID="{6017893E-54A8-48BF-9394-9D6BB5632EF6}" presName="vert2" presStyleCnt="0"/>
      <dgm:spPr/>
    </dgm:pt>
    <dgm:pt modelId="{4C3810FA-3511-470B-A933-CEBEDFDE8408}" type="pres">
      <dgm:prSet presAssocID="{6017893E-54A8-48BF-9394-9D6BB5632EF6}" presName="thinLine2b" presStyleLbl="callout" presStyleIdx="0" presStyleCnt="4"/>
      <dgm:spPr/>
    </dgm:pt>
    <dgm:pt modelId="{ADCA9985-0B99-4958-AE09-FC0F2F292841}" type="pres">
      <dgm:prSet presAssocID="{6017893E-54A8-48BF-9394-9D6BB5632EF6}" presName="vertSpace2b" presStyleCnt="0"/>
      <dgm:spPr/>
    </dgm:pt>
    <dgm:pt modelId="{AD321F5B-7275-438E-B758-3DCDFFC819D8}" type="pres">
      <dgm:prSet presAssocID="{1CC3DA90-0A51-4EC4-B6AC-B7E9534759D6}" presName="horz2" presStyleCnt="0"/>
      <dgm:spPr/>
    </dgm:pt>
    <dgm:pt modelId="{21CDCB77-9D8D-476E-82D1-C379DECD34E3}" type="pres">
      <dgm:prSet presAssocID="{1CC3DA90-0A51-4EC4-B6AC-B7E9534759D6}" presName="horzSpace2" presStyleCnt="0"/>
      <dgm:spPr/>
    </dgm:pt>
    <dgm:pt modelId="{6DAACCAB-9FEA-4B70-9B1A-766DDCFD2FF3}" type="pres">
      <dgm:prSet presAssocID="{1CC3DA90-0A51-4EC4-B6AC-B7E9534759D6}" presName="tx2" presStyleLbl="revTx" presStyleIdx="2" presStyleCnt="5" custScaleY="37559"/>
      <dgm:spPr/>
      <dgm:t>
        <a:bodyPr/>
        <a:lstStyle/>
        <a:p>
          <a:endParaRPr lang="es-MX"/>
        </a:p>
      </dgm:t>
    </dgm:pt>
    <dgm:pt modelId="{3ACACAD5-3CA2-420A-80C7-940EFA00F670}" type="pres">
      <dgm:prSet presAssocID="{1CC3DA90-0A51-4EC4-B6AC-B7E9534759D6}" presName="vert2" presStyleCnt="0"/>
      <dgm:spPr/>
    </dgm:pt>
    <dgm:pt modelId="{BBC75D93-4F5F-42DA-915B-3600511DEC3E}" type="pres">
      <dgm:prSet presAssocID="{1CC3DA90-0A51-4EC4-B6AC-B7E9534759D6}" presName="thinLine2b" presStyleLbl="callout" presStyleIdx="1" presStyleCnt="4"/>
      <dgm:spPr/>
    </dgm:pt>
    <dgm:pt modelId="{6182FEEC-F973-4276-A7DB-DAC9C1600473}" type="pres">
      <dgm:prSet presAssocID="{1CC3DA90-0A51-4EC4-B6AC-B7E9534759D6}" presName="vertSpace2b" presStyleCnt="0"/>
      <dgm:spPr/>
    </dgm:pt>
    <dgm:pt modelId="{B292BD59-5F75-413A-B6B8-51A46D905325}" type="pres">
      <dgm:prSet presAssocID="{1520E128-F843-44BB-B248-86CC88F94967}" presName="horz2" presStyleCnt="0"/>
      <dgm:spPr/>
    </dgm:pt>
    <dgm:pt modelId="{AD51D242-DFC8-4F0E-99CF-C4114FDFF26C}" type="pres">
      <dgm:prSet presAssocID="{1520E128-F843-44BB-B248-86CC88F94967}" presName="horzSpace2" presStyleCnt="0"/>
      <dgm:spPr/>
    </dgm:pt>
    <dgm:pt modelId="{774C5E84-793C-4691-A67C-AF2887468B63}" type="pres">
      <dgm:prSet presAssocID="{1520E128-F843-44BB-B248-86CC88F94967}" presName="tx2" presStyleLbl="revTx" presStyleIdx="3" presStyleCnt="5" custScaleY="39646"/>
      <dgm:spPr/>
      <dgm:t>
        <a:bodyPr/>
        <a:lstStyle/>
        <a:p>
          <a:endParaRPr lang="es-MX"/>
        </a:p>
      </dgm:t>
    </dgm:pt>
    <dgm:pt modelId="{869EACF5-14B6-4684-A886-39908A90400D}" type="pres">
      <dgm:prSet presAssocID="{1520E128-F843-44BB-B248-86CC88F94967}" presName="vert2" presStyleCnt="0"/>
      <dgm:spPr/>
    </dgm:pt>
    <dgm:pt modelId="{AE7A20EF-BBCE-43FE-9C03-206AB4DB6599}" type="pres">
      <dgm:prSet presAssocID="{1520E128-F843-44BB-B248-86CC88F94967}" presName="thinLine2b" presStyleLbl="callout" presStyleIdx="2" presStyleCnt="4"/>
      <dgm:spPr/>
    </dgm:pt>
    <dgm:pt modelId="{9242B56D-EACE-4BB6-B849-4B9FAB011F2E}" type="pres">
      <dgm:prSet presAssocID="{1520E128-F843-44BB-B248-86CC88F94967}" presName="vertSpace2b" presStyleCnt="0"/>
      <dgm:spPr/>
    </dgm:pt>
    <dgm:pt modelId="{FE60225C-6BE9-4CD9-BA41-1E221DDD78E7}" type="pres">
      <dgm:prSet presAssocID="{A8A9E2E2-42FE-4419-9B51-7481C4D11C2A}" presName="horz2" presStyleCnt="0"/>
      <dgm:spPr/>
    </dgm:pt>
    <dgm:pt modelId="{351E1DD5-7ED3-440A-BCCC-C10C7384F5B0}" type="pres">
      <dgm:prSet presAssocID="{A8A9E2E2-42FE-4419-9B51-7481C4D11C2A}" presName="horzSpace2" presStyleCnt="0"/>
      <dgm:spPr/>
    </dgm:pt>
    <dgm:pt modelId="{345A4C19-FE45-4E5F-BD57-8EDF23F7609A}" type="pres">
      <dgm:prSet presAssocID="{A8A9E2E2-42FE-4419-9B51-7481C4D11C2A}" presName="tx2" presStyleLbl="revTx" presStyleIdx="4" presStyleCnt="5" custScaleY="43488"/>
      <dgm:spPr/>
      <dgm:t>
        <a:bodyPr/>
        <a:lstStyle/>
        <a:p>
          <a:endParaRPr lang="es-MX"/>
        </a:p>
      </dgm:t>
    </dgm:pt>
    <dgm:pt modelId="{486704E9-033B-4986-9555-921A6E7B615B}" type="pres">
      <dgm:prSet presAssocID="{A8A9E2E2-42FE-4419-9B51-7481C4D11C2A}" presName="vert2" presStyleCnt="0"/>
      <dgm:spPr/>
    </dgm:pt>
    <dgm:pt modelId="{5008D802-0AFC-4E8A-AC5E-2C34BB7E5BA4}" type="pres">
      <dgm:prSet presAssocID="{A8A9E2E2-42FE-4419-9B51-7481C4D11C2A}" presName="thinLine2b" presStyleLbl="callout" presStyleIdx="3" presStyleCnt="4"/>
      <dgm:spPr/>
    </dgm:pt>
    <dgm:pt modelId="{0C135BCD-A90B-4DF3-B68D-C04AAADB641A}" type="pres">
      <dgm:prSet presAssocID="{A8A9E2E2-42FE-4419-9B51-7481C4D11C2A}" presName="vertSpace2b" presStyleCnt="0"/>
      <dgm:spPr/>
    </dgm:pt>
  </dgm:ptLst>
  <dgm:cxnLst>
    <dgm:cxn modelId="{43FC8259-DDF3-4FD9-8716-FAEC6129B8BB}" type="presOf" srcId="{1520E128-F843-44BB-B248-86CC88F94967}" destId="{774C5E84-793C-4691-A67C-AF2887468B63}" srcOrd="0" destOrd="0" presId="urn:microsoft.com/office/officeart/2008/layout/LinedList"/>
    <dgm:cxn modelId="{AF7C5F9A-7E34-45F5-9EC9-F78F53F33A14}" srcId="{5B5E3593-4E3B-4882-BDC7-2793BA756DDE}" destId="{6017893E-54A8-48BF-9394-9D6BB5632EF6}" srcOrd="0" destOrd="0" parTransId="{2580F18F-B80F-4713-B151-5BD12DF533F1}" sibTransId="{3FA4EE11-AA1A-436C-B7C3-BC75C6EA8233}"/>
    <dgm:cxn modelId="{72FC8000-FE8B-4AB2-8B99-902D124554E5}" type="presOf" srcId="{6017893E-54A8-48BF-9394-9D6BB5632EF6}" destId="{7AFAD772-F540-4E08-9C95-1186FD9852A6}" srcOrd="0" destOrd="0" presId="urn:microsoft.com/office/officeart/2008/layout/LinedList"/>
    <dgm:cxn modelId="{8246F339-7EE1-4522-A15D-A09FC8AF2E1E}" srcId="{64B8932A-62C0-4F00-AD76-7C78E63397B5}" destId="{5B5E3593-4E3B-4882-BDC7-2793BA756DDE}" srcOrd="0" destOrd="0" parTransId="{0A0DFE88-3367-4983-9E1B-8B19B7B02CD8}" sibTransId="{F6AED1AC-C851-4AB0-ADD7-A4A7DDE5C38A}"/>
    <dgm:cxn modelId="{A3322D08-9CD9-4EC8-A4A1-685BED80D522}" srcId="{5B5E3593-4E3B-4882-BDC7-2793BA756DDE}" destId="{1CC3DA90-0A51-4EC4-B6AC-B7E9534759D6}" srcOrd="1" destOrd="0" parTransId="{FA662FD1-40A7-4B0A-A73F-9BB157A40BBB}" sibTransId="{F7F15DC9-F916-48DC-BBD6-629BEB0FCBAB}"/>
    <dgm:cxn modelId="{8776737E-2052-47F4-A8DA-EC631FD24945}" srcId="{5B5E3593-4E3B-4882-BDC7-2793BA756DDE}" destId="{A8A9E2E2-42FE-4419-9B51-7481C4D11C2A}" srcOrd="3" destOrd="0" parTransId="{8DDD2562-3C8C-4DFF-954D-3D543ADD8C29}" sibTransId="{E9A06250-306B-49F1-AF49-FA469830C779}"/>
    <dgm:cxn modelId="{D871B77B-4027-482E-BEE4-EDD31591098B}" srcId="{5B5E3593-4E3B-4882-BDC7-2793BA756DDE}" destId="{1520E128-F843-44BB-B248-86CC88F94967}" srcOrd="2" destOrd="0" parTransId="{D633419F-ABAC-4C12-8FEB-7EC354D119E8}" sibTransId="{60994937-82AD-4504-9628-8A64F8411BE3}"/>
    <dgm:cxn modelId="{BE2D080C-E968-44BF-BEBA-66F02543D1B9}" type="presOf" srcId="{5B5E3593-4E3B-4882-BDC7-2793BA756DDE}" destId="{4CAC2B3F-0EF3-477B-B317-548D75515EF3}" srcOrd="0" destOrd="0" presId="urn:microsoft.com/office/officeart/2008/layout/LinedList"/>
    <dgm:cxn modelId="{89BD49DD-4889-4A53-B258-E236FDC3840A}" type="presOf" srcId="{A8A9E2E2-42FE-4419-9B51-7481C4D11C2A}" destId="{345A4C19-FE45-4E5F-BD57-8EDF23F7609A}" srcOrd="0" destOrd="0" presId="urn:microsoft.com/office/officeart/2008/layout/LinedList"/>
    <dgm:cxn modelId="{504DFFBF-D3FB-4C19-BA18-C0E6D289E0C9}" type="presOf" srcId="{1CC3DA90-0A51-4EC4-B6AC-B7E9534759D6}" destId="{6DAACCAB-9FEA-4B70-9B1A-766DDCFD2FF3}" srcOrd="0" destOrd="0" presId="urn:microsoft.com/office/officeart/2008/layout/LinedList"/>
    <dgm:cxn modelId="{2AECAB76-227D-4B0B-BA23-1CD793752FA7}" type="presOf" srcId="{64B8932A-62C0-4F00-AD76-7C78E63397B5}" destId="{758EACE3-2BED-4C3C-AD64-C38BF59936CB}" srcOrd="0" destOrd="0" presId="urn:microsoft.com/office/officeart/2008/layout/LinedList"/>
    <dgm:cxn modelId="{6B3839DF-52F1-40DC-83B1-0D817D067930}" type="presParOf" srcId="{758EACE3-2BED-4C3C-AD64-C38BF59936CB}" destId="{4CC00E0E-BF96-4243-8F2F-35C68D6634C2}" srcOrd="0" destOrd="0" presId="urn:microsoft.com/office/officeart/2008/layout/LinedList"/>
    <dgm:cxn modelId="{9670F9C3-FF5A-4FC1-890E-541FC87D5962}" type="presParOf" srcId="{758EACE3-2BED-4C3C-AD64-C38BF59936CB}" destId="{221EEDA7-8B90-491B-9AA7-A5678D4E28F4}" srcOrd="1" destOrd="0" presId="urn:microsoft.com/office/officeart/2008/layout/LinedList"/>
    <dgm:cxn modelId="{EB000547-BC0E-4B1D-8ADA-7ADD2CC39F93}" type="presParOf" srcId="{221EEDA7-8B90-491B-9AA7-A5678D4E28F4}" destId="{4CAC2B3F-0EF3-477B-B317-548D75515EF3}" srcOrd="0" destOrd="0" presId="urn:microsoft.com/office/officeart/2008/layout/LinedList"/>
    <dgm:cxn modelId="{D887B1D8-7CA5-4A0A-BD1A-CD17B8DD369F}" type="presParOf" srcId="{221EEDA7-8B90-491B-9AA7-A5678D4E28F4}" destId="{82EEEEAD-5559-4639-8764-CE9F86CE8336}" srcOrd="1" destOrd="0" presId="urn:microsoft.com/office/officeart/2008/layout/LinedList"/>
    <dgm:cxn modelId="{4A57DD49-6123-4165-9657-07B40DA8D0E7}" type="presParOf" srcId="{82EEEEAD-5559-4639-8764-CE9F86CE8336}" destId="{050FDB33-2507-4A81-9D23-23285B92C077}" srcOrd="0" destOrd="0" presId="urn:microsoft.com/office/officeart/2008/layout/LinedList"/>
    <dgm:cxn modelId="{E7B44483-552A-428B-94EA-1894BE29D841}" type="presParOf" srcId="{82EEEEAD-5559-4639-8764-CE9F86CE8336}" destId="{F9B89195-7689-4395-9B34-70DFF9DD3EA9}" srcOrd="1" destOrd="0" presId="urn:microsoft.com/office/officeart/2008/layout/LinedList"/>
    <dgm:cxn modelId="{F51FC36E-8C87-466F-B44A-0703EE766FF2}" type="presParOf" srcId="{F9B89195-7689-4395-9B34-70DFF9DD3EA9}" destId="{76AB244F-CFB0-434D-8363-FEFBE9023DB6}" srcOrd="0" destOrd="0" presId="urn:microsoft.com/office/officeart/2008/layout/LinedList"/>
    <dgm:cxn modelId="{B96BA05F-B1F9-4F55-87DE-C208B70E3956}" type="presParOf" srcId="{F9B89195-7689-4395-9B34-70DFF9DD3EA9}" destId="{7AFAD772-F540-4E08-9C95-1186FD9852A6}" srcOrd="1" destOrd="0" presId="urn:microsoft.com/office/officeart/2008/layout/LinedList"/>
    <dgm:cxn modelId="{FAA37E42-2212-43BC-B340-D6CCCDA49F0E}" type="presParOf" srcId="{F9B89195-7689-4395-9B34-70DFF9DD3EA9}" destId="{84C2D9D0-234F-4668-9DF3-96A4BFCF4114}" srcOrd="2" destOrd="0" presId="urn:microsoft.com/office/officeart/2008/layout/LinedList"/>
    <dgm:cxn modelId="{9BAE4F51-B19C-461B-8BEE-B7C865755821}" type="presParOf" srcId="{82EEEEAD-5559-4639-8764-CE9F86CE8336}" destId="{4C3810FA-3511-470B-A933-CEBEDFDE8408}" srcOrd="2" destOrd="0" presId="urn:microsoft.com/office/officeart/2008/layout/LinedList"/>
    <dgm:cxn modelId="{279E7AAF-145E-4176-823E-13F149A699E5}" type="presParOf" srcId="{82EEEEAD-5559-4639-8764-CE9F86CE8336}" destId="{ADCA9985-0B99-4958-AE09-FC0F2F292841}" srcOrd="3" destOrd="0" presId="urn:microsoft.com/office/officeart/2008/layout/LinedList"/>
    <dgm:cxn modelId="{47A9314D-F5B0-462E-969E-7FA19A5B099D}" type="presParOf" srcId="{82EEEEAD-5559-4639-8764-CE9F86CE8336}" destId="{AD321F5B-7275-438E-B758-3DCDFFC819D8}" srcOrd="4" destOrd="0" presId="urn:microsoft.com/office/officeart/2008/layout/LinedList"/>
    <dgm:cxn modelId="{E3CDF1A4-A101-4AC6-A6D5-067C83C3D938}" type="presParOf" srcId="{AD321F5B-7275-438E-B758-3DCDFFC819D8}" destId="{21CDCB77-9D8D-476E-82D1-C379DECD34E3}" srcOrd="0" destOrd="0" presId="urn:microsoft.com/office/officeart/2008/layout/LinedList"/>
    <dgm:cxn modelId="{F151C91A-4DA5-4210-BD47-9F9FE0C6D79C}" type="presParOf" srcId="{AD321F5B-7275-438E-B758-3DCDFFC819D8}" destId="{6DAACCAB-9FEA-4B70-9B1A-766DDCFD2FF3}" srcOrd="1" destOrd="0" presId="urn:microsoft.com/office/officeart/2008/layout/LinedList"/>
    <dgm:cxn modelId="{3F9DBAF3-1CF3-4F56-8821-EABFCCC65E25}" type="presParOf" srcId="{AD321F5B-7275-438E-B758-3DCDFFC819D8}" destId="{3ACACAD5-3CA2-420A-80C7-940EFA00F670}" srcOrd="2" destOrd="0" presId="urn:microsoft.com/office/officeart/2008/layout/LinedList"/>
    <dgm:cxn modelId="{2372FA02-BE96-46C4-B635-67CE074930F3}" type="presParOf" srcId="{82EEEEAD-5559-4639-8764-CE9F86CE8336}" destId="{BBC75D93-4F5F-42DA-915B-3600511DEC3E}" srcOrd="5" destOrd="0" presId="urn:microsoft.com/office/officeart/2008/layout/LinedList"/>
    <dgm:cxn modelId="{675FD4CC-B06C-461F-9BBF-E7FC5C8FD42F}" type="presParOf" srcId="{82EEEEAD-5559-4639-8764-CE9F86CE8336}" destId="{6182FEEC-F973-4276-A7DB-DAC9C1600473}" srcOrd="6" destOrd="0" presId="urn:microsoft.com/office/officeart/2008/layout/LinedList"/>
    <dgm:cxn modelId="{7BB2AACA-B3FA-4742-A622-B028278008A4}" type="presParOf" srcId="{82EEEEAD-5559-4639-8764-CE9F86CE8336}" destId="{B292BD59-5F75-413A-B6B8-51A46D905325}" srcOrd="7" destOrd="0" presId="urn:microsoft.com/office/officeart/2008/layout/LinedList"/>
    <dgm:cxn modelId="{06C06213-6D96-46F4-A79A-EF0D16ED0E96}" type="presParOf" srcId="{B292BD59-5F75-413A-B6B8-51A46D905325}" destId="{AD51D242-DFC8-4F0E-99CF-C4114FDFF26C}" srcOrd="0" destOrd="0" presId="urn:microsoft.com/office/officeart/2008/layout/LinedList"/>
    <dgm:cxn modelId="{8BFE0ED4-606D-4DF7-90AF-D9390FE914F1}" type="presParOf" srcId="{B292BD59-5F75-413A-B6B8-51A46D905325}" destId="{774C5E84-793C-4691-A67C-AF2887468B63}" srcOrd="1" destOrd="0" presId="urn:microsoft.com/office/officeart/2008/layout/LinedList"/>
    <dgm:cxn modelId="{1C7804FD-C82B-40A1-B073-D42C3E37EE14}" type="presParOf" srcId="{B292BD59-5F75-413A-B6B8-51A46D905325}" destId="{869EACF5-14B6-4684-A886-39908A90400D}" srcOrd="2" destOrd="0" presId="urn:microsoft.com/office/officeart/2008/layout/LinedList"/>
    <dgm:cxn modelId="{38E1189D-8A3B-4EEC-A696-C369E4D53A5A}" type="presParOf" srcId="{82EEEEAD-5559-4639-8764-CE9F86CE8336}" destId="{AE7A20EF-BBCE-43FE-9C03-206AB4DB6599}" srcOrd="8" destOrd="0" presId="urn:microsoft.com/office/officeart/2008/layout/LinedList"/>
    <dgm:cxn modelId="{AE38F77D-6B79-4686-9A94-ED877A0490DF}" type="presParOf" srcId="{82EEEEAD-5559-4639-8764-CE9F86CE8336}" destId="{9242B56D-EACE-4BB6-B849-4B9FAB011F2E}" srcOrd="9" destOrd="0" presId="urn:microsoft.com/office/officeart/2008/layout/LinedList"/>
    <dgm:cxn modelId="{BF0F99CE-81F1-485E-9426-43C92E3F2309}" type="presParOf" srcId="{82EEEEAD-5559-4639-8764-CE9F86CE8336}" destId="{FE60225C-6BE9-4CD9-BA41-1E221DDD78E7}" srcOrd="10" destOrd="0" presId="urn:microsoft.com/office/officeart/2008/layout/LinedList"/>
    <dgm:cxn modelId="{5A93B06C-F3AA-4406-B9FD-860007B05B4C}" type="presParOf" srcId="{FE60225C-6BE9-4CD9-BA41-1E221DDD78E7}" destId="{351E1DD5-7ED3-440A-BCCC-C10C7384F5B0}" srcOrd="0" destOrd="0" presId="urn:microsoft.com/office/officeart/2008/layout/LinedList"/>
    <dgm:cxn modelId="{DBFD8816-3947-4980-8ADA-679B10AC46D8}" type="presParOf" srcId="{FE60225C-6BE9-4CD9-BA41-1E221DDD78E7}" destId="{345A4C19-FE45-4E5F-BD57-8EDF23F7609A}" srcOrd="1" destOrd="0" presId="urn:microsoft.com/office/officeart/2008/layout/LinedList"/>
    <dgm:cxn modelId="{7020F7BC-A194-41BC-965C-1F58D2D42CF2}" type="presParOf" srcId="{FE60225C-6BE9-4CD9-BA41-1E221DDD78E7}" destId="{486704E9-033B-4986-9555-921A6E7B615B}" srcOrd="2" destOrd="0" presId="urn:microsoft.com/office/officeart/2008/layout/LinedList"/>
    <dgm:cxn modelId="{2152E52C-69C4-4DEF-97F5-1E5F579E6841}" type="presParOf" srcId="{82EEEEAD-5559-4639-8764-CE9F86CE8336}" destId="{5008D802-0AFC-4E8A-AC5E-2C34BB7E5BA4}" srcOrd="11" destOrd="0" presId="urn:microsoft.com/office/officeart/2008/layout/LinedList"/>
    <dgm:cxn modelId="{5522EFB3-759D-45CA-9FFB-650AD8F5F235}" type="presParOf" srcId="{82EEEEAD-5559-4639-8764-CE9F86CE8336}" destId="{0C135BCD-A90B-4DF3-B68D-C04AAADB641A}"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B2A1B-7D04-41D0-9D3D-C7AC606A3858}">
      <dsp:nvSpPr>
        <dsp:cNvPr id="0" name=""/>
        <dsp:cNvSpPr/>
      </dsp:nvSpPr>
      <dsp:spPr>
        <a:xfrm>
          <a:off x="0" y="0"/>
          <a:ext cx="9348717" cy="2364517"/>
        </a:xfrm>
        <a:prstGeom prst="roundRect">
          <a:avLst>
            <a:gd name="adj" fmla="val 10000"/>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B5A9EF-3FFD-4E83-9989-E4C742AD5101}">
      <dsp:nvSpPr>
        <dsp:cNvPr id="0" name=""/>
        <dsp:cNvSpPr/>
      </dsp:nvSpPr>
      <dsp:spPr>
        <a:xfrm>
          <a:off x="280461" y="315268"/>
          <a:ext cx="2746185" cy="1733979"/>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C2C99-143D-4C0A-BBC4-61ADC89FD8FB}">
      <dsp:nvSpPr>
        <dsp:cNvPr id="0" name=""/>
        <dsp:cNvSpPr/>
      </dsp:nvSpPr>
      <dsp:spPr>
        <a:xfrm rot="10800000">
          <a:off x="280461" y="2364517"/>
          <a:ext cx="2746185" cy="2889965"/>
        </a:xfrm>
        <a:prstGeom prst="round2SameRect">
          <a:avLst>
            <a:gd name="adj1" fmla="val 10500"/>
            <a:gd name="adj2" fmla="val 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MX" sz="1600" b="0" kern="1200" dirty="0" smtClean="0">
              <a:solidFill>
                <a:schemeClr val="tx1"/>
              </a:solidFill>
              <a:latin typeface="Times New Roman" panose="02020603050405020304" pitchFamily="18" charset="0"/>
              <a:cs typeface="Times New Roman" panose="02020603050405020304" pitchFamily="18" charset="0"/>
            </a:rPr>
            <a:t>Implementación de métodos tradicionales </a:t>
          </a:r>
          <a:endParaRPr lang="es-MX" sz="1600" b="0" kern="1200" dirty="0">
            <a:solidFill>
              <a:schemeClr val="tx1"/>
            </a:solidFill>
            <a:latin typeface="Times New Roman" panose="02020603050405020304" pitchFamily="18" charset="0"/>
            <a:cs typeface="Times New Roman" panose="02020603050405020304" pitchFamily="18" charset="0"/>
          </a:endParaRPr>
        </a:p>
      </dsp:txBody>
      <dsp:txXfrm rot="10800000">
        <a:off x="364916" y="2364517"/>
        <a:ext cx="2577275" cy="2805510"/>
      </dsp:txXfrm>
    </dsp:sp>
    <dsp:sp modelId="{64639A38-B1EA-4FF6-ABD8-4B1808591312}">
      <dsp:nvSpPr>
        <dsp:cNvPr id="0" name=""/>
        <dsp:cNvSpPr/>
      </dsp:nvSpPr>
      <dsp:spPr>
        <a:xfrm>
          <a:off x="3301265" y="315268"/>
          <a:ext cx="2746185" cy="1733979"/>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F0804-2321-4E23-A8D7-2149CE0F37D4}">
      <dsp:nvSpPr>
        <dsp:cNvPr id="0" name=""/>
        <dsp:cNvSpPr/>
      </dsp:nvSpPr>
      <dsp:spPr>
        <a:xfrm rot="10800000">
          <a:off x="3260320" y="2350472"/>
          <a:ext cx="2746185" cy="2889965"/>
        </a:xfrm>
        <a:prstGeom prst="round2SameRect">
          <a:avLst>
            <a:gd name="adj1" fmla="val 10500"/>
            <a:gd name="adj2" fmla="val 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MX" sz="1600" b="0" kern="1200" dirty="0" smtClean="0">
              <a:solidFill>
                <a:schemeClr val="tx1"/>
              </a:solidFill>
              <a:latin typeface="Times New Roman" panose="02020603050405020304" pitchFamily="18" charset="0"/>
              <a:cs typeface="Times New Roman" panose="02020603050405020304" pitchFamily="18" charset="0"/>
            </a:rPr>
            <a:t>Escaso dominio de la producción oral </a:t>
          </a:r>
          <a:endParaRPr lang="es-MX" sz="1600" b="0" kern="1200" dirty="0">
            <a:solidFill>
              <a:schemeClr val="tx1"/>
            </a:solidFill>
            <a:latin typeface="Times New Roman" panose="02020603050405020304" pitchFamily="18" charset="0"/>
            <a:cs typeface="Times New Roman" panose="02020603050405020304" pitchFamily="18" charset="0"/>
          </a:endParaRPr>
        </a:p>
      </dsp:txBody>
      <dsp:txXfrm rot="10800000">
        <a:off x="3344775" y="2350472"/>
        <a:ext cx="2577275" cy="2805510"/>
      </dsp:txXfrm>
    </dsp:sp>
    <dsp:sp modelId="{D2BD12A9-CBA3-4CC4-B0D5-EE20B2E33D34}">
      <dsp:nvSpPr>
        <dsp:cNvPr id="0" name=""/>
        <dsp:cNvSpPr/>
      </dsp:nvSpPr>
      <dsp:spPr>
        <a:xfrm>
          <a:off x="6322069" y="315268"/>
          <a:ext cx="2746185" cy="1733979"/>
        </a:xfrm>
        <a:prstGeom prst="roundRect">
          <a:avLst>
            <a:gd name="adj" fmla="val 10000"/>
          </a:avLst>
        </a:prstGeom>
        <a:blipFill rotWithShape="1">
          <a:blip xmlns:r="http://schemas.openxmlformats.org/officeDocument/2006/relationships" r:embed="rId3"/>
          <a:stretch>
            <a:fillRect/>
          </a:stretch>
        </a:blip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EB3FB-96BF-4DB5-9490-5C4E0408FF8A}">
      <dsp:nvSpPr>
        <dsp:cNvPr id="0" name=""/>
        <dsp:cNvSpPr/>
      </dsp:nvSpPr>
      <dsp:spPr>
        <a:xfrm rot="10800000">
          <a:off x="6322069" y="2364517"/>
          <a:ext cx="2746185" cy="2889965"/>
        </a:xfrm>
        <a:prstGeom prst="round2SameRect">
          <a:avLst>
            <a:gd name="adj1" fmla="val 10500"/>
            <a:gd name="adj2" fmla="val 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150000"/>
            </a:lnSpc>
            <a:spcBef>
              <a:spcPct val="0"/>
            </a:spcBef>
            <a:spcAft>
              <a:spcPct val="35000"/>
            </a:spcAft>
          </a:pPr>
          <a:r>
            <a:rPr lang="es-MX" sz="1600" b="0" kern="1200" dirty="0" smtClean="0">
              <a:solidFill>
                <a:schemeClr val="tx1"/>
              </a:solidFill>
              <a:latin typeface="Times New Roman" panose="02020603050405020304" pitchFamily="18" charset="0"/>
              <a:cs typeface="Times New Roman" panose="02020603050405020304" pitchFamily="18" charset="0"/>
            </a:rPr>
            <a:t>¿Cuál es la eficacia de la aplicación del enfoque por tareas para la producción oral del idioma inglés en los estudiantes del nivel A1.1 del Instituto Académico de  Idiomas de la Universidad Central del Ecuador?</a:t>
          </a:r>
          <a:endParaRPr lang="es-MX" sz="1600" b="0" kern="1200" dirty="0">
            <a:solidFill>
              <a:schemeClr val="tx1"/>
            </a:solidFill>
            <a:latin typeface="Times New Roman" panose="02020603050405020304" pitchFamily="18" charset="0"/>
            <a:cs typeface="Times New Roman" panose="02020603050405020304" pitchFamily="18" charset="0"/>
          </a:endParaRPr>
        </a:p>
      </dsp:txBody>
      <dsp:txXfrm rot="10800000">
        <a:off x="6406524" y="2364517"/>
        <a:ext cx="2577275" cy="28055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F2BFC-F472-4B95-B09A-46EAC47F167A}">
      <dsp:nvSpPr>
        <dsp:cNvPr id="0" name=""/>
        <dsp:cNvSpPr/>
      </dsp:nvSpPr>
      <dsp:spPr>
        <a:xfrm>
          <a:off x="0" y="0"/>
          <a:ext cx="3382699" cy="2029619"/>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Times New Roman" panose="02020603050405020304" pitchFamily="18" charset="0"/>
              <a:cs typeface="Times New Roman" panose="02020603050405020304" pitchFamily="18" charset="0"/>
            </a:rPr>
            <a:t>La aplicación del enfoque por tareas para el desarrollo de la producción oral resulta altamente efectiva debido a su practicidad puesto que propicia actos comunicativos situados en contextos reales (Ellis , 2017).</a:t>
          </a:r>
          <a:endParaRPr lang="es-MX" sz="1600" kern="1200" dirty="0"/>
        </a:p>
      </dsp:txBody>
      <dsp:txXfrm>
        <a:off x="59446" y="59446"/>
        <a:ext cx="3263807" cy="1910727"/>
      </dsp:txXfrm>
    </dsp:sp>
    <dsp:sp modelId="{124C1413-DADC-4F25-9E62-C81C992F5AF5}">
      <dsp:nvSpPr>
        <dsp:cNvPr id="0" name=""/>
        <dsp:cNvSpPr/>
      </dsp:nvSpPr>
      <dsp:spPr>
        <a:xfrm rot="8847">
          <a:off x="3654185" y="601248"/>
          <a:ext cx="654039" cy="838909"/>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3654185" y="768778"/>
        <a:ext cx="457827" cy="503345"/>
      </dsp:txXfrm>
    </dsp:sp>
    <dsp:sp modelId="{2216C20D-FBD5-4D8A-B948-026E3B29662E}">
      <dsp:nvSpPr>
        <dsp:cNvPr id="0" name=""/>
        <dsp:cNvSpPr/>
      </dsp:nvSpPr>
      <dsp:spPr>
        <a:xfrm>
          <a:off x="4616732" y="11881"/>
          <a:ext cx="3382699" cy="2029619"/>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Times New Roman" panose="02020603050405020304" pitchFamily="18" charset="0"/>
              <a:cs typeface="Times New Roman" panose="02020603050405020304" pitchFamily="18" charset="0"/>
            </a:rPr>
            <a:t>Uno de los beneficios de la implementación del enfoque por tareas es la naturalidad en el ambiente de clase porque a través de simulaciones, juegos de rol y conversaciones se  recrea experiencias vividas por los nativos (Costa , 2016).</a:t>
          </a:r>
          <a:endParaRPr lang="es-MX" sz="1600" kern="1200" dirty="0"/>
        </a:p>
      </dsp:txBody>
      <dsp:txXfrm>
        <a:off x="4676178" y="71327"/>
        <a:ext cx="3263807" cy="1910727"/>
      </dsp:txXfrm>
    </dsp:sp>
    <dsp:sp modelId="{6FA7688B-46A8-4A3F-8865-49CC3A2D2E4A}">
      <dsp:nvSpPr>
        <dsp:cNvPr id="0" name=""/>
        <dsp:cNvSpPr/>
      </dsp:nvSpPr>
      <dsp:spPr>
        <a:xfrm rot="4303359">
          <a:off x="6442531" y="2252466"/>
          <a:ext cx="710737" cy="838909"/>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5400000">
        <a:off x="6512793" y="2321930"/>
        <a:ext cx="503345" cy="497516"/>
      </dsp:txXfrm>
    </dsp:sp>
    <dsp:sp modelId="{8249DAD2-AF9F-4D35-BCE2-729CC70C961E}">
      <dsp:nvSpPr>
        <dsp:cNvPr id="0" name=""/>
        <dsp:cNvSpPr/>
      </dsp:nvSpPr>
      <dsp:spPr>
        <a:xfrm>
          <a:off x="5700211" y="3292368"/>
          <a:ext cx="3382699" cy="2029619"/>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Times New Roman" panose="02020603050405020304" pitchFamily="18" charset="0"/>
              <a:cs typeface="Times New Roman" panose="02020603050405020304" pitchFamily="18" charset="0"/>
            </a:rPr>
            <a:t>Otra de las ventajas de la aplicación del enfoque por tareas es que el lenguaje es visto como un medio de comunicación por lo tanto la competencia fonética, sintáctica y léxica es potencializada mediante la participación en situaciones interactivas (Yao , 2017).</a:t>
          </a:r>
          <a:endParaRPr lang="es-MX" sz="1600" kern="1200" dirty="0"/>
        </a:p>
      </dsp:txBody>
      <dsp:txXfrm>
        <a:off x="5759657" y="3351814"/>
        <a:ext cx="3263807" cy="1910727"/>
      </dsp:txXfrm>
    </dsp:sp>
    <dsp:sp modelId="{CF06D61F-E6F5-4516-B9B9-7F76FA5E1188}">
      <dsp:nvSpPr>
        <dsp:cNvPr id="0" name=""/>
        <dsp:cNvSpPr/>
      </dsp:nvSpPr>
      <dsp:spPr>
        <a:xfrm rot="10737923">
          <a:off x="4353963" y="3933989"/>
          <a:ext cx="951448" cy="838909"/>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10800000">
        <a:off x="4605615" y="4099499"/>
        <a:ext cx="699775" cy="503345"/>
      </dsp:txXfrm>
    </dsp:sp>
    <dsp:sp modelId="{CED7787C-1692-4F64-BA99-87A8A5E0210B}">
      <dsp:nvSpPr>
        <dsp:cNvPr id="0" name=""/>
        <dsp:cNvSpPr/>
      </dsp:nvSpPr>
      <dsp:spPr>
        <a:xfrm>
          <a:off x="522618" y="3385873"/>
          <a:ext cx="3382699" cy="2029619"/>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Times New Roman" panose="02020603050405020304" pitchFamily="18" charset="0"/>
              <a:cs typeface="Times New Roman" panose="02020603050405020304" pitchFamily="18" charset="0"/>
            </a:rPr>
            <a:t>Finalmente, el enfoque por tareas posibilita la construcción colectiva del conocimiento por medio del intercambio de experiencias propias de los estudiantes a través del uso del vocabulario y las estructuras vistas en clase (Nurdevi , 2013) </a:t>
          </a:r>
        </a:p>
      </dsp:txBody>
      <dsp:txXfrm>
        <a:off x="582064" y="3445319"/>
        <a:ext cx="3263807" cy="19107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9D246-F0CE-4601-A0A6-1863B32AB600}">
      <dsp:nvSpPr>
        <dsp:cNvPr id="0" name=""/>
        <dsp:cNvSpPr/>
      </dsp:nvSpPr>
      <dsp:spPr>
        <a:xfrm>
          <a:off x="3251199" y="496"/>
          <a:ext cx="4876800" cy="1934705"/>
        </a:xfrm>
        <a:prstGeom prst="rightArrow">
          <a:avLst>
            <a:gd name="adj1" fmla="val 75000"/>
            <a:gd name="adj2" fmla="val 50000"/>
          </a:avLst>
        </a:prstGeom>
        <a:solidFill>
          <a:schemeClr val="lt1">
            <a:alpha val="90000"/>
            <a:tint val="40000"/>
            <a:hueOff val="0"/>
            <a:satOff val="0"/>
            <a:lumOff val="0"/>
            <a:alphaOff val="0"/>
          </a:schemeClr>
        </a:solidFill>
        <a:ln w="19050"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La aplicación del enfoque por tareas influye de manera significativa en la producción oral del idioma inglés en los estudiantes del nivel A1.1 del Instituto Académico de Idiomas de la Universidad Central del Ecuador periodo noviembre – diciembre año 2019</a:t>
          </a:r>
          <a:r>
            <a:rPr lang="es-ES" sz="1800" kern="1200" dirty="0" smtClean="0">
              <a:latin typeface="Times New Roman" panose="02020603050405020304" pitchFamily="18" charset="0"/>
              <a:cs typeface="Times New Roman" panose="02020603050405020304" pitchFamily="18" charset="0"/>
            </a:rPr>
            <a:t>.</a:t>
          </a:r>
          <a:endParaRPr lang="es-MX" sz="1800" kern="1200" dirty="0">
            <a:latin typeface="Times New Roman" panose="02020603050405020304" pitchFamily="18" charset="0"/>
            <a:cs typeface="Times New Roman" panose="02020603050405020304" pitchFamily="18" charset="0"/>
          </a:endParaRPr>
        </a:p>
      </dsp:txBody>
      <dsp:txXfrm>
        <a:off x="3251199" y="242334"/>
        <a:ext cx="4151286" cy="1451029"/>
      </dsp:txXfrm>
    </dsp:sp>
    <dsp:sp modelId="{813AD77C-BA31-42B2-AE8E-DD65B7809A57}">
      <dsp:nvSpPr>
        <dsp:cNvPr id="0" name=""/>
        <dsp:cNvSpPr/>
      </dsp:nvSpPr>
      <dsp:spPr>
        <a:xfrm>
          <a:off x="0" y="496"/>
          <a:ext cx="3251200" cy="1934705"/>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HIPÓTESIS ALTERNATIVA </a:t>
          </a:r>
          <a:endParaRPr lang="es-MX" sz="1800" b="1" kern="1200" dirty="0">
            <a:latin typeface="Times New Roman" panose="02020603050405020304" pitchFamily="18" charset="0"/>
            <a:cs typeface="Times New Roman" panose="02020603050405020304" pitchFamily="18" charset="0"/>
          </a:endParaRPr>
        </a:p>
      </dsp:txBody>
      <dsp:txXfrm>
        <a:off x="94445" y="94941"/>
        <a:ext cx="3062310" cy="1745815"/>
      </dsp:txXfrm>
    </dsp:sp>
    <dsp:sp modelId="{2855CA52-C14E-45A7-98A4-FB0A90F1441C}">
      <dsp:nvSpPr>
        <dsp:cNvPr id="0" name=""/>
        <dsp:cNvSpPr/>
      </dsp:nvSpPr>
      <dsp:spPr>
        <a:xfrm>
          <a:off x="3251199" y="2128671"/>
          <a:ext cx="4876800" cy="1934705"/>
        </a:xfrm>
        <a:prstGeom prst="rightArrow">
          <a:avLst>
            <a:gd name="adj1" fmla="val 75000"/>
            <a:gd name="adj2" fmla="val 50000"/>
          </a:avLst>
        </a:prstGeom>
        <a:solidFill>
          <a:schemeClr val="lt1">
            <a:alpha val="90000"/>
            <a:tint val="40000"/>
            <a:hueOff val="0"/>
            <a:satOff val="0"/>
            <a:lumOff val="0"/>
            <a:alphaOff val="0"/>
          </a:schemeClr>
        </a:solidFill>
        <a:ln w="19050"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La aplicación del enfoque por tareas no influye de manera significativa en la producción oral del idioma inglés en los estudiantes del nivel A1.1 del Instituto Académico de Idiomas de la Universidad Central del Ecuador  periodo noviembre – diciembre año 2019.</a:t>
          </a:r>
          <a:endParaRPr lang="es-MX" sz="1600" kern="1200" dirty="0">
            <a:latin typeface="Times New Roman" panose="02020603050405020304" pitchFamily="18" charset="0"/>
            <a:cs typeface="Times New Roman" panose="02020603050405020304" pitchFamily="18" charset="0"/>
          </a:endParaRPr>
        </a:p>
      </dsp:txBody>
      <dsp:txXfrm>
        <a:off x="3251199" y="2370509"/>
        <a:ext cx="4151286" cy="1451029"/>
      </dsp:txXfrm>
    </dsp:sp>
    <dsp:sp modelId="{4B58782D-E7EA-44EC-98D5-31467D4B8515}">
      <dsp:nvSpPr>
        <dsp:cNvPr id="0" name=""/>
        <dsp:cNvSpPr/>
      </dsp:nvSpPr>
      <dsp:spPr>
        <a:xfrm>
          <a:off x="0" y="2128671"/>
          <a:ext cx="3251200" cy="1934705"/>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HIPÓTESIS NULA </a:t>
          </a:r>
          <a:endParaRPr lang="es-MX" sz="1800" b="1" kern="1200" dirty="0">
            <a:latin typeface="Times New Roman" panose="02020603050405020304" pitchFamily="18" charset="0"/>
            <a:cs typeface="Times New Roman" panose="02020603050405020304" pitchFamily="18" charset="0"/>
          </a:endParaRPr>
        </a:p>
      </dsp:txBody>
      <dsp:txXfrm>
        <a:off x="94445" y="2223116"/>
        <a:ext cx="3062310" cy="17458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F1961-AD17-4398-8EFC-31F54EA08AA4}">
      <dsp:nvSpPr>
        <dsp:cNvPr id="0" name=""/>
        <dsp:cNvSpPr/>
      </dsp:nvSpPr>
      <dsp:spPr>
        <a:xfrm>
          <a:off x="0" y="689685"/>
          <a:ext cx="8313003" cy="8064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45E9DD-7980-4183-AAEA-DE140EC7C672}">
      <dsp:nvSpPr>
        <dsp:cNvPr id="0" name=""/>
        <dsp:cNvSpPr/>
      </dsp:nvSpPr>
      <dsp:spPr>
        <a:xfrm>
          <a:off x="413214" y="3404"/>
          <a:ext cx="7893004" cy="11586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948" tIns="0" rIns="219948" bIns="0" numCol="1" spcCol="1270" anchor="ctr" anchorCtr="0">
          <a:noAutofit/>
        </a:bodyPr>
        <a:lstStyle/>
        <a:p>
          <a:pPr lvl="0" algn="just"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La implementación de la estrategia enfoque por tareas permitió a los estudiantes del grupo experimental mejorar las competencias fonética, sintáctica y léxica elevando así el nivel de producción oral del idioma inglés. </a:t>
          </a:r>
          <a:endParaRPr lang="es-MX" sz="1800" kern="1200" dirty="0">
            <a:latin typeface="Times New Roman" panose="02020603050405020304" pitchFamily="18" charset="0"/>
            <a:cs typeface="Times New Roman" panose="02020603050405020304" pitchFamily="18" charset="0"/>
          </a:endParaRPr>
        </a:p>
      </dsp:txBody>
      <dsp:txXfrm>
        <a:off x="469772" y="59962"/>
        <a:ext cx="7779888" cy="1045484"/>
      </dsp:txXfrm>
    </dsp:sp>
    <dsp:sp modelId="{09B74E3C-53D4-42A1-AE34-D3D472A0EA33}">
      <dsp:nvSpPr>
        <dsp:cNvPr id="0" name=""/>
        <dsp:cNvSpPr/>
      </dsp:nvSpPr>
      <dsp:spPr>
        <a:xfrm>
          <a:off x="0" y="2208217"/>
          <a:ext cx="8313003" cy="8064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3977A9-798E-422D-8E56-BEDDB42A95E9}">
      <dsp:nvSpPr>
        <dsp:cNvPr id="0" name=""/>
        <dsp:cNvSpPr/>
      </dsp:nvSpPr>
      <dsp:spPr>
        <a:xfrm>
          <a:off x="395760" y="1668885"/>
          <a:ext cx="7915204" cy="101165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948" tIns="0" rIns="219948" bIns="0" numCol="1" spcCol="1270" anchor="ctr" anchorCtr="0">
          <a:noAutofit/>
        </a:bodyPr>
        <a:lstStyle/>
        <a:p>
          <a:pPr lvl="0" algn="just"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Los resultados del Post- test realizado luego de la aplicación de la estrategia  enfoque por tareas, evidenciaron que el grupo experimental obtuvo un progreso mayor en las competencias relacionadas a la producción oral  que el grupo al que se le aplicó las estrategias convencionales.  </a:t>
          </a:r>
          <a:endParaRPr lang="es-MX" sz="1800" kern="1200" dirty="0">
            <a:latin typeface="Times New Roman" panose="02020603050405020304" pitchFamily="18" charset="0"/>
            <a:cs typeface="Times New Roman" panose="02020603050405020304" pitchFamily="18" charset="0"/>
          </a:endParaRPr>
        </a:p>
      </dsp:txBody>
      <dsp:txXfrm>
        <a:off x="445145" y="1718270"/>
        <a:ext cx="7816434" cy="912882"/>
      </dsp:txXfrm>
    </dsp:sp>
    <dsp:sp modelId="{941C1668-63BE-4729-9BE3-1A32068D9E30}">
      <dsp:nvSpPr>
        <dsp:cNvPr id="0" name=""/>
        <dsp:cNvSpPr/>
      </dsp:nvSpPr>
      <dsp:spPr>
        <a:xfrm>
          <a:off x="0" y="4141173"/>
          <a:ext cx="8313003" cy="8064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8CE28A-88F2-44C9-AA56-56C9CCAE4E63}">
      <dsp:nvSpPr>
        <dsp:cNvPr id="0" name=""/>
        <dsp:cNvSpPr/>
      </dsp:nvSpPr>
      <dsp:spPr>
        <a:xfrm>
          <a:off x="395760" y="3187417"/>
          <a:ext cx="7915204" cy="1426075"/>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948" tIns="0" rIns="219948" bIns="0" numCol="1" spcCol="1270" anchor="ctr" anchorCtr="0">
          <a:noAutofit/>
        </a:bodyPr>
        <a:lstStyle/>
        <a:p>
          <a:pPr lvl="0" algn="just"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La encuesta de percepción de los estudiantes que fueron partícipes de la estrategia enfoque por tareas fue positiva en el sentido que reconocen las ventajas y facilidades que otorga  ésta estrategia en el desarrollo de la producción oral del idioma inglés. </a:t>
          </a:r>
          <a:endParaRPr lang="es-MX" sz="1800" kern="1200" dirty="0">
            <a:latin typeface="Times New Roman" panose="02020603050405020304" pitchFamily="18" charset="0"/>
            <a:cs typeface="Times New Roman" panose="02020603050405020304" pitchFamily="18" charset="0"/>
          </a:endParaRPr>
        </a:p>
      </dsp:txBody>
      <dsp:txXfrm>
        <a:off x="465375" y="3257032"/>
        <a:ext cx="7775974" cy="12868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3F4C0-E4A8-45E2-9823-5FB7B453A995}">
      <dsp:nvSpPr>
        <dsp:cNvPr id="0" name=""/>
        <dsp:cNvSpPr/>
      </dsp:nvSpPr>
      <dsp:spPr>
        <a:xfrm>
          <a:off x="0" y="635553"/>
          <a:ext cx="8128000" cy="1033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47A25B-C2BA-4963-8C7B-E01E045022FF}">
      <dsp:nvSpPr>
        <dsp:cNvPr id="0" name=""/>
        <dsp:cNvSpPr/>
      </dsp:nvSpPr>
      <dsp:spPr>
        <a:xfrm>
          <a:off x="386953" y="30393"/>
          <a:ext cx="7739054" cy="12103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just"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Implementar la estrategia enfoque por tareas para el desarrollo de otras áreas del idioma inglés tales como la producción escrita, tomando en consideración aspectos como la competencia semántica, lingüística y sociolingüística.</a:t>
          </a:r>
          <a:endParaRPr lang="es-MX" sz="1800" kern="1200" dirty="0">
            <a:latin typeface="Times New Roman" panose="02020603050405020304" pitchFamily="18" charset="0"/>
            <a:cs typeface="Times New Roman" panose="02020603050405020304" pitchFamily="18" charset="0"/>
          </a:endParaRPr>
        </a:p>
      </dsp:txBody>
      <dsp:txXfrm>
        <a:off x="446036" y="89476"/>
        <a:ext cx="7620888" cy="1092154"/>
      </dsp:txXfrm>
    </dsp:sp>
    <dsp:sp modelId="{70BE9F52-4742-4E3F-9AF7-E64DC10F181A}">
      <dsp:nvSpPr>
        <dsp:cNvPr id="0" name=""/>
        <dsp:cNvSpPr/>
      </dsp:nvSpPr>
      <dsp:spPr>
        <a:xfrm>
          <a:off x="0" y="2495313"/>
          <a:ext cx="8128000" cy="1033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5F2FEA-4247-43BA-9AFA-B4731AF01D70}">
      <dsp:nvSpPr>
        <dsp:cNvPr id="0" name=""/>
        <dsp:cNvSpPr/>
      </dsp:nvSpPr>
      <dsp:spPr>
        <a:xfrm>
          <a:off x="386953" y="1890153"/>
          <a:ext cx="7739054" cy="12103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just"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Aplicar la estrategia enfoque por tareas para la producción oral del idioma inglés en niveles intermedios y avanzados determinando la efectividad a través de un estudio controlado.</a:t>
          </a:r>
          <a:endParaRPr lang="es-MX" sz="1800" kern="1200" dirty="0">
            <a:latin typeface="Times New Roman" panose="02020603050405020304" pitchFamily="18" charset="0"/>
            <a:cs typeface="Times New Roman" panose="02020603050405020304" pitchFamily="18" charset="0"/>
          </a:endParaRPr>
        </a:p>
      </dsp:txBody>
      <dsp:txXfrm>
        <a:off x="446036" y="1949236"/>
        <a:ext cx="7620888" cy="1092154"/>
      </dsp:txXfrm>
    </dsp:sp>
    <dsp:sp modelId="{CF498FBE-3611-4527-AB3F-C72ADAACE591}">
      <dsp:nvSpPr>
        <dsp:cNvPr id="0" name=""/>
        <dsp:cNvSpPr/>
      </dsp:nvSpPr>
      <dsp:spPr>
        <a:xfrm>
          <a:off x="0" y="4355073"/>
          <a:ext cx="8128000" cy="1033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40509F-8C8D-4C79-A371-7C2876923FFF}">
      <dsp:nvSpPr>
        <dsp:cNvPr id="0" name=""/>
        <dsp:cNvSpPr/>
      </dsp:nvSpPr>
      <dsp:spPr>
        <a:xfrm>
          <a:off x="386953" y="3749913"/>
          <a:ext cx="7739054" cy="12103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just"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Emplear el enfoque por tareas en la enseñanza de la producción oral en combinación con otras estrategias interactivas que hacen posible la comunicación efectiva en el idioma Inglés. </a:t>
          </a:r>
          <a:endParaRPr lang="es-MX" sz="1800" kern="1200" dirty="0">
            <a:latin typeface="Times New Roman" panose="02020603050405020304" pitchFamily="18" charset="0"/>
            <a:cs typeface="Times New Roman" panose="02020603050405020304" pitchFamily="18" charset="0"/>
          </a:endParaRPr>
        </a:p>
      </dsp:txBody>
      <dsp:txXfrm>
        <a:off x="446036" y="3808996"/>
        <a:ext cx="7620888"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39207-026D-4EF2-A793-8AD039CED772}">
      <dsp:nvSpPr>
        <dsp:cNvPr id="0" name=""/>
        <dsp:cNvSpPr/>
      </dsp:nvSpPr>
      <dsp:spPr>
        <a:xfrm>
          <a:off x="3443847" y="2709333"/>
          <a:ext cx="946058" cy="2072363"/>
        </a:xfrm>
        <a:custGeom>
          <a:avLst/>
          <a:gdLst/>
          <a:ahLst/>
          <a:cxnLst/>
          <a:rect l="0" t="0" r="0" b="0"/>
          <a:pathLst>
            <a:path>
              <a:moveTo>
                <a:pt x="0" y="0"/>
              </a:moveTo>
              <a:lnTo>
                <a:pt x="464113" y="0"/>
              </a:lnTo>
              <a:lnTo>
                <a:pt x="464113" y="2072363"/>
              </a:lnTo>
              <a:lnTo>
                <a:pt x="946058" y="2072363"/>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5861B8-97AB-4BEF-B225-352FBB87D1D8}">
      <dsp:nvSpPr>
        <dsp:cNvPr id="0" name=""/>
        <dsp:cNvSpPr/>
      </dsp:nvSpPr>
      <dsp:spPr>
        <a:xfrm>
          <a:off x="3443847" y="2709333"/>
          <a:ext cx="946058" cy="101638"/>
        </a:xfrm>
        <a:custGeom>
          <a:avLst/>
          <a:gdLst/>
          <a:ahLst/>
          <a:cxnLst/>
          <a:rect l="0" t="0" r="0" b="0"/>
          <a:pathLst>
            <a:path>
              <a:moveTo>
                <a:pt x="0" y="0"/>
              </a:moveTo>
              <a:lnTo>
                <a:pt x="464113" y="0"/>
              </a:lnTo>
              <a:lnTo>
                <a:pt x="464113" y="101638"/>
              </a:lnTo>
              <a:lnTo>
                <a:pt x="946058" y="101638"/>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4B83E8-C8BE-4E55-8E95-C389F0F7D3C9}">
      <dsp:nvSpPr>
        <dsp:cNvPr id="0" name=""/>
        <dsp:cNvSpPr/>
      </dsp:nvSpPr>
      <dsp:spPr>
        <a:xfrm>
          <a:off x="3443847" y="738608"/>
          <a:ext cx="946058" cy="1970725"/>
        </a:xfrm>
        <a:custGeom>
          <a:avLst/>
          <a:gdLst/>
          <a:ahLst/>
          <a:cxnLst/>
          <a:rect l="0" t="0" r="0" b="0"/>
          <a:pathLst>
            <a:path>
              <a:moveTo>
                <a:pt x="0" y="1970725"/>
              </a:moveTo>
              <a:lnTo>
                <a:pt x="464113" y="1970725"/>
              </a:lnTo>
              <a:lnTo>
                <a:pt x="464113" y="0"/>
              </a:lnTo>
              <a:lnTo>
                <a:pt x="946058" y="0"/>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FD9964-A9B9-4D4C-B6E1-4157F88FA0A2}">
      <dsp:nvSpPr>
        <dsp:cNvPr id="0" name=""/>
        <dsp:cNvSpPr/>
      </dsp:nvSpPr>
      <dsp:spPr>
        <a:xfrm>
          <a:off x="22230" y="1974367"/>
          <a:ext cx="3421616" cy="1469932"/>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JUSTIFICACIÓN</a:t>
          </a:r>
          <a:r>
            <a:rPr lang="es-MX" sz="1800" kern="1200" dirty="0" smtClean="0"/>
            <a:t> </a:t>
          </a:r>
          <a:endParaRPr lang="es-MX" sz="1800" kern="1200" dirty="0"/>
        </a:p>
      </dsp:txBody>
      <dsp:txXfrm>
        <a:off x="22230" y="1974367"/>
        <a:ext cx="3421616" cy="1469932"/>
      </dsp:txXfrm>
    </dsp:sp>
    <dsp:sp modelId="{D78B4ECC-EFCE-4D0A-A635-6045FB918847}">
      <dsp:nvSpPr>
        <dsp:cNvPr id="0" name=""/>
        <dsp:cNvSpPr/>
      </dsp:nvSpPr>
      <dsp:spPr>
        <a:xfrm>
          <a:off x="4389905" y="3642"/>
          <a:ext cx="4819450" cy="1469932"/>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Importancia del aprendizaje del idioma inglés</a:t>
          </a:r>
          <a:endParaRPr lang="es-MX" sz="1800" kern="1200" dirty="0">
            <a:latin typeface="Times New Roman" panose="02020603050405020304" pitchFamily="18" charset="0"/>
            <a:cs typeface="Times New Roman" panose="02020603050405020304" pitchFamily="18" charset="0"/>
          </a:endParaRPr>
        </a:p>
      </dsp:txBody>
      <dsp:txXfrm>
        <a:off x="4389905" y="3642"/>
        <a:ext cx="4819450" cy="1469932"/>
      </dsp:txXfrm>
    </dsp:sp>
    <dsp:sp modelId="{365F5838-631B-481A-A729-FB2FAD888B87}">
      <dsp:nvSpPr>
        <dsp:cNvPr id="0" name=""/>
        <dsp:cNvSpPr/>
      </dsp:nvSpPr>
      <dsp:spPr>
        <a:xfrm>
          <a:off x="4389905" y="2076005"/>
          <a:ext cx="4819450" cy="1469932"/>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Escasas investigaciones a nivel superior  </a:t>
          </a:r>
          <a:endParaRPr lang="es-MX" sz="1800" kern="1200" dirty="0">
            <a:latin typeface="Times New Roman" panose="02020603050405020304" pitchFamily="18" charset="0"/>
            <a:cs typeface="Times New Roman" panose="02020603050405020304" pitchFamily="18" charset="0"/>
          </a:endParaRPr>
        </a:p>
      </dsp:txBody>
      <dsp:txXfrm>
        <a:off x="4389905" y="2076005"/>
        <a:ext cx="4819450" cy="1469932"/>
      </dsp:txXfrm>
    </dsp:sp>
    <dsp:sp modelId="{FB880AD4-F3DF-450B-BF57-BE1E539C6765}">
      <dsp:nvSpPr>
        <dsp:cNvPr id="0" name=""/>
        <dsp:cNvSpPr/>
      </dsp:nvSpPr>
      <dsp:spPr>
        <a:xfrm>
          <a:off x="4389905" y="4148369"/>
          <a:ext cx="4819450" cy="1266655"/>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Beneficiarios</a:t>
          </a:r>
          <a:r>
            <a:rPr lang="es-MX" sz="1800" kern="1200" dirty="0" smtClean="0"/>
            <a:t> </a:t>
          </a:r>
          <a:endParaRPr lang="es-MX" sz="1800" kern="1200" dirty="0"/>
        </a:p>
      </dsp:txBody>
      <dsp:txXfrm>
        <a:off x="4389905" y="4148369"/>
        <a:ext cx="4819450" cy="1266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4B7A4-9400-4782-8558-28B7B16BC5D1}">
      <dsp:nvSpPr>
        <dsp:cNvPr id="0" name=""/>
        <dsp:cNvSpPr/>
      </dsp:nvSpPr>
      <dsp:spPr>
        <a:xfrm>
          <a:off x="384639" y="526048"/>
          <a:ext cx="1466995" cy="1466995"/>
        </a:xfrm>
        <a:prstGeom prst="ellipse">
          <a:avLst/>
        </a:prstGeom>
        <a:gradFill rotWithShape="0">
          <a:gsLst>
            <a:gs pos="0">
              <a:schemeClr val="lt1">
                <a:alpha val="50000"/>
                <a:hueOff val="0"/>
                <a:satOff val="0"/>
                <a:lumOff val="0"/>
                <a:alphaOff val="0"/>
                <a:tint val="96000"/>
                <a:lumMod val="100000"/>
              </a:schemeClr>
            </a:gs>
            <a:gs pos="78000">
              <a:schemeClr val="lt1">
                <a:alpha val="5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C3869E45-8F81-4683-9DFD-732CE460D070}">
      <dsp:nvSpPr>
        <dsp:cNvPr id="0" name=""/>
        <dsp:cNvSpPr/>
      </dsp:nvSpPr>
      <dsp:spPr>
        <a:xfrm>
          <a:off x="1118136" y="526048"/>
          <a:ext cx="7826957" cy="14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Determinar la eficacia de la aplicación del enfoque por tareas para la producción oral del idioma inglés en los estudiantes del nivel A1.1 del Instituto Académico de Idiomas de la Universidad Central del Ecuador periodo noviembre – diciembre año 2019.   </a:t>
          </a:r>
          <a:endParaRPr lang="es-MX" sz="1800" kern="1200" dirty="0">
            <a:solidFill>
              <a:schemeClr val="tx1"/>
            </a:solidFill>
            <a:latin typeface="Times New Roman" panose="02020603050405020304" pitchFamily="18" charset="0"/>
            <a:cs typeface="Times New Roman" panose="02020603050405020304" pitchFamily="18" charset="0"/>
          </a:endParaRPr>
        </a:p>
      </dsp:txBody>
      <dsp:txXfrm>
        <a:off x="1118136" y="526048"/>
        <a:ext cx="7826957" cy="1466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A5E7E-6ED4-4A28-B920-66A5EE5A847E}">
      <dsp:nvSpPr>
        <dsp:cNvPr id="0" name=""/>
        <dsp:cNvSpPr/>
      </dsp:nvSpPr>
      <dsp:spPr>
        <a:xfrm>
          <a:off x="0" y="511533"/>
          <a:ext cx="10515599" cy="756000"/>
        </a:xfrm>
        <a:prstGeom prst="rect">
          <a:avLst/>
        </a:prstGeom>
        <a:solidFill>
          <a:schemeClr val="dk2">
            <a:alpha val="90000"/>
            <a:tint val="40000"/>
            <a:hueOff val="0"/>
            <a:satOff val="0"/>
            <a:lumOff val="0"/>
            <a:alphaOff val="0"/>
          </a:schemeClr>
        </a:soli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938BB40-51F7-4B7B-B9B6-81676C34EF11}">
      <dsp:nvSpPr>
        <dsp:cNvPr id="0" name=""/>
        <dsp:cNvSpPr/>
      </dsp:nvSpPr>
      <dsp:spPr>
        <a:xfrm>
          <a:off x="525779" y="68733"/>
          <a:ext cx="7360919" cy="885600"/>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Identificar el nivel de dominio de la producción oral del idioma inglés </a:t>
          </a:r>
          <a:endParaRPr lang="es-MX" sz="1800" kern="1200" dirty="0">
            <a:latin typeface="Times New Roman" panose="02020603050405020304" pitchFamily="18" charset="0"/>
            <a:cs typeface="Times New Roman" panose="02020603050405020304" pitchFamily="18" charset="0"/>
          </a:endParaRPr>
        </a:p>
      </dsp:txBody>
      <dsp:txXfrm>
        <a:off x="569010" y="111964"/>
        <a:ext cx="7274457" cy="799138"/>
      </dsp:txXfrm>
    </dsp:sp>
    <dsp:sp modelId="{70E5F5A7-9A13-4BAA-A516-D1208F95CF7F}">
      <dsp:nvSpPr>
        <dsp:cNvPr id="0" name=""/>
        <dsp:cNvSpPr/>
      </dsp:nvSpPr>
      <dsp:spPr>
        <a:xfrm>
          <a:off x="0" y="1872333"/>
          <a:ext cx="10515599" cy="756000"/>
        </a:xfrm>
        <a:prstGeom prst="rect">
          <a:avLst/>
        </a:prstGeom>
        <a:solidFill>
          <a:schemeClr val="dk2">
            <a:alpha val="90000"/>
            <a:tint val="40000"/>
            <a:hueOff val="0"/>
            <a:satOff val="0"/>
            <a:lumOff val="0"/>
            <a:alphaOff val="0"/>
          </a:schemeClr>
        </a:soli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605F8F2-96DA-45F9-A631-DDED8515E864}">
      <dsp:nvSpPr>
        <dsp:cNvPr id="0" name=""/>
        <dsp:cNvSpPr/>
      </dsp:nvSpPr>
      <dsp:spPr>
        <a:xfrm>
          <a:off x="525779" y="1429533"/>
          <a:ext cx="7360919" cy="885600"/>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Aplicar el enfoque por tareas como estrategia metodológica para mejorar la producción oral del idioma inglés.</a:t>
          </a:r>
          <a:endParaRPr lang="es-MX" sz="1800" kern="1200" dirty="0">
            <a:latin typeface="Times New Roman" panose="02020603050405020304" pitchFamily="18" charset="0"/>
            <a:cs typeface="Times New Roman" panose="02020603050405020304" pitchFamily="18" charset="0"/>
          </a:endParaRPr>
        </a:p>
      </dsp:txBody>
      <dsp:txXfrm>
        <a:off x="569010" y="1472764"/>
        <a:ext cx="7274457" cy="799138"/>
      </dsp:txXfrm>
    </dsp:sp>
    <dsp:sp modelId="{B0E942BF-6CB0-4861-94DA-67ED307BD390}">
      <dsp:nvSpPr>
        <dsp:cNvPr id="0" name=""/>
        <dsp:cNvSpPr/>
      </dsp:nvSpPr>
      <dsp:spPr>
        <a:xfrm>
          <a:off x="0" y="3233133"/>
          <a:ext cx="10515599" cy="756000"/>
        </a:xfrm>
        <a:prstGeom prst="rect">
          <a:avLst/>
        </a:prstGeom>
        <a:solidFill>
          <a:schemeClr val="dk2">
            <a:alpha val="90000"/>
            <a:tint val="40000"/>
            <a:hueOff val="0"/>
            <a:satOff val="0"/>
            <a:lumOff val="0"/>
            <a:alphaOff val="0"/>
          </a:schemeClr>
        </a:soli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9162903-094B-46FA-90A9-EFE068D40531}">
      <dsp:nvSpPr>
        <dsp:cNvPr id="0" name=""/>
        <dsp:cNvSpPr/>
      </dsp:nvSpPr>
      <dsp:spPr>
        <a:xfrm>
          <a:off x="525779" y="2790333"/>
          <a:ext cx="7360919" cy="885600"/>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Determinar el nivel de dominio de la producción oral del idioma inglés después de la aplicación del enfoque por tareas.</a:t>
          </a:r>
          <a:endParaRPr lang="es-MX" sz="1800" kern="1200" dirty="0">
            <a:latin typeface="Times New Roman" panose="02020603050405020304" pitchFamily="18" charset="0"/>
            <a:cs typeface="Times New Roman" panose="02020603050405020304" pitchFamily="18" charset="0"/>
          </a:endParaRPr>
        </a:p>
      </dsp:txBody>
      <dsp:txXfrm>
        <a:off x="569010" y="2833564"/>
        <a:ext cx="7274457" cy="799138"/>
      </dsp:txXfrm>
    </dsp:sp>
    <dsp:sp modelId="{7059EA1C-626A-4432-B0F3-675E15E770EE}">
      <dsp:nvSpPr>
        <dsp:cNvPr id="0" name=""/>
        <dsp:cNvSpPr/>
      </dsp:nvSpPr>
      <dsp:spPr>
        <a:xfrm>
          <a:off x="0" y="4593933"/>
          <a:ext cx="10515599" cy="756000"/>
        </a:xfrm>
        <a:prstGeom prst="rect">
          <a:avLst/>
        </a:prstGeom>
        <a:solidFill>
          <a:schemeClr val="dk2">
            <a:alpha val="90000"/>
            <a:tint val="40000"/>
            <a:hueOff val="0"/>
            <a:satOff val="0"/>
            <a:lumOff val="0"/>
            <a:alphaOff val="0"/>
          </a:schemeClr>
        </a:soli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CC90D54-2FBE-43AE-AF5B-B1F862A007FC}">
      <dsp:nvSpPr>
        <dsp:cNvPr id="0" name=""/>
        <dsp:cNvSpPr/>
      </dsp:nvSpPr>
      <dsp:spPr>
        <a:xfrm>
          <a:off x="525779" y="4151133"/>
          <a:ext cx="7360919" cy="885600"/>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Conocer</a:t>
          </a:r>
          <a:r>
            <a:rPr lang="es-MX" sz="1800" kern="1200" baseline="0" dirty="0" smtClean="0">
              <a:latin typeface="Times New Roman" panose="02020603050405020304" pitchFamily="18" charset="0"/>
              <a:cs typeface="Times New Roman" panose="02020603050405020304" pitchFamily="18" charset="0"/>
            </a:rPr>
            <a:t> el nivel de aceptación del enfoque por tareas en la producción oral del idioma inglés. </a:t>
          </a:r>
          <a:endParaRPr lang="es-MX" sz="1800" kern="1200" dirty="0">
            <a:latin typeface="Times New Roman" panose="02020603050405020304" pitchFamily="18" charset="0"/>
            <a:cs typeface="Times New Roman" panose="02020603050405020304" pitchFamily="18" charset="0"/>
          </a:endParaRPr>
        </a:p>
      </dsp:txBody>
      <dsp:txXfrm>
        <a:off x="569010" y="4194364"/>
        <a:ext cx="7274457"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B2A1B-7D04-41D0-9D3D-C7AC606A3858}">
      <dsp:nvSpPr>
        <dsp:cNvPr id="0" name=""/>
        <dsp:cNvSpPr/>
      </dsp:nvSpPr>
      <dsp:spPr>
        <a:xfrm>
          <a:off x="0" y="0"/>
          <a:ext cx="9104651" cy="1971701"/>
        </a:xfrm>
        <a:prstGeom prst="roundRect">
          <a:avLst>
            <a:gd name="adj" fmla="val 10000"/>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B5A9EF-3FFD-4E83-9989-E4C742AD5101}">
      <dsp:nvSpPr>
        <dsp:cNvPr id="0" name=""/>
        <dsp:cNvSpPr/>
      </dsp:nvSpPr>
      <dsp:spPr>
        <a:xfrm>
          <a:off x="273139" y="389526"/>
          <a:ext cx="2674491" cy="119264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C2C99-143D-4C0A-BBC4-61ADC89FD8FB}">
      <dsp:nvSpPr>
        <dsp:cNvPr id="0" name=""/>
        <dsp:cNvSpPr/>
      </dsp:nvSpPr>
      <dsp:spPr>
        <a:xfrm rot="10800000">
          <a:off x="273139" y="1971701"/>
          <a:ext cx="2674491" cy="2409856"/>
        </a:xfrm>
        <a:prstGeom prst="round2SameRect">
          <a:avLst>
            <a:gd name="adj1" fmla="val 10500"/>
            <a:gd name="adj2" fmla="val 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Times New Roman" panose="02020603050405020304" pitchFamily="18" charset="0"/>
              <a:cs typeface="Times New Roman" panose="02020603050405020304" pitchFamily="18" charset="0"/>
            </a:rPr>
            <a:t>PRE- </a:t>
          </a:r>
          <a:r>
            <a:rPr lang="es-MX" sz="1800" b="1" kern="1200" smtClean="0">
              <a:solidFill>
                <a:schemeClr val="tx1"/>
              </a:solidFill>
              <a:latin typeface="Times New Roman" panose="02020603050405020304" pitchFamily="18" charset="0"/>
              <a:cs typeface="Times New Roman" panose="02020603050405020304" pitchFamily="18" charset="0"/>
            </a:rPr>
            <a:t>TASK </a:t>
          </a:r>
          <a:endParaRPr lang="es-MX" sz="1800" b="1" kern="1200" dirty="0">
            <a:solidFill>
              <a:schemeClr val="tx1"/>
            </a:solidFill>
            <a:latin typeface="Times New Roman" panose="02020603050405020304" pitchFamily="18" charset="0"/>
            <a:cs typeface="Times New Roman" panose="02020603050405020304" pitchFamily="18" charset="0"/>
          </a:endParaRPr>
        </a:p>
      </dsp:txBody>
      <dsp:txXfrm rot="10800000">
        <a:off x="347250" y="1971701"/>
        <a:ext cx="2526269" cy="2335745"/>
      </dsp:txXfrm>
    </dsp:sp>
    <dsp:sp modelId="{64639A38-B1EA-4FF6-ABD8-4B1808591312}">
      <dsp:nvSpPr>
        <dsp:cNvPr id="0" name=""/>
        <dsp:cNvSpPr/>
      </dsp:nvSpPr>
      <dsp:spPr>
        <a:xfrm>
          <a:off x="3622164" y="262893"/>
          <a:ext cx="1860322" cy="144591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F0804-2321-4E23-A8D7-2149CE0F37D4}">
      <dsp:nvSpPr>
        <dsp:cNvPr id="0" name=""/>
        <dsp:cNvSpPr/>
      </dsp:nvSpPr>
      <dsp:spPr>
        <a:xfrm rot="10800000">
          <a:off x="3215079" y="1971701"/>
          <a:ext cx="2674491" cy="2409856"/>
        </a:xfrm>
        <a:prstGeom prst="round2SameRect">
          <a:avLst>
            <a:gd name="adj1" fmla="val 10500"/>
            <a:gd name="adj2" fmla="val 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MX" sz="1800" b="1" kern="1200" smtClean="0">
              <a:solidFill>
                <a:schemeClr val="tx1"/>
              </a:solidFill>
              <a:latin typeface="Times New Roman" panose="02020603050405020304" pitchFamily="18" charset="0"/>
              <a:cs typeface="Times New Roman" panose="02020603050405020304" pitchFamily="18" charset="0"/>
            </a:rPr>
            <a:t>DURING-</a:t>
          </a:r>
          <a:r>
            <a:rPr lang="es-MX" sz="1800" b="1" kern="1200" baseline="0" smtClean="0">
              <a:solidFill>
                <a:schemeClr val="tx1"/>
              </a:solidFill>
              <a:latin typeface="Times New Roman" panose="02020603050405020304" pitchFamily="18" charset="0"/>
              <a:cs typeface="Times New Roman" panose="02020603050405020304" pitchFamily="18" charset="0"/>
            </a:rPr>
            <a:t> TASK </a:t>
          </a:r>
          <a:endParaRPr lang="es-MX" sz="1800" b="1" kern="1200" dirty="0">
            <a:solidFill>
              <a:schemeClr val="tx1"/>
            </a:solidFill>
            <a:latin typeface="Times New Roman" panose="02020603050405020304" pitchFamily="18" charset="0"/>
            <a:cs typeface="Times New Roman" panose="02020603050405020304" pitchFamily="18" charset="0"/>
          </a:endParaRPr>
        </a:p>
      </dsp:txBody>
      <dsp:txXfrm rot="10800000">
        <a:off x="3289190" y="1971701"/>
        <a:ext cx="2526269" cy="2335745"/>
      </dsp:txXfrm>
    </dsp:sp>
    <dsp:sp modelId="{D2BD12A9-CBA3-4CC4-B0D5-EE20B2E33D34}">
      <dsp:nvSpPr>
        <dsp:cNvPr id="0" name=""/>
        <dsp:cNvSpPr/>
      </dsp:nvSpPr>
      <dsp:spPr>
        <a:xfrm>
          <a:off x="6157020" y="262893"/>
          <a:ext cx="2674491" cy="144591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EB3FB-96BF-4DB5-9490-5C4E0408FF8A}">
      <dsp:nvSpPr>
        <dsp:cNvPr id="0" name=""/>
        <dsp:cNvSpPr/>
      </dsp:nvSpPr>
      <dsp:spPr>
        <a:xfrm rot="10800000">
          <a:off x="6157020" y="1971701"/>
          <a:ext cx="2674491" cy="2409856"/>
        </a:xfrm>
        <a:prstGeom prst="round2SameRect">
          <a:avLst>
            <a:gd name="adj1" fmla="val 10500"/>
            <a:gd name="adj2" fmla="val 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MX" sz="1800" b="1" kern="1200" dirty="0" smtClean="0">
              <a:solidFill>
                <a:schemeClr val="tx2"/>
              </a:solidFill>
              <a:latin typeface="Times New Roman" panose="02020603050405020304" pitchFamily="18" charset="0"/>
              <a:cs typeface="Times New Roman" panose="02020603050405020304" pitchFamily="18" charset="0"/>
            </a:rPr>
            <a:t>POST-TASK</a:t>
          </a:r>
        </a:p>
        <a:p>
          <a:pPr lvl="0" algn="ctr" defTabSz="800100">
            <a:lnSpc>
              <a:spcPct val="90000"/>
            </a:lnSpc>
            <a:spcBef>
              <a:spcPct val="0"/>
            </a:spcBef>
            <a:spcAft>
              <a:spcPct val="35000"/>
            </a:spcAft>
          </a:pPr>
          <a:r>
            <a:rPr lang="es-MX" sz="5600" kern="1200" dirty="0" smtClean="0">
              <a:solidFill>
                <a:schemeClr val="tx1"/>
              </a:solidFill>
              <a:latin typeface="Times New Roman" panose="02020603050405020304" pitchFamily="18" charset="0"/>
              <a:cs typeface="Times New Roman" panose="02020603050405020304" pitchFamily="18" charset="0"/>
            </a:rPr>
            <a:t> </a:t>
          </a:r>
          <a:endParaRPr lang="es-MX" sz="5600" kern="1200" dirty="0">
            <a:solidFill>
              <a:schemeClr val="tx1"/>
            </a:solidFill>
            <a:latin typeface="Times New Roman" panose="02020603050405020304" pitchFamily="18" charset="0"/>
            <a:cs typeface="Times New Roman" panose="02020603050405020304" pitchFamily="18" charset="0"/>
          </a:endParaRPr>
        </a:p>
      </dsp:txBody>
      <dsp:txXfrm rot="10800000">
        <a:off x="6231131" y="1971701"/>
        <a:ext cx="2526269" cy="23357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B2A1B-7D04-41D0-9D3D-C7AC606A3858}">
      <dsp:nvSpPr>
        <dsp:cNvPr id="0" name=""/>
        <dsp:cNvSpPr/>
      </dsp:nvSpPr>
      <dsp:spPr>
        <a:xfrm>
          <a:off x="0" y="0"/>
          <a:ext cx="9104651" cy="1971701"/>
        </a:xfrm>
        <a:prstGeom prst="roundRect">
          <a:avLst>
            <a:gd name="adj" fmla="val 10000"/>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B5A9EF-3FFD-4E83-9989-E4C742AD5101}">
      <dsp:nvSpPr>
        <dsp:cNvPr id="0" name=""/>
        <dsp:cNvSpPr/>
      </dsp:nvSpPr>
      <dsp:spPr>
        <a:xfrm>
          <a:off x="366746" y="262893"/>
          <a:ext cx="2615986" cy="1445914"/>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C2C99-143D-4C0A-BBC4-61ADC89FD8FB}">
      <dsp:nvSpPr>
        <dsp:cNvPr id="0" name=""/>
        <dsp:cNvSpPr/>
      </dsp:nvSpPr>
      <dsp:spPr>
        <a:xfrm rot="10800000">
          <a:off x="274572" y="1971701"/>
          <a:ext cx="2800335" cy="2409856"/>
        </a:xfrm>
        <a:prstGeom prst="round2SameRect">
          <a:avLst>
            <a:gd name="adj1" fmla="val 10500"/>
            <a:gd name="adj2" fmla="val 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Times New Roman" panose="02020603050405020304" pitchFamily="18" charset="0"/>
              <a:cs typeface="Times New Roman" panose="02020603050405020304" pitchFamily="18" charset="0"/>
            </a:rPr>
            <a:t>COMPETENCIA FONÉTICA </a:t>
          </a:r>
        </a:p>
        <a:p>
          <a:pPr lvl="0" algn="ctr" defTabSz="800100">
            <a:lnSpc>
              <a:spcPct val="90000"/>
            </a:lnSpc>
            <a:spcBef>
              <a:spcPct val="0"/>
            </a:spcBef>
            <a:spcAft>
              <a:spcPct val="35000"/>
            </a:spcAft>
          </a:pPr>
          <a:endParaRPr lang="es-MX" sz="1800" b="1" kern="1200" dirty="0" smtClean="0">
            <a:solidFill>
              <a:schemeClr val="tx1"/>
            </a:solidFill>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MX" sz="1800" b="0" kern="1200" dirty="0" smtClean="0">
              <a:solidFill>
                <a:schemeClr val="tx1"/>
              </a:solidFill>
              <a:latin typeface="Times New Roman" panose="02020603050405020304" pitchFamily="18" charset="0"/>
              <a:cs typeface="Times New Roman" panose="02020603050405020304" pitchFamily="18" charset="0"/>
            </a:rPr>
            <a:t>Conlleva la comprensión del habla y su entonación (Cox et al.,2019)  </a:t>
          </a:r>
        </a:p>
      </dsp:txBody>
      <dsp:txXfrm rot="10800000">
        <a:off x="348683" y="1971701"/>
        <a:ext cx="2652113" cy="2335745"/>
      </dsp:txXfrm>
    </dsp:sp>
    <dsp:sp modelId="{64639A38-B1EA-4FF6-ABD8-4B1808591312}">
      <dsp:nvSpPr>
        <dsp:cNvPr id="0" name=""/>
        <dsp:cNvSpPr/>
      </dsp:nvSpPr>
      <dsp:spPr>
        <a:xfrm>
          <a:off x="3336506" y="262893"/>
          <a:ext cx="2615986" cy="1445914"/>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F0804-2321-4E23-A8D7-2149CE0F37D4}">
      <dsp:nvSpPr>
        <dsp:cNvPr id="0" name=""/>
        <dsp:cNvSpPr/>
      </dsp:nvSpPr>
      <dsp:spPr>
        <a:xfrm rot="10800000">
          <a:off x="3336506" y="1971701"/>
          <a:ext cx="2615986" cy="2409856"/>
        </a:xfrm>
        <a:prstGeom prst="round2SameRect">
          <a:avLst>
            <a:gd name="adj1" fmla="val 10500"/>
            <a:gd name="adj2" fmla="val 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MX" sz="1800" b="1" kern="1200" baseline="0" dirty="0" smtClean="0">
              <a:solidFill>
                <a:schemeClr val="tx1"/>
              </a:solidFill>
              <a:latin typeface="Times New Roman" panose="02020603050405020304" pitchFamily="18" charset="0"/>
              <a:cs typeface="Times New Roman" panose="02020603050405020304" pitchFamily="18" charset="0"/>
            </a:rPr>
            <a:t>COMPETENCIA SINTÁCTICA</a:t>
          </a:r>
        </a:p>
        <a:p>
          <a:pPr lvl="0" algn="ctr" defTabSz="800100">
            <a:lnSpc>
              <a:spcPct val="90000"/>
            </a:lnSpc>
            <a:spcBef>
              <a:spcPct val="0"/>
            </a:spcBef>
            <a:spcAft>
              <a:spcPct val="35000"/>
            </a:spcAft>
          </a:pPr>
          <a:endParaRPr lang="es-MX" sz="1800" b="1" kern="1200" baseline="0" dirty="0" smtClean="0">
            <a:solidFill>
              <a:schemeClr val="tx1"/>
            </a:solidFill>
            <a:latin typeface="Times New Roman" panose="02020603050405020304" pitchFamily="18" charset="0"/>
            <a:cs typeface="Times New Roman" panose="02020603050405020304" pitchFamily="18" charset="0"/>
          </a:endParaRPr>
        </a:p>
        <a:p>
          <a:pPr lvl="0" algn="just" defTabSz="800100">
            <a:lnSpc>
              <a:spcPct val="90000"/>
            </a:lnSpc>
            <a:spcBef>
              <a:spcPct val="0"/>
            </a:spcBef>
            <a:spcAft>
              <a:spcPct val="35000"/>
            </a:spcAft>
          </a:pPr>
          <a:r>
            <a:rPr lang="es-MX" sz="1800" b="0" kern="1200" dirty="0" smtClean="0">
              <a:solidFill>
                <a:schemeClr val="tx1"/>
              </a:solidFill>
              <a:latin typeface="Times New Roman" panose="02020603050405020304" pitchFamily="18" charset="0"/>
              <a:cs typeface="Times New Roman" panose="02020603050405020304" pitchFamily="18" charset="0"/>
            </a:rPr>
            <a:t>Comprende el estudio de los elementos lingüísticos del idioma (</a:t>
          </a:r>
          <a:r>
            <a:rPr lang="es-MX" sz="1800" b="0" kern="1200" dirty="0" err="1" smtClean="0">
              <a:solidFill>
                <a:schemeClr val="tx1"/>
              </a:solidFill>
              <a:latin typeface="Times New Roman" panose="02020603050405020304" pitchFamily="18" charset="0"/>
              <a:cs typeface="Times New Roman" panose="02020603050405020304" pitchFamily="18" charset="0"/>
            </a:rPr>
            <a:t>Hang</a:t>
          </a:r>
          <a:r>
            <a:rPr lang="es-MX" sz="1800" b="0" kern="1200" dirty="0" smtClean="0">
              <a:solidFill>
                <a:schemeClr val="tx1"/>
              </a:solidFill>
              <a:latin typeface="Times New Roman" panose="02020603050405020304" pitchFamily="18" charset="0"/>
              <a:cs typeface="Times New Roman" panose="02020603050405020304" pitchFamily="18" charset="0"/>
            </a:rPr>
            <a:t> &amp; </a:t>
          </a:r>
          <a:r>
            <a:rPr lang="es-MX" sz="1800" b="0" kern="1200" dirty="0" err="1" smtClean="0">
              <a:solidFill>
                <a:schemeClr val="tx1"/>
              </a:solidFill>
              <a:latin typeface="Times New Roman" panose="02020603050405020304" pitchFamily="18" charset="0"/>
              <a:cs typeface="Times New Roman" panose="02020603050405020304" pitchFamily="18" charset="0"/>
            </a:rPr>
            <a:t>Lei</a:t>
          </a:r>
          <a:r>
            <a:rPr lang="es-MX" sz="1800" b="0" kern="1200" dirty="0" smtClean="0">
              <a:solidFill>
                <a:schemeClr val="tx1"/>
              </a:solidFill>
              <a:latin typeface="Times New Roman" panose="02020603050405020304" pitchFamily="18" charset="0"/>
              <a:cs typeface="Times New Roman" panose="02020603050405020304" pitchFamily="18" charset="0"/>
            </a:rPr>
            <a:t>, 2020)</a:t>
          </a:r>
          <a:r>
            <a:rPr lang="es-MX" sz="1800" b="0" kern="1200" baseline="0" dirty="0" smtClean="0">
              <a:solidFill>
                <a:schemeClr val="tx1"/>
              </a:solidFill>
              <a:latin typeface="Times New Roman" panose="02020603050405020304" pitchFamily="18" charset="0"/>
              <a:cs typeface="Times New Roman" panose="02020603050405020304" pitchFamily="18" charset="0"/>
            </a:rPr>
            <a:t> </a:t>
          </a:r>
          <a:endParaRPr lang="es-MX" sz="1800" b="0" kern="1200" dirty="0">
            <a:solidFill>
              <a:schemeClr val="tx1"/>
            </a:solidFill>
            <a:latin typeface="Times New Roman" panose="02020603050405020304" pitchFamily="18" charset="0"/>
            <a:cs typeface="Times New Roman" panose="02020603050405020304" pitchFamily="18" charset="0"/>
          </a:endParaRPr>
        </a:p>
      </dsp:txBody>
      <dsp:txXfrm rot="10800000">
        <a:off x="3410617" y="1971701"/>
        <a:ext cx="2467764" cy="2335745"/>
      </dsp:txXfrm>
    </dsp:sp>
    <dsp:sp modelId="{D2BD12A9-CBA3-4CC4-B0D5-EE20B2E33D34}">
      <dsp:nvSpPr>
        <dsp:cNvPr id="0" name=""/>
        <dsp:cNvSpPr/>
      </dsp:nvSpPr>
      <dsp:spPr>
        <a:xfrm>
          <a:off x="6214091" y="262893"/>
          <a:ext cx="2615986" cy="1445914"/>
        </a:xfrm>
        <a:prstGeom prst="roundRect">
          <a:avLst>
            <a:gd name="adj" fmla="val 10000"/>
          </a:avLst>
        </a:prstGeom>
        <a:blipFill rotWithShape="1">
          <a:blip xmlns:r="http://schemas.openxmlformats.org/officeDocument/2006/relationships" r:embed="rId3"/>
          <a:stretch>
            <a:fillRect/>
          </a:stretch>
        </a:blip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EB3FB-96BF-4DB5-9490-5C4E0408FF8A}">
      <dsp:nvSpPr>
        <dsp:cNvPr id="0" name=""/>
        <dsp:cNvSpPr/>
      </dsp:nvSpPr>
      <dsp:spPr>
        <a:xfrm rot="10800000">
          <a:off x="6214091" y="1971701"/>
          <a:ext cx="2615986" cy="2409856"/>
        </a:xfrm>
        <a:prstGeom prst="round2SameRect">
          <a:avLst>
            <a:gd name="adj1" fmla="val 10500"/>
            <a:gd name="adj2" fmla="val 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MX" sz="1800" b="1" kern="1200" dirty="0" smtClean="0">
              <a:solidFill>
                <a:schemeClr val="tx2"/>
              </a:solidFill>
              <a:latin typeface="Times New Roman" panose="02020603050405020304" pitchFamily="18" charset="0"/>
              <a:cs typeface="Times New Roman" panose="02020603050405020304" pitchFamily="18" charset="0"/>
            </a:rPr>
            <a:t>COMPETENCIA LÉXICA</a:t>
          </a:r>
        </a:p>
        <a:p>
          <a:pPr lvl="0" algn="ctr" defTabSz="800100">
            <a:lnSpc>
              <a:spcPct val="90000"/>
            </a:lnSpc>
            <a:spcBef>
              <a:spcPct val="0"/>
            </a:spcBef>
            <a:spcAft>
              <a:spcPct val="35000"/>
            </a:spcAft>
          </a:pPr>
          <a:endParaRPr lang="es-MX" sz="1800" b="1" kern="1200" dirty="0" smtClean="0">
            <a:solidFill>
              <a:schemeClr val="tx2"/>
            </a:solidFill>
            <a:latin typeface="Times New Roman" panose="02020603050405020304" pitchFamily="18" charset="0"/>
            <a:cs typeface="Times New Roman" panose="02020603050405020304" pitchFamily="18" charset="0"/>
          </a:endParaRPr>
        </a:p>
        <a:p>
          <a:pPr lvl="0" algn="just" defTabSz="800100">
            <a:lnSpc>
              <a:spcPct val="90000"/>
            </a:lnSpc>
            <a:spcBef>
              <a:spcPct val="0"/>
            </a:spcBef>
            <a:spcAft>
              <a:spcPct val="35000"/>
            </a:spcAft>
          </a:pPr>
          <a:r>
            <a:rPr lang="es-MX" sz="1800" b="0" kern="1200" dirty="0" smtClean="0">
              <a:solidFill>
                <a:schemeClr val="tx2"/>
              </a:solidFill>
              <a:latin typeface="Times New Roman" panose="02020603050405020304" pitchFamily="18" charset="0"/>
              <a:cs typeface="Times New Roman" panose="02020603050405020304" pitchFamily="18" charset="0"/>
            </a:rPr>
            <a:t>Relativo al vocabulario que emplean los hablantes dentro de una comunidad (</a:t>
          </a:r>
          <a:r>
            <a:rPr lang="es-MX" sz="1800" b="0" kern="1200" dirty="0" err="1" smtClean="0">
              <a:solidFill>
                <a:schemeClr val="tx2"/>
              </a:solidFill>
              <a:latin typeface="Times New Roman" panose="02020603050405020304" pitchFamily="18" charset="0"/>
              <a:cs typeface="Times New Roman" panose="02020603050405020304" pitchFamily="18" charset="0"/>
            </a:rPr>
            <a:t>Sok</a:t>
          </a:r>
          <a:r>
            <a:rPr lang="es-MX" sz="1800" b="0" kern="1200" dirty="0" smtClean="0">
              <a:solidFill>
                <a:schemeClr val="tx2"/>
              </a:solidFill>
              <a:latin typeface="Times New Roman" panose="02020603050405020304" pitchFamily="18" charset="0"/>
              <a:cs typeface="Times New Roman" panose="02020603050405020304" pitchFamily="18" charset="0"/>
            </a:rPr>
            <a:t> &amp; Han, 2020)  </a:t>
          </a:r>
        </a:p>
        <a:p>
          <a:pPr lvl="0" algn="ctr" defTabSz="800100">
            <a:lnSpc>
              <a:spcPct val="90000"/>
            </a:lnSpc>
            <a:spcBef>
              <a:spcPct val="0"/>
            </a:spcBef>
            <a:spcAft>
              <a:spcPct val="35000"/>
            </a:spcAft>
          </a:pPr>
          <a:r>
            <a:rPr lang="es-MX" sz="5600" kern="1200" dirty="0" smtClean="0">
              <a:solidFill>
                <a:schemeClr val="tx1"/>
              </a:solidFill>
              <a:latin typeface="Times New Roman" panose="02020603050405020304" pitchFamily="18" charset="0"/>
              <a:cs typeface="Times New Roman" panose="02020603050405020304" pitchFamily="18" charset="0"/>
            </a:rPr>
            <a:t> </a:t>
          </a:r>
          <a:endParaRPr lang="es-MX" sz="5600" kern="1200" dirty="0">
            <a:solidFill>
              <a:schemeClr val="tx1"/>
            </a:solidFill>
            <a:latin typeface="Times New Roman" panose="02020603050405020304" pitchFamily="18" charset="0"/>
            <a:cs typeface="Times New Roman" panose="02020603050405020304" pitchFamily="18" charset="0"/>
          </a:endParaRPr>
        </a:p>
      </dsp:txBody>
      <dsp:txXfrm rot="10800000">
        <a:off x="6288202" y="1971701"/>
        <a:ext cx="2467764" cy="23357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5D153-E703-47FE-B09B-26D2B46901CF}">
      <dsp:nvSpPr>
        <dsp:cNvPr id="0" name=""/>
        <dsp:cNvSpPr/>
      </dsp:nvSpPr>
      <dsp:spPr>
        <a:xfrm>
          <a:off x="2446285" y="451895"/>
          <a:ext cx="3555393" cy="736314"/>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latin typeface="Times New Roman" panose="02020603050405020304" pitchFamily="18" charset="0"/>
              <a:cs typeface="Times New Roman" panose="02020603050405020304" pitchFamily="18" charset="0"/>
            </a:rPr>
            <a:t>METODOLOGÍA</a:t>
          </a:r>
          <a:endParaRPr lang="es-MX" sz="2400" b="1" kern="1200" dirty="0">
            <a:latin typeface="Times New Roman" panose="02020603050405020304" pitchFamily="18" charset="0"/>
            <a:cs typeface="Times New Roman" panose="02020603050405020304" pitchFamily="18" charset="0"/>
          </a:endParaRPr>
        </a:p>
      </dsp:txBody>
      <dsp:txXfrm>
        <a:off x="2467851" y="473461"/>
        <a:ext cx="3512261" cy="693182"/>
      </dsp:txXfrm>
    </dsp:sp>
    <dsp:sp modelId="{50E91257-A63C-4CEC-944B-970AC3366201}">
      <dsp:nvSpPr>
        <dsp:cNvPr id="0" name=""/>
        <dsp:cNvSpPr/>
      </dsp:nvSpPr>
      <dsp:spPr>
        <a:xfrm>
          <a:off x="1875876" y="1188210"/>
          <a:ext cx="2348106" cy="732596"/>
        </a:xfrm>
        <a:custGeom>
          <a:avLst/>
          <a:gdLst/>
          <a:ahLst/>
          <a:cxnLst/>
          <a:rect l="0" t="0" r="0" b="0"/>
          <a:pathLst>
            <a:path>
              <a:moveTo>
                <a:pt x="2348106" y="0"/>
              </a:moveTo>
              <a:lnTo>
                <a:pt x="2348106" y="366298"/>
              </a:lnTo>
              <a:lnTo>
                <a:pt x="0" y="366298"/>
              </a:lnTo>
              <a:lnTo>
                <a:pt x="0" y="732596"/>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E0B273-CB52-4195-8DD4-5791B3982827}">
      <dsp:nvSpPr>
        <dsp:cNvPr id="0" name=""/>
        <dsp:cNvSpPr/>
      </dsp:nvSpPr>
      <dsp:spPr>
        <a:xfrm>
          <a:off x="5020" y="1920807"/>
          <a:ext cx="3741711" cy="621571"/>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Times New Roman" panose="02020603050405020304" pitchFamily="18" charset="0"/>
              <a:cs typeface="Times New Roman" panose="02020603050405020304" pitchFamily="18" charset="0"/>
            </a:rPr>
            <a:t>Tipo y diseño de investigación</a:t>
          </a:r>
          <a:endParaRPr lang="es-MX" sz="2000" b="1" kern="1200" dirty="0">
            <a:latin typeface="Times New Roman" panose="02020603050405020304" pitchFamily="18" charset="0"/>
            <a:cs typeface="Times New Roman" panose="02020603050405020304" pitchFamily="18" charset="0"/>
          </a:endParaRPr>
        </a:p>
      </dsp:txBody>
      <dsp:txXfrm>
        <a:off x="23225" y="1939012"/>
        <a:ext cx="3705301" cy="585161"/>
      </dsp:txXfrm>
    </dsp:sp>
    <dsp:sp modelId="{AD86E5D8-14C0-4C2C-8142-AAAD23D5FAFC}">
      <dsp:nvSpPr>
        <dsp:cNvPr id="0" name=""/>
        <dsp:cNvSpPr/>
      </dsp:nvSpPr>
      <dsp:spPr>
        <a:xfrm>
          <a:off x="4223982" y="1188210"/>
          <a:ext cx="2282941" cy="732596"/>
        </a:xfrm>
        <a:custGeom>
          <a:avLst/>
          <a:gdLst/>
          <a:ahLst/>
          <a:cxnLst/>
          <a:rect l="0" t="0" r="0" b="0"/>
          <a:pathLst>
            <a:path>
              <a:moveTo>
                <a:pt x="0" y="0"/>
              </a:moveTo>
              <a:lnTo>
                <a:pt x="0" y="366298"/>
              </a:lnTo>
              <a:lnTo>
                <a:pt x="2282941" y="366298"/>
              </a:lnTo>
              <a:lnTo>
                <a:pt x="2282941" y="732596"/>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806B6-6B04-4FF8-8143-5CEC78447DF3}">
      <dsp:nvSpPr>
        <dsp:cNvPr id="0" name=""/>
        <dsp:cNvSpPr/>
      </dsp:nvSpPr>
      <dsp:spPr>
        <a:xfrm>
          <a:off x="4570903" y="1920807"/>
          <a:ext cx="3872040" cy="542726"/>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Times New Roman" panose="02020603050405020304" pitchFamily="18" charset="0"/>
              <a:cs typeface="Times New Roman" panose="02020603050405020304" pitchFamily="18" charset="0"/>
            </a:rPr>
            <a:t>Métodos de investigación</a:t>
          </a:r>
          <a:endParaRPr lang="es-MX" sz="2000" b="1" kern="1200" dirty="0">
            <a:latin typeface="Times New Roman" panose="02020603050405020304" pitchFamily="18" charset="0"/>
            <a:cs typeface="Times New Roman" panose="02020603050405020304" pitchFamily="18" charset="0"/>
          </a:endParaRPr>
        </a:p>
      </dsp:txBody>
      <dsp:txXfrm>
        <a:off x="4586799" y="1936703"/>
        <a:ext cx="3840248" cy="5109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30BF7-3BF7-4785-8DB4-A6D33D49F6B8}">
      <dsp:nvSpPr>
        <dsp:cNvPr id="0" name=""/>
        <dsp:cNvSpPr/>
      </dsp:nvSpPr>
      <dsp:spPr>
        <a:xfrm>
          <a:off x="2950003" y="371757"/>
          <a:ext cx="3366832" cy="573782"/>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Times New Roman" panose="02020603050405020304" pitchFamily="18" charset="0"/>
              <a:cs typeface="Times New Roman" panose="02020603050405020304" pitchFamily="18" charset="0"/>
            </a:rPr>
            <a:t>METODOLOGÍA</a:t>
          </a:r>
          <a:endParaRPr lang="es-MX" sz="2000" b="1" kern="1200" dirty="0">
            <a:latin typeface="Times New Roman" panose="02020603050405020304" pitchFamily="18" charset="0"/>
            <a:cs typeface="Times New Roman" panose="02020603050405020304" pitchFamily="18" charset="0"/>
          </a:endParaRPr>
        </a:p>
      </dsp:txBody>
      <dsp:txXfrm>
        <a:off x="2966809" y="388563"/>
        <a:ext cx="3333220" cy="540170"/>
      </dsp:txXfrm>
    </dsp:sp>
    <dsp:sp modelId="{FD4F4F2B-3590-470A-9794-4069984E901B}">
      <dsp:nvSpPr>
        <dsp:cNvPr id="0" name=""/>
        <dsp:cNvSpPr/>
      </dsp:nvSpPr>
      <dsp:spPr>
        <a:xfrm>
          <a:off x="1569826" y="945540"/>
          <a:ext cx="3063593" cy="624984"/>
        </a:xfrm>
        <a:custGeom>
          <a:avLst/>
          <a:gdLst/>
          <a:ahLst/>
          <a:cxnLst/>
          <a:rect l="0" t="0" r="0" b="0"/>
          <a:pathLst>
            <a:path>
              <a:moveTo>
                <a:pt x="3063593" y="0"/>
              </a:moveTo>
              <a:lnTo>
                <a:pt x="3063593" y="312492"/>
              </a:lnTo>
              <a:lnTo>
                <a:pt x="0" y="312492"/>
              </a:lnTo>
              <a:lnTo>
                <a:pt x="0" y="624984"/>
              </a:lnTo>
            </a:path>
          </a:pathLst>
        </a:custGeom>
        <a:noFill/>
        <a:ln w="19050" cap="rnd"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BA555D-3A59-4AE6-932D-F14A27ECB838}">
      <dsp:nvSpPr>
        <dsp:cNvPr id="0" name=""/>
        <dsp:cNvSpPr/>
      </dsp:nvSpPr>
      <dsp:spPr>
        <a:xfrm>
          <a:off x="325" y="1570525"/>
          <a:ext cx="3139001" cy="877619"/>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Técnicas de investigación</a:t>
          </a:r>
          <a:endParaRPr lang="es-MX" sz="1800" b="1" kern="1200" dirty="0">
            <a:latin typeface="Times New Roman" panose="02020603050405020304" pitchFamily="18" charset="0"/>
            <a:cs typeface="Times New Roman" panose="02020603050405020304" pitchFamily="18" charset="0"/>
          </a:endParaRPr>
        </a:p>
      </dsp:txBody>
      <dsp:txXfrm>
        <a:off x="26030" y="1596230"/>
        <a:ext cx="3087591" cy="826209"/>
      </dsp:txXfrm>
    </dsp:sp>
    <dsp:sp modelId="{D174743F-D814-433B-B9A1-D8FFE03BEB3B}">
      <dsp:nvSpPr>
        <dsp:cNvPr id="0" name=""/>
        <dsp:cNvSpPr/>
      </dsp:nvSpPr>
      <dsp:spPr>
        <a:xfrm>
          <a:off x="4633420" y="945540"/>
          <a:ext cx="380861" cy="624984"/>
        </a:xfrm>
        <a:custGeom>
          <a:avLst/>
          <a:gdLst/>
          <a:ahLst/>
          <a:cxnLst/>
          <a:rect l="0" t="0" r="0" b="0"/>
          <a:pathLst>
            <a:path>
              <a:moveTo>
                <a:pt x="0" y="0"/>
              </a:moveTo>
              <a:lnTo>
                <a:pt x="0" y="312492"/>
              </a:lnTo>
              <a:lnTo>
                <a:pt x="380861" y="312492"/>
              </a:lnTo>
              <a:lnTo>
                <a:pt x="380861" y="624984"/>
              </a:lnTo>
            </a:path>
          </a:pathLst>
        </a:custGeom>
        <a:noFill/>
        <a:ln w="19050" cap="rnd"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6AF40F-A968-4A33-8501-D16B1B562B6E}">
      <dsp:nvSpPr>
        <dsp:cNvPr id="0" name=""/>
        <dsp:cNvSpPr/>
      </dsp:nvSpPr>
      <dsp:spPr>
        <a:xfrm>
          <a:off x="3842435" y="1570525"/>
          <a:ext cx="2343692" cy="1032927"/>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Instrumentos de recolección de datos</a:t>
          </a:r>
          <a:endParaRPr lang="es-MX" sz="1800" b="1" kern="1200" dirty="0">
            <a:latin typeface="Times New Roman" panose="02020603050405020304" pitchFamily="18" charset="0"/>
            <a:cs typeface="Times New Roman" panose="02020603050405020304" pitchFamily="18" charset="0"/>
          </a:endParaRPr>
        </a:p>
      </dsp:txBody>
      <dsp:txXfrm>
        <a:off x="3872688" y="1600778"/>
        <a:ext cx="2283186" cy="972421"/>
      </dsp:txXfrm>
    </dsp:sp>
    <dsp:sp modelId="{5ACEC2DB-9F61-4AB6-8F6A-F2C39660B68D}">
      <dsp:nvSpPr>
        <dsp:cNvPr id="0" name=""/>
        <dsp:cNvSpPr/>
      </dsp:nvSpPr>
      <dsp:spPr>
        <a:xfrm>
          <a:off x="4633420" y="945540"/>
          <a:ext cx="3539984" cy="624984"/>
        </a:xfrm>
        <a:custGeom>
          <a:avLst/>
          <a:gdLst/>
          <a:ahLst/>
          <a:cxnLst/>
          <a:rect l="0" t="0" r="0" b="0"/>
          <a:pathLst>
            <a:path>
              <a:moveTo>
                <a:pt x="0" y="0"/>
              </a:moveTo>
              <a:lnTo>
                <a:pt x="0" y="312492"/>
              </a:lnTo>
              <a:lnTo>
                <a:pt x="3539984" y="312492"/>
              </a:lnTo>
              <a:lnTo>
                <a:pt x="3539984" y="624984"/>
              </a:lnTo>
            </a:path>
          </a:pathLst>
        </a:custGeom>
        <a:noFill/>
        <a:ln w="19050" cap="rnd"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4F2BB77-A58D-41D9-B385-0835804588E9}">
      <dsp:nvSpPr>
        <dsp:cNvPr id="0" name=""/>
        <dsp:cNvSpPr/>
      </dsp:nvSpPr>
      <dsp:spPr>
        <a:xfrm>
          <a:off x="6889236" y="1570525"/>
          <a:ext cx="2568335" cy="563955"/>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Población y muestra</a:t>
          </a:r>
          <a:endParaRPr lang="es-MX" sz="1800" b="1" kern="1200" dirty="0">
            <a:latin typeface="Times New Roman" panose="02020603050405020304" pitchFamily="18" charset="0"/>
            <a:cs typeface="Times New Roman" panose="02020603050405020304" pitchFamily="18" charset="0"/>
          </a:endParaRPr>
        </a:p>
      </dsp:txBody>
      <dsp:txXfrm>
        <a:off x="6905754" y="1587043"/>
        <a:ext cx="2535299" cy="5309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00E0E-BF96-4243-8F2F-35C68D6634C2}">
      <dsp:nvSpPr>
        <dsp:cNvPr id="0" name=""/>
        <dsp:cNvSpPr/>
      </dsp:nvSpPr>
      <dsp:spPr>
        <a:xfrm>
          <a:off x="0" y="0"/>
          <a:ext cx="8911988"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CAC2B3F-0EF3-477B-B317-548D75515EF3}">
      <dsp:nvSpPr>
        <dsp:cNvPr id="0" name=""/>
        <dsp:cNvSpPr/>
      </dsp:nvSpPr>
      <dsp:spPr>
        <a:xfrm>
          <a:off x="0" y="0"/>
          <a:ext cx="1985726" cy="630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s-MX" sz="1800"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RECOLECCIÓN </a:t>
          </a:r>
        </a:p>
        <a:p>
          <a:pPr lvl="0" algn="l"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DE DATOS  </a:t>
          </a:r>
          <a:endParaRPr lang="es-MX" sz="1800" b="1" kern="1200" dirty="0">
            <a:latin typeface="Times New Roman" panose="02020603050405020304" pitchFamily="18" charset="0"/>
            <a:cs typeface="Times New Roman" panose="02020603050405020304" pitchFamily="18" charset="0"/>
          </a:endParaRPr>
        </a:p>
      </dsp:txBody>
      <dsp:txXfrm>
        <a:off x="0" y="0"/>
        <a:ext cx="1985726" cy="6308933"/>
      </dsp:txXfrm>
    </dsp:sp>
    <dsp:sp modelId="{7AFAD772-F540-4E08-9C95-1186FD9852A6}">
      <dsp:nvSpPr>
        <dsp:cNvPr id="0" name=""/>
        <dsp:cNvSpPr/>
      </dsp:nvSpPr>
      <dsp:spPr>
        <a:xfrm>
          <a:off x="2115489" y="171277"/>
          <a:ext cx="6790952" cy="130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Pre- test </a:t>
          </a:r>
        </a:p>
        <a:p>
          <a:pPr lvl="0" algn="l" defTabSz="800100">
            <a:lnSpc>
              <a:spcPct val="90000"/>
            </a:lnSpc>
            <a:spcBef>
              <a:spcPct val="0"/>
            </a:spcBef>
            <a:spcAft>
              <a:spcPct val="35000"/>
            </a:spcAft>
          </a:pPr>
          <a:endParaRPr lang="es-MX" sz="1800" b="1"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MX" sz="1800" b="0" kern="1200" dirty="0" smtClean="0">
              <a:latin typeface="Times New Roman" panose="02020603050405020304" pitchFamily="18" charset="0"/>
              <a:cs typeface="Times New Roman" panose="02020603050405020304" pitchFamily="18" charset="0"/>
            </a:rPr>
            <a:t>Identificar el  nivel de dominio de la producción oral del idioma inglés.</a:t>
          </a:r>
          <a:endParaRPr lang="es-MX" sz="1800" b="0" kern="1200" dirty="0">
            <a:latin typeface="Times New Roman" panose="02020603050405020304" pitchFamily="18" charset="0"/>
            <a:cs typeface="Times New Roman" panose="02020603050405020304" pitchFamily="18" charset="0"/>
          </a:endParaRPr>
        </a:p>
      </dsp:txBody>
      <dsp:txXfrm>
        <a:off x="2115489" y="171277"/>
        <a:ext cx="6790952" cy="1307910"/>
      </dsp:txXfrm>
    </dsp:sp>
    <dsp:sp modelId="{4C3810FA-3511-470B-A933-CEBEDFDE8408}">
      <dsp:nvSpPr>
        <dsp:cNvPr id="0" name=""/>
        <dsp:cNvSpPr/>
      </dsp:nvSpPr>
      <dsp:spPr>
        <a:xfrm>
          <a:off x="1985726" y="1479188"/>
          <a:ext cx="6920715"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6DAACCAB-9FEA-4B70-9B1A-766DDCFD2FF3}">
      <dsp:nvSpPr>
        <dsp:cNvPr id="0" name=""/>
        <dsp:cNvSpPr/>
      </dsp:nvSpPr>
      <dsp:spPr>
        <a:xfrm>
          <a:off x="2115489" y="1650465"/>
          <a:ext cx="6790952" cy="128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Desarrollo del curso</a:t>
          </a:r>
        </a:p>
        <a:p>
          <a:pPr lvl="0" algn="l" defTabSz="800100">
            <a:lnSpc>
              <a:spcPct val="90000"/>
            </a:lnSpc>
            <a:spcBef>
              <a:spcPct val="0"/>
            </a:spcBef>
            <a:spcAft>
              <a:spcPct val="35000"/>
            </a:spcAft>
          </a:pPr>
          <a:endParaRPr lang="es-MX" sz="1800" b="1" kern="1200" dirty="0" smtClean="0">
            <a:latin typeface="Times New Roman" panose="02020603050405020304" pitchFamily="18" charset="0"/>
            <a:cs typeface="Times New Roman" panose="02020603050405020304" pitchFamily="18" charset="0"/>
          </a:endParaRPr>
        </a:p>
        <a:p>
          <a:pPr lvl="0" algn="just" defTabSz="800100">
            <a:lnSpc>
              <a:spcPct val="90000"/>
            </a:lnSpc>
            <a:spcBef>
              <a:spcPct val="0"/>
            </a:spcBef>
            <a:spcAft>
              <a:spcPct val="35000"/>
            </a:spcAft>
          </a:pPr>
          <a:r>
            <a:rPr lang="es-MX" sz="1800" b="0" kern="1200" dirty="0" smtClean="0">
              <a:latin typeface="Times New Roman" panose="02020603050405020304" pitchFamily="18" charset="0"/>
              <a:cs typeface="Times New Roman" panose="02020603050405020304" pitchFamily="18" charset="0"/>
            </a:rPr>
            <a:t>Aplicar el enfoque por tareas como estrategia metodológica para mejorar la producción oral del idioma inglés. </a:t>
          </a:r>
          <a:endParaRPr lang="es-MX" sz="1800" b="0" kern="1200" dirty="0">
            <a:latin typeface="Times New Roman" panose="02020603050405020304" pitchFamily="18" charset="0"/>
            <a:cs typeface="Times New Roman" panose="02020603050405020304" pitchFamily="18" charset="0"/>
          </a:endParaRPr>
        </a:p>
      </dsp:txBody>
      <dsp:txXfrm>
        <a:off x="2115489" y="1650465"/>
        <a:ext cx="6790952" cy="1286603"/>
      </dsp:txXfrm>
    </dsp:sp>
    <dsp:sp modelId="{BBC75D93-4F5F-42DA-915B-3600511DEC3E}">
      <dsp:nvSpPr>
        <dsp:cNvPr id="0" name=""/>
        <dsp:cNvSpPr/>
      </dsp:nvSpPr>
      <dsp:spPr>
        <a:xfrm>
          <a:off x="1985726" y="2937069"/>
          <a:ext cx="6920715"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74C5E84-793C-4691-A67C-AF2887468B63}">
      <dsp:nvSpPr>
        <dsp:cNvPr id="0" name=""/>
        <dsp:cNvSpPr/>
      </dsp:nvSpPr>
      <dsp:spPr>
        <a:xfrm>
          <a:off x="2115489" y="3108347"/>
          <a:ext cx="6790952" cy="1358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Post- test</a:t>
          </a:r>
        </a:p>
        <a:p>
          <a:pPr lvl="0" algn="l" defTabSz="800100">
            <a:lnSpc>
              <a:spcPct val="90000"/>
            </a:lnSpc>
            <a:spcBef>
              <a:spcPct val="0"/>
            </a:spcBef>
            <a:spcAft>
              <a:spcPct val="35000"/>
            </a:spcAft>
          </a:pPr>
          <a:endParaRPr lang="es-MX" sz="1800" b="1"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MX" sz="1800" b="0" kern="1200" dirty="0" smtClean="0">
              <a:latin typeface="Times New Roman" panose="02020603050405020304" pitchFamily="18" charset="0"/>
              <a:cs typeface="Times New Roman" panose="02020603050405020304" pitchFamily="18" charset="0"/>
            </a:rPr>
            <a:t>Determinar el nivel de dominio de la producción oral del idioma inglés después de la aplicación del enfoque por tareas.</a:t>
          </a:r>
          <a:endParaRPr lang="es-MX" sz="1800" b="0" kern="1200" dirty="0">
            <a:latin typeface="Times New Roman" panose="02020603050405020304" pitchFamily="18" charset="0"/>
            <a:cs typeface="Times New Roman" panose="02020603050405020304" pitchFamily="18" charset="0"/>
          </a:endParaRPr>
        </a:p>
      </dsp:txBody>
      <dsp:txXfrm>
        <a:off x="2115489" y="3108347"/>
        <a:ext cx="6790952" cy="1358094"/>
      </dsp:txXfrm>
    </dsp:sp>
    <dsp:sp modelId="{AE7A20EF-BBCE-43FE-9C03-206AB4DB6599}">
      <dsp:nvSpPr>
        <dsp:cNvPr id="0" name=""/>
        <dsp:cNvSpPr/>
      </dsp:nvSpPr>
      <dsp:spPr>
        <a:xfrm>
          <a:off x="1985726" y="4466442"/>
          <a:ext cx="6920715"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345A4C19-FE45-4E5F-BD57-8EDF23F7609A}">
      <dsp:nvSpPr>
        <dsp:cNvPr id="0" name=""/>
        <dsp:cNvSpPr/>
      </dsp:nvSpPr>
      <dsp:spPr>
        <a:xfrm>
          <a:off x="2115489" y="4637719"/>
          <a:ext cx="6790952" cy="1489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Encuesta de aceptación</a:t>
          </a:r>
        </a:p>
        <a:p>
          <a:pPr lvl="0" algn="l" defTabSz="800100">
            <a:lnSpc>
              <a:spcPct val="90000"/>
            </a:lnSpc>
            <a:spcBef>
              <a:spcPct val="0"/>
            </a:spcBef>
            <a:spcAft>
              <a:spcPct val="35000"/>
            </a:spcAft>
          </a:pPr>
          <a:endParaRPr lang="es-MX" sz="1800" b="1"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MX" sz="1800" b="0" kern="1200" dirty="0" smtClean="0">
              <a:latin typeface="Times New Roman" panose="02020603050405020304" pitchFamily="18" charset="0"/>
              <a:cs typeface="Times New Roman" panose="02020603050405020304" pitchFamily="18" charset="0"/>
            </a:rPr>
            <a:t>Conocer el nivel de aceptación del enfoque por tareas en la producción oral del idioma inglés.  </a:t>
          </a:r>
          <a:endParaRPr lang="es-MX" sz="1800" b="0" kern="1200" dirty="0">
            <a:latin typeface="Times New Roman" panose="02020603050405020304" pitchFamily="18" charset="0"/>
            <a:cs typeface="Times New Roman" panose="02020603050405020304" pitchFamily="18" charset="0"/>
          </a:endParaRPr>
        </a:p>
      </dsp:txBody>
      <dsp:txXfrm>
        <a:off x="2115489" y="4637719"/>
        <a:ext cx="6790952" cy="1489704"/>
      </dsp:txXfrm>
    </dsp:sp>
    <dsp:sp modelId="{5008D802-0AFC-4E8A-AC5E-2C34BB7E5BA4}">
      <dsp:nvSpPr>
        <dsp:cNvPr id="0" name=""/>
        <dsp:cNvSpPr/>
      </dsp:nvSpPr>
      <dsp:spPr>
        <a:xfrm>
          <a:off x="1985726" y="6127424"/>
          <a:ext cx="6920715"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6D90EA6-44D7-4479-8B85-500945EA63F0}" type="datetimeFigureOut">
              <a:rPr lang="es-MX" smtClean="0"/>
              <a:t>01/09/2020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104107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6D90EA6-44D7-4479-8B85-500945EA63F0}" type="datetimeFigureOut">
              <a:rPr lang="es-MX" smtClean="0"/>
              <a:t>01/09/2020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339076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6D90EA6-44D7-4479-8B85-500945EA63F0}" type="datetimeFigureOut">
              <a:rPr lang="es-MX" smtClean="0"/>
              <a:t>01/09/2020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29D573C-5989-42BC-8115-452669BE947A}"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3652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6D90EA6-44D7-4479-8B85-500945EA63F0}" type="datetimeFigureOut">
              <a:rPr lang="es-MX" smtClean="0"/>
              <a:t>01/09/2020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2699320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6D90EA6-44D7-4479-8B85-500945EA63F0}" type="datetimeFigureOut">
              <a:rPr lang="es-MX" smtClean="0"/>
              <a:t>01/09/2020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29D573C-5989-42BC-8115-452669BE947A}"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9883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6D90EA6-44D7-4479-8B85-500945EA63F0}" type="datetimeFigureOut">
              <a:rPr lang="es-MX" smtClean="0"/>
              <a:t>01/09/2020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359587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D90EA6-44D7-4479-8B85-500945EA63F0}" type="datetimeFigureOut">
              <a:rPr lang="es-MX" smtClean="0"/>
              <a:t>01/09/2020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190457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D90EA6-44D7-4479-8B85-500945EA63F0}" type="datetimeFigureOut">
              <a:rPr lang="es-MX" smtClean="0"/>
              <a:t>01/09/2020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93492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D90EA6-44D7-4479-8B85-500945EA63F0}" type="datetimeFigureOut">
              <a:rPr lang="es-MX" smtClean="0"/>
              <a:t>01/09/2020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106962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6D90EA6-44D7-4479-8B85-500945EA63F0}" type="datetimeFigureOut">
              <a:rPr lang="es-MX" smtClean="0"/>
              <a:t>01/09/2020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422426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6D90EA6-44D7-4479-8B85-500945EA63F0}" type="datetimeFigureOut">
              <a:rPr lang="es-MX" smtClean="0"/>
              <a:t>01/09/2020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279374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6D90EA6-44D7-4479-8B85-500945EA63F0}" type="datetimeFigureOut">
              <a:rPr lang="es-MX" smtClean="0"/>
              <a:t>01/09/2020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188768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6D90EA6-44D7-4479-8B85-500945EA63F0}" type="datetimeFigureOut">
              <a:rPr lang="es-MX" smtClean="0"/>
              <a:t>01/09/2020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25665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90EA6-44D7-4479-8B85-500945EA63F0}" type="datetimeFigureOut">
              <a:rPr lang="es-MX" smtClean="0"/>
              <a:t>01/09/2020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224323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D90EA6-44D7-4479-8B85-500945EA63F0}" type="datetimeFigureOut">
              <a:rPr lang="es-MX" smtClean="0"/>
              <a:t>01/09/2020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257219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D90EA6-44D7-4479-8B85-500945EA63F0}" type="datetimeFigureOut">
              <a:rPr lang="es-MX" smtClean="0"/>
              <a:t>01/09/2020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29D573C-5989-42BC-8115-452669BE947A}" type="slidenum">
              <a:rPr lang="es-MX" smtClean="0"/>
              <a:t>‹Nº›</a:t>
            </a:fld>
            <a:endParaRPr lang="es-MX"/>
          </a:p>
        </p:txBody>
      </p:sp>
    </p:spTree>
    <p:extLst>
      <p:ext uri="{BB962C8B-B14F-4D97-AF65-F5344CB8AC3E}">
        <p14:creationId xmlns:p14="http://schemas.microsoft.com/office/powerpoint/2010/main" val="60311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D90EA6-44D7-4479-8B85-500945EA63F0}" type="datetimeFigureOut">
              <a:rPr lang="es-MX" smtClean="0"/>
              <a:t>01/09/2020</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9D573C-5989-42BC-8115-452669BE947A}" type="slidenum">
              <a:rPr lang="es-MX" smtClean="0"/>
              <a:t>‹Nº›</a:t>
            </a:fld>
            <a:endParaRPr lang="es-MX"/>
          </a:p>
        </p:txBody>
      </p:sp>
    </p:spTree>
    <p:extLst>
      <p:ext uri="{BB962C8B-B14F-4D97-AF65-F5344CB8AC3E}">
        <p14:creationId xmlns:p14="http://schemas.microsoft.com/office/powerpoint/2010/main" val="4261685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77923" y="1542197"/>
            <a:ext cx="8679976" cy="1992573"/>
          </a:xfrm>
        </p:spPr>
        <p:txBody>
          <a:bodyPr/>
          <a:lstStyle/>
          <a:p>
            <a:pPr algn="ctr"/>
            <a:r>
              <a:rPr lang="es-ES" sz="1800" b="1" dirty="0">
                <a:solidFill>
                  <a:srgbClr val="000000"/>
                </a:solidFill>
                <a:latin typeface="Times New Roman" panose="02020603050405020304" pitchFamily="18" charset="0"/>
              </a:rPr>
              <a:t>VICERRECTORADO DE INVESTIGACIÓN INNOVACIÓN Y TRANSFERENCIA DE </a:t>
            </a:r>
            <a:r>
              <a:rPr lang="es-ES" sz="1800" b="1" dirty="0" smtClean="0">
                <a:solidFill>
                  <a:srgbClr val="000000"/>
                </a:solidFill>
                <a:latin typeface="Times New Roman" panose="02020603050405020304" pitchFamily="18" charset="0"/>
              </a:rPr>
              <a:t>TECNOLOGÍA</a:t>
            </a:r>
            <a:br>
              <a:rPr lang="es-ES" sz="1800" b="1" dirty="0" smtClean="0">
                <a:solidFill>
                  <a:srgbClr val="000000"/>
                </a:solidFill>
                <a:latin typeface="Times New Roman" panose="02020603050405020304" pitchFamily="18" charset="0"/>
              </a:rPr>
            </a:br>
            <a:r>
              <a:rPr lang="es-ES" sz="1800" b="1" dirty="0" smtClean="0">
                <a:solidFill>
                  <a:srgbClr val="000000"/>
                </a:solidFill>
                <a:latin typeface="Times New Roman" panose="02020603050405020304" pitchFamily="18" charset="0"/>
              </a:rPr>
              <a:t/>
            </a:r>
            <a:br>
              <a:rPr lang="es-ES" sz="1800" b="1" dirty="0" smtClean="0">
                <a:solidFill>
                  <a:srgbClr val="000000"/>
                </a:solidFill>
                <a:latin typeface="Times New Roman" panose="02020603050405020304" pitchFamily="18" charset="0"/>
              </a:rPr>
            </a:br>
            <a:r>
              <a:rPr lang="es-ES" sz="1800" b="1" dirty="0" smtClean="0">
                <a:solidFill>
                  <a:srgbClr val="000000"/>
                </a:solidFill>
                <a:latin typeface="Times New Roman" panose="02020603050405020304" pitchFamily="18" charset="0"/>
              </a:rPr>
              <a:t>CENTRO </a:t>
            </a:r>
            <a:r>
              <a:rPr lang="es-ES" sz="1800" b="1" dirty="0">
                <a:solidFill>
                  <a:srgbClr val="000000"/>
                </a:solidFill>
                <a:latin typeface="Times New Roman" panose="02020603050405020304" pitchFamily="18" charset="0"/>
              </a:rPr>
              <a:t>DE </a:t>
            </a:r>
            <a:r>
              <a:rPr lang="es-ES" sz="1800" b="1" dirty="0" smtClean="0">
                <a:solidFill>
                  <a:srgbClr val="000000"/>
                </a:solidFill>
                <a:latin typeface="Times New Roman" panose="02020603050405020304" pitchFamily="18" charset="0"/>
              </a:rPr>
              <a:t>POSTGRADO</a:t>
            </a:r>
            <a:r>
              <a:rPr lang="es-ES" sz="1800" b="1" dirty="0">
                <a:solidFill>
                  <a:srgbClr val="000000"/>
                </a:solidFill>
                <a:latin typeface="Times New Roman" panose="02020603050405020304" pitchFamily="18" charset="0"/>
              </a:rPr>
              <a:t/>
            </a:r>
            <a:br>
              <a:rPr lang="es-ES" sz="1800" b="1" dirty="0">
                <a:solidFill>
                  <a:srgbClr val="000000"/>
                </a:solidFill>
                <a:latin typeface="Times New Roman" panose="02020603050405020304" pitchFamily="18" charset="0"/>
              </a:rPr>
            </a:br>
            <a:r>
              <a:rPr lang="es-ES" sz="1800" b="1" dirty="0">
                <a:solidFill>
                  <a:srgbClr val="000000"/>
                </a:solidFill>
                <a:latin typeface="Times New Roman" panose="02020603050405020304" pitchFamily="18" charset="0"/>
              </a:rPr>
              <a:t/>
            </a:r>
            <a:br>
              <a:rPr lang="es-ES" sz="1800" b="1" dirty="0">
                <a:solidFill>
                  <a:srgbClr val="000000"/>
                </a:solidFill>
                <a:latin typeface="Times New Roman" panose="02020603050405020304" pitchFamily="18" charset="0"/>
              </a:rPr>
            </a:br>
            <a:r>
              <a:rPr lang="es-ES" sz="1800" b="1" dirty="0">
                <a:solidFill>
                  <a:srgbClr val="000000"/>
                </a:solidFill>
                <a:latin typeface="Times New Roman" panose="02020603050405020304" pitchFamily="18" charset="0"/>
              </a:rPr>
              <a:t>MAESTRÍA EN DOCENCIA UNIVERSITARIA </a:t>
            </a:r>
            <a:r>
              <a:rPr lang="es-ES" sz="1800" b="1" dirty="0" smtClean="0">
                <a:solidFill>
                  <a:srgbClr val="000000"/>
                </a:solidFill>
                <a:latin typeface="Times New Roman" panose="02020603050405020304" pitchFamily="18" charset="0"/>
              </a:rPr>
              <a:t>XX</a:t>
            </a:r>
            <a:r>
              <a:rPr lang="es-ES" sz="1800" b="1" dirty="0">
                <a:solidFill>
                  <a:srgbClr val="000000"/>
                </a:solidFill>
                <a:latin typeface="Times New Roman" panose="02020603050405020304" pitchFamily="18" charset="0"/>
              </a:rPr>
              <a:t/>
            </a:r>
            <a:br>
              <a:rPr lang="es-ES" sz="1800" b="1" dirty="0">
                <a:solidFill>
                  <a:srgbClr val="000000"/>
                </a:solidFill>
                <a:latin typeface="Times New Roman" panose="02020603050405020304" pitchFamily="18" charset="0"/>
              </a:rPr>
            </a:br>
            <a:endParaRPr lang="es-MX" sz="1800" dirty="0">
              <a:latin typeface="Times New Roman" panose="02020603050405020304" pitchFamily="18" charset="0"/>
              <a:cs typeface="Times New Roman" panose="02020603050405020304" pitchFamily="18" charset="0"/>
            </a:endParaRPr>
          </a:p>
        </p:txBody>
      </p:sp>
      <p:pic>
        <p:nvPicPr>
          <p:cNvPr id="5" name="Picture 2" descr="Resultado de imagen para logo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672" y="146344"/>
            <a:ext cx="6697014" cy="123784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350139" y="3493827"/>
            <a:ext cx="8203842" cy="1200329"/>
          </a:xfrm>
          <a:prstGeom prst="rect">
            <a:avLst/>
          </a:prstGeom>
        </p:spPr>
        <p:txBody>
          <a:bodyPr wrap="square">
            <a:spAutoFit/>
          </a:bodyPr>
          <a:lstStyle/>
          <a:p>
            <a:pPr algn="just"/>
            <a:r>
              <a:rPr lang="es-ES" b="1" i="0" dirty="0" smtClean="0">
                <a:solidFill>
                  <a:srgbClr val="000000"/>
                </a:solidFill>
                <a:effectLst/>
                <a:latin typeface="Times New Roman" panose="02020603050405020304" pitchFamily="18" charset="0"/>
              </a:rPr>
              <a:t>TEMA: </a:t>
            </a:r>
            <a:r>
              <a:rPr lang="es-ES" b="0" i="0" dirty="0" smtClean="0">
                <a:solidFill>
                  <a:srgbClr val="000000"/>
                </a:solidFill>
                <a:effectLst/>
                <a:latin typeface="Times New Roman" panose="02020603050405020304" pitchFamily="18" charset="0"/>
              </a:rPr>
              <a:t>“</a:t>
            </a:r>
            <a:r>
              <a:rPr lang="es-ES" dirty="0">
                <a:solidFill>
                  <a:srgbClr val="000000"/>
                </a:solidFill>
                <a:latin typeface="Times New Roman" panose="02020603050405020304" pitchFamily="18" charset="0"/>
              </a:rPr>
              <a:t> </a:t>
            </a:r>
            <a:r>
              <a:rPr lang="es-ES" dirty="0" smtClean="0">
                <a:solidFill>
                  <a:srgbClr val="000000"/>
                </a:solidFill>
                <a:latin typeface="Times New Roman" panose="02020603050405020304" pitchFamily="18" charset="0"/>
              </a:rPr>
              <a:t>EFICACIA DE LA APLICACIÓN DEL ENFOQUE POR TAREAS POR PARTE DE LOS DOCENTES PARA LA PRODUCCIÓN ORAL DEL IDIOMA INGLÉS EN LOS ESTUDIANTES DEL NIVEL A1.1 DEL CENTRO DE IDIOMAS DE LA UNIVERSIDAD CENTRAL DEL ECUADOR AÑO 2019 ”</a:t>
            </a:r>
            <a:endParaRPr lang="es-ES" dirty="0"/>
          </a:p>
        </p:txBody>
      </p:sp>
      <p:sp>
        <p:nvSpPr>
          <p:cNvPr id="7" name="Rectángulo 6"/>
          <p:cNvSpPr/>
          <p:nvPr/>
        </p:nvSpPr>
        <p:spPr>
          <a:xfrm>
            <a:off x="2815989" y="4694156"/>
            <a:ext cx="6096000" cy="923330"/>
          </a:xfrm>
          <a:prstGeom prst="rect">
            <a:avLst/>
          </a:prstGeom>
        </p:spPr>
        <p:txBody>
          <a:bodyPr>
            <a:spAutoFit/>
          </a:bodyPr>
          <a:lstStyle/>
          <a:p>
            <a:pPr algn="ctr"/>
            <a:r>
              <a:rPr lang="es-ES" b="1" dirty="0">
                <a:solidFill>
                  <a:srgbClr val="000000"/>
                </a:solidFill>
                <a:latin typeface="Times New Roman" panose="02020603050405020304" pitchFamily="18" charset="0"/>
              </a:rPr>
              <a:t>AUTORA:  </a:t>
            </a:r>
            <a:r>
              <a:rPr lang="es-ES" dirty="0" smtClean="0">
                <a:solidFill>
                  <a:srgbClr val="000000"/>
                </a:solidFill>
                <a:latin typeface="Times New Roman" panose="02020603050405020304" pitchFamily="18" charset="0"/>
              </a:rPr>
              <a:t>RIOFRÍO SALAZAR EVELYN ESDREY</a:t>
            </a:r>
            <a:endParaRPr lang="es-ES" dirty="0">
              <a:solidFill>
                <a:srgbClr val="000000"/>
              </a:solidFill>
              <a:latin typeface="Times New Roman" panose="02020603050405020304" pitchFamily="18" charset="0"/>
            </a:endParaRPr>
          </a:p>
          <a:p>
            <a:pPr algn="ctr"/>
            <a:endParaRPr lang="es-ES" b="1" dirty="0">
              <a:solidFill>
                <a:srgbClr val="000000"/>
              </a:solidFill>
              <a:latin typeface="Times New Roman" panose="02020603050405020304" pitchFamily="18" charset="0"/>
            </a:endParaRPr>
          </a:p>
          <a:p>
            <a:pPr algn="ctr"/>
            <a:r>
              <a:rPr lang="es-ES" b="1" dirty="0">
                <a:solidFill>
                  <a:srgbClr val="000000"/>
                </a:solidFill>
                <a:latin typeface="Times New Roman" panose="02020603050405020304" pitchFamily="18" charset="0"/>
              </a:rPr>
              <a:t>DIRECTORA:  </a:t>
            </a:r>
            <a:r>
              <a:rPr lang="es-ES" dirty="0">
                <a:solidFill>
                  <a:srgbClr val="000000"/>
                </a:solidFill>
                <a:latin typeface="Times New Roman" panose="02020603050405020304" pitchFamily="18" charset="0"/>
              </a:rPr>
              <a:t>MSC. TAMAYO MAGGI, MÓNICA</a:t>
            </a:r>
          </a:p>
        </p:txBody>
      </p:sp>
      <p:sp>
        <p:nvSpPr>
          <p:cNvPr id="8" name="Rectángulo 7"/>
          <p:cNvSpPr/>
          <p:nvPr/>
        </p:nvSpPr>
        <p:spPr>
          <a:xfrm>
            <a:off x="5330574" y="5853542"/>
            <a:ext cx="1627031" cy="646331"/>
          </a:xfrm>
          <a:prstGeom prst="rect">
            <a:avLst/>
          </a:prstGeom>
        </p:spPr>
        <p:txBody>
          <a:bodyPr wrap="square">
            <a:spAutoFit/>
          </a:bodyPr>
          <a:lstStyle/>
          <a:p>
            <a:pPr algn="ctr"/>
            <a:r>
              <a:rPr lang="es-ES" b="0" i="0" dirty="0" smtClean="0">
                <a:solidFill>
                  <a:srgbClr val="000000"/>
                </a:solidFill>
                <a:effectLst/>
                <a:latin typeface="Times New Roman" panose="02020603050405020304" pitchFamily="18" charset="0"/>
              </a:rPr>
              <a:t>SANGOLQUÍ</a:t>
            </a:r>
          </a:p>
          <a:p>
            <a:pPr algn="ctr"/>
            <a:r>
              <a:rPr lang="es-ES" b="0" i="0" dirty="0" smtClean="0">
                <a:solidFill>
                  <a:srgbClr val="000000"/>
                </a:solidFill>
                <a:effectLst/>
                <a:latin typeface="Times New Roman" panose="02020603050405020304" pitchFamily="18" charset="0"/>
              </a:rPr>
              <a:t>2020</a:t>
            </a:r>
            <a:endParaRPr lang="es-E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63410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76686235"/>
              </p:ext>
            </p:extLst>
          </p:nvPr>
        </p:nvGraphicFramePr>
        <p:xfrm>
          <a:off x="900751" y="158358"/>
          <a:ext cx="8447965" cy="299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roceso alternativo 5"/>
          <p:cNvSpPr/>
          <p:nvPr/>
        </p:nvSpPr>
        <p:spPr>
          <a:xfrm>
            <a:off x="1480463" y="2862859"/>
            <a:ext cx="2627290" cy="579547"/>
          </a:xfrm>
          <a:prstGeom prst="flowChartAlternateProcess">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Descriptiva</a:t>
            </a:r>
            <a:endParaRPr lang="es-MX" dirty="0">
              <a:latin typeface="Times New Roman" panose="02020603050405020304" pitchFamily="18" charset="0"/>
              <a:cs typeface="Times New Roman" panose="02020603050405020304" pitchFamily="18" charset="0"/>
            </a:endParaRPr>
          </a:p>
        </p:txBody>
      </p:sp>
      <p:sp>
        <p:nvSpPr>
          <p:cNvPr id="7" name="Proceso alternativo 6"/>
          <p:cNvSpPr/>
          <p:nvPr/>
        </p:nvSpPr>
        <p:spPr>
          <a:xfrm>
            <a:off x="1480463" y="3653710"/>
            <a:ext cx="2627290" cy="579547"/>
          </a:xfrm>
          <a:prstGeom prst="flowChartAlternateProcess">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Cuasi experimental</a:t>
            </a:r>
            <a:endParaRPr lang="es-MX" dirty="0">
              <a:latin typeface="Times New Roman" panose="02020603050405020304" pitchFamily="18" charset="0"/>
              <a:cs typeface="Times New Roman" panose="02020603050405020304" pitchFamily="18" charset="0"/>
            </a:endParaRPr>
          </a:p>
        </p:txBody>
      </p:sp>
      <p:sp>
        <p:nvSpPr>
          <p:cNvPr id="8" name="Proceso alternativo 7"/>
          <p:cNvSpPr/>
          <p:nvPr/>
        </p:nvSpPr>
        <p:spPr>
          <a:xfrm>
            <a:off x="6152448" y="2862858"/>
            <a:ext cx="2627290" cy="579547"/>
          </a:xfrm>
          <a:prstGeom prst="flowChartAlternateProcess">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Inductivo</a:t>
            </a:r>
            <a:endParaRPr lang="es-MX" dirty="0">
              <a:latin typeface="Times New Roman" panose="02020603050405020304" pitchFamily="18" charset="0"/>
              <a:cs typeface="Times New Roman" panose="02020603050405020304" pitchFamily="18" charset="0"/>
            </a:endParaRPr>
          </a:p>
        </p:txBody>
      </p:sp>
      <p:sp>
        <p:nvSpPr>
          <p:cNvPr id="9" name="Proceso alternativo 8"/>
          <p:cNvSpPr/>
          <p:nvPr/>
        </p:nvSpPr>
        <p:spPr>
          <a:xfrm>
            <a:off x="6152448" y="3653710"/>
            <a:ext cx="2627290" cy="579547"/>
          </a:xfrm>
          <a:prstGeom prst="flowChartAlternateProcess">
            <a:avLst/>
          </a:prstGeom>
          <a:ln>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Deductivo</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424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65262693"/>
              </p:ext>
            </p:extLst>
          </p:nvPr>
        </p:nvGraphicFramePr>
        <p:xfrm>
          <a:off x="204717" y="163774"/>
          <a:ext cx="9457898" cy="2975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ceso alternativo 4"/>
          <p:cNvSpPr/>
          <p:nvPr/>
        </p:nvSpPr>
        <p:spPr>
          <a:xfrm>
            <a:off x="370573" y="2849211"/>
            <a:ext cx="2627290" cy="579547"/>
          </a:xfrm>
          <a:prstGeom prst="flowChartAlternateProcess">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Test</a:t>
            </a:r>
            <a:endParaRPr lang="es-MX" dirty="0">
              <a:latin typeface="Times New Roman" panose="02020603050405020304" pitchFamily="18" charset="0"/>
              <a:cs typeface="Times New Roman" panose="02020603050405020304" pitchFamily="18" charset="0"/>
            </a:endParaRPr>
          </a:p>
        </p:txBody>
      </p:sp>
      <p:sp>
        <p:nvSpPr>
          <p:cNvPr id="6" name="Proceso alternativo 5"/>
          <p:cNvSpPr/>
          <p:nvPr/>
        </p:nvSpPr>
        <p:spPr>
          <a:xfrm>
            <a:off x="370573" y="3593414"/>
            <a:ext cx="2627290" cy="579547"/>
          </a:xfrm>
          <a:prstGeom prst="flowChartAlternateProcess">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Encuesta </a:t>
            </a:r>
            <a:endParaRPr lang="es-MX" dirty="0">
              <a:latin typeface="Times New Roman" panose="02020603050405020304" pitchFamily="18" charset="0"/>
              <a:cs typeface="Times New Roman" panose="02020603050405020304" pitchFamily="18" charset="0"/>
            </a:endParaRPr>
          </a:p>
        </p:txBody>
      </p:sp>
      <p:sp>
        <p:nvSpPr>
          <p:cNvPr id="7" name="Proceso alternativo 6"/>
          <p:cNvSpPr/>
          <p:nvPr/>
        </p:nvSpPr>
        <p:spPr>
          <a:xfrm>
            <a:off x="3875325" y="2933965"/>
            <a:ext cx="2627290" cy="579547"/>
          </a:xfrm>
          <a:prstGeom prst="flowChartAlternateProcess">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Cuestionario</a:t>
            </a:r>
            <a:endParaRPr lang="es-MX" dirty="0">
              <a:latin typeface="Times New Roman" panose="02020603050405020304" pitchFamily="18" charset="0"/>
              <a:cs typeface="Times New Roman" panose="02020603050405020304" pitchFamily="18" charset="0"/>
            </a:endParaRPr>
          </a:p>
        </p:txBody>
      </p:sp>
      <p:sp>
        <p:nvSpPr>
          <p:cNvPr id="8" name="Proceso alternativo 7"/>
          <p:cNvSpPr/>
          <p:nvPr/>
        </p:nvSpPr>
        <p:spPr>
          <a:xfrm>
            <a:off x="7201181" y="2927622"/>
            <a:ext cx="2627290" cy="579547"/>
          </a:xfrm>
          <a:prstGeom prst="flowChartAlternateProcess">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22 estudiantes</a:t>
            </a:r>
            <a:endParaRPr lang="es-MX" dirty="0">
              <a:latin typeface="Times New Roman" panose="02020603050405020304" pitchFamily="18" charset="0"/>
              <a:cs typeface="Times New Roman" panose="02020603050405020304" pitchFamily="18" charset="0"/>
            </a:endParaRPr>
          </a:p>
        </p:txBody>
      </p:sp>
      <p:sp>
        <p:nvSpPr>
          <p:cNvPr id="9" name="Proceso alternativo 8"/>
          <p:cNvSpPr/>
          <p:nvPr/>
        </p:nvSpPr>
        <p:spPr>
          <a:xfrm>
            <a:off x="7201181" y="3662732"/>
            <a:ext cx="2627290" cy="579547"/>
          </a:xfrm>
          <a:prstGeom prst="flowChartAlternateProcess">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Grupo experimental: </a:t>
            </a:r>
          </a:p>
          <a:p>
            <a:pPr algn="ctr"/>
            <a:r>
              <a:rPr lang="es-MX" dirty="0" smtClean="0">
                <a:latin typeface="Times New Roman" panose="02020603050405020304" pitchFamily="18" charset="0"/>
                <a:cs typeface="Times New Roman" panose="02020603050405020304" pitchFamily="18" charset="0"/>
              </a:rPr>
              <a:t>11 estudiantes</a:t>
            </a:r>
            <a:endParaRPr lang="es-MX" dirty="0">
              <a:latin typeface="Times New Roman" panose="02020603050405020304" pitchFamily="18" charset="0"/>
              <a:cs typeface="Times New Roman" panose="02020603050405020304" pitchFamily="18" charset="0"/>
            </a:endParaRPr>
          </a:p>
        </p:txBody>
      </p:sp>
      <p:sp>
        <p:nvSpPr>
          <p:cNvPr id="10" name="Proceso alternativo 9"/>
          <p:cNvSpPr/>
          <p:nvPr/>
        </p:nvSpPr>
        <p:spPr>
          <a:xfrm>
            <a:off x="7201181" y="4397842"/>
            <a:ext cx="2627290" cy="579547"/>
          </a:xfrm>
          <a:prstGeom prst="flowChartAlternateProcess">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Grupo de control: </a:t>
            </a:r>
          </a:p>
          <a:p>
            <a:pPr algn="ctr"/>
            <a:r>
              <a:rPr lang="es-MX" dirty="0" smtClean="0">
                <a:latin typeface="Times New Roman" panose="02020603050405020304" pitchFamily="18" charset="0"/>
                <a:cs typeface="Times New Roman" panose="02020603050405020304" pitchFamily="18" charset="0"/>
              </a:rPr>
              <a:t>11 estudiantes</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021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390038537"/>
              </p:ext>
            </p:extLst>
          </p:nvPr>
        </p:nvGraphicFramePr>
        <p:xfrm>
          <a:off x="177421" y="214697"/>
          <a:ext cx="8911988" cy="6308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969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2013" y="2398172"/>
            <a:ext cx="9416954" cy="1323439"/>
          </a:xfrm>
          <a:prstGeom prst="rect">
            <a:avLst/>
          </a:prstGeom>
        </p:spPr>
        <p:txBody>
          <a:bodyPr wrap="square">
            <a:spAutoFit/>
          </a:bodyPr>
          <a:lstStyle/>
          <a:p>
            <a:pPr algn="ctr"/>
            <a:r>
              <a:rPr lang="es-MX" sz="4000" b="1" dirty="0" smtClean="0">
                <a:latin typeface="Times New Roman" panose="02020603050405020304" pitchFamily="18" charset="0"/>
                <a:cs typeface="Times New Roman" panose="02020603050405020304" pitchFamily="18" charset="0"/>
              </a:rPr>
              <a:t>RESULTADOS: </a:t>
            </a:r>
          </a:p>
          <a:p>
            <a:pPr algn="ctr"/>
            <a:r>
              <a:rPr lang="es-MX" sz="4000" b="1" dirty="0" smtClean="0">
                <a:latin typeface="Times New Roman" panose="02020603050405020304" pitchFamily="18" charset="0"/>
                <a:cs typeface="Times New Roman" panose="02020603050405020304" pitchFamily="18" charset="0"/>
              </a:rPr>
              <a:t>ANÁLISIS E INTERPRRETACIÓN </a:t>
            </a:r>
            <a:endParaRPr lang="es-MX" sz="4000" dirty="0"/>
          </a:p>
        </p:txBody>
      </p:sp>
    </p:spTree>
    <p:extLst>
      <p:ext uri="{BB962C8B-B14F-4D97-AF65-F5344CB8AC3E}">
        <p14:creationId xmlns:p14="http://schemas.microsoft.com/office/powerpoint/2010/main" val="498801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93196" y="181063"/>
            <a:ext cx="6800044" cy="584775"/>
          </a:xfrm>
          <a:prstGeom prst="rect">
            <a:avLst/>
          </a:prstGeom>
          <a:noFill/>
        </p:spPr>
        <p:txBody>
          <a:bodyPr wrap="square" rtlCol="0">
            <a:spAutoFit/>
          </a:bodyPr>
          <a:lstStyle/>
          <a:p>
            <a:pPr algn="ctr"/>
            <a:r>
              <a:rPr lang="es-MX" sz="1600" b="1" dirty="0" smtClean="0">
                <a:latin typeface="Times New Roman" panose="02020603050405020304" pitchFamily="18" charset="0"/>
                <a:cs typeface="Times New Roman" panose="02020603050405020304" pitchFamily="18" charset="0"/>
              </a:rPr>
              <a:t>COMPETENCIA FONÉTICA</a:t>
            </a:r>
          </a:p>
          <a:p>
            <a:pPr algn="ctr"/>
            <a:r>
              <a:rPr lang="es-MX" sz="1600" b="1" dirty="0" smtClean="0">
                <a:latin typeface="Times New Roman" panose="02020603050405020304" pitchFamily="18" charset="0"/>
                <a:cs typeface="Times New Roman" panose="02020603050405020304" pitchFamily="18" charset="0"/>
              </a:rPr>
              <a:t>RESULTADOS POST- TEST </a:t>
            </a:r>
            <a:endParaRPr lang="es-MX" sz="1600" b="1" dirty="0">
              <a:latin typeface="Times New Roman" panose="02020603050405020304" pitchFamily="18"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358365558"/>
              </p:ext>
            </p:extLst>
          </p:nvPr>
        </p:nvGraphicFramePr>
        <p:xfrm>
          <a:off x="321972" y="1446329"/>
          <a:ext cx="4566617" cy="2899582"/>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510349" y="875251"/>
            <a:ext cx="4170832"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 </a:t>
            </a:r>
            <a:r>
              <a:rPr lang="es-MX" b="1" dirty="0" smtClean="0">
                <a:latin typeface="Times New Roman" panose="02020603050405020304" pitchFamily="18" charset="0"/>
                <a:cs typeface="Times New Roman" panose="02020603050405020304" pitchFamily="18" charset="0"/>
              </a:rPr>
              <a:t>GRUPO EXPERIMENTAL </a:t>
            </a:r>
            <a:endParaRPr lang="es-MX" b="1"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5293218" y="875251"/>
            <a:ext cx="4170832"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 </a:t>
            </a:r>
            <a:r>
              <a:rPr lang="es-MX" b="1" dirty="0" smtClean="0">
                <a:latin typeface="Times New Roman" panose="02020603050405020304" pitchFamily="18" charset="0"/>
                <a:cs typeface="Times New Roman" panose="02020603050405020304" pitchFamily="18" charset="0"/>
              </a:rPr>
              <a:t>GRUPO DE CONTROL </a:t>
            </a:r>
            <a:endParaRPr lang="es-MX" b="1" dirty="0">
              <a:latin typeface="Times New Roman" panose="02020603050405020304" pitchFamily="18"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3734368365"/>
              </p:ext>
            </p:extLst>
          </p:nvPr>
        </p:nvGraphicFramePr>
        <p:xfrm>
          <a:off x="5293218" y="1446329"/>
          <a:ext cx="4371416" cy="2899582"/>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510348" y="4455324"/>
            <a:ext cx="8756481" cy="2308324"/>
          </a:xfrm>
          <a:prstGeom prst="rect">
            <a:avLst/>
          </a:prstGeom>
          <a:noFill/>
        </p:spPr>
        <p:txBody>
          <a:bodyPr wrap="square" rtlCol="0">
            <a:spAutoFit/>
          </a:bodyPr>
          <a:lstStyle/>
          <a:p>
            <a:r>
              <a:rPr lang="es-MX" b="1" dirty="0" smtClean="0">
                <a:latin typeface="Times New Roman" panose="02020603050405020304" pitchFamily="18" charset="0"/>
                <a:cs typeface="Times New Roman" panose="02020603050405020304" pitchFamily="18" charset="0"/>
              </a:rPr>
              <a:t>Discusión de resultados: </a:t>
            </a:r>
          </a:p>
          <a:p>
            <a:pPr algn="ctr"/>
            <a:endParaRPr lang="es-MX" dirty="0" smtClean="0">
              <a:latin typeface="Times New Roman" panose="02020603050405020304" pitchFamily="18" charset="0"/>
              <a:cs typeface="Times New Roman" panose="02020603050405020304" pitchFamily="18" charset="0"/>
            </a:endParaRPr>
          </a:p>
          <a:p>
            <a:pPr algn="just"/>
            <a:r>
              <a:rPr lang="es-MX" dirty="0" smtClean="0">
                <a:latin typeface="Times New Roman" panose="02020603050405020304" pitchFamily="18" charset="0"/>
                <a:cs typeface="Times New Roman" panose="02020603050405020304" pitchFamily="18" charset="0"/>
              </a:rPr>
              <a:t>	</a:t>
            </a:r>
            <a:r>
              <a:rPr lang="es-MX" dirty="0" err="1" smtClean="0">
                <a:latin typeface="Times New Roman" panose="02020603050405020304" pitchFamily="18" charset="0"/>
                <a:cs typeface="Times New Roman" panose="02020603050405020304" pitchFamily="18" charset="0"/>
              </a:rPr>
              <a:t>Nunan</a:t>
            </a:r>
            <a:r>
              <a:rPr lang="es-MX" dirty="0" smtClean="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rPr>
              <a:t>(2004</a:t>
            </a:r>
            <a:r>
              <a:rPr lang="es-MX" dirty="0" smtClean="0">
                <a:latin typeface="Times New Roman" panose="02020603050405020304" pitchFamily="18" charset="0"/>
                <a:cs typeface="Times New Roman" panose="02020603050405020304" pitchFamily="18" charset="0"/>
              </a:rPr>
              <a:t>) manifiesta que el enfoque por tareas propicia espacios para la interacción colectiva sobre temas relacionados a la rutina diaria a fin de solucionar  conflictos cotidianos. En el mismo sentido, </a:t>
            </a:r>
            <a:r>
              <a:rPr lang="es-MX" dirty="0">
                <a:latin typeface="Times New Roman" panose="02020603050405020304" pitchFamily="18" charset="0"/>
                <a:cs typeface="Times New Roman" panose="02020603050405020304" pitchFamily="18" charset="0"/>
              </a:rPr>
              <a:t>Jackson y </a:t>
            </a:r>
            <a:r>
              <a:rPr lang="es-MX" dirty="0" err="1">
                <a:latin typeface="Times New Roman" panose="02020603050405020304" pitchFamily="18" charset="0"/>
                <a:cs typeface="Times New Roman" panose="02020603050405020304" pitchFamily="18" charset="0"/>
              </a:rPr>
              <a:t>Burch</a:t>
            </a:r>
            <a:r>
              <a:rPr lang="es-MX" dirty="0">
                <a:latin typeface="Times New Roman" panose="02020603050405020304" pitchFamily="18" charset="0"/>
                <a:cs typeface="Times New Roman" panose="02020603050405020304" pitchFamily="18" charset="0"/>
              </a:rPr>
              <a:t> (2017)</a:t>
            </a:r>
            <a:r>
              <a:rPr lang="es-MX" dirty="0" smtClean="0">
                <a:latin typeface="Times New Roman" panose="02020603050405020304" pitchFamily="18" charset="0"/>
                <a:cs typeface="Times New Roman" panose="02020603050405020304" pitchFamily="18" charset="0"/>
              </a:rPr>
              <a:t> mencionan que el enfoque por tareas ha sido diseñado para potencializar las destrezas comunicativas de los estudiantes es por esto que cada clase conlleva una tarea que culmina con la exposición oral de los individuos. </a:t>
            </a: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930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96227" y="222006"/>
            <a:ext cx="6800044" cy="584775"/>
          </a:xfrm>
          <a:prstGeom prst="rect">
            <a:avLst/>
          </a:prstGeom>
          <a:noFill/>
        </p:spPr>
        <p:txBody>
          <a:bodyPr wrap="square" rtlCol="0">
            <a:spAutoFit/>
          </a:bodyPr>
          <a:lstStyle/>
          <a:p>
            <a:pPr algn="ctr"/>
            <a:r>
              <a:rPr lang="es-MX" sz="1600" b="1" dirty="0" smtClean="0">
                <a:latin typeface="Times New Roman" panose="02020603050405020304" pitchFamily="18" charset="0"/>
                <a:cs typeface="Times New Roman" panose="02020603050405020304" pitchFamily="18" charset="0"/>
              </a:rPr>
              <a:t>COMPETENCIA SINTÁCTICA</a:t>
            </a:r>
          </a:p>
          <a:p>
            <a:pPr algn="ctr"/>
            <a:r>
              <a:rPr lang="es-MX" sz="1600" b="1" dirty="0" smtClean="0">
                <a:latin typeface="Times New Roman" panose="02020603050405020304" pitchFamily="18" charset="0"/>
                <a:cs typeface="Times New Roman" panose="02020603050405020304" pitchFamily="18" charset="0"/>
              </a:rPr>
              <a:t>RESULTADOS POST- TEST </a:t>
            </a:r>
            <a:endParaRPr lang="es-MX" sz="16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510350" y="719405"/>
            <a:ext cx="4170832"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 </a:t>
            </a:r>
            <a:r>
              <a:rPr lang="es-MX" sz="1600" b="1" dirty="0" smtClean="0">
                <a:latin typeface="Times New Roman" panose="02020603050405020304" pitchFamily="18" charset="0"/>
                <a:cs typeface="Times New Roman" panose="02020603050405020304" pitchFamily="18" charset="0"/>
              </a:rPr>
              <a:t>GRUPO EXPERIMENTAL </a:t>
            </a:r>
            <a:endParaRPr lang="es-MX" sz="1600" b="1" dirty="0">
              <a:latin typeface="Times New Roman" panose="02020603050405020304" pitchFamily="18"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2126806391"/>
              </p:ext>
            </p:extLst>
          </p:nvPr>
        </p:nvGraphicFramePr>
        <p:xfrm>
          <a:off x="309766" y="1268446"/>
          <a:ext cx="4572000" cy="2990282"/>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5293218" y="806781"/>
            <a:ext cx="4170832"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 </a:t>
            </a:r>
            <a:r>
              <a:rPr lang="es-MX" sz="1600" b="1" dirty="0" smtClean="0">
                <a:latin typeface="Times New Roman" panose="02020603050405020304" pitchFamily="18" charset="0"/>
                <a:cs typeface="Times New Roman" panose="02020603050405020304" pitchFamily="18" charset="0"/>
              </a:rPr>
              <a:t>GRUPO DE CONTROL </a:t>
            </a:r>
            <a:endParaRPr lang="es-MX" sz="1600" b="1" dirty="0">
              <a:latin typeface="Times New Roman" panose="02020603050405020304" pitchFamily="18"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4008217332"/>
              </p:ext>
            </p:extLst>
          </p:nvPr>
        </p:nvGraphicFramePr>
        <p:xfrm>
          <a:off x="5293218" y="1294318"/>
          <a:ext cx="4533170" cy="296441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510350" y="4346104"/>
            <a:ext cx="8756481" cy="2308324"/>
          </a:xfrm>
          <a:prstGeom prst="rect">
            <a:avLst/>
          </a:prstGeom>
          <a:noFill/>
        </p:spPr>
        <p:txBody>
          <a:bodyPr wrap="square" rtlCol="0">
            <a:spAutoFit/>
          </a:bodyPr>
          <a:lstStyle/>
          <a:p>
            <a:r>
              <a:rPr lang="es-MX" b="1" dirty="0" smtClean="0">
                <a:latin typeface="Times New Roman" panose="02020603050405020304" pitchFamily="18" charset="0"/>
                <a:cs typeface="Times New Roman" panose="02020603050405020304" pitchFamily="18" charset="0"/>
              </a:rPr>
              <a:t>Discusión de resultados: </a:t>
            </a:r>
          </a:p>
          <a:p>
            <a:pPr algn="ctr"/>
            <a:endParaRPr lang="es-MX" dirty="0" smtClean="0">
              <a:latin typeface="Times New Roman" panose="02020603050405020304" pitchFamily="18" charset="0"/>
              <a:cs typeface="Times New Roman" panose="02020603050405020304" pitchFamily="18" charset="0"/>
            </a:endParaRPr>
          </a:p>
          <a:p>
            <a:pPr algn="just"/>
            <a:r>
              <a:rPr lang="es-MX" dirty="0" smtClean="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rPr>
              <a:t>Ellis (2017) señala que el enfoque por tareas resulta altamente efectivo en la enseñanza de contenidos debido a su carácter innovador</a:t>
            </a:r>
            <a:r>
              <a:rPr lang="es-MX" dirty="0" smtClean="0">
                <a:latin typeface="Times New Roman" panose="02020603050405020304" pitchFamily="18" charset="0"/>
                <a:cs typeface="Times New Roman" panose="02020603050405020304" pitchFamily="18" charset="0"/>
              </a:rPr>
              <a:t>, totalmente opuesto a metodologías tradicionales. Así lo confirma Albino </a:t>
            </a:r>
            <a:r>
              <a:rPr lang="es-MX" dirty="0">
                <a:latin typeface="Times New Roman" panose="02020603050405020304" pitchFamily="18" charset="0"/>
                <a:cs typeface="Times New Roman" panose="02020603050405020304" pitchFamily="18" charset="0"/>
              </a:rPr>
              <a:t>(2017</a:t>
            </a:r>
            <a:r>
              <a:rPr lang="es-MX" dirty="0" smtClean="0">
                <a:latin typeface="Times New Roman" panose="02020603050405020304" pitchFamily="18" charset="0"/>
                <a:cs typeface="Times New Roman" panose="02020603050405020304" pitchFamily="18" charset="0"/>
              </a:rPr>
              <a:t>) quien </a:t>
            </a:r>
            <a:r>
              <a:rPr lang="es-MX" dirty="0">
                <a:latin typeface="Times New Roman" panose="02020603050405020304" pitchFamily="18" charset="0"/>
                <a:cs typeface="Times New Roman" panose="02020603050405020304" pitchFamily="18" charset="0"/>
              </a:rPr>
              <a:t>manifiesta que el enfoque por tareas pretende traer al salón de clases el mundo real haciendo posible que el alumno olvide que se encuentra en una institución educativa, para esto se organiza una serie de producciones orales situando al estudiante en contextos cotidianos. </a:t>
            </a: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983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96227" y="222006"/>
            <a:ext cx="6800044" cy="584775"/>
          </a:xfrm>
          <a:prstGeom prst="rect">
            <a:avLst/>
          </a:prstGeom>
          <a:noFill/>
        </p:spPr>
        <p:txBody>
          <a:bodyPr wrap="square" rtlCol="0">
            <a:spAutoFit/>
          </a:bodyPr>
          <a:lstStyle/>
          <a:p>
            <a:pPr algn="ctr"/>
            <a:r>
              <a:rPr lang="es-MX" sz="1600" b="1" dirty="0" smtClean="0">
                <a:latin typeface="Times New Roman" panose="02020603050405020304" pitchFamily="18" charset="0"/>
                <a:cs typeface="Times New Roman" panose="02020603050405020304" pitchFamily="18" charset="0"/>
              </a:rPr>
              <a:t>COMPETENCIA LÉXICA</a:t>
            </a:r>
          </a:p>
          <a:p>
            <a:pPr algn="ctr"/>
            <a:r>
              <a:rPr lang="es-MX" sz="1600" b="1" dirty="0" smtClean="0">
                <a:latin typeface="Times New Roman" panose="02020603050405020304" pitchFamily="18" charset="0"/>
                <a:cs typeface="Times New Roman" panose="02020603050405020304" pitchFamily="18" charset="0"/>
              </a:rPr>
              <a:t>RESULTADOS POST- TEST </a:t>
            </a:r>
            <a:endParaRPr lang="es-MX" sz="16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510350" y="778587"/>
            <a:ext cx="4170832"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 </a:t>
            </a:r>
            <a:r>
              <a:rPr lang="es-MX" b="1" dirty="0" smtClean="0">
                <a:latin typeface="Times New Roman" panose="02020603050405020304" pitchFamily="18" charset="0"/>
                <a:cs typeface="Times New Roman" panose="02020603050405020304" pitchFamily="18" charset="0"/>
              </a:rPr>
              <a:t>GRUPO EXPERIMENTAL </a:t>
            </a:r>
            <a:endParaRPr lang="es-MX" b="1"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5238627" y="778587"/>
            <a:ext cx="4170832"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 </a:t>
            </a:r>
            <a:r>
              <a:rPr lang="es-MX" b="1" dirty="0" smtClean="0">
                <a:latin typeface="Times New Roman" panose="02020603050405020304" pitchFamily="18" charset="0"/>
                <a:cs typeface="Times New Roman" panose="02020603050405020304" pitchFamily="18" charset="0"/>
              </a:rPr>
              <a:t>GRUPO DE CONTROL </a:t>
            </a:r>
            <a:endParaRPr lang="es-MX" b="1" dirty="0">
              <a:latin typeface="Times New Roman" panose="02020603050405020304" pitchFamily="18"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3794250250"/>
              </p:ext>
            </p:extLst>
          </p:nvPr>
        </p:nvGraphicFramePr>
        <p:xfrm>
          <a:off x="309766" y="1240252"/>
          <a:ext cx="4572000" cy="27303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1670615297"/>
              </p:ext>
            </p:extLst>
          </p:nvPr>
        </p:nvGraphicFramePr>
        <p:xfrm>
          <a:off x="5394904" y="1240252"/>
          <a:ext cx="4371416" cy="273033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652978" y="4127778"/>
            <a:ext cx="8756481" cy="2308324"/>
          </a:xfrm>
          <a:prstGeom prst="rect">
            <a:avLst/>
          </a:prstGeom>
          <a:noFill/>
        </p:spPr>
        <p:txBody>
          <a:bodyPr wrap="square" rtlCol="0">
            <a:spAutoFit/>
          </a:bodyPr>
          <a:lstStyle/>
          <a:p>
            <a:r>
              <a:rPr lang="es-MX" b="1" dirty="0" smtClean="0">
                <a:latin typeface="Times New Roman" panose="02020603050405020304" pitchFamily="18" charset="0"/>
                <a:cs typeface="Times New Roman" panose="02020603050405020304" pitchFamily="18" charset="0"/>
              </a:rPr>
              <a:t>Discusión de resultados: </a:t>
            </a:r>
          </a:p>
          <a:p>
            <a:pPr algn="ctr"/>
            <a:endParaRPr lang="es-MX" dirty="0" smtClean="0">
              <a:latin typeface="Times New Roman" panose="02020603050405020304" pitchFamily="18" charset="0"/>
              <a:cs typeface="Times New Roman" panose="02020603050405020304" pitchFamily="18" charset="0"/>
            </a:endParaRPr>
          </a:p>
          <a:p>
            <a:pPr algn="just"/>
            <a:r>
              <a:rPr lang="es-MX" dirty="0" smtClean="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rPr>
              <a:t>Costa (2016) aluce que el enfoque basado en tareas plantea el aprendizaje del nuevo vocabulario desde su significado, es decir mediante la aplicación de cierto léxico contextualizado a situaciones de comunicación específicas utilizadas para transmitir un mensaje concreto</a:t>
            </a:r>
            <a:r>
              <a:rPr lang="es-MX" dirty="0" smtClean="0">
                <a:latin typeface="Times New Roman" panose="02020603050405020304" pitchFamily="18" charset="0"/>
                <a:cs typeface="Times New Roman" panose="02020603050405020304" pitchFamily="18" charset="0"/>
              </a:rPr>
              <a:t>. Del mismo modo, </a:t>
            </a:r>
            <a:r>
              <a:rPr lang="es-MX" dirty="0">
                <a:latin typeface="Times New Roman" panose="02020603050405020304" pitchFamily="18" charset="0"/>
                <a:cs typeface="Times New Roman" panose="02020603050405020304" pitchFamily="18" charset="0"/>
              </a:rPr>
              <a:t>Ellis et al.,  (2020) </a:t>
            </a:r>
            <a:r>
              <a:rPr lang="es-MX" dirty="0" smtClean="0">
                <a:latin typeface="Times New Roman" panose="02020603050405020304" pitchFamily="18" charset="0"/>
                <a:cs typeface="Times New Roman" panose="02020603050405020304" pitchFamily="18" charset="0"/>
              </a:rPr>
              <a:t>establecen </a:t>
            </a:r>
            <a:r>
              <a:rPr lang="es-MX" dirty="0">
                <a:latin typeface="Times New Roman" panose="02020603050405020304" pitchFamily="18" charset="0"/>
                <a:cs typeface="Times New Roman" panose="02020603050405020304" pitchFamily="18" charset="0"/>
              </a:rPr>
              <a:t>que el enfoque por tareas permite la aplicación de una gran variedad de vocabulario dentro de situaciones cotidianas provistas en actividades lúdicas como juegos de rol, juegos de mesa y simulaciones. </a:t>
            </a: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291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48874" y="462194"/>
            <a:ext cx="6516710"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RESULTADOS DE LA ENCUESTA DE ACEPTACIÓN</a:t>
            </a:r>
            <a:endParaRPr lang="es-MX" sz="2000" b="1" dirty="0">
              <a:latin typeface="Times New Roman" panose="02020603050405020304" pitchFamily="18" charset="0"/>
              <a:cs typeface="Times New Roman" panose="02020603050405020304" pitchFamily="18" charset="0"/>
            </a:endParaRPr>
          </a:p>
        </p:txBody>
      </p:sp>
      <p:sp>
        <p:nvSpPr>
          <p:cNvPr id="9" name="Flecha abajo 8"/>
          <p:cNvSpPr/>
          <p:nvPr/>
        </p:nvSpPr>
        <p:spPr>
          <a:xfrm>
            <a:off x="5356091" y="862305"/>
            <a:ext cx="502276" cy="45015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10" name="Rectángulo redondeado 9"/>
          <p:cNvSpPr/>
          <p:nvPr/>
        </p:nvSpPr>
        <p:spPr>
          <a:xfrm>
            <a:off x="2406849" y="1312461"/>
            <a:ext cx="6458735" cy="381284"/>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Indicadores consultados</a:t>
            </a:r>
          </a:p>
        </p:txBody>
      </p:sp>
      <p:cxnSp>
        <p:nvCxnSpPr>
          <p:cNvPr id="11" name="Conector recto 10"/>
          <p:cNvCxnSpPr/>
          <p:nvPr/>
        </p:nvCxnSpPr>
        <p:spPr>
          <a:xfrm flipH="1">
            <a:off x="1685282" y="1523389"/>
            <a:ext cx="2647666"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Conector recto 11"/>
          <p:cNvCxnSpPr/>
          <p:nvPr/>
        </p:nvCxnSpPr>
        <p:spPr>
          <a:xfrm flipH="1">
            <a:off x="1665025" y="1570447"/>
            <a:ext cx="2" cy="1277158"/>
          </a:xfrm>
          <a:prstGeom prst="line">
            <a:avLst/>
          </a:prstGeom>
        </p:spPr>
        <p:style>
          <a:lnRef idx="1">
            <a:schemeClr val="accent2"/>
          </a:lnRef>
          <a:fillRef idx="0">
            <a:schemeClr val="accent2"/>
          </a:fillRef>
          <a:effectRef idx="0">
            <a:schemeClr val="accent2"/>
          </a:effectRef>
          <a:fontRef idx="minor">
            <a:schemeClr val="tx1"/>
          </a:fontRef>
        </p:style>
      </p:cxnSp>
      <p:sp>
        <p:nvSpPr>
          <p:cNvPr id="13" name="Rectángulo redondeado 12"/>
          <p:cNvSpPr/>
          <p:nvPr/>
        </p:nvSpPr>
        <p:spPr>
          <a:xfrm>
            <a:off x="998838" y="2229136"/>
            <a:ext cx="1372888" cy="8305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Usa el idioma con fines comunicativos </a:t>
            </a:r>
            <a:endParaRPr lang="es-MX" sz="1300" b="1" dirty="0">
              <a:latin typeface="Times New Roman" panose="02020603050405020304" pitchFamily="18" charset="0"/>
              <a:cs typeface="Times New Roman" panose="02020603050405020304" pitchFamily="18" charset="0"/>
            </a:endParaRPr>
          </a:p>
        </p:txBody>
      </p:sp>
      <p:cxnSp>
        <p:nvCxnSpPr>
          <p:cNvPr id="14" name="Conector recto 13"/>
          <p:cNvCxnSpPr/>
          <p:nvPr/>
        </p:nvCxnSpPr>
        <p:spPr>
          <a:xfrm flipH="1">
            <a:off x="6904362" y="1523389"/>
            <a:ext cx="2647666"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Conector recto 14"/>
          <p:cNvCxnSpPr/>
          <p:nvPr/>
        </p:nvCxnSpPr>
        <p:spPr>
          <a:xfrm flipH="1">
            <a:off x="9552026" y="1544204"/>
            <a:ext cx="2" cy="1277158"/>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Conector recto 15"/>
          <p:cNvCxnSpPr/>
          <p:nvPr/>
        </p:nvCxnSpPr>
        <p:spPr>
          <a:xfrm flipH="1">
            <a:off x="5636216" y="1523389"/>
            <a:ext cx="2" cy="1121005"/>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Conector recto 16"/>
          <p:cNvCxnSpPr/>
          <p:nvPr/>
        </p:nvCxnSpPr>
        <p:spPr>
          <a:xfrm flipH="1">
            <a:off x="3346565" y="1505322"/>
            <a:ext cx="2" cy="1277158"/>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Conector recto 17"/>
          <p:cNvCxnSpPr/>
          <p:nvPr/>
        </p:nvCxnSpPr>
        <p:spPr>
          <a:xfrm flipH="1">
            <a:off x="7605770" y="1570447"/>
            <a:ext cx="2" cy="1277158"/>
          </a:xfrm>
          <a:prstGeom prst="line">
            <a:avLst/>
          </a:prstGeom>
        </p:spPr>
        <p:style>
          <a:lnRef idx="1">
            <a:schemeClr val="accent2"/>
          </a:lnRef>
          <a:fillRef idx="0">
            <a:schemeClr val="accent2"/>
          </a:fillRef>
          <a:effectRef idx="0">
            <a:schemeClr val="accent2"/>
          </a:effectRef>
          <a:fontRef idx="minor">
            <a:schemeClr val="tx1"/>
          </a:fontRef>
        </p:style>
      </p:cxnSp>
      <p:sp>
        <p:nvSpPr>
          <p:cNvPr id="19" name="Rectángulo redondeado 18"/>
          <p:cNvSpPr/>
          <p:nvPr/>
        </p:nvSpPr>
        <p:spPr>
          <a:xfrm>
            <a:off x="2406849" y="2216540"/>
            <a:ext cx="1991846" cy="8305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Mejora la pronunciación del idioma inglés a través de interacciones orales  </a:t>
            </a:r>
            <a:endParaRPr lang="es-MX" sz="1300" b="1" dirty="0">
              <a:latin typeface="Times New Roman" panose="02020603050405020304" pitchFamily="18" charset="0"/>
              <a:cs typeface="Times New Roman" panose="02020603050405020304" pitchFamily="18" charset="0"/>
            </a:endParaRPr>
          </a:p>
        </p:txBody>
      </p:sp>
      <p:sp>
        <p:nvSpPr>
          <p:cNvPr id="20" name="Rectángulo redondeado 19"/>
          <p:cNvSpPr/>
          <p:nvPr/>
        </p:nvSpPr>
        <p:spPr>
          <a:xfrm>
            <a:off x="4649835" y="2188809"/>
            <a:ext cx="1854343" cy="9223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Usa estructuras gramaticales básicas dentro de actos interactivos </a:t>
            </a:r>
            <a:endParaRPr lang="es-MX" sz="1300" b="1" dirty="0">
              <a:latin typeface="Times New Roman" panose="02020603050405020304" pitchFamily="18" charset="0"/>
              <a:cs typeface="Times New Roman" panose="02020603050405020304" pitchFamily="18" charset="0"/>
            </a:endParaRPr>
          </a:p>
        </p:txBody>
      </p:sp>
      <p:sp>
        <p:nvSpPr>
          <p:cNvPr id="22" name="Rectángulo redondeado 21"/>
          <p:cNvSpPr/>
          <p:nvPr/>
        </p:nvSpPr>
        <p:spPr>
          <a:xfrm>
            <a:off x="6939486" y="2182783"/>
            <a:ext cx="1674958" cy="8305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300" b="1" dirty="0" smtClean="0">
                <a:latin typeface="Times New Roman" panose="02020603050405020304" pitchFamily="18" charset="0"/>
                <a:cs typeface="Times New Roman" panose="02020603050405020304" pitchFamily="18" charset="0"/>
              </a:rPr>
              <a:t>Contextualiza </a:t>
            </a:r>
            <a:r>
              <a:rPr lang="es-EC" sz="1300" b="1" dirty="0">
                <a:latin typeface="Times New Roman" panose="02020603050405020304" pitchFamily="18" charset="0"/>
                <a:cs typeface="Times New Roman" panose="02020603050405020304" pitchFamily="18" charset="0"/>
              </a:rPr>
              <a:t>el vocabulario en entornos reales</a:t>
            </a:r>
            <a:endParaRPr lang="es-MX" sz="1300" b="1" dirty="0">
              <a:latin typeface="Times New Roman" panose="02020603050405020304" pitchFamily="18" charset="0"/>
              <a:cs typeface="Times New Roman" panose="02020603050405020304" pitchFamily="18" charset="0"/>
            </a:endParaRPr>
          </a:p>
        </p:txBody>
      </p:sp>
      <p:sp>
        <p:nvSpPr>
          <p:cNvPr id="23" name="Rectángulo redondeado 22"/>
          <p:cNvSpPr/>
          <p:nvPr/>
        </p:nvSpPr>
        <p:spPr>
          <a:xfrm>
            <a:off x="8865584" y="2176286"/>
            <a:ext cx="1372888" cy="8305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300" b="1" dirty="0" smtClean="0">
                <a:latin typeface="Times New Roman" panose="02020603050405020304" pitchFamily="18" charset="0"/>
                <a:cs typeface="Times New Roman" panose="02020603050405020304" pitchFamily="18" charset="0"/>
              </a:rPr>
              <a:t>Se centra </a:t>
            </a:r>
            <a:r>
              <a:rPr lang="es-EC" sz="1300" b="1" dirty="0">
                <a:latin typeface="Times New Roman" panose="02020603050405020304" pitchFamily="18" charset="0"/>
                <a:cs typeface="Times New Roman" panose="02020603050405020304" pitchFamily="18" charset="0"/>
              </a:rPr>
              <a:t>en el significado del </a:t>
            </a:r>
            <a:r>
              <a:rPr lang="es-EC" sz="1300" b="1" dirty="0" smtClean="0">
                <a:latin typeface="Times New Roman" panose="02020603050405020304" pitchFamily="18" charset="0"/>
                <a:cs typeface="Times New Roman" panose="02020603050405020304" pitchFamily="18" charset="0"/>
              </a:rPr>
              <a:t>idioma</a:t>
            </a:r>
            <a:endParaRPr lang="es-MX" sz="1300" b="1" dirty="0">
              <a:latin typeface="Times New Roman" panose="02020603050405020304" pitchFamily="18" charset="0"/>
              <a:cs typeface="Times New Roman" panose="02020603050405020304" pitchFamily="18" charset="0"/>
            </a:endParaRPr>
          </a:p>
        </p:txBody>
      </p:sp>
      <p:sp>
        <p:nvSpPr>
          <p:cNvPr id="24" name="Flecha abajo 23"/>
          <p:cNvSpPr/>
          <p:nvPr/>
        </p:nvSpPr>
        <p:spPr>
          <a:xfrm>
            <a:off x="1413887" y="3084965"/>
            <a:ext cx="502276" cy="42133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25" name="Flecha abajo 24"/>
          <p:cNvSpPr/>
          <p:nvPr/>
        </p:nvSpPr>
        <p:spPr>
          <a:xfrm>
            <a:off x="3136184" y="3059651"/>
            <a:ext cx="502276" cy="42133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26" name="Flecha abajo 25"/>
          <p:cNvSpPr/>
          <p:nvPr/>
        </p:nvSpPr>
        <p:spPr>
          <a:xfrm>
            <a:off x="5340499" y="3111160"/>
            <a:ext cx="502276" cy="42133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27" name="Flecha abajo 26"/>
          <p:cNvSpPr/>
          <p:nvPr/>
        </p:nvSpPr>
        <p:spPr>
          <a:xfrm>
            <a:off x="7374792" y="3059651"/>
            <a:ext cx="502276" cy="42133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28" name="Flecha abajo 27"/>
          <p:cNvSpPr/>
          <p:nvPr/>
        </p:nvSpPr>
        <p:spPr>
          <a:xfrm>
            <a:off x="9300888" y="3005069"/>
            <a:ext cx="502276" cy="42133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29" name="Rectángulo redondeado 28"/>
          <p:cNvSpPr/>
          <p:nvPr/>
        </p:nvSpPr>
        <p:spPr>
          <a:xfrm>
            <a:off x="975036" y="3531609"/>
            <a:ext cx="1372888" cy="8305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73% </a:t>
            </a:r>
          </a:p>
          <a:p>
            <a:pPr algn="ctr"/>
            <a:r>
              <a:rPr lang="es-MX" sz="1300" b="1" dirty="0" smtClean="0">
                <a:latin typeface="Times New Roman" panose="02020603050405020304" pitchFamily="18" charset="0"/>
                <a:cs typeface="Times New Roman" panose="02020603050405020304" pitchFamily="18" charset="0"/>
              </a:rPr>
              <a:t>(8) Totalmente de acuerdo </a:t>
            </a:r>
            <a:endParaRPr lang="es-MX" sz="1300" b="1" dirty="0">
              <a:latin typeface="Times New Roman" panose="02020603050405020304" pitchFamily="18" charset="0"/>
              <a:cs typeface="Times New Roman" panose="02020603050405020304" pitchFamily="18" charset="0"/>
            </a:endParaRPr>
          </a:p>
        </p:txBody>
      </p:sp>
      <p:sp>
        <p:nvSpPr>
          <p:cNvPr id="30" name="Rectángulo redondeado 29"/>
          <p:cNvSpPr/>
          <p:nvPr/>
        </p:nvSpPr>
        <p:spPr>
          <a:xfrm>
            <a:off x="2700878" y="3493577"/>
            <a:ext cx="1372888" cy="8305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64%</a:t>
            </a:r>
          </a:p>
          <a:p>
            <a:pPr algn="ctr"/>
            <a:r>
              <a:rPr lang="es-MX" sz="1300" b="1" dirty="0" smtClean="0">
                <a:latin typeface="Times New Roman" panose="02020603050405020304" pitchFamily="18" charset="0"/>
                <a:cs typeface="Times New Roman" panose="02020603050405020304" pitchFamily="18" charset="0"/>
              </a:rPr>
              <a:t>(7) Totalmente de acuerdo</a:t>
            </a:r>
            <a:endParaRPr lang="es-MX" sz="1300" b="1" dirty="0">
              <a:latin typeface="Times New Roman" panose="02020603050405020304" pitchFamily="18" charset="0"/>
              <a:cs typeface="Times New Roman" panose="02020603050405020304" pitchFamily="18" charset="0"/>
            </a:endParaRPr>
          </a:p>
        </p:txBody>
      </p:sp>
      <p:sp>
        <p:nvSpPr>
          <p:cNvPr id="31" name="Rectángulo redondeado 30"/>
          <p:cNvSpPr/>
          <p:nvPr/>
        </p:nvSpPr>
        <p:spPr>
          <a:xfrm>
            <a:off x="4903490" y="3566745"/>
            <a:ext cx="1372888" cy="8305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55%</a:t>
            </a:r>
          </a:p>
          <a:p>
            <a:pPr algn="ctr"/>
            <a:r>
              <a:rPr lang="es-MX" sz="1300" b="1" dirty="0" smtClean="0">
                <a:latin typeface="Times New Roman" panose="02020603050405020304" pitchFamily="18" charset="0"/>
                <a:cs typeface="Times New Roman" panose="02020603050405020304" pitchFamily="18" charset="0"/>
              </a:rPr>
              <a:t>(6) De acuerdo</a:t>
            </a:r>
            <a:endParaRPr lang="es-MX" sz="1300" b="1" dirty="0">
              <a:latin typeface="Times New Roman" panose="02020603050405020304" pitchFamily="18" charset="0"/>
              <a:cs typeface="Times New Roman" panose="02020603050405020304" pitchFamily="18" charset="0"/>
            </a:endParaRPr>
          </a:p>
        </p:txBody>
      </p:sp>
      <p:sp>
        <p:nvSpPr>
          <p:cNvPr id="32" name="Rectángulo redondeado 31"/>
          <p:cNvSpPr/>
          <p:nvPr/>
        </p:nvSpPr>
        <p:spPr>
          <a:xfrm>
            <a:off x="7047071" y="3564230"/>
            <a:ext cx="1372888" cy="8305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82%</a:t>
            </a:r>
          </a:p>
          <a:p>
            <a:pPr algn="ctr"/>
            <a:r>
              <a:rPr lang="es-MX" sz="1300" b="1" dirty="0" smtClean="0">
                <a:latin typeface="Times New Roman" panose="02020603050405020304" pitchFamily="18" charset="0"/>
                <a:cs typeface="Times New Roman" panose="02020603050405020304" pitchFamily="18" charset="0"/>
              </a:rPr>
              <a:t>(9) Totalmente de cuerdo</a:t>
            </a:r>
            <a:endParaRPr lang="es-MX" sz="1300" b="1" dirty="0">
              <a:latin typeface="Times New Roman" panose="02020603050405020304" pitchFamily="18" charset="0"/>
              <a:cs typeface="Times New Roman" panose="02020603050405020304" pitchFamily="18" charset="0"/>
            </a:endParaRPr>
          </a:p>
        </p:txBody>
      </p:sp>
      <p:sp>
        <p:nvSpPr>
          <p:cNvPr id="33" name="Rectángulo redondeado 32"/>
          <p:cNvSpPr/>
          <p:nvPr/>
        </p:nvSpPr>
        <p:spPr>
          <a:xfrm>
            <a:off x="8831937" y="3503780"/>
            <a:ext cx="1372888" cy="8305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73%</a:t>
            </a:r>
          </a:p>
          <a:p>
            <a:pPr algn="ctr"/>
            <a:r>
              <a:rPr lang="es-MX" sz="1300" b="1" dirty="0" smtClean="0">
                <a:latin typeface="Times New Roman" panose="02020603050405020304" pitchFamily="18" charset="0"/>
                <a:cs typeface="Times New Roman" panose="02020603050405020304" pitchFamily="18" charset="0"/>
              </a:rPr>
              <a:t>(8) Totalmente de acuerdo</a:t>
            </a:r>
            <a:endParaRPr lang="es-MX" sz="1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144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33874" y="378113"/>
            <a:ext cx="5151548"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DISCUSIÓN DE RESULTADOS </a:t>
            </a:r>
            <a:endParaRPr lang="es-MX" sz="2400" b="1" dirty="0">
              <a:latin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2222496374"/>
              </p:ext>
            </p:extLst>
          </p:nvPr>
        </p:nvGraphicFramePr>
        <p:xfrm>
          <a:off x="409432" y="951678"/>
          <a:ext cx="916371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530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680141" y="856447"/>
            <a:ext cx="4481846"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COMPROBACIÓN DE HIPÓTESIS</a:t>
            </a:r>
            <a:endParaRPr lang="es-MX" sz="2000" b="1" dirty="0">
              <a:latin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2897992918"/>
              </p:ext>
            </p:extLst>
          </p:nvPr>
        </p:nvGraphicFramePr>
        <p:xfrm>
          <a:off x="2032000" y="2074460"/>
          <a:ext cx="8128000" cy="4063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332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85623" y="813346"/>
            <a:ext cx="6439436"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PLANTEAMIENTO DEL PROBLEMA</a:t>
            </a:r>
            <a:endParaRPr lang="es-MX" sz="2400" b="1"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1210627596"/>
              </p:ext>
            </p:extLst>
          </p:nvPr>
        </p:nvGraphicFramePr>
        <p:xfrm>
          <a:off x="491319" y="1487510"/>
          <a:ext cx="9348717" cy="5254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990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73845" y="687206"/>
            <a:ext cx="3249736" cy="369332"/>
          </a:xfrm>
          <a:prstGeom prst="rect">
            <a:avLst/>
          </a:prstGeom>
        </p:spPr>
        <p:txBody>
          <a:bodyPr wrap="none">
            <a:spAutoFit/>
          </a:bodyPr>
          <a:lstStyle/>
          <a:p>
            <a:r>
              <a:rPr lang="es-MX" b="1" dirty="0" smtClean="0">
                <a:latin typeface="Times New Roman" panose="02020603050405020304" pitchFamily="18" charset="0"/>
                <a:cs typeface="Times New Roman" panose="02020603050405020304" pitchFamily="18" charset="0"/>
              </a:rPr>
              <a:t>COMPETENCIA FONÉTICA </a:t>
            </a:r>
            <a:endParaRPr lang="es-MX" b="1" dirty="0">
              <a:latin typeface="Times New Roman" panose="02020603050405020304" pitchFamily="18" charset="0"/>
              <a:cs typeface="Times New Roman" panose="02020603050405020304" pitchFamily="18" charset="0"/>
            </a:endParaRPr>
          </a:p>
        </p:txBody>
      </p:sp>
      <p:sp>
        <p:nvSpPr>
          <p:cNvPr id="5" name="Rectángulo 4"/>
          <p:cNvSpPr/>
          <p:nvPr/>
        </p:nvSpPr>
        <p:spPr>
          <a:xfrm>
            <a:off x="547682" y="1307857"/>
            <a:ext cx="4068805" cy="369332"/>
          </a:xfrm>
          <a:prstGeom prst="rect">
            <a:avLst/>
          </a:prstGeom>
        </p:spPr>
        <p:txBody>
          <a:bodyPr wrap="square">
            <a:spAutoFit/>
          </a:bodyPr>
          <a:lstStyle/>
          <a:p>
            <a:r>
              <a:rPr lang="es-MX" dirty="0" smtClean="0">
                <a:latin typeface="Times New Roman" panose="02020603050405020304" pitchFamily="18" charset="0"/>
                <a:cs typeface="Times New Roman" panose="02020603050405020304" pitchFamily="18" charset="0"/>
              </a:rPr>
              <a:t> </a:t>
            </a:r>
            <a:endParaRPr lang="es-MX" dirty="0">
              <a:latin typeface="Times New Roman" panose="02020603050405020304" pitchFamily="18" charset="0"/>
              <a:cs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2347416" y="1889893"/>
            <a:ext cx="5527342" cy="894250"/>
          </a:xfrm>
          <a:prstGeom prst="rect">
            <a:avLst/>
          </a:prstGeom>
          <a:noFill/>
          <a:ln>
            <a:noFill/>
          </a:ln>
        </p:spPr>
      </p:pic>
      <p:sp>
        <p:nvSpPr>
          <p:cNvPr id="2" name="Placa 1"/>
          <p:cNvSpPr/>
          <p:nvPr/>
        </p:nvSpPr>
        <p:spPr>
          <a:xfrm>
            <a:off x="1702528" y="2906974"/>
            <a:ext cx="7192370" cy="2934268"/>
          </a:xfrm>
          <a:prstGeom prst="plaque">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S" dirty="0">
                <a:latin typeface="Times New Roman" panose="02020603050405020304" pitchFamily="18" charset="0"/>
                <a:cs typeface="Times New Roman" panose="02020603050405020304" pitchFamily="18" charset="0"/>
              </a:rPr>
              <a:t>En el grupo de control, 3 de 11 estudiantes obtuvieron una calificación buena o muy buena, frente a los 11 del grupo experimental. Luego de realizar el contraste de hipótesis, los resultados se muestran en la Figura 1. Como se observa, el valor p es igual a 0,002, es decir, 0,2%. Como es menor que el alfa de 5%, se rechaza la hipótesis nula, es decir, en los resultados post test, existe una diferencia significativa entre la fonética del grupo experimental en comparación con el grupo de control.</a:t>
            </a:r>
            <a:endParaRPr lang="es-MX" dirty="0">
              <a:latin typeface="Times New Roman" panose="02020603050405020304" pitchFamily="18" charset="0"/>
              <a:cs typeface="Times New Roman" panose="02020603050405020304" pitchFamily="18" charset="0"/>
            </a:endParaRPr>
          </a:p>
        </p:txBody>
      </p:sp>
      <p:sp>
        <p:nvSpPr>
          <p:cNvPr id="3" name="Rectángulo 2"/>
          <p:cNvSpPr/>
          <p:nvPr/>
        </p:nvSpPr>
        <p:spPr>
          <a:xfrm>
            <a:off x="547682" y="1064525"/>
            <a:ext cx="6096000" cy="923330"/>
          </a:xfrm>
          <a:prstGeom prst="rect">
            <a:avLst/>
          </a:prstGeom>
        </p:spPr>
        <p:txBody>
          <a:bodyPr>
            <a:spAutoFit/>
          </a:bodyPr>
          <a:lstStyle/>
          <a:p>
            <a:pPr>
              <a:lnSpc>
                <a:spcPct val="150000"/>
              </a:lnSpc>
              <a:spcBef>
                <a:spcPts val="1200"/>
              </a:spcBef>
              <a:spcAft>
                <a:spcPts val="0"/>
              </a:spcAft>
            </a:pPr>
            <a:r>
              <a:rPr lang="es-ES" b="1" kern="0" dirty="0">
                <a:latin typeface="Calibri" panose="020F0502020204030204" pitchFamily="34" charset="0"/>
                <a:ea typeface="Times New Roman" panose="02020603050405020304" pitchFamily="18" charset="0"/>
                <a:cs typeface="Times New Roman" panose="02020603050405020304" pitchFamily="18" charset="0"/>
              </a:rPr>
              <a:t>Figura </a:t>
            </a:r>
            <a:r>
              <a:rPr lang="es-ES" b="1" kern="0" dirty="0" smtClean="0">
                <a:latin typeface="Calibri" panose="020F0502020204030204" pitchFamily="34" charset="0"/>
                <a:ea typeface="Times New Roman" panose="02020603050405020304" pitchFamily="18" charset="0"/>
                <a:cs typeface="Times New Roman" panose="02020603050405020304" pitchFamily="18" charset="0"/>
              </a:rPr>
              <a:t>1</a:t>
            </a:r>
            <a:endParaRPr lang="es-MX" sz="2800" b="1" kern="0" dirty="0">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s-ES" i="1" dirty="0">
                <a:latin typeface="Calibri" panose="020F0502020204030204" pitchFamily="34" charset="0"/>
                <a:ea typeface="Calibri" panose="020F0502020204030204" pitchFamily="34" charset="0"/>
                <a:cs typeface="Calibri" panose="020F0502020204030204" pitchFamily="34" charset="0"/>
              </a:rPr>
              <a:t>Contraste de hipótesis, fonética post test</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4160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73845" y="687206"/>
            <a:ext cx="3480568" cy="369332"/>
          </a:xfrm>
          <a:prstGeom prst="rect">
            <a:avLst/>
          </a:prstGeom>
        </p:spPr>
        <p:txBody>
          <a:bodyPr wrap="none">
            <a:spAutoFit/>
          </a:bodyPr>
          <a:lstStyle/>
          <a:p>
            <a:r>
              <a:rPr lang="es-MX" b="1" dirty="0" smtClean="0">
                <a:latin typeface="Times New Roman" panose="02020603050405020304" pitchFamily="18" charset="0"/>
                <a:cs typeface="Times New Roman" panose="02020603050405020304" pitchFamily="18" charset="0"/>
              </a:rPr>
              <a:t>COMPETENCIA SINTÁCTICA </a:t>
            </a:r>
            <a:endParaRPr lang="es-MX" b="1" dirty="0">
              <a:latin typeface="Times New Roman" panose="02020603050405020304" pitchFamily="18" charset="0"/>
              <a:cs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2770495" y="2349825"/>
            <a:ext cx="5868536" cy="812364"/>
          </a:xfrm>
          <a:prstGeom prst="rect">
            <a:avLst/>
          </a:prstGeom>
          <a:noFill/>
          <a:ln>
            <a:noFill/>
          </a:ln>
        </p:spPr>
      </p:pic>
      <p:sp>
        <p:nvSpPr>
          <p:cNvPr id="7" name="Placa 6"/>
          <p:cNvSpPr/>
          <p:nvPr/>
        </p:nvSpPr>
        <p:spPr>
          <a:xfrm>
            <a:off x="1839006" y="3467376"/>
            <a:ext cx="7192370" cy="2934268"/>
          </a:xfrm>
          <a:prstGeom prst="plaque">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S" dirty="0" smtClean="0">
                <a:latin typeface="Times New Roman" panose="02020603050405020304" pitchFamily="18" charset="0"/>
                <a:cs typeface="Times New Roman" panose="02020603050405020304" pitchFamily="18" charset="0"/>
              </a:rPr>
              <a:t>En el grupo de control, 4 de 11 estudiantes obtuvieron una evaluación buena o muy buena, mientras que, en el grupo experimental, los 11 estudiantes se encuentran en esta proporción. El resultado del contraste de hipótesis se muestra en la Figura 2. En este caso el valor p es de 0,008, es decir, equivale a 0,8%, y, al ser menor que el alfa de 5%, se rechaza la hipótesis nula, por tanto, también existe una diferencia significativa entre la sintáctica del grupo de control y la del grupo experimental </a:t>
            </a:r>
            <a:endParaRPr lang="es-MX" dirty="0">
              <a:latin typeface="Times New Roman" panose="02020603050405020304" pitchFamily="18" charset="0"/>
              <a:cs typeface="Times New Roman" panose="02020603050405020304" pitchFamily="18" charset="0"/>
            </a:endParaRPr>
          </a:p>
        </p:txBody>
      </p:sp>
      <p:sp>
        <p:nvSpPr>
          <p:cNvPr id="2" name="Rectángulo 1"/>
          <p:cNvSpPr/>
          <p:nvPr/>
        </p:nvSpPr>
        <p:spPr>
          <a:xfrm>
            <a:off x="441278" y="1095897"/>
            <a:ext cx="6096000" cy="923330"/>
          </a:xfrm>
          <a:prstGeom prst="rect">
            <a:avLst/>
          </a:prstGeom>
        </p:spPr>
        <p:txBody>
          <a:bodyPr>
            <a:spAutoFit/>
          </a:bodyPr>
          <a:lstStyle/>
          <a:p>
            <a:pPr>
              <a:lnSpc>
                <a:spcPct val="150000"/>
              </a:lnSpc>
              <a:spcBef>
                <a:spcPts val="1200"/>
              </a:spcBef>
              <a:spcAft>
                <a:spcPts val="0"/>
              </a:spcAft>
            </a:pPr>
            <a:r>
              <a:rPr lang="es-ES" b="1" kern="0" dirty="0">
                <a:latin typeface="Calibri" panose="020F0502020204030204" pitchFamily="34" charset="0"/>
                <a:ea typeface="Times New Roman" panose="02020603050405020304" pitchFamily="18" charset="0"/>
                <a:cs typeface="Times New Roman" panose="02020603050405020304" pitchFamily="18" charset="0"/>
              </a:rPr>
              <a:t>Figura 2</a:t>
            </a:r>
            <a:endParaRPr lang="es-MX" sz="2800" b="1" kern="0" dirty="0">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s-ES" i="1" dirty="0">
                <a:latin typeface="Calibri" panose="020F0502020204030204" pitchFamily="34" charset="0"/>
                <a:ea typeface="Calibri" panose="020F0502020204030204" pitchFamily="34" charset="0"/>
                <a:cs typeface="Calibri" panose="020F0502020204030204" pitchFamily="34" charset="0"/>
              </a:rPr>
              <a:t>Contraste de hipótesis, sintáctica post test</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797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73845" y="687206"/>
            <a:ext cx="2929135" cy="369332"/>
          </a:xfrm>
          <a:prstGeom prst="rect">
            <a:avLst/>
          </a:prstGeom>
        </p:spPr>
        <p:txBody>
          <a:bodyPr wrap="none">
            <a:spAutoFit/>
          </a:bodyPr>
          <a:lstStyle/>
          <a:p>
            <a:r>
              <a:rPr lang="es-MX" b="1" dirty="0" smtClean="0">
                <a:latin typeface="Times New Roman" panose="02020603050405020304" pitchFamily="18" charset="0"/>
                <a:cs typeface="Times New Roman" panose="02020603050405020304" pitchFamily="18" charset="0"/>
              </a:rPr>
              <a:t>COMPETENCIA LÉXICA </a:t>
            </a:r>
            <a:endParaRPr lang="es-MX" b="1" dirty="0">
              <a:latin typeface="Times New Roman" panose="02020603050405020304" pitchFamily="18" charset="0"/>
              <a:cs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2614462" y="2225377"/>
            <a:ext cx="6086900" cy="839658"/>
          </a:xfrm>
          <a:prstGeom prst="rect">
            <a:avLst/>
          </a:prstGeom>
          <a:noFill/>
          <a:ln>
            <a:noFill/>
          </a:ln>
        </p:spPr>
      </p:pic>
      <p:sp>
        <p:nvSpPr>
          <p:cNvPr id="8" name="Placa 7"/>
          <p:cNvSpPr/>
          <p:nvPr/>
        </p:nvSpPr>
        <p:spPr>
          <a:xfrm>
            <a:off x="1854928" y="3591637"/>
            <a:ext cx="7192370" cy="2934268"/>
          </a:xfrm>
          <a:prstGeom prst="plaque">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S" dirty="0">
                <a:latin typeface="Times New Roman" panose="02020603050405020304" pitchFamily="18" charset="0"/>
                <a:cs typeface="Times New Roman" panose="02020603050405020304" pitchFamily="18" charset="0"/>
              </a:rPr>
              <a:t>En el grupo de control, 5 de 11 estudiantes obtuvieron una calificación buena o muy buena, frente a 11 estudiantes del grupo experimental que también obtuvieron dicha calificación. Luego de realizar el contraste de hipótesis, los resultados se muestran en la Figura 3. Como se aprecia, el valor p es de 0,022, es decir 2,2%. Al ser menor que el alfa de 5%, se rechaza la hipótesis nula, por tanto, existe una diferencia significativa entre la léxica del grupo experimental y la del grupo de control</a:t>
            </a:r>
            <a:endParaRPr lang="es-MX" dirty="0">
              <a:latin typeface="Times New Roman" panose="02020603050405020304" pitchFamily="18" charset="0"/>
              <a:cs typeface="Times New Roman" panose="02020603050405020304" pitchFamily="18" charset="0"/>
            </a:endParaRPr>
          </a:p>
        </p:txBody>
      </p:sp>
      <p:sp>
        <p:nvSpPr>
          <p:cNvPr id="3" name="Rectángulo 2"/>
          <p:cNvSpPr/>
          <p:nvPr/>
        </p:nvSpPr>
        <p:spPr>
          <a:xfrm>
            <a:off x="625845" y="1121475"/>
            <a:ext cx="6096000" cy="923330"/>
          </a:xfrm>
          <a:prstGeom prst="rect">
            <a:avLst/>
          </a:prstGeom>
        </p:spPr>
        <p:txBody>
          <a:bodyPr>
            <a:spAutoFit/>
          </a:bodyPr>
          <a:lstStyle/>
          <a:p>
            <a:pPr>
              <a:lnSpc>
                <a:spcPct val="150000"/>
              </a:lnSpc>
              <a:spcBef>
                <a:spcPts val="1200"/>
              </a:spcBef>
              <a:spcAft>
                <a:spcPts val="0"/>
              </a:spcAft>
            </a:pPr>
            <a:r>
              <a:rPr lang="es-ES" b="1" kern="0" dirty="0">
                <a:latin typeface="Calibri" panose="020F0502020204030204" pitchFamily="34" charset="0"/>
                <a:ea typeface="Times New Roman" panose="02020603050405020304" pitchFamily="18" charset="0"/>
                <a:cs typeface="Times New Roman" panose="02020603050405020304" pitchFamily="18" charset="0"/>
              </a:rPr>
              <a:t>Figura 20</a:t>
            </a:r>
            <a:endParaRPr lang="es-MX" sz="2800" b="1" kern="0" dirty="0">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s-ES" i="1" dirty="0">
                <a:latin typeface="Calibri" panose="020F0502020204030204" pitchFamily="34" charset="0"/>
                <a:ea typeface="Calibri" panose="020F0502020204030204" pitchFamily="34" charset="0"/>
                <a:cs typeface="Calibri" panose="020F0502020204030204" pitchFamily="34" charset="0"/>
              </a:rPr>
              <a:t>Contraste de hipótesis, léxica post test</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74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129565" y="436369"/>
            <a:ext cx="5151548"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CONCLUSIONES  </a:t>
            </a:r>
            <a:endParaRPr lang="es-MX" sz="2400" b="1" dirty="0">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2141462534"/>
              </p:ext>
            </p:extLst>
          </p:nvPr>
        </p:nvGraphicFramePr>
        <p:xfrm>
          <a:off x="2031999" y="1187355"/>
          <a:ext cx="8313003" cy="4950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135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29565" y="436369"/>
            <a:ext cx="5151548"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RECOMENDACIONES   </a:t>
            </a:r>
            <a:endParaRPr lang="es-MX" sz="2400" b="1" dirty="0">
              <a:latin typeface="Times New Roman" panose="02020603050405020304" pitchFamily="18" charset="0"/>
              <a:cs typeface="Times New Roman" panose="02020603050405020304" pitchFamily="18" charset="0"/>
            </a:endParaRPr>
          </a:p>
        </p:txBody>
      </p:sp>
      <p:graphicFrame>
        <p:nvGraphicFramePr>
          <p:cNvPr id="9" name="Diagrama 8"/>
          <p:cNvGraphicFramePr/>
          <p:nvPr>
            <p:extLst>
              <p:ext uri="{D42A27DB-BD31-4B8C-83A1-F6EECF244321}">
                <p14:modId xmlns:p14="http://schemas.microsoft.com/office/powerpoint/2010/main" val="1335484803"/>
              </p:ext>
            </p:extLst>
          </p:nvPr>
        </p:nvGraphicFramePr>
        <p:xfrm>
          <a:off x="1922818" y="114274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147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889912637"/>
              </p:ext>
            </p:extLst>
          </p:nvPr>
        </p:nvGraphicFramePr>
        <p:xfrm>
          <a:off x="257792" y="487655"/>
          <a:ext cx="92137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080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45666" y="642321"/>
            <a:ext cx="5357611" cy="523220"/>
          </a:xfrm>
          <a:prstGeom prst="rect">
            <a:avLst/>
          </a:prstGeom>
          <a:noFill/>
        </p:spPr>
        <p:txBody>
          <a:bodyPr wrap="square" rtlCol="0">
            <a:spAutoFit/>
          </a:bodyPr>
          <a:lstStyle/>
          <a:p>
            <a:pPr algn="ctr"/>
            <a:r>
              <a:rPr lang="es-MX" sz="2800" b="1" dirty="0" smtClean="0">
                <a:latin typeface="Times New Roman" panose="02020603050405020304" pitchFamily="18" charset="0"/>
                <a:cs typeface="Times New Roman" panose="02020603050405020304" pitchFamily="18" charset="0"/>
              </a:rPr>
              <a:t>OBJETIVOS</a:t>
            </a:r>
            <a:endParaRPr lang="es-MX" sz="28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633211" y="1697960"/>
            <a:ext cx="5357611"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GENERAL</a:t>
            </a:r>
            <a:endParaRPr lang="es-MX" sz="2000" b="1" dirty="0">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1189610679"/>
              </p:ext>
            </p:extLst>
          </p:nvPr>
        </p:nvGraphicFramePr>
        <p:xfrm>
          <a:off x="461482" y="2630489"/>
          <a:ext cx="8945094" cy="2519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23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40157" y="833908"/>
            <a:ext cx="5357611"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ESPECÍFICOS</a:t>
            </a:r>
            <a:endParaRPr lang="es-MX" sz="2000" b="1"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1857729175"/>
              </p:ext>
            </p:extLst>
          </p:nvPr>
        </p:nvGraphicFramePr>
        <p:xfrm>
          <a:off x="920840" y="1234018"/>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166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093739" y="2766662"/>
            <a:ext cx="6081270" cy="707886"/>
          </a:xfrm>
          <a:prstGeom prst="rect">
            <a:avLst/>
          </a:prstGeom>
        </p:spPr>
        <p:txBody>
          <a:bodyPr wrap="square">
            <a:spAutoFit/>
          </a:bodyPr>
          <a:lstStyle/>
          <a:p>
            <a:pPr algn="ctr"/>
            <a:r>
              <a:rPr lang="es-MX" sz="4000" b="1" dirty="0" smtClean="0">
                <a:latin typeface="Times New Roman" panose="02020603050405020304" pitchFamily="18" charset="0"/>
                <a:cs typeface="Times New Roman" panose="02020603050405020304" pitchFamily="18" charset="0"/>
              </a:rPr>
              <a:t>MARCO TEÓRICO </a:t>
            </a:r>
            <a:endParaRPr lang="es-MX" sz="4000" dirty="0"/>
          </a:p>
        </p:txBody>
      </p:sp>
    </p:spTree>
    <p:extLst>
      <p:ext uri="{BB962C8B-B14F-4D97-AF65-F5344CB8AC3E}">
        <p14:creationId xmlns:p14="http://schemas.microsoft.com/office/powerpoint/2010/main" val="956765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485623" y="813346"/>
            <a:ext cx="6439436"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ENFOQUE POR TAREAS </a:t>
            </a:r>
            <a:endParaRPr lang="es-MX" sz="2400" b="1"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322045" y="1558793"/>
            <a:ext cx="6439436"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Ellis et al., (2020) </a:t>
            </a:r>
            <a:r>
              <a:rPr lang="es-MX" dirty="0" smtClean="0">
                <a:latin typeface="Times New Roman" panose="02020603050405020304" pitchFamily="18" charset="0"/>
                <a:cs typeface="Times New Roman" panose="02020603050405020304" pitchFamily="18" charset="0"/>
              </a:rPr>
              <a:t>proponen </a:t>
            </a:r>
            <a:r>
              <a:rPr lang="es-MX" dirty="0">
                <a:latin typeface="Times New Roman" panose="02020603050405020304" pitchFamily="18" charset="0"/>
                <a:cs typeface="Times New Roman" panose="02020603050405020304" pitchFamily="18" charset="0"/>
              </a:rPr>
              <a:t>tres </a:t>
            </a:r>
            <a:r>
              <a:rPr lang="es-MX" dirty="0" smtClean="0">
                <a:latin typeface="Times New Roman" panose="02020603050405020304" pitchFamily="18" charset="0"/>
                <a:cs typeface="Times New Roman" panose="02020603050405020304" pitchFamily="18" charset="0"/>
              </a:rPr>
              <a:t>etapas: </a:t>
            </a:r>
            <a:endParaRPr lang="es-MX" b="1" dirty="0">
              <a:latin typeface="Times New Roman" panose="02020603050405020304" pitchFamily="18" charset="0"/>
              <a:cs typeface="Times New Roman" panose="02020603050405020304" pitchFamily="18" charset="0"/>
            </a:endParaRPr>
          </a:p>
        </p:txBody>
      </p:sp>
      <p:graphicFrame>
        <p:nvGraphicFramePr>
          <p:cNvPr id="10" name="Diagrama 9"/>
          <p:cNvGraphicFramePr/>
          <p:nvPr>
            <p:extLst>
              <p:ext uri="{D42A27DB-BD31-4B8C-83A1-F6EECF244321}">
                <p14:modId xmlns:p14="http://schemas.microsoft.com/office/powerpoint/2010/main" val="3612369905"/>
              </p:ext>
            </p:extLst>
          </p:nvPr>
        </p:nvGraphicFramePr>
        <p:xfrm>
          <a:off x="322045" y="2211907"/>
          <a:ext cx="9104651" cy="4381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561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85623" y="813346"/>
            <a:ext cx="6439436"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PRODUCCIÓN ORAL  </a:t>
            </a:r>
            <a:endParaRPr lang="es-MX" sz="2400" b="1"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1879723889"/>
              </p:ext>
            </p:extLst>
          </p:nvPr>
        </p:nvGraphicFramePr>
        <p:xfrm>
          <a:off x="417579" y="1529518"/>
          <a:ext cx="9104651" cy="4381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510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93739" y="2766662"/>
            <a:ext cx="6081270" cy="707886"/>
          </a:xfrm>
          <a:prstGeom prst="rect">
            <a:avLst/>
          </a:prstGeom>
        </p:spPr>
        <p:txBody>
          <a:bodyPr wrap="square">
            <a:spAutoFit/>
          </a:bodyPr>
          <a:lstStyle/>
          <a:p>
            <a:pPr algn="ctr"/>
            <a:r>
              <a:rPr lang="es-MX" sz="4000" b="1" dirty="0" smtClean="0">
                <a:latin typeface="Times New Roman" panose="02020603050405020304" pitchFamily="18" charset="0"/>
                <a:cs typeface="Times New Roman" panose="02020603050405020304" pitchFamily="18" charset="0"/>
              </a:rPr>
              <a:t>METODOLOGÍA  </a:t>
            </a:r>
            <a:endParaRPr lang="es-MX" sz="4000" dirty="0"/>
          </a:p>
        </p:txBody>
      </p:sp>
    </p:spTree>
    <p:extLst>
      <p:ext uri="{BB962C8B-B14F-4D97-AF65-F5344CB8AC3E}">
        <p14:creationId xmlns:p14="http://schemas.microsoft.com/office/powerpoint/2010/main" val="1102884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829</TotalTime>
  <Words>1397</Words>
  <Application>Microsoft Office PowerPoint</Application>
  <PresentationFormat>Panorámica</PresentationFormat>
  <Paragraphs>153</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Calibri Light</vt:lpstr>
      <vt:lpstr>Times New Roman</vt:lpstr>
      <vt:lpstr>Trebuchet MS</vt:lpstr>
      <vt:lpstr>Wingdings 3</vt:lpstr>
      <vt:lpstr>Faceta</vt:lpstr>
      <vt:lpstr>VICERRECTORADO DE INVESTIGACIÓN INNOVACIÓN Y TRANSFERENCIA DE TECNOLOGÍA  CENTRO DE POSTGRADO  MAESTRÍA EN DOCENCIA UNIVERSITARIA XX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134</cp:revision>
  <dcterms:created xsi:type="dcterms:W3CDTF">2020-07-30T15:46:44Z</dcterms:created>
  <dcterms:modified xsi:type="dcterms:W3CDTF">2020-09-01T20:33:31Z</dcterms:modified>
</cp:coreProperties>
</file>