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2" r:id="rId3"/>
    <p:sldId id="314" r:id="rId4"/>
    <p:sldId id="311" r:id="rId5"/>
    <p:sldId id="259" r:id="rId6"/>
    <p:sldId id="260" r:id="rId7"/>
    <p:sldId id="264" r:id="rId8"/>
    <p:sldId id="263" r:id="rId9"/>
    <p:sldId id="261" r:id="rId10"/>
    <p:sldId id="316" r:id="rId11"/>
    <p:sldId id="317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>
      <p:cViewPr varScale="1">
        <p:scale>
          <a:sx n="110" d="100"/>
          <a:sy n="110" d="100"/>
        </p:scale>
        <p:origin x="46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Paretto%20TESIS%20T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Hoja1!$G$8</c:f>
              <c:strCache>
                <c:ptCount val="1"/>
                <c:pt idx="0">
                  <c:v>Cantidad de llamadas</c:v>
                </c:pt>
              </c:strCache>
            </c:strRef>
          </c:tx>
          <c:invertIfNegative val="0"/>
          <c:cat>
            <c:strRef>
              <c:f>Hoja1!$F$9:$F$23</c:f>
              <c:strCache>
                <c:ptCount val="15"/>
                <c:pt idx="0">
                  <c:v>Equipos o servicio no funciona</c:v>
                </c:pt>
                <c:pt idx="1">
                  <c:v>Imagen y audio intermitente</c:v>
                </c:pt>
                <c:pt idx="2">
                  <c:v>Información del servicio</c:v>
                </c:pt>
                <c:pt idx="3">
                  <c:v>Canal contratado sin señal</c:v>
                </c:pt>
                <c:pt idx="4">
                  <c:v>Saldos y consumos</c:v>
                </c:pt>
                <c:pt idx="5">
                  <c:v>Sin señal</c:v>
                </c:pt>
                <c:pt idx="6">
                  <c:v>Aprovisionamiento</c:v>
                </c:pt>
                <c:pt idx="7">
                  <c:v>Configuraciones adicionales</c:v>
                </c:pt>
                <c:pt idx="8">
                  <c:v>Servicios adicionales y suplementarios</c:v>
                </c:pt>
                <c:pt idx="9">
                  <c:v>Demora en la atención del servicio</c:v>
                </c:pt>
                <c:pt idx="10">
                  <c:v>Solicitudes de reinstalación instalación</c:v>
                </c:pt>
                <c:pt idx="11">
                  <c:v>Problema con débito</c:v>
                </c:pt>
                <c:pt idx="12">
                  <c:v>Problemas con la facturación</c:v>
                </c:pt>
                <c:pt idx="13">
                  <c:v>Reconexión Pendiente</c:v>
                </c:pt>
                <c:pt idx="14">
                  <c:v>Otros</c:v>
                </c:pt>
              </c:strCache>
            </c:strRef>
          </c:cat>
          <c:val>
            <c:numRef>
              <c:f>Hoja1!$G$9:$G$23</c:f>
              <c:numCache>
                <c:formatCode>0_);\(0\)</c:formatCode>
                <c:ptCount val="15"/>
                <c:pt idx="0">
                  <c:v>23086</c:v>
                </c:pt>
                <c:pt idx="1">
                  <c:v>14957</c:v>
                </c:pt>
                <c:pt idx="2">
                  <c:v>12551</c:v>
                </c:pt>
                <c:pt idx="3">
                  <c:v>12013</c:v>
                </c:pt>
                <c:pt idx="4">
                  <c:v>10949</c:v>
                </c:pt>
                <c:pt idx="5">
                  <c:v>10538</c:v>
                </c:pt>
                <c:pt idx="6">
                  <c:v>10525</c:v>
                </c:pt>
                <c:pt idx="7">
                  <c:v>7002</c:v>
                </c:pt>
                <c:pt idx="8">
                  <c:v>5347</c:v>
                </c:pt>
                <c:pt idx="9">
                  <c:v>4252</c:v>
                </c:pt>
                <c:pt idx="10">
                  <c:v>4105</c:v>
                </c:pt>
                <c:pt idx="11">
                  <c:v>2151</c:v>
                </c:pt>
                <c:pt idx="12">
                  <c:v>1422</c:v>
                </c:pt>
                <c:pt idx="13">
                  <c:v>600</c:v>
                </c:pt>
                <c:pt idx="1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D-4683-ADE2-AF27546AF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46208"/>
        <c:axId val="84187904"/>
      </c:barChart>
      <c:lineChart>
        <c:grouping val="standard"/>
        <c:varyColors val="0"/>
        <c:ser>
          <c:idx val="1"/>
          <c:order val="1"/>
          <c:tx>
            <c:strRef>
              <c:f>Hoja1!$H$8</c:f>
              <c:strCache>
                <c:ptCount val="1"/>
                <c:pt idx="0">
                  <c:v>Frecuencia Acumulada</c:v>
                </c:pt>
              </c:strCache>
            </c:strRef>
          </c:tx>
          <c:spPr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marker>
          <c:cat>
            <c:strRef>
              <c:f>Hoja1!$F$9:$F$23</c:f>
              <c:strCache>
                <c:ptCount val="15"/>
                <c:pt idx="0">
                  <c:v>Equipos o servicio no funciona</c:v>
                </c:pt>
                <c:pt idx="1">
                  <c:v>Imagen y audio intermitente</c:v>
                </c:pt>
                <c:pt idx="2">
                  <c:v>Información del servicio</c:v>
                </c:pt>
                <c:pt idx="3">
                  <c:v>Canal contratado sin señal</c:v>
                </c:pt>
                <c:pt idx="4">
                  <c:v>Saldos y consumos</c:v>
                </c:pt>
                <c:pt idx="5">
                  <c:v>Sin señal</c:v>
                </c:pt>
                <c:pt idx="6">
                  <c:v>Aprovisionamiento</c:v>
                </c:pt>
                <c:pt idx="7">
                  <c:v>Configuraciones adicionales</c:v>
                </c:pt>
                <c:pt idx="8">
                  <c:v>Servicios adicionales y suplementarios</c:v>
                </c:pt>
                <c:pt idx="9">
                  <c:v>Demora en la atención del servicio</c:v>
                </c:pt>
                <c:pt idx="10">
                  <c:v>Solicitudes de reinstalación instalación</c:v>
                </c:pt>
                <c:pt idx="11">
                  <c:v>Problema con débito</c:v>
                </c:pt>
                <c:pt idx="12">
                  <c:v>Problemas con la facturación</c:v>
                </c:pt>
                <c:pt idx="13">
                  <c:v>Reconexión Pendiente</c:v>
                </c:pt>
                <c:pt idx="14">
                  <c:v>Otros</c:v>
                </c:pt>
              </c:strCache>
            </c:strRef>
          </c:cat>
          <c:val>
            <c:numRef>
              <c:f>Hoja1!$H$9:$H$23</c:f>
              <c:numCache>
                <c:formatCode>0%</c:formatCode>
                <c:ptCount val="15"/>
                <c:pt idx="0">
                  <c:v>0.19254699828187294</c:v>
                </c:pt>
                <c:pt idx="1">
                  <c:v>0.31729470049542113</c:v>
                </c:pt>
                <c:pt idx="2">
                  <c:v>0.42197534571052059</c:v>
                </c:pt>
                <c:pt idx="3">
                  <c:v>0.52216884351698944</c:v>
                </c:pt>
                <c:pt idx="4">
                  <c:v>0.61348813157850834</c:v>
                </c:pt>
                <c:pt idx="5">
                  <c:v>0.70137950591335974</c:v>
                </c:pt>
                <c:pt idx="6">
                  <c:v>0.7891624547532069</c:v>
                </c:pt>
                <c:pt idx="7">
                  <c:v>0.84756209444694652</c:v>
                </c:pt>
                <c:pt idx="8">
                  <c:v>0.89215833458439675</c:v>
                </c:pt>
                <c:pt idx="9">
                  <c:v>0.92762181187342574</c:v>
                </c:pt>
                <c:pt idx="10">
                  <c:v>0.96185924702663927</c:v>
                </c:pt>
                <c:pt idx="11">
                  <c:v>0.9797994962384694</c:v>
                </c:pt>
                <c:pt idx="12">
                  <c:v>0.99165957730737797</c:v>
                </c:pt>
                <c:pt idx="13">
                  <c:v>0.99666383092295119</c:v>
                </c:pt>
                <c:pt idx="1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0D-4683-ADE2-AF27546AF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54944"/>
        <c:axId val="34095680"/>
      </c:lineChart>
      <c:catAx>
        <c:axId val="14364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s-EC"/>
          </a:p>
        </c:txPr>
        <c:crossAx val="84187904"/>
        <c:crosses val="autoZero"/>
        <c:auto val="1"/>
        <c:lblAlgn val="ctr"/>
        <c:lblOffset val="100"/>
        <c:noMultiLvlLbl val="0"/>
      </c:catAx>
      <c:valAx>
        <c:axId val="84187904"/>
        <c:scaling>
          <c:orientation val="minMax"/>
          <c:max val="25000"/>
          <c:min val="0"/>
        </c:scaling>
        <c:delete val="0"/>
        <c:axPos val="l"/>
        <c:numFmt formatCode="0_);\(0\)" sourceLinked="1"/>
        <c:majorTickMark val="out"/>
        <c:minorTickMark val="none"/>
        <c:tickLblPos val="nextTo"/>
        <c:txPr>
          <a:bodyPr/>
          <a:lstStyle/>
          <a:p>
            <a:pPr>
              <a:defRPr sz="700" b="0"/>
            </a:pPr>
            <a:endParaRPr lang="es-EC"/>
          </a:p>
        </c:txPr>
        <c:crossAx val="143646208"/>
        <c:crosses val="autoZero"/>
        <c:crossBetween val="between"/>
      </c:valAx>
      <c:valAx>
        <c:axId val="3409568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s-EC"/>
          </a:p>
        </c:txPr>
        <c:crossAx val="143954944"/>
        <c:crosses val="max"/>
        <c:crossBetween val="between"/>
      </c:valAx>
      <c:catAx>
        <c:axId val="14395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095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84484000946858"/>
          <c:y val="3.8816108685104316E-2"/>
          <c:w val="0.55758449544649336"/>
          <c:h val="0.919990295972828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Hoja1!$F$7</c:f>
              <c:strCache>
                <c:ptCount val="1"/>
                <c:pt idx="0">
                  <c:v>Cumplimiento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Hoja1!$E$8:$E$23</c:f>
              <c:strCache>
                <c:ptCount val="16"/>
                <c:pt idx="0">
                  <c:v>Técnico  cordial y amable </c:v>
                </c:pt>
                <c:pt idx="1">
                  <c:v>Uso de uniforme corporativo</c:v>
                </c:pt>
                <c:pt idx="2">
                  <c:v>Cobro valor adicional</c:v>
                </c:pt>
                <c:pt idx="3">
                  <c:v>Variedad programación y canales</c:v>
                </c:pt>
                <c:pt idx="4">
                  <c:v>Satisfacción del servicio Técnico</c:v>
                </c:pt>
                <c:pt idx="5">
                  <c:v>Funcionando correcto del servicio</c:v>
                </c:pt>
                <c:pt idx="6">
                  <c:v>Imagen clara y nítida?</c:v>
                </c:pt>
                <c:pt idx="7">
                  <c:v>Plazo de Instalación</c:v>
                </c:pt>
                <c:pt idx="8">
                  <c:v>Recomendación CNT TV</c:v>
                </c:pt>
                <c:pt idx="9">
                  <c:v>Tiempo de instalación</c:v>
                </c:pt>
                <c:pt idx="10">
                  <c:v>Limpieza del lugar</c:v>
                </c:pt>
                <c:pt idx="11">
                  <c:v>Solicitud de herramientas o materiales </c:v>
                </c:pt>
                <c:pt idx="12">
                  <c:v>Fecha y hora de instalación</c:v>
                </c:pt>
                <c:pt idx="13">
                  <c:v>Instrucciones o capacitación sobre el uso del servicio</c:v>
                </c:pt>
                <c:pt idx="14">
                  <c:v>Identificación con una credencial de CNT</c:v>
                </c:pt>
                <c:pt idx="15">
                  <c:v>Ubicación de antena y decodificadores</c:v>
                </c:pt>
              </c:strCache>
            </c:strRef>
          </c:cat>
          <c:val>
            <c:numRef>
              <c:f>Hoja1!$F$8:$F$23</c:f>
              <c:numCache>
                <c:formatCode>0%</c:formatCode>
                <c:ptCount val="16"/>
                <c:pt idx="0">
                  <c:v>0.93</c:v>
                </c:pt>
                <c:pt idx="1">
                  <c:v>0.89</c:v>
                </c:pt>
                <c:pt idx="2">
                  <c:v>0.81</c:v>
                </c:pt>
                <c:pt idx="3">
                  <c:v>0.79</c:v>
                </c:pt>
                <c:pt idx="4">
                  <c:v>0.79</c:v>
                </c:pt>
                <c:pt idx="5">
                  <c:v>0.69</c:v>
                </c:pt>
                <c:pt idx="6">
                  <c:v>0.59</c:v>
                </c:pt>
                <c:pt idx="7">
                  <c:v>0.57999999999999996</c:v>
                </c:pt>
                <c:pt idx="8">
                  <c:v>0.42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0.32</c:v>
                </c:pt>
                <c:pt idx="14">
                  <c:v>0.28000000000000003</c:v>
                </c:pt>
                <c:pt idx="1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8-4576-A09F-14A177547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6184095"/>
        <c:axId val="366178271"/>
      </c:barChart>
      <c:catAx>
        <c:axId val="36618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66178271"/>
        <c:crosses val="autoZero"/>
        <c:auto val="1"/>
        <c:lblAlgn val="ctr"/>
        <c:lblOffset val="100"/>
        <c:noMultiLvlLbl val="0"/>
      </c:catAx>
      <c:valAx>
        <c:axId val="36617827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366184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63811702878795"/>
          <c:y val="4.6417174354511169E-2"/>
          <c:w val="0.53778246504657978"/>
          <c:h val="0.90432259936176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Hoja1!$F$27</c:f>
              <c:strCache>
                <c:ptCount val="1"/>
                <c:pt idx="0">
                  <c:v>Cumplimiento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Hoja1!$E$28:$E$45</c:f>
              <c:strCache>
                <c:ptCount val="18"/>
                <c:pt idx="0">
                  <c:v>Los conectores sujetos firmemente</c:v>
                </c:pt>
                <c:pt idx="1">
                  <c:v>Cable sin empalmes</c:v>
                </c:pt>
                <c:pt idx="2">
                  <c:v>tornillos/pernos/tuercas ajustados</c:v>
                </c:pt>
                <c:pt idx="3">
                  <c:v>Componentes homologados por CNT</c:v>
                </c:pt>
                <c:pt idx="4">
                  <c:v>Conectores ponchados correctamente </c:v>
                </c:pt>
                <c:pt idx="5">
                  <c:v>Antena con los 4 puntos de fijación</c:v>
                </c:pt>
                <c:pt idx="6">
                  <c:v>El control remoto funciona con la TV</c:v>
                </c:pt>
                <c:pt idx="7">
                  <c:v>La conexión con cable HDMI o 3RCA</c:v>
                </c:pt>
                <c:pt idx="8">
                  <c:v>La superficie de la antena sólida y firme</c:v>
                </c:pt>
                <c:pt idx="9">
                  <c:v>Posición de la antena </c:v>
                </c:pt>
                <c:pt idx="10">
                  <c:v>El mástil nivelado</c:v>
                </c:pt>
                <c:pt idx="11">
                  <c:v>Nivel de señal superior 70 dbuV?</c:v>
                </c:pt>
                <c:pt idx="12">
                  <c:v>Cable estético</c:v>
                </c:pt>
                <c:pt idx="13">
                  <c:v>Grampas en extensión del cable </c:v>
                </c:pt>
                <c:pt idx="14">
                  <c:v>Resguardo de componentes separador y enlace </c:v>
                </c:pt>
                <c:pt idx="15">
                  <c:v>Cable coaxial dobleces pronunciados</c:v>
                </c:pt>
                <c:pt idx="16">
                  <c:v>Lazo de goteo "en forma de "U</c:v>
                </c:pt>
                <c:pt idx="17">
                  <c:v>Silicona y pasador de muro </c:v>
                </c:pt>
              </c:strCache>
            </c:strRef>
          </c:cat>
          <c:val>
            <c:numRef>
              <c:f>Hoja1!$F$28:$F$45</c:f>
              <c:numCache>
                <c:formatCode>0%</c:formatCode>
                <c:ptCount val="18"/>
                <c:pt idx="0">
                  <c:v>0.98</c:v>
                </c:pt>
                <c:pt idx="1">
                  <c:v>0.97</c:v>
                </c:pt>
                <c:pt idx="2">
                  <c:v>0.97</c:v>
                </c:pt>
                <c:pt idx="3">
                  <c:v>0.95</c:v>
                </c:pt>
                <c:pt idx="4">
                  <c:v>0.92</c:v>
                </c:pt>
                <c:pt idx="5">
                  <c:v>0.91</c:v>
                </c:pt>
                <c:pt idx="6">
                  <c:v>0.9</c:v>
                </c:pt>
                <c:pt idx="7">
                  <c:v>0.9</c:v>
                </c:pt>
                <c:pt idx="8">
                  <c:v>0.88</c:v>
                </c:pt>
                <c:pt idx="9">
                  <c:v>0.71</c:v>
                </c:pt>
                <c:pt idx="10">
                  <c:v>0.61</c:v>
                </c:pt>
                <c:pt idx="11">
                  <c:v>0.56999999999999995</c:v>
                </c:pt>
                <c:pt idx="12">
                  <c:v>0.56999999999999995</c:v>
                </c:pt>
                <c:pt idx="13">
                  <c:v>0.56000000000000005</c:v>
                </c:pt>
                <c:pt idx="14">
                  <c:v>0.41</c:v>
                </c:pt>
                <c:pt idx="15">
                  <c:v>0.16</c:v>
                </c:pt>
                <c:pt idx="16">
                  <c:v>7.0000000000000007E-2</c:v>
                </c:pt>
                <c:pt idx="1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0-4B95-B0BA-C63825A9F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2421871"/>
        <c:axId val="512421455"/>
      </c:barChart>
      <c:catAx>
        <c:axId val="512421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12421455"/>
        <c:crosses val="autoZero"/>
        <c:auto val="1"/>
        <c:lblAlgn val="ctr"/>
        <c:lblOffset val="100"/>
        <c:noMultiLvlLbl val="0"/>
      </c:catAx>
      <c:valAx>
        <c:axId val="51242145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512421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2E43E-4476-4813-A9FD-5333AAA983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95685E-A880-4512-BD2C-02142D094808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E8056-F4B9-4CC7-9A9C-AE783440FBFF}" type="parTrans" cxnId="{F7D8B353-12C6-4A3C-A1EF-E6A72F4D950A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217B0-1FAC-49CC-A279-5752F6E13650}" type="sibTrans" cxnId="{F7D8B353-12C6-4A3C-A1EF-E6A72F4D950A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CE909-D8C1-4204-AD4C-9E72344AE056}">
      <dgm:prSet custT="1"/>
      <dgm:spPr/>
      <dgm:t>
        <a:bodyPr/>
        <a:lstStyle/>
        <a:p>
          <a:pPr rtl="0"/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Determinar  el grado de calidad técnica y satisfacción en la atención al usuario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C5F9A-B7E7-4884-A345-FED9BECE2951}" type="parTrans" cxnId="{71E961AA-01FB-46D9-A4E2-C80B3A90315E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F783F-920B-481C-A978-ECB2FE2D2C63}" type="sibTrans" cxnId="{71E961AA-01FB-46D9-A4E2-C80B3A90315E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16213-A056-47EA-AAED-5D418FD1112C}">
      <dgm:prSet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8702E-B31B-4490-9DE4-5AC07405B8A5}" type="parTrans" cxnId="{FFF5FE60-3F24-4078-BEB0-7CE55DFD53F6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1356A4-450B-4B6C-8AA1-D82F4595F290}" type="sibTrans" cxnId="{FFF5FE60-3F24-4078-BEB0-7CE55DFD53F6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BD664-EEF3-455B-B92C-737EDC6E528D}">
      <dgm:prSet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D16FA-AC6B-4384-8512-77FD8CA9629F}" type="parTrans" cxnId="{10DC5C77-6DB8-4406-867B-98B81CBA4698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33993-923D-4923-AF1D-607CED5B16CB}" type="sibTrans" cxnId="{10DC5C77-6DB8-4406-867B-98B81CBA4698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DCBA8-CF50-464B-B75E-07BB0BC1978F}">
      <dgm:prSet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 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7CEB5-B81A-4705-8147-7172EF08F3EE}" type="parTrans" cxnId="{19271FC1-E9E0-483D-91A9-D4A09833B144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0784A-D863-40DB-8C82-C91122B396FD}" type="sibTrans" cxnId="{19271FC1-E9E0-483D-91A9-D4A09833B144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4580B-6A2D-46CE-B00D-4F4F819E8647}">
      <dgm:prSet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T </a:t>
          </a:r>
          <a:endParaRPr lang="es-EC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9B2FB-F6B2-49F4-B933-DEF3E0C7A645}" type="parTrans" cxnId="{897B4B73-143F-404C-9B09-94FAE7ED7C73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EBFD6-12D6-4105-AD42-8BB16C950EBB}" type="sibTrans" cxnId="{897B4B73-143F-404C-9B09-94FAE7ED7C73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CE273-591A-4C38-9D04-F01BF10075AF}">
      <dgm:prSet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Medición de cumplimiento de los parámetros técnicos y atributos de experiencia del cliente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7E632-C2B6-4852-9B1A-C67B653D8A14}" type="parTrans" cxnId="{ED2F7F47-3927-4667-9C68-0A1903EE92AC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3F94D-5E02-4F31-A0E1-FE4E4AB3DFC3}" type="sibTrans" cxnId="{ED2F7F47-3927-4667-9C68-0A1903EE92AC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DB27F-5314-4004-82A9-FEBAE1834B3E}">
      <dgm:prSet custT="1"/>
      <dgm:spPr/>
      <dgm:t>
        <a:bodyPr/>
        <a:lstStyle/>
        <a:p>
          <a:r>
            <a:rPr lang="es-EC" sz="110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través de una observación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BEFAFF-4178-4987-92D0-D06D60658192}" type="parTrans" cxnId="{E970C902-403B-4104-99D7-DBF6432CEBF9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1B3EB-639E-4D8C-9756-65EF2A683BE2}" type="sibTrans" cxnId="{E970C902-403B-4104-99D7-DBF6432CEBF9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C45A-E5C2-4D07-8CB5-1DA3A735DD55}">
      <dgm:prSet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A realizarse en campo, posterior a la instalación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443D9-D953-48DE-9421-C5AFED5A52BF}" type="parTrans" cxnId="{553FD7E2-5866-4987-853A-A01D846B6F88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52B27-7819-4484-8487-15AD8DB5A139}" type="sibTrans" cxnId="{553FD7E2-5866-4987-853A-A01D846B6F88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CD60F-6668-4AEC-9738-13207625B4A3}">
      <dgm:prSet custT="1"/>
      <dgm:spPr/>
      <dgm:t>
        <a:bodyPr/>
        <a:lstStyle/>
        <a:p>
          <a:r>
            <a:rPr lang="es-EC" sz="11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60 días</a:t>
          </a:r>
          <a:endParaRPr lang="es-EC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FECA9-7DF2-458C-815D-728BAAD6EE49}" type="parTrans" cxnId="{E39BF22D-D45F-4B21-97B5-B374044D781B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7B7E9-024B-4430-AB70-CB61D0B8567E}" type="sibTrans" cxnId="{E39BF22D-D45F-4B21-97B5-B374044D781B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97200-B532-48D2-A8B0-9D6E49383944}" type="pres">
      <dgm:prSet presAssocID="{EBD2E43E-4476-4813-A9FD-5333AAA983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14B07F-C732-4425-B0E9-B61C803731C4}" type="pres">
      <dgm:prSet presAssocID="{9395685E-A880-4512-BD2C-02142D094808}" presName="linNode" presStyleCnt="0"/>
      <dgm:spPr/>
    </dgm:pt>
    <dgm:pt modelId="{29A28B32-013B-4792-BC64-0BF2F23123CB}" type="pres">
      <dgm:prSet presAssocID="{9395685E-A880-4512-BD2C-02142D09480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32033-E421-4BE2-A10C-5D2B65CEC28C}" type="pres">
      <dgm:prSet presAssocID="{9395685E-A880-4512-BD2C-02142D09480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72D57-9E14-47C6-A437-2CB22020359F}" type="pres">
      <dgm:prSet presAssocID="{C52217B0-1FAC-49CC-A279-5752F6E13650}" presName="sp" presStyleCnt="0"/>
      <dgm:spPr/>
    </dgm:pt>
    <dgm:pt modelId="{BE4D94B7-E2CF-48A0-86ED-8EBBBADEDD6A}" type="pres">
      <dgm:prSet presAssocID="{5D216213-A056-47EA-AAED-5D418FD1112C}" presName="linNode" presStyleCnt="0"/>
      <dgm:spPr/>
    </dgm:pt>
    <dgm:pt modelId="{F2F51DCC-249E-4F3B-B3BA-CBC0BB32E963}" type="pres">
      <dgm:prSet presAssocID="{5D216213-A056-47EA-AAED-5D418FD1112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05B483-4FC3-44D4-AB40-2C5B184CF183}" type="pres">
      <dgm:prSet presAssocID="{5D216213-A056-47EA-AAED-5D418FD1112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E210BA-95D1-45E0-B82B-98505AD1DD9D}" type="pres">
      <dgm:prSet presAssocID="{4A1356A4-450B-4B6C-8AA1-D82F4595F290}" presName="sp" presStyleCnt="0"/>
      <dgm:spPr/>
    </dgm:pt>
    <dgm:pt modelId="{0EAB22DA-6208-478C-A23B-D0903A2C8369}" type="pres">
      <dgm:prSet presAssocID="{F24BD664-EEF3-455B-B92C-737EDC6E528D}" presName="linNode" presStyleCnt="0"/>
      <dgm:spPr/>
    </dgm:pt>
    <dgm:pt modelId="{678F620F-CD4D-400A-9383-675C33A6C47B}" type="pres">
      <dgm:prSet presAssocID="{F24BD664-EEF3-455B-B92C-737EDC6E528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5B662-ED30-442C-96A4-2AD07F6432EF}" type="pres">
      <dgm:prSet presAssocID="{F24BD664-EEF3-455B-B92C-737EDC6E528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45555-24E1-487F-860F-CEF5175714B6}" type="pres">
      <dgm:prSet presAssocID="{BDF33993-923D-4923-AF1D-607CED5B16CB}" presName="sp" presStyleCnt="0"/>
      <dgm:spPr/>
    </dgm:pt>
    <dgm:pt modelId="{4DA3F039-0FAE-4A57-BB27-542920703AAB}" type="pres">
      <dgm:prSet presAssocID="{21ADCBA8-CF50-464B-B75E-07BB0BC1978F}" presName="linNode" presStyleCnt="0"/>
      <dgm:spPr/>
    </dgm:pt>
    <dgm:pt modelId="{738B4586-5772-466E-A7B8-D22E59C60C7B}" type="pres">
      <dgm:prSet presAssocID="{21ADCBA8-CF50-464B-B75E-07BB0BC1978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942B3-7C9D-4062-8282-BF304892DBA3}" type="pres">
      <dgm:prSet presAssocID="{21ADCBA8-CF50-464B-B75E-07BB0BC1978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EA0B6D-594F-4959-A4BA-6DAE281B9B6B}" type="pres">
      <dgm:prSet presAssocID="{DED0784A-D863-40DB-8C82-C91122B396FD}" presName="sp" presStyleCnt="0"/>
      <dgm:spPr/>
    </dgm:pt>
    <dgm:pt modelId="{B1090189-D48C-4C59-A762-7DC18115BF6C}" type="pres">
      <dgm:prSet presAssocID="{F9E4580B-6A2D-46CE-B00D-4F4F819E8647}" presName="linNode" presStyleCnt="0"/>
      <dgm:spPr/>
    </dgm:pt>
    <dgm:pt modelId="{AB6BDC62-D227-47AB-A3DB-7BDB6E058FFC}" type="pres">
      <dgm:prSet presAssocID="{F9E4580B-6A2D-46CE-B00D-4F4F819E864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2CEB4-5EFC-4923-85F5-45B99D3ADF1C}" type="pres">
      <dgm:prSet presAssocID="{F9E4580B-6A2D-46CE-B00D-4F4F819E864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063986-9CC2-4E71-8CDD-AE5F5CF89260}" type="presOf" srcId="{F24BD664-EEF3-455B-B92C-737EDC6E528D}" destId="{678F620F-CD4D-400A-9383-675C33A6C47B}" srcOrd="0" destOrd="0" presId="urn:microsoft.com/office/officeart/2005/8/layout/vList5"/>
    <dgm:cxn modelId="{E2022B14-F09B-405E-8991-2FC72B2C6B48}" type="presOf" srcId="{21ADCBA8-CF50-464B-B75E-07BB0BC1978F}" destId="{738B4586-5772-466E-A7B8-D22E59C60C7B}" srcOrd="0" destOrd="0" presId="urn:microsoft.com/office/officeart/2005/8/layout/vList5"/>
    <dgm:cxn modelId="{897B4B73-143F-404C-9B09-94FAE7ED7C73}" srcId="{EBD2E43E-4476-4813-A9FD-5333AAA98311}" destId="{F9E4580B-6A2D-46CE-B00D-4F4F819E8647}" srcOrd="4" destOrd="0" parTransId="{0A19B2FB-F6B2-49F4-B933-DEF3E0C7A645}" sibTransId="{AF0EBFD6-12D6-4105-AD42-8BB16C950EBB}"/>
    <dgm:cxn modelId="{E39BF22D-D45F-4B21-97B5-B374044D781B}" srcId="{F9E4580B-6A2D-46CE-B00D-4F4F819E8647}" destId="{51FCD60F-6668-4AEC-9738-13207625B4A3}" srcOrd="0" destOrd="0" parTransId="{51BFECA9-7DF2-458C-815D-728BAAD6EE49}" sibTransId="{2367B7E9-024B-4430-AB70-CB61D0B8567E}"/>
    <dgm:cxn modelId="{71E961AA-01FB-46D9-A4E2-C80B3A90315E}" srcId="{9395685E-A880-4512-BD2C-02142D094808}" destId="{63CCE909-D8C1-4204-AD4C-9E72344AE056}" srcOrd="0" destOrd="0" parTransId="{E95C5F9A-B7E7-4884-A345-FED9BECE2951}" sibTransId="{EA7F783F-920B-481C-A978-ECB2FE2D2C63}"/>
    <dgm:cxn modelId="{974112EF-A393-4835-BD75-3897925995CB}" type="presOf" srcId="{5D216213-A056-47EA-AAED-5D418FD1112C}" destId="{F2F51DCC-249E-4F3B-B3BA-CBC0BB32E963}" srcOrd="0" destOrd="0" presId="urn:microsoft.com/office/officeart/2005/8/layout/vList5"/>
    <dgm:cxn modelId="{396CDA9F-EA20-40B3-892B-671D34ED048E}" type="presOf" srcId="{10C7C45A-E5C2-4D07-8CB5-1DA3A735DD55}" destId="{C6A942B3-7C9D-4062-8282-BF304892DBA3}" srcOrd="0" destOrd="0" presId="urn:microsoft.com/office/officeart/2005/8/layout/vList5"/>
    <dgm:cxn modelId="{48C48653-F6E4-4338-97A0-FD1348E40835}" type="presOf" srcId="{51FCD60F-6668-4AEC-9738-13207625B4A3}" destId="{42E2CEB4-5EFC-4923-85F5-45B99D3ADF1C}" srcOrd="0" destOrd="0" presId="urn:microsoft.com/office/officeart/2005/8/layout/vList5"/>
    <dgm:cxn modelId="{F7D8B353-12C6-4A3C-A1EF-E6A72F4D950A}" srcId="{EBD2E43E-4476-4813-A9FD-5333AAA98311}" destId="{9395685E-A880-4512-BD2C-02142D094808}" srcOrd="0" destOrd="0" parTransId="{CEAE8056-F4B9-4CC7-9A9C-AE783440FBFF}" sibTransId="{C52217B0-1FAC-49CC-A279-5752F6E13650}"/>
    <dgm:cxn modelId="{553FD7E2-5866-4987-853A-A01D846B6F88}" srcId="{21ADCBA8-CF50-464B-B75E-07BB0BC1978F}" destId="{10C7C45A-E5C2-4D07-8CB5-1DA3A735DD55}" srcOrd="0" destOrd="0" parTransId="{B15443D9-D953-48DE-9421-C5AFED5A52BF}" sibTransId="{36252B27-7819-4484-8487-15AD8DB5A139}"/>
    <dgm:cxn modelId="{ED2F7F47-3927-4667-9C68-0A1903EE92AC}" srcId="{5D216213-A056-47EA-AAED-5D418FD1112C}" destId="{090CE273-591A-4C38-9D04-F01BF10075AF}" srcOrd="0" destOrd="0" parTransId="{C3C7E632-C2B6-4852-9B1A-C67B653D8A14}" sibTransId="{B283F94D-5E02-4F31-A0E1-FE4E4AB3DFC3}"/>
    <dgm:cxn modelId="{19271FC1-E9E0-483D-91A9-D4A09833B144}" srcId="{EBD2E43E-4476-4813-A9FD-5333AAA98311}" destId="{21ADCBA8-CF50-464B-B75E-07BB0BC1978F}" srcOrd="3" destOrd="0" parTransId="{8957CEB5-B81A-4705-8147-7172EF08F3EE}" sibTransId="{DED0784A-D863-40DB-8C82-C91122B396FD}"/>
    <dgm:cxn modelId="{F16E1901-F68B-4F79-AAEF-AB2350F9E6A4}" type="presOf" srcId="{FF1DB27F-5314-4004-82A9-FEBAE1834B3E}" destId="{F235B662-ED30-442C-96A4-2AD07F6432EF}" srcOrd="0" destOrd="0" presId="urn:microsoft.com/office/officeart/2005/8/layout/vList5"/>
    <dgm:cxn modelId="{53CEDB26-C479-4ADD-8740-8B4F652AACC5}" type="presOf" srcId="{090CE273-591A-4C38-9D04-F01BF10075AF}" destId="{3105B483-4FC3-44D4-AB40-2C5B184CF183}" srcOrd="0" destOrd="0" presId="urn:microsoft.com/office/officeart/2005/8/layout/vList5"/>
    <dgm:cxn modelId="{10DC5C77-6DB8-4406-867B-98B81CBA4698}" srcId="{EBD2E43E-4476-4813-A9FD-5333AAA98311}" destId="{F24BD664-EEF3-455B-B92C-737EDC6E528D}" srcOrd="2" destOrd="0" parTransId="{89DD16FA-AC6B-4384-8512-77FD8CA9629F}" sibTransId="{BDF33993-923D-4923-AF1D-607CED5B16CB}"/>
    <dgm:cxn modelId="{57DDEE57-76C1-4087-84D3-71B32E29CE9F}" type="presOf" srcId="{9395685E-A880-4512-BD2C-02142D094808}" destId="{29A28B32-013B-4792-BC64-0BF2F23123CB}" srcOrd="0" destOrd="0" presId="urn:microsoft.com/office/officeart/2005/8/layout/vList5"/>
    <dgm:cxn modelId="{5A38447B-670A-458B-BA0D-11F97D207A6A}" type="presOf" srcId="{63CCE909-D8C1-4204-AD4C-9E72344AE056}" destId="{42832033-E421-4BE2-A10C-5D2B65CEC28C}" srcOrd="0" destOrd="0" presId="urn:microsoft.com/office/officeart/2005/8/layout/vList5"/>
    <dgm:cxn modelId="{3EBC20CA-E367-42B5-9FDF-45D10776ACE1}" type="presOf" srcId="{F9E4580B-6A2D-46CE-B00D-4F4F819E8647}" destId="{AB6BDC62-D227-47AB-A3DB-7BDB6E058FFC}" srcOrd="0" destOrd="0" presId="urn:microsoft.com/office/officeart/2005/8/layout/vList5"/>
    <dgm:cxn modelId="{E970C902-403B-4104-99D7-DBF6432CEBF9}" srcId="{F24BD664-EEF3-455B-B92C-737EDC6E528D}" destId="{FF1DB27F-5314-4004-82A9-FEBAE1834B3E}" srcOrd="0" destOrd="0" parTransId="{AABEFAFF-4178-4987-92D0-D06D60658192}" sibTransId="{7131B3EB-639E-4D8C-9756-65EF2A683BE2}"/>
    <dgm:cxn modelId="{FFF5FE60-3F24-4078-BEB0-7CE55DFD53F6}" srcId="{EBD2E43E-4476-4813-A9FD-5333AAA98311}" destId="{5D216213-A056-47EA-AAED-5D418FD1112C}" srcOrd="1" destOrd="0" parTransId="{B538702E-B31B-4490-9DE4-5AC07405B8A5}" sibTransId="{4A1356A4-450B-4B6C-8AA1-D82F4595F290}"/>
    <dgm:cxn modelId="{0E9DA4F9-F7D2-4A29-9104-788974A43D5D}" type="presOf" srcId="{EBD2E43E-4476-4813-A9FD-5333AAA98311}" destId="{2FE97200-B532-48D2-A8B0-9D6E49383944}" srcOrd="0" destOrd="0" presId="urn:microsoft.com/office/officeart/2005/8/layout/vList5"/>
    <dgm:cxn modelId="{26848C1A-A0AB-44AA-A484-82ECD9410857}" type="presParOf" srcId="{2FE97200-B532-48D2-A8B0-9D6E49383944}" destId="{2014B07F-C732-4425-B0E9-B61C803731C4}" srcOrd="0" destOrd="0" presId="urn:microsoft.com/office/officeart/2005/8/layout/vList5"/>
    <dgm:cxn modelId="{49954BF3-0CAB-4923-9EAE-12551576A5EB}" type="presParOf" srcId="{2014B07F-C732-4425-B0E9-B61C803731C4}" destId="{29A28B32-013B-4792-BC64-0BF2F23123CB}" srcOrd="0" destOrd="0" presId="urn:microsoft.com/office/officeart/2005/8/layout/vList5"/>
    <dgm:cxn modelId="{6CA8CAEB-B9D8-4A10-94C3-DA08B4C5C229}" type="presParOf" srcId="{2014B07F-C732-4425-B0E9-B61C803731C4}" destId="{42832033-E421-4BE2-A10C-5D2B65CEC28C}" srcOrd="1" destOrd="0" presId="urn:microsoft.com/office/officeart/2005/8/layout/vList5"/>
    <dgm:cxn modelId="{9C320AAC-FF65-4441-9CAA-520B5058818F}" type="presParOf" srcId="{2FE97200-B532-48D2-A8B0-9D6E49383944}" destId="{A8772D57-9E14-47C6-A437-2CB22020359F}" srcOrd="1" destOrd="0" presId="urn:microsoft.com/office/officeart/2005/8/layout/vList5"/>
    <dgm:cxn modelId="{242921C7-3BA0-4B6F-A097-8509FA71B6D1}" type="presParOf" srcId="{2FE97200-B532-48D2-A8B0-9D6E49383944}" destId="{BE4D94B7-E2CF-48A0-86ED-8EBBBADEDD6A}" srcOrd="2" destOrd="0" presId="urn:microsoft.com/office/officeart/2005/8/layout/vList5"/>
    <dgm:cxn modelId="{4F024890-4E86-4F5D-ACDD-033E6AE61B25}" type="presParOf" srcId="{BE4D94B7-E2CF-48A0-86ED-8EBBBADEDD6A}" destId="{F2F51DCC-249E-4F3B-B3BA-CBC0BB32E963}" srcOrd="0" destOrd="0" presId="urn:microsoft.com/office/officeart/2005/8/layout/vList5"/>
    <dgm:cxn modelId="{D3FE6462-D533-4A56-BAB9-79B4DDEA2A32}" type="presParOf" srcId="{BE4D94B7-E2CF-48A0-86ED-8EBBBADEDD6A}" destId="{3105B483-4FC3-44D4-AB40-2C5B184CF183}" srcOrd="1" destOrd="0" presId="urn:microsoft.com/office/officeart/2005/8/layout/vList5"/>
    <dgm:cxn modelId="{9A605649-3986-4F8E-A5EB-00E32A42B1C9}" type="presParOf" srcId="{2FE97200-B532-48D2-A8B0-9D6E49383944}" destId="{11E210BA-95D1-45E0-B82B-98505AD1DD9D}" srcOrd="3" destOrd="0" presId="urn:microsoft.com/office/officeart/2005/8/layout/vList5"/>
    <dgm:cxn modelId="{7D8863FE-5C8C-4FE5-A217-27A0FDF3B6D5}" type="presParOf" srcId="{2FE97200-B532-48D2-A8B0-9D6E49383944}" destId="{0EAB22DA-6208-478C-A23B-D0903A2C8369}" srcOrd="4" destOrd="0" presId="urn:microsoft.com/office/officeart/2005/8/layout/vList5"/>
    <dgm:cxn modelId="{56E85046-3CCA-4ECA-A077-4DC65DD20332}" type="presParOf" srcId="{0EAB22DA-6208-478C-A23B-D0903A2C8369}" destId="{678F620F-CD4D-400A-9383-675C33A6C47B}" srcOrd="0" destOrd="0" presId="urn:microsoft.com/office/officeart/2005/8/layout/vList5"/>
    <dgm:cxn modelId="{800771BE-D717-4570-B40D-7C9630984C86}" type="presParOf" srcId="{0EAB22DA-6208-478C-A23B-D0903A2C8369}" destId="{F235B662-ED30-442C-96A4-2AD07F6432EF}" srcOrd="1" destOrd="0" presId="urn:microsoft.com/office/officeart/2005/8/layout/vList5"/>
    <dgm:cxn modelId="{A1AF9232-6CBB-4DEF-97F3-D0C6AFCAA7C0}" type="presParOf" srcId="{2FE97200-B532-48D2-A8B0-9D6E49383944}" destId="{AC345555-24E1-487F-860F-CEF5175714B6}" srcOrd="5" destOrd="0" presId="urn:microsoft.com/office/officeart/2005/8/layout/vList5"/>
    <dgm:cxn modelId="{77EABF5E-6DD9-47EF-8F56-45F7A8951760}" type="presParOf" srcId="{2FE97200-B532-48D2-A8B0-9D6E49383944}" destId="{4DA3F039-0FAE-4A57-BB27-542920703AAB}" srcOrd="6" destOrd="0" presId="urn:microsoft.com/office/officeart/2005/8/layout/vList5"/>
    <dgm:cxn modelId="{C878008E-A3C1-4B86-9ED4-F6A5B61BFF53}" type="presParOf" srcId="{4DA3F039-0FAE-4A57-BB27-542920703AAB}" destId="{738B4586-5772-466E-A7B8-D22E59C60C7B}" srcOrd="0" destOrd="0" presId="urn:microsoft.com/office/officeart/2005/8/layout/vList5"/>
    <dgm:cxn modelId="{45C2FEA8-F4D3-4496-8886-31CC2F3C97DD}" type="presParOf" srcId="{4DA3F039-0FAE-4A57-BB27-542920703AAB}" destId="{C6A942B3-7C9D-4062-8282-BF304892DBA3}" srcOrd="1" destOrd="0" presId="urn:microsoft.com/office/officeart/2005/8/layout/vList5"/>
    <dgm:cxn modelId="{CBB96EDE-FA3F-44F7-9AF7-3286AC5735FB}" type="presParOf" srcId="{2FE97200-B532-48D2-A8B0-9D6E49383944}" destId="{48EA0B6D-594F-4959-A4BA-6DAE281B9B6B}" srcOrd="7" destOrd="0" presId="urn:microsoft.com/office/officeart/2005/8/layout/vList5"/>
    <dgm:cxn modelId="{D8D39378-7879-407C-914F-8D5A4D37AEC7}" type="presParOf" srcId="{2FE97200-B532-48D2-A8B0-9D6E49383944}" destId="{B1090189-D48C-4C59-A762-7DC18115BF6C}" srcOrd="8" destOrd="0" presId="urn:microsoft.com/office/officeart/2005/8/layout/vList5"/>
    <dgm:cxn modelId="{164ED73A-69E0-415D-B9D1-536B6B025FFC}" type="presParOf" srcId="{B1090189-D48C-4C59-A762-7DC18115BF6C}" destId="{AB6BDC62-D227-47AB-A3DB-7BDB6E058FFC}" srcOrd="0" destOrd="0" presId="urn:microsoft.com/office/officeart/2005/8/layout/vList5"/>
    <dgm:cxn modelId="{2893F7B0-0CE5-43F4-9117-810508FDB89A}" type="presParOf" srcId="{B1090189-D48C-4C59-A762-7DC18115BF6C}" destId="{42E2CEB4-5EFC-4923-85F5-45B99D3ADF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5875C-55F4-40D9-9274-441C161317A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700CB4C9-FD71-4F03-8ECE-1E6AF159EA94}">
      <dgm:prSet/>
      <dgm:spPr/>
      <dgm:t>
        <a:bodyPr/>
        <a:lstStyle/>
        <a:p>
          <a:pPr rtl="0"/>
          <a:r>
            <a:rPr lang="es-419" i="1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419" smtClean="0">
              <a:latin typeface="Arial" panose="020B0604020202020204" pitchFamily="34" charset="0"/>
              <a:cs typeface="Arial" panose="020B0604020202020204" pitchFamily="34" charset="0"/>
            </a:rPr>
            <a:t> = tamaño de la muestra</a:t>
          </a:r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6A54B-0669-473A-BE69-063DE4AE680D}" type="parTrans" cxnId="{F55D6934-8C82-4DE3-81A6-7F067D74E09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420CD7-6F9C-4304-B507-04837DF18639}" type="sibTrans" cxnId="{F55D6934-8C82-4DE3-81A6-7F067D74E09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918C5-6680-4FAE-8748-C3405B845A2E}">
      <dgm:prSet/>
      <dgm:spPr/>
      <dgm:t>
        <a:bodyPr/>
        <a:lstStyle/>
        <a:p>
          <a:pPr rtl="0"/>
          <a:r>
            <a:rPr lang="es-419" i="1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419" smtClean="0">
              <a:latin typeface="Arial" panose="020B0604020202020204" pitchFamily="34" charset="0"/>
              <a:cs typeface="Arial" panose="020B0604020202020204" pitchFamily="34" charset="0"/>
            </a:rPr>
            <a:t> = universo</a:t>
          </a:r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A3E59-FB6E-472C-BC8A-F24DA229FC16}" type="parTrans" cxnId="{76E9F755-FC57-4452-A4AC-936B0BC462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69A8E-F90E-4450-9DF0-95AA04221D15}" type="sibTrans" cxnId="{76E9F755-FC57-4452-A4AC-936B0BC4623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A0FF0-AA75-41AB-8596-D4AEABE913BA}">
      <dgm:prSet/>
      <dgm:spPr/>
      <dgm:t>
        <a:bodyPr/>
        <a:lstStyle/>
        <a:p>
          <a:pPr rtl="0"/>
          <a:r>
            <a:rPr lang="es-419" i="1" smtClean="0"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es-419" smtClean="0">
              <a:latin typeface="Arial" panose="020B0604020202020204" pitchFamily="34" charset="0"/>
              <a:cs typeface="Arial" panose="020B0604020202020204" pitchFamily="34" charset="0"/>
            </a:rPr>
            <a:t> = Nivel de confianza</a:t>
          </a:r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2258C-FD4E-41BD-8C22-3201AB411B88}" type="parTrans" cxnId="{900EBC9A-45BC-470C-9748-A4845979332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FC5EF-A873-4CEC-BB49-136D77AA918B}" type="sibTrans" cxnId="{900EBC9A-45BC-470C-9748-A4845979332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480C5-5A29-4BB9-8D6D-AC663962800E}">
      <dgm:prSet/>
      <dgm:spPr/>
      <dgm:t>
        <a:bodyPr/>
        <a:lstStyle/>
        <a:p>
          <a:pPr rtl="0"/>
          <a:r>
            <a:rPr lang="es-419" i="1" smtClean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s-419" smtClean="0">
              <a:latin typeface="Arial" panose="020B0604020202020204" pitchFamily="34" charset="0"/>
              <a:cs typeface="Arial" panose="020B0604020202020204" pitchFamily="34" charset="0"/>
            </a:rPr>
            <a:t> = probabilidad de ocurrencia</a:t>
          </a:r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CFA2C-9C02-45A8-A781-A50E4B45A338}" type="parTrans" cxnId="{923E35FD-B06F-45C5-B97E-F355A8D147E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38215-2A9F-4408-995F-8B350613D8B4}" type="sibTrans" cxnId="{923E35FD-B06F-45C5-B97E-F355A8D147E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AE3E31-AA2D-4D8D-84E6-C20782FD0B9D}">
      <dgm:prSet/>
      <dgm:spPr/>
      <dgm:t>
        <a:bodyPr/>
        <a:lstStyle/>
        <a:p>
          <a:pPr rtl="0"/>
          <a:r>
            <a:rPr lang="es-419" i="1" smtClean="0"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es-419" smtClean="0">
              <a:latin typeface="Arial" panose="020B0604020202020204" pitchFamily="34" charset="0"/>
              <a:cs typeface="Arial" panose="020B0604020202020204" pitchFamily="34" charset="0"/>
            </a:rPr>
            <a:t> = probabilidad de no ocurrencia</a:t>
          </a:r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E42F6-1610-4C74-A3A9-DBE14FC3059D}" type="parTrans" cxnId="{B35B4263-78C8-41A0-A97A-CB10F0959C6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6619A-A094-43B0-998E-4D464F84C6FF}" type="sibTrans" cxnId="{B35B4263-78C8-41A0-A97A-CB10F0959C6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32173-F974-47CE-A33A-5AD0B6845E58}">
      <dgm:prSet/>
      <dgm:spPr/>
      <dgm:t>
        <a:bodyPr/>
        <a:lstStyle/>
        <a:p>
          <a:pPr rtl="0"/>
          <a:r>
            <a:rPr lang="es-419" i="1" smtClean="0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s-419" smtClean="0">
              <a:latin typeface="Arial" panose="020B0604020202020204" pitchFamily="34" charset="0"/>
              <a:cs typeface="Arial" panose="020B0604020202020204" pitchFamily="34" charset="0"/>
            </a:rPr>
            <a:t> = error o nivel de significancia</a:t>
          </a:r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187AF-0D35-4A5F-950E-04FA3D3FABC1}" type="parTrans" cxnId="{470A9803-EEA5-4F20-AC98-75EC20CBB0C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64AA1-0572-462D-8909-94BFBEAA844C}" type="sibTrans" cxnId="{470A9803-EEA5-4F20-AC98-75EC20CBB0CF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EA8EF-4B6D-4E67-8596-C1FA5FAF7925}" type="pres">
      <dgm:prSet presAssocID="{DC85875C-55F4-40D9-9274-441C161317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D227D7-B810-4733-9302-33DF8ADDCE12}" type="pres">
      <dgm:prSet presAssocID="{700CB4C9-FD71-4F03-8ECE-1E6AF159EA9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07863-566E-4956-9292-37CA4706DE30}" type="pres">
      <dgm:prSet presAssocID="{ED420CD7-6F9C-4304-B507-04837DF18639}" presName="spacer" presStyleCnt="0"/>
      <dgm:spPr/>
    </dgm:pt>
    <dgm:pt modelId="{BA3802F9-17DB-4D6B-B35C-D3A4F92EF2AC}" type="pres">
      <dgm:prSet presAssocID="{491918C5-6680-4FAE-8748-C3405B845A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38879B-AD32-4AEE-8FF9-7E54406F4E2F}" type="pres">
      <dgm:prSet presAssocID="{0EB69A8E-F90E-4450-9DF0-95AA04221D15}" presName="spacer" presStyleCnt="0"/>
      <dgm:spPr/>
    </dgm:pt>
    <dgm:pt modelId="{48DF4FC5-2CEB-4695-9C32-F6ADAA2BCA98}" type="pres">
      <dgm:prSet presAssocID="{431A0FF0-AA75-41AB-8596-D4AEABE913B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336983-F4B8-407C-814F-C59480638699}" type="pres">
      <dgm:prSet presAssocID="{4E9FC5EF-A873-4CEC-BB49-136D77AA918B}" presName="spacer" presStyleCnt="0"/>
      <dgm:spPr/>
    </dgm:pt>
    <dgm:pt modelId="{0F31F99B-887E-46C4-8C8B-75BBE4B2AE03}" type="pres">
      <dgm:prSet presAssocID="{883480C5-5A29-4BB9-8D6D-AC663962800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A7F78-1E2E-4C16-A35B-1FFB64C984C8}" type="pres">
      <dgm:prSet presAssocID="{A2538215-2A9F-4408-995F-8B350613D8B4}" presName="spacer" presStyleCnt="0"/>
      <dgm:spPr/>
    </dgm:pt>
    <dgm:pt modelId="{6053DD51-8BBD-4AC4-8E44-AD9AA34FE84E}" type="pres">
      <dgm:prSet presAssocID="{E6AE3E31-AA2D-4D8D-84E6-C20782FD0B9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37ABD-E212-4116-B7CB-0319509C15C4}" type="pres">
      <dgm:prSet presAssocID="{DE96619A-A094-43B0-998E-4D464F84C6FF}" presName="spacer" presStyleCnt="0"/>
      <dgm:spPr/>
    </dgm:pt>
    <dgm:pt modelId="{B1EECF66-3DCE-47D3-A619-35B896EDE331}" type="pres">
      <dgm:prSet presAssocID="{2B732173-F974-47CE-A33A-5AD0B6845E5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3E35FD-B06F-45C5-B97E-F355A8D147E2}" srcId="{DC85875C-55F4-40D9-9274-441C161317AA}" destId="{883480C5-5A29-4BB9-8D6D-AC663962800E}" srcOrd="3" destOrd="0" parTransId="{57CCFA2C-9C02-45A8-A781-A50E4B45A338}" sibTransId="{A2538215-2A9F-4408-995F-8B350613D8B4}"/>
    <dgm:cxn modelId="{7A88B5EE-9A3A-4CFC-B6C7-EFD2AE84CAAA}" type="presOf" srcId="{DC85875C-55F4-40D9-9274-441C161317AA}" destId="{F36EA8EF-4B6D-4E67-8596-C1FA5FAF7925}" srcOrd="0" destOrd="0" presId="urn:microsoft.com/office/officeart/2005/8/layout/vList2"/>
    <dgm:cxn modelId="{30523B07-1071-4F35-996D-9E3BDF154FFE}" type="presOf" srcId="{883480C5-5A29-4BB9-8D6D-AC663962800E}" destId="{0F31F99B-887E-46C4-8C8B-75BBE4B2AE03}" srcOrd="0" destOrd="0" presId="urn:microsoft.com/office/officeart/2005/8/layout/vList2"/>
    <dgm:cxn modelId="{76E9F755-FC57-4452-A4AC-936B0BC4623F}" srcId="{DC85875C-55F4-40D9-9274-441C161317AA}" destId="{491918C5-6680-4FAE-8748-C3405B845A2E}" srcOrd="1" destOrd="0" parTransId="{12BA3E59-FB6E-472C-BC8A-F24DA229FC16}" sibTransId="{0EB69A8E-F90E-4450-9DF0-95AA04221D15}"/>
    <dgm:cxn modelId="{051E5C76-AD59-4134-AF96-849CBCBCABD3}" type="presOf" srcId="{2B732173-F974-47CE-A33A-5AD0B6845E58}" destId="{B1EECF66-3DCE-47D3-A619-35B896EDE331}" srcOrd="0" destOrd="0" presId="urn:microsoft.com/office/officeart/2005/8/layout/vList2"/>
    <dgm:cxn modelId="{900EBC9A-45BC-470C-9748-A48459793323}" srcId="{DC85875C-55F4-40D9-9274-441C161317AA}" destId="{431A0FF0-AA75-41AB-8596-D4AEABE913BA}" srcOrd="2" destOrd="0" parTransId="{B902258C-FD4E-41BD-8C22-3201AB411B88}" sibTransId="{4E9FC5EF-A873-4CEC-BB49-136D77AA918B}"/>
    <dgm:cxn modelId="{78DF0F72-AC68-495F-B67A-CC2C4CC3A218}" type="presOf" srcId="{E6AE3E31-AA2D-4D8D-84E6-C20782FD0B9D}" destId="{6053DD51-8BBD-4AC4-8E44-AD9AA34FE84E}" srcOrd="0" destOrd="0" presId="urn:microsoft.com/office/officeart/2005/8/layout/vList2"/>
    <dgm:cxn modelId="{F55D6934-8C82-4DE3-81A6-7F067D74E091}" srcId="{DC85875C-55F4-40D9-9274-441C161317AA}" destId="{700CB4C9-FD71-4F03-8ECE-1E6AF159EA94}" srcOrd="0" destOrd="0" parTransId="{4F46A54B-0669-473A-BE69-063DE4AE680D}" sibTransId="{ED420CD7-6F9C-4304-B507-04837DF18639}"/>
    <dgm:cxn modelId="{B35B4263-78C8-41A0-A97A-CB10F0959C62}" srcId="{DC85875C-55F4-40D9-9274-441C161317AA}" destId="{E6AE3E31-AA2D-4D8D-84E6-C20782FD0B9D}" srcOrd="4" destOrd="0" parTransId="{0CFE42F6-1610-4C74-A3A9-DBE14FC3059D}" sibTransId="{DE96619A-A094-43B0-998E-4D464F84C6FF}"/>
    <dgm:cxn modelId="{A1DB6A2B-A775-4D12-AC6D-2C7C23A1CAA9}" type="presOf" srcId="{491918C5-6680-4FAE-8748-C3405B845A2E}" destId="{BA3802F9-17DB-4D6B-B35C-D3A4F92EF2AC}" srcOrd="0" destOrd="0" presId="urn:microsoft.com/office/officeart/2005/8/layout/vList2"/>
    <dgm:cxn modelId="{C2B8CAD9-45BF-4412-AF0A-965AE6058643}" type="presOf" srcId="{700CB4C9-FD71-4F03-8ECE-1E6AF159EA94}" destId="{13D227D7-B810-4733-9302-33DF8ADDCE12}" srcOrd="0" destOrd="0" presId="urn:microsoft.com/office/officeart/2005/8/layout/vList2"/>
    <dgm:cxn modelId="{470A9803-EEA5-4F20-AC98-75EC20CBB0CF}" srcId="{DC85875C-55F4-40D9-9274-441C161317AA}" destId="{2B732173-F974-47CE-A33A-5AD0B6845E58}" srcOrd="5" destOrd="0" parTransId="{262187AF-0D35-4A5F-950E-04FA3D3FABC1}" sibTransId="{54C64AA1-0572-462D-8909-94BFBEAA844C}"/>
    <dgm:cxn modelId="{E034FD69-5EE3-4E12-864D-489F3B8FF652}" type="presOf" srcId="{431A0FF0-AA75-41AB-8596-D4AEABE913BA}" destId="{48DF4FC5-2CEB-4695-9C32-F6ADAA2BCA98}" srcOrd="0" destOrd="0" presId="urn:microsoft.com/office/officeart/2005/8/layout/vList2"/>
    <dgm:cxn modelId="{AA1574F8-007D-432C-9C1C-0FAE63550634}" type="presParOf" srcId="{F36EA8EF-4B6D-4E67-8596-C1FA5FAF7925}" destId="{13D227D7-B810-4733-9302-33DF8ADDCE12}" srcOrd="0" destOrd="0" presId="urn:microsoft.com/office/officeart/2005/8/layout/vList2"/>
    <dgm:cxn modelId="{71B63369-07DA-40FF-AE58-8F551BE1E1B9}" type="presParOf" srcId="{F36EA8EF-4B6D-4E67-8596-C1FA5FAF7925}" destId="{B4507863-566E-4956-9292-37CA4706DE30}" srcOrd="1" destOrd="0" presId="urn:microsoft.com/office/officeart/2005/8/layout/vList2"/>
    <dgm:cxn modelId="{FFF43C76-4F33-46ED-8F0F-401E6B4AC780}" type="presParOf" srcId="{F36EA8EF-4B6D-4E67-8596-C1FA5FAF7925}" destId="{BA3802F9-17DB-4D6B-B35C-D3A4F92EF2AC}" srcOrd="2" destOrd="0" presId="urn:microsoft.com/office/officeart/2005/8/layout/vList2"/>
    <dgm:cxn modelId="{89B7A927-295A-407E-AB59-FF8E05D77FA2}" type="presParOf" srcId="{F36EA8EF-4B6D-4E67-8596-C1FA5FAF7925}" destId="{1E38879B-AD32-4AEE-8FF9-7E54406F4E2F}" srcOrd="3" destOrd="0" presId="urn:microsoft.com/office/officeart/2005/8/layout/vList2"/>
    <dgm:cxn modelId="{CE71839F-AFE1-432F-A62C-4842DFCF64D8}" type="presParOf" srcId="{F36EA8EF-4B6D-4E67-8596-C1FA5FAF7925}" destId="{48DF4FC5-2CEB-4695-9C32-F6ADAA2BCA98}" srcOrd="4" destOrd="0" presId="urn:microsoft.com/office/officeart/2005/8/layout/vList2"/>
    <dgm:cxn modelId="{96EAF251-BC1D-4E82-9398-27E9E849ADBA}" type="presParOf" srcId="{F36EA8EF-4B6D-4E67-8596-C1FA5FAF7925}" destId="{4B336983-F4B8-407C-814F-C59480638699}" srcOrd="5" destOrd="0" presId="urn:microsoft.com/office/officeart/2005/8/layout/vList2"/>
    <dgm:cxn modelId="{3CD8963E-D36D-410F-8FE8-7BFAE078FD6F}" type="presParOf" srcId="{F36EA8EF-4B6D-4E67-8596-C1FA5FAF7925}" destId="{0F31F99B-887E-46C4-8C8B-75BBE4B2AE03}" srcOrd="6" destOrd="0" presId="urn:microsoft.com/office/officeart/2005/8/layout/vList2"/>
    <dgm:cxn modelId="{48A2611D-F095-4638-A27E-F264920B8352}" type="presParOf" srcId="{F36EA8EF-4B6D-4E67-8596-C1FA5FAF7925}" destId="{B97A7F78-1E2E-4C16-A35B-1FFB64C984C8}" srcOrd="7" destOrd="0" presId="urn:microsoft.com/office/officeart/2005/8/layout/vList2"/>
    <dgm:cxn modelId="{8F2F802D-1188-43BB-8675-08EF562A1721}" type="presParOf" srcId="{F36EA8EF-4B6D-4E67-8596-C1FA5FAF7925}" destId="{6053DD51-8BBD-4AC4-8E44-AD9AA34FE84E}" srcOrd="8" destOrd="0" presId="urn:microsoft.com/office/officeart/2005/8/layout/vList2"/>
    <dgm:cxn modelId="{84BCB7AA-B053-430A-BA9A-CF2BE47F06E7}" type="presParOf" srcId="{F36EA8EF-4B6D-4E67-8596-C1FA5FAF7925}" destId="{C7437ABD-E212-4116-B7CB-0319509C15C4}" srcOrd="9" destOrd="0" presId="urn:microsoft.com/office/officeart/2005/8/layout/vList2"/>
    <dgm:cxn modelId="{D11493BA-99C8-490A-9BC6-2FA2DA55A72D}" type="presParOf" srcId="{F36EA8EF-4B6D-4E67-8596-C1FA5FAF7925}" destId="{B1EECF66-3DCE-47D3-A619-35B896EDE3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0DD33-1A24-46EE-BB2A-510291FB838F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0C297C15-A60E-444C-8B5B-442201226474}">
      <dgm:prSet/>
      <dgm:spPr/>
      <dgm:t>
        <a:bodyPr/>
        <a:lstStyle/>
        <a:p>
          <a:pPr algn="ctr" rtl="0"/>
          <a:r>
            <a:rPr lang="es-EC" b="1" i="0" baseline="0" dirty="0" smtClean="0">
              <a:solidFill>
                <a:schemeClr val="tx1"/>
              </a:solidFill>
            </a:rPr>
            <a:t>Descriptiva</a:t>
          </a:r>
          <a:r>
            <a:rPr lang="es-EC" b="0" i="0" baseline="0" dirty="0" smtClean="0">
              <a:solidFill>
                <a:schemeClr val="tx1"/>
              </a:solidFill>
            </a:rPr>
            <a:t> </a:t>
          </a:r>
        </a:p>
        <a:p>
          <a:pPr algn="l" rtl="0"/>
          <a:r>
            <a:rPr lang="es-EC" b="0" i="0" baseline="0" dirty="0" smtClean="0">
              <a:solidFill>
                <a:schemeClr val="tx1"/>
              </a:solidFill>
            </a:rPr>
            <a:t>No hay manipulación de variables</a:t>
          </a:r>
        </a:p>
        <a:p>
          <a:pPr algn="l" rtl="0"/>
          <a:r>
            <a:rPr lang="es-EC" b="0" i="0" baseline="0" dirty="0" smtClean="0">
              <a:solidFill>
                <a:schemeClr val="tx1"/>
              </a:solidFill>
            </a:rPr>
            <a:t>Se observan y se describen tal como se presentan en su ambiente natural. </a:t>
          </a:r>
          <a:endParaRPr lang="es-EC" dirty="0">
            <a:solidFill>
              <a:schemeClr val="tx1"/>
            </a:solidFill>
          </a:endParaRPr>
        </a:p>
      </dgm:t>
    </dgm:pt>
    <dgm:pt modelId="{DB3FB101-6781-4C4E-8F46-D33B4211BF62}" type="parTrans" cxnId="{F18BF5EA-9609-49AB-AC0B-A337DB3B2E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15998D-22F3-486B-9093-AA42A311A685}" type="sibTrans" cxnId="{F18BF5EA-9609-49AB-AC0B-A337DB3B2E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CA6B94-6587-4624-9E24-59544D68EFC8}">
      <dgm:prSet/>
      <dgm:spPr/>
      <dgm:t>
        <a:bodyPr/>
        <a:lstStyle/>
        <a:p>
          <a:pPr algn="ctr" rtl="0"/>
          <a:r>
            <a:rPr lang="es-EC" b="1" i="0" baseline="0" dirty="0" smtClean="0">
              <a:solidFill>
                <a:schemeClr val="tx1"/>
              </a:solidFill>
            </a:rPr>
            <a:t>Investigación de campo</a:t>
          </a:r>
          <a:endParaRPr lang="es-EC" b="0" i="0" baseline="0" dirty="0" smtClean="0">
            <a:solidFill>
              <a:schemeClr val="tx1"/>
            </a:solidFill>
          </a:endParaRPr>
        </a:p>
        <a:p>
          <a:pPr algn="l" rtl="0"/>
          <a:r>
            <a:rPr lang="es-EC" b="0" i="0" baseline="0" dirty="0" smtClean="0">
              <a:solidFill>
                <a:schemeClr val="tx1"/>
              </a:solidFill>
            </a:rPr>
            <a:t>En el sitio donde ocurre de manera natural, </a:t>
          </a:r>
        </a:p>
        <a:p>
          <a:pPr algn="l" rtl="0"/>
          <a:r>
            <a:rPr lang="es-EC" b="0" i="0" baseline="0" dirty="0" smtClean="0">
              <a:solidFill>
                <a:schemeClr val="tx1"/>
              </a:solidFill>
            </a:rPr>
            <a:t>situación lo más real posible</a:t>
          </a:r>
          <a:endParaRPr lang="es-EC" dirty="0">
            <a:solidFill>
              <a:schemeClr val="tx1"/>
            </a:solidFill>
          </a:endParaRPr>
        </a:p>
      </dgm:t>
    </dgm:pt>
    <dgm:pt modelId="{AD5C0F64-C43F-4065-A549-F194EAC0E7A0}" type="parTrans" cxnId="{94B05AF5-1E6E-44D5-A4E1-E2569352A0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B86DEF-6AAA-454B-8014-796FA3C6E880}" type="sibTrans" cxnId="{94B05AF5-1E6E-44D5-A4E1-E2569352A0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DCD8AD-A9C2-44D6-9BC7-AB22BBF25C00}">
      <dgm:prSet/>
      <dgm:spPr/>
      <dgm:t>
        <a:bodyPr/>
        <a:lstStyle/>
        <a:p>
          <a:pPr algn="ctr" rtl="0"/>
          <a:r>
            <a:rPr lang="es-EC" b="1" i="0" baseline="0" dirty="0" smtClean="0">
              <a:solidFill>
                <a:schemeClr val="tx1"/>
              </a:solidFill>
            </a:rPr>
            <a:t>Orientada a decisiones</a:t>
          </a:r>
          <a:endParaRPr lang="es-EC" b="0" i="0" baseline="0" dirty="0" smtClean="0">
            <a:solidFill>
              <a:schemeClr val="tx1"/>
            </a:solidFill>
          </a:endParaRPr>
        </a:p>
        <a:p>
          <a:pPr algn="l" rtl="0"/>
          <a:r>
            <a:rPr lang="es-EC" b="0" i="0" baseline="0" dirty="0" smtClean="0">
              <a:solidFill>
                <a:schemeClr val="tx1"/>
              </a:solidFill>
            </a:rPr>
            <a:t>No se centra en hacer aportes teóricos, más bien su objetivo es buscar soluciones a los problemas. </a:t>
          </a:r>
          <a:endParaRPr lang="es-EC" dirty="0">
            <a:solidFill>
              <a:schemeClr val="tx1"/>
            </a:solidFill>
          </a:endParaRPr>
        </a:p>
      </dgm:t>
    </dgm:pt>
    <dgm:pt modelId="{96F222D3-4D62-44D8-975C-A7A471563514}" type="parTrans" cxnId="{1F0EB4F8-96AB-4059-BC8C-EC407E02AD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DE8657-822E-4894-AD5E-443E7496625A}" type="sibTrans" cxnId="{1F0EB4F8-96AB-4059-BC8C-EC407E02AD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213A3C-584D-479D-8135-BD3CE5DC266A}" type="pres">
      <dgm:prSet presAssocID="{E9A0DD33-1A24-46EE-BB2A-510291FB83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BD5D30-35DF-41F5-9554-E2AF1CA209D6}" type="pres">
      <dgm:prSet presAssocID="{0C297C15-A60E-444C-8B5B-442201226474}" presName="composite" presStyleCnt="0"/>
      <dgm:spPr/>
    </dgm:pt>
    <dgm:pt modelId="{34624404-4652-4FEC-A0E8-A539E475C4BD}" type="pres">
      <dgm:prSet presAssocID="{0C297C15-A60E-444C-8B5B-442201226474}" presName="imgShp" presStyleLbl="fgImgPlace1" presStyleIdx="0" presStyleCnt="3"/>
      <dgm:spPr/>
    </dgm:pt>
    <dgm:pt modelId="{C133D603-87AD-4208-B2EF-1A15AB80B616}" type="pres">
      <dgm:prSet presAssocID="{0C297C15-A60E-444C-8B5B-44220122647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1B5AC-D5E2-4B9B-97B2-6540EAFC5209}" type="pres">
      <dgm:prSet presAssocID="{7E15998D-22F3-486B-9093-AA42A311A685}" presName="spacing" presStyleCnt="0"/>
      <dgm:spPr/>
    </dgm:pt>
    <dgm:pt modelId="{ABF126EF-34FF-4B3F-80D1-E4AD110D7BEA}" type="pres">
      <dgm:prSet presAssocID="{35CA6B94-6587-4624-9E24-59544D68EFC8}" presName="composite" presStyleCnt="0"/>
      <dgm:spPr/>
    </dgm:pt>
    <dgm:pt modelId="{5202B6BC-9D86-467F-857A-F39252D7E2E5}" type="pres">
      <dgm:prSet presAssocID="{35CA6B94-6587-4624-9E24-59544D68EFC8}" presName="imgShp" presStyleLbl="fgImgPlace1" presStyleIdx="1" presStyleCnt="3"/>
      <dgm:spPr/>
    </dgm:pt>
    <dgm:pt modelId="{5DD8B310-3C95-41D6-B5D6-CE7AF8DAE786}" type="pres">
      <dgm:prSet presAssocID="{35CA6B94-6587-4624-9E24-59544D68EFC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B42944-80F9-4B83-B857-9A1BFFC3BEC3}" type="pres">
      <dgm:prSet presAssocID="{78B86DEF-6AAA-454B-8014-796FA3C6E880}" presName="spacing" presStyleCnt="0"/>
      <dgm:spPr/>
    </dgm:pt>
    <dgm:pt modelId="{BD839DB6-7D42-4F5B-9466-46DFC90A9F4B}" type="pres">
      <dgm:prSet presAssocID="{00DCD8AD-A9C2-44D6-9BC7-AB22BBF25C00}" presName="composite" presStyleCnt="0"/>
      <dgm:spPr/>
    </dgm:pt>
    <dgm:pt modelId="{B7F81B46-2A16-4BE4-A41D-53F32AAF05BD}" type="pres">
      <dgm:prSet presAssocID="{00DCD8AD-A9C2-44D6-9BC7-AB22BBF25C00}" presName="imgShp" presStyleLbl="fgImgPlace1" presStyleIdx="2" presStyleCnt="3"/>
      <dgm:spPr/>
    </dgm:pt>
    <dgm:pt modelId="{07FD34DF-54FE-4DC8-AC87-92D4D0DAE6E1}" type="pres">
      <dgm:prSet presAssocID="{00DCD8AD-A9C2-44D6-9BC7-AB22BBF25C0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94703E-E7DE-41D0-8679-6E3B873259DA}" type="presOf" srcId="{E9A0DD33-1A24-46EE-BB2A-510291FB838F}" destId="{53213A3C-584D-479D-8135-BD3CE5DC266A}" srcOrd="0" destOrd="0" presId="urn:microsoft.com/office/officeart/2005/8/layout/vList3"/>
    <dgm:cxn modelId="{F18BF5EA-9609-49AB-AC0B-A337DB3B2E8D}" srcId="{E9A0DD33-1A24-46EE-BB2A-510291FB838F}" destId="{0C297C15-A60E-444C-8B5B-442201226474}" srcOrd="0" destOrd="0" parTransId="{DB3FB101-6781-4C4E-8F46-D33B4211BF62}" sibTransId="{7E15998D-22F3-486B-9093-AA42A311A685}"/>
    <dgm:cxn modelId="{8CCC3198-39F7-41E5-B4A3-7164A824A1F7}" type="presOf" srcId="{35CA6B94-6587-4624-9E24-59544D68EFC8}" destId="{5DD8B310-3C95-41D6-B5D6-CE7AF8DAE786}" srcOrd="0" destOrd="0" presId="urn:microsoft.com/office/officeart/2005/8/layout/vList3"/>
    <dgm:cxn modelId="{94B05AF5-1E6E-44D5-A4E1-E2569352A052}" srcId="{E9A0DD33-1A24-46EE-BB2A-510291FB838F}" destId="{35CA6B94-6587-4624-9E24-59544D68EFC8}" srcOrd="1" destOrd="0" parTransId="{AD5C0F64-C43F-4065-A549-F194EAC0E7A0}" sibTransId="{78B86DEF-6AAA-454B-8014-796FA3C6E880}"/>
    <dgm:cxn modelId="{7F213CDC-AD26-45DE-993E-C8E6278FA8D4}" type="presOf" srcId="{00DCD8AD-A9C2-44D6-9BC7-AB22BBF25C00}" destId="{07FD34DF-54FE-4DC8-AC87-92D4D0DAE6E1}" srcOrd="0" destOrd="0" presId="urn:microsoft.com/office/officeart/2005/8/layout/vList3"/>
    <dgm:cxn modelId="{1F0EB4F8-96AB-4059-BC8C-EC407E02AD11}" srcId="{E9A0DD33-1A24-46EE-BB2A-510291FB838F}" destId="{00DCD8AD-A9C2-44D6-9BC7-AB22BBF25C00}" srcOrd="2" destOrd="0" parTransId="{96F222D3-4D62-44D8-975C-A7A471563514}" sibTransId="{58DE8657-822E-4894-AD5E-443E7496625A}"/>
    <dgm:cxn modelId="{78DDD0BE-EF4A-489A-A306-BE0EE978306D}" type="presOf" srcId="{0C297C15-A60E-444C-8B5B-442201226474}" destId="{C133D603-87AD-4208-B2EF-1A15AB80B616}" srcOrd="0" destOrd="0" presId="urn:microsoft.com/office/officeart/2005/8/layout/vList3"/>
    <dgm:cxn modelId="{A9786352-FB0E-45CB-AA54-A9F216A16081}" type="presParOf" srcId="{53213A3C-584D-479D-8135-BD3CE5DC266A}" destId="{10BD5D30-35DF-41F5-9554-E2AF1CA209D6}" srcOrd="0" destOrd="0" presId="urn:microsoft.com/office/officeart/2005/8/layout/vList3"/>
    <dgm:cxn modelId="{197F25C8-54C5-4AD4-8BC4-47754136B666}" type="presParOf" srcId="{10BD5D30-35DF-41F5-9554-E2AF1CA209D6}" destId="{34624404-4652-4FEC-A0E8-A539E475C4BD}" srcOrd="0" destOrd="0" presId="urn:microsoft.com/office/officeart/2005/8/layout/vList3"/>
    <dgm:cxn modelId="{7CB82B5F-D01F-4695-9FD4-B334B7008613}" type="presParOf" srcId="{10BD5D30-35DF-41F5-9554-E2AF1CA209D6}" destId="{C133D603-87AD-4208-B2EF-1A15AB80B616}" srcOrd="1" destOrd="0" presId="urn:microsoft.com/office/officeart/2005/8/layout/vList3"/>
    <dgm:cxn modelId="{F43C6EE2-BA78-4BDD-B546-6ED37C2571D0}" type="presParOf" srcId="{53213A3C-584D-479D-8135-BD3CE5DC266A}" destId="{4261B5AC-D5E2-4B9B-97B2-6540EAFC5209}" srcOrd="1" destOrd="0" presId="urn:microsoft.com/office/officeart/2005/8/layout/vList3"/>
    <dgm:cxn modelId="{8ACB2D86-4D6C-4573-AE0A-335A90EC83CC}" type="presParOf" srcId="{53213A3C-584D-479D-8135-BD3CE5DC266A}" destId="{ABF126EF-34FF-4B3F-80D1-E4AD110D7BEA}" srcOrd="2" destOrd="0" presId="urn:microsoft.com/office/officeart/2005/8/layout/vList3"/>
    <dgm:cxn modelId="{F1291210-15F3-44CE-B523-51EF5D4D8C6E}" type="presParOf" srcId="{ABF126EF-34FF-4B3F-80D1-E4AD110D7BEA}" destId="{5202B6BC-9D86-467F-857A-F39252D7E2E5}" srcOrd="0" destOrd="0" presId="urn:microsoft.com/office/officeart/2005/8/layout/vList3"/>
    <dgm:cxn modelId="{42CB7294-1ACD-4ED8-B89D-996C8DF2DFCF}" type="presParOf" srcId="{ABF126EF-34FF-4B3F-80D1-E4AD110D7BEA}" destId="{5DD8B310-3C95-41D6-B5D6-CE7AF8DAE786}" srcOrd="1" destOrd="0" presId="urn:microsoft.com/office/officeart/2005/8/layout/vList3"/>
    <dgm:cxn modelId="{88A2CCA2-BCE2-4332-A571-350ECCC7CB63}" type="presParOf" srcId="{53213A3C-584D-479D-8135-BD3CE5DC266A}" destId="{05B42944-80F9-4B83-B857-9A1BFFC3BEC3}" srcOrd="3" destOrd="0" presId="urn:microsoft.com/office/officeart/2005/8/layout/vList3"/>
    <dgm:cxn modelId="{59E3BE70-75BC-4905-9FEF-070B42232CBC}" type="presParOf" srcId="{53213A3C-584D-479D-8135-BD3CE5DC266A}" destId="{BD839DB6-7D42-4F5B-9466-46DFC90A9F4B}" srcOrd="4" destOrd="0" presId="urn:microsoft.com/office/officeart/2005/8/layout/vList3"/>
    <dgm:cxn modelId="{CA967C96-A8B4-45CD-915B-DAD21535736A}" type="presParOf" srcId="{BD839DB6-7D42-4F5B-9466-46DFC90A9F4B}" destId="{B7F81B46-2A16-4BE4-A41D-53F32AAF05BD}" srcOrd="0" destOrd="0" presId="urn:microsoft.com/office/officeart/2005/8/layout/vList3"/>
    <dgm:cxn modelId="{82EDD742-F453-420D-AE02-8B900328F3A4}" type="presParOf" srcId="{BD839DB6-7D42-4F5B-9466-46DFC90A9F4B}" destId="{07FD34DF-54FE-4DC8-AC87-92D4D0DAE6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BD4870-BF27-46CC-825E-3A1515D240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92A734-D1AB-4FC5-A42D-2C09FD05E194}">
      <dgm:prSet/>
      <dgm:spPr/>
      <dgm:t>
        <a:bodyPr/>
        <a:lstStyle/>
        <a:p>
          <a:pPr rtl="0"/>
          <a:r>
            <a:rPr lang="es-EC" dirty="0" smtClean="0"/>
            <a:t>El grado de calidad técnica es 67%, </a:t>
          </a:r>
          <a:endParaRPr lang="es-EC" dirty="0"/>
        </a:p>
      </dgm:t>
    </dgm:pt>
    <dgm:pt modelId="{9B742DA4-4DBC-494D-BE1F-CA03E5AEF07E}" type="parTrans" cxnId="{150C4031-FFB2-48A5-BC02-6FDBEB6FF2D3}">
      <dgm:prSet/>
      <dgm:spPr/>
      <dgm:t>
        <a:bodyPr/>
        <a:lstStyle/>
        <a:p>
          <a:endParaRPr lang="es-ES"/>
        </a:p>
      </dgm:t>
    </dgm:pt>
    <dgm:pt modelId="{97376CA9-C4A3-4FC4-B472-53470D8BB120}" type="sibTrans" cxnId="{150C4031-FFB2-48A5-BC02-6FDBEB6FF2D3}">
      <dgm:prSet/>
      <dgm:spPr/>
      <dgm:t>
        <a:bodyPr/>
        <a:lstStyle/>
        <a:p>
          <a:endParaRPr lang="es-ES"/>
        </a:p>
      </dgm:t>
    </dgm:pt>
    <dgm:pt modelId="{0E8B3791-084A-4F10-9901-009CC854093E}">
      <dgm:prSet/>
      <dgm:spPr/>
      <dgm:t>
        <a:bodyPr/>
        <a:lstStyle/>
        <a:p>
          <a:pPr rtl="0"/>
          <a:r>
            <a:rPr lang="es-EC" dirty="0" smtClean="0"/>
            <a:t>la satisfacción en atención al usuario es de 79%, </a:t>
          </a:r>
          <a:endParaRPr lang="es-EC" dirty="0"/>
        </a:p>
      </dgm:t>
    </dgm:pt>
    <dgm:pt modelId="{74C1C971-F0A8-48B6-975E-B4ED03540A61}" type="parTrans" cxnId="{568ADD9D-83B6-4EA9-AA47-64C4CBE97ED0}">
      <dgm:prSet/>
      <dgm:spPr/>
      <dgm:t>
        <a:bodyPr/>
        <a:lstStyle/>
        <a:p>
          <a:endParaRPr lang="es-ES"/>
        </a:p>
      </dgm:t>
    </dgm:pt>
    <dgm:pt modelId="{F8271E9A-22AB-41E5-AEDF-FF230003C6D5}" type="sibTrans" cxnId="{568ADD9D-83B6-4EA9-AA47-64C4CBE97ED0}">
      <dgm:prSet/>
      <dgm:spPr/>
      <dgm:t>
        <a:bodyPr/>
        <a:lstStyle/>
        <a:p>
          <a:endParaRPr lang="es-ES"/>
        </a:p>
      </dgm:t>
    </dgm:pt>
    <dgm:pt modelId="{FA67AB4B-652A-4922-85BA-045F1BBE65A5}">
      <dgm:prSet/>
      <dgm:spPr/>
      <dgm:t>
        <a:bodyPr/>
        <a:lstStyle/>
        <a:p>
          <a:pPr rtl="0"/>
          <a:r>
            <a:rPr lang="es-EC" dirty="0" smtClean="0"/>
            <a:t>56% de satisfacción global,  </a:t>
          </a:r>
          <a:endParaRPr lang="es-EC" dirty="0"/>
        </a:p>
      </dgm:t>
    </dgm:pt>
    <dgm:pt modelId="{4F1B025E-5D74-4E75-B318-04E5D4372A73}" type="parTrans" cxnId="{E2FEF79E-0289-40C5-819E-4695631317C5}">
      <dgm:prSet/>
      <dgm:spPr/>
      <dgm:t>
        <a:bodyPr/>
        <a:lstStyle/>
        <a:p>
          <a:endParaRPr lang="es-ES"/>
        </a:p>
      </dgm:t>
    </dgm:pt>
    <dgm:pt modelId="{76D8C31A-8840-4955-AF76-5A7AC7F88423}" type="sibTrans" cxnId="{E2FEF79E-0289-40C5-819E-4695631317C5}">
      <dgm:prSet/>
      <dgm:spPr/>
      <dgm:t>
        <a:bodyPr/>
        <a:lstStyle/>
        <a:p>
          <a:endParaRPr lang="es-ES"/>
        </a:p>
      </dgm:t>
    </dgm:pt>
    <dgm:pt modelId="{A5325568-CAF3-4884-B0C1-70D3931013EF}">
      <dgm:prSet/>
      <dgm:spPr/>
      <dgm:t>
        <a:bodyPr/>
        <a:lstStyle/>
        <a:p>
          <a:pPr rtl="0"/>
          <a:r>
            <a:rPr lang="es-EC" dirty="0" smtClean="0"/>
            <a:t>correlación directa entre la insatisfacción del cliente y el incumplimiento de los parámetros técnicos</a:t>
          </a:r>
          <a:endParaRPr lang="es-EC" dirty="0"/>
        </a:p>
      </dgm:t>
    </dgm:pt>
    <dgm:pt modelId="{FF893B7D-C226-4B12-81EC-3158AA5C7287}" type="parTrans" cxnId="{F727A788-1341-473F-AD57-CA59172C6C02}">
      <dgm:prSet/>
      <dgm:spPr/>
      <dgm:t>
        <a:bodyPr/>
        <a:lstStyle/>
        <a:p>
          <a:endParaRPr lang="es-ES"/>
        </a:p>
      </dgm:t>
    </dgm:pt>
    <dgm:pt modelId="{D1A828FE-D1F0-4A64-A76C-471CB9614395}" type="sibTrans" cxnId="{F727A788-1341-473F-AD57-CA59172C6C02}">
      <dgm:prSet/>
      <dgm:spPr/>
      <dgm:t>
        <a:bodyPr/>
        <a:lstStyle/>
        <a:p>
          <a:endParaRPr lang="es-ES"/>
        </a:p>
      </dgm:t>
    </dgm:pt>
    <dgm:pt modelId="{30263B84-DD83-491C-AA24-CC751D061FA3}">
      <dgm:prSet/>
      <dgm:spPr/>
      <dgm:t>
        <a:bodyPr/>
        <a:lstStyle/>
        <a:p>
          <a:pPr rtl="0"/>
          <a:r>
            <a:rPr lang="es-EC" dirty="0" smtClean="0"/>
            <a:t>43% de instalaciones están por debajo de 70 </a:t>
          </a:r>
          <a:r>
            <a:rPr lang="es-EC" dirty="0" err="1" smtClean="0"/>
            <a:t>dbuV</a:t>
          </a:r>
          <a:r>
            <a:rPr lang="es-EC" dirty="0" smtClean="0"/>
            <a:t>, </a:t>
          </a:r>
          <a:endParaRPr lang="es-EC" dirty="0"/>
        </a:p>
      </dgm:t>
    </dgm:pt>
    <dgm:pt modelId="{7D7306B1-7AA5-4348-AD45-08F16BC4954B}" type="parTrans" cxnId="{922323DA-86D6-4175-8858-2BC9B8BC162E}">
      <dgm:prSet/>
      <dgm:spPr/>
      <dgm:t>
        <a:bodyPr/>
        <a:lstStyle/>
        <a:p>
          <a:endParaRPr lang="es-ES"/>
        </a:p>
      </dgm:t>
    </dgm:pt>
    <dgm:pt modelId="{5F344138-3D06-47FB-86BF-761B9BF95B52}" type="sibTrans" cxnId="{922323DA-86D6-4175-8858-2BC9B8BC162E}">
      <dgm:prSet/>
      <dgm:spPr/>
      <dgm:t>
        <a:bodyPr/>
        <a:lstStyle/>
        <a:p>
          <a:endParaRPr lang="es-ES"/>
        </a:p>
      </dgm:t>
    </dgm:pt>
    <dgm:pt modelId="{18100FC3-CED2-4B16-8EF2-CACCE02CECE3}">
      <dgm:prSet custT="1"/>
      <dgm:spPr/>
      <dgm:t>
        <a:bodyPr/>
        <a:lstStyle/>
        <a:p>
          <a:pPr rtl="0"/>
          <a:r>
            <a:rPr lang="es-EC" sz="2400" dirty="0" smtClean="0"/>
            <a:t>Conclusiones</a:t>
          </a:r>
          <a:endParaRPr lang="es-EC" sz="2400" dirty="0"/>
        </a:p>
      </dgm:t>
    </dgm:pt>
    <dgm:pt modelId="{2B279969-CF64-4EE8-AF71-D7A89AA3DCC9}" type="parTrans" cxnId="{B0F46C24-3FE4-42C7-BE04-D0F7F77C4AD0}">
      <dgm:prSet/>
      <dgm:spPr/>
      <dgm:t>
        <a:bodyPr/>
        <a:lstStyle/>
        <a:p>
          <a:endParaRPr lang="es-ES"/>
        </a:p>
      </dgm:t>
    </dgm:pt>
    <dgm:pt modelId="{250411AF-3A74-4A4E-B923-4DD3AEE07B2E}" type="sibTrans" cxnId="{B0F46C24-3FE4-42C7-BE04-D0F7F77C4AD0}">
      <dgm:prSet/>
      <dgm:spPr/>
      <dgm:t>
        <a:bodyPr/>
        <a:lstStyle/>
        <a:p>
          <a:endParaRPr lang="es-ES"/>
        </a:p>
      </dgm:t>
    </dgm:pt>
    <dgm:pt modelId="{EE6ADEC4-A2B0-4934-8E82-22B36014FB54}" type="pres">
      <dgm:prSet presAssocID="{17BD4870-BF27-46CC-825E-3A1515D240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A819CD-0779-485D-AFF8-B4FCCD6A9A1C}" type="pres">
      <dgm:prSet presAssocID="{18100FC3-CED2-4B16-8EF2-CACCE02CECE3}" presName="root" presStyleCnt="0"/>
      <dgm:spPr/>
    </dgm:pt>
    <dgm:pt modelId="{C7A417F1-551F-47C9-9A96-47DB2BDF46BB}" type="pres">
      <dgm:prSet presAssocID="{18100FC3-CED2-4B16-8EF2-CACCE02CECE3}" presName="rootComposite" presStyleCnt="0"/>
      <dgm:spPr/>
    </dgm:pt>
    <dgm:pt modelId="{153994FA-42E7-46E3-B6FD-68497CFA61C7}" type="pres">
      <dgm:prSet presAssocID="{18100FC3-CED2-4B16-8EF2-CACCE02CECE3}" presName="rootText" presStyleLbl="node1" presStyleIdx="0" presStyleCnt="1" custScaleX="192020"/>
      <dgm:spPr/>
      <dgm:t>
        <a:bodyPr/>
        <a:lstStyle/>
        <a:p>
          <a:endParaRPr lang="es-ES"/>
        </a:p>
      </dgm:t>
    </dgm:pt>
    <dgm:pt modelId="{0A4B9840-AD7D-4032-B44E-DD6B4F42E121}" type="pres">
      <dgm:prSet presAssocID="{18100FC3-CED2-4B16-8EF2-CACCE02CECE3}" presName="rootConnector" presStyleLbl="node1" presStyleIdx="0" presStyleCnt="1"/>
      <dgm:spPr/>
      <dgm:t>
        <a:bodyPr/>
        <a:lstStyle/>
        <a:p>
          <a:endParaRPr lang="es-ES"/>
        </a:p>
      </dgm:t>
    </dgm:pt>
    <dgm:pt modelId="{63E42185-0595-41CA-8580-61758E67E7BC}" type="pres">
      <dgm:prSet presAssocID="{18100FC3-CED2-4B16-8EF2-CACCE02CECE3}" presName="childShape" presStyleCnt="0"/>
      <dgm:spPr/>
    </dgm:pt>
    <dgm:pt modelId="{D6EC504C-2FED-42F4-BB73-E022B9E378D2}" type="pres">
      <dgm:prSet presAssocID="{9B742DA4-4DBC-494D-BE1F-CA03E5AEF07E}" presName="Name13" presStyleLbl="parChTrans1D2" presStyleIdx="0" presStyleCnt="5"/>
      <dgm:spPr/>
      <dgm:t>
        <a:bodyPr/>
        <a:lstStyle/>
        <a:p>
          <a:endParaRPr lang="es-ES"/>
        </a:p>
      </dgm:t>
    </dgm:pt>
    <dgm:pt modelId="{CCA6E905-7EE5-4229-AF0F-AEBDF2B5E5C8}" type="pres">
      <dgm:prSet presAssocID="{A492A734-D1AB-4FC5-A42D-2C09FD05E194}" presName="childText" presStyleLbl="bgAcc1" presStyleIdx="0" presStyleCnt="5" custScaleX="285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914A27-8153-4ADA-90D4-19DB7778DDDD}" type="pres">
      <dgm:prSet presAssocID="{74C1C971-F0A8-48B6-975E-B4ED03540A61}" presName="Name13" presStyleLbl="parChTrans1D2" presStyleIdx="1" presStyleCnt="5"/>
      <dgm:spPr/>
      <dgm:t>
        <a:bodyPr/>
        <a:lstStyle/>
        <a:p>
          <a:endParaRPr lang="es-ES"/>
        </a:p>
      </dgm:t>
    </dgm:pt>
    <dgm:pt modelId="{17884EFA-F363-4438-ABEB-59F47B9905CF}" type="pres">
      <dgm:prSet presAssocID="{0E8B3791-084A-4F10-9901-009CC854093E}" presName="childText" presStyleLbl="bgAcc1" presStyleIdx="1" presStyleCnt="5" custScaleX="285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26B39-E033-467D-9CA7-28643A229876}" type="pres">
      <dgm:prSet presAssocID="{4F1B025E-5D74-4E75-B318-04E5D4372A73}" presName="Name13" presStyleLbl="parChTrans1D2" presStyleIdx="2" presStyleCnt="5"/>
      <dgm:spPr/>
      <dgm:t>
        <a:bodyPr/>
        <a:lstStyle/>
        <a:p>
          <a:endParaRPr lang="es-ES"/>
        </a:p>
      </dgm:t>
    </dgm:pt>
    <dgm:pt modelId="{3A5323F7-BD1A-473C-94A3-BC3AC749E47F}" type="pres">
      <dgm:prSet presAssocID="{FA67AB4B-652A-4922-85BA-045F1BBE65A5}" presName="childText" presStyleLbl="bgAcc1" presStyleIdx="2" presStyleCnt="5" custScaleX="285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C2BA6A-8559-4E3D-A935-3032060B7F11}" type="pres">
      <dgm:prSet presAssocID="{FF893B7D-C226-4B12-81EC-3158AA5C7287}" presName="Name13" presStyleLbl="parChTrans1D2" presStyleIdx="3" presStyleCnt="5"/>
      <dgm:spPr/>
      <dgm:t>
        <a:bodyPr/>
        <a:lstStyle/>
        <a:p>
          <a:endParaRPr lang="es-ES"/>
        </a:p>
      </dgm:t>
    </dgm:pt>
    <dgm:pt modelId="{F574A695-3D2C-4523-AAF1-A0B8B9739E35}" type="pres">
      <dgm:prSet presAssocID="{A5325568-CAF3-4884-B0C1-70D3931013EF}" presName="childText" presStyleLbl="bgAcc1" presStyleIdx="3" presStyleCnt="5" custScaleX="285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AAEAF-F6B3-4206-85C3-F03383419F3B}" type="pres">
      <dgm:prSet presAssocID="{7D7306B1-7AA5-4348-AD45-08F16BC4954B}" presName="Name13" presStyleLbl="parChTrans1D2" presStyleIdx="4" presStyleCnt="5"/>
      <dgm:spPr/>
      <dgm:t>
        <a:bodyPr/>
        <a:lstStyle/>
        <a:p>
          <a:endParaRPr lang="es-ES"/>
        </a:p>
      </dgm:t>
    </dgm:pt>
    <dgm:pt modelId="{7C20997B-273B-4042-8E5D-F7B8A123CBA2}" type="pres">
      <dgm:prSet presAssocID="{30263B84-DD83-491C-AA24-CC751D061FA3}" presName="childText" presStyleLbl="bgAcc1" presStyleIdx="4" presStyleCnt="5" custScaleX="2850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FEF79E-0289-40C5-819E-4695631317C5}" srcId="{18100FC3-CED2-4B16-8EF2-CACCE02CECE3}" destId="{FA67AB4B-652A-4922-85BA-045F1BBE65A5}" srcOrd="2" destOrd="0" parTransId="{4F1B025E-5D74-4E75-B318-04E5D4372A73}" sibTransId="{76D8C31A-8840-4955-AF76-5A7AC7F88423}"/>
    <dgm:cxn modelId="{150C4031-FFB2-48A5-BC02-6FDBEB6FF2D3}" srcId="{18100FC3-CED2-4B16-8EF2-CACCE02CECE3}" destId="{A492A734-D1AB-4FC5-A42D-2C09FD05E194}" srcOrd="0" destOrd="0" parTransId="{9B742DA4-4DBC-494D-BE1F-CA03E5AEF07E}" sibTransId="{97376CA9-C4A3-4FC4-B472-53470D8BB120}"/>
    <dgm:cxn modelId="{5E9FB673-FF75-45FF-AA70-C0CC0B245F4E}" type="presOf" srcId="{7D7306B1-7AA5-4348-AD45-08F16BC4954B}" destId="{3B8AAEAF-F6B3-4206-85C3-F03383419F3B}" srcOrd="0" destOrd="0" presId="urn:microsoft.com/office/officeart/2005/8/layout/hierarchy3"/>
    <dgm:cxn modelId="{F3FB334E-728E-406A-A1DC-137EEF2FDB66}" type="presOf" srcId="{FA67AB4B-652A-4922-85BA-045F1BBE65A5}" destId="{3A5323F7-BD1A-473C-94A3-BC3AC749E47F}" srcOrd="0" destOrd="0" presId="urn:microsoft.com/office/officeart/2005/8/layout/hierarchy3"/>
    <dgm:cxn modelId="{B0F46C24-3FE4-42C7-BE04-D0F7F77C4AD0}" srcId="{17BD4870-BF27-46CC-825E-3A1515D240B9}" destId="{18100FC3-CED2-4B16-8EF2-CACCE02CECE3}" srcOrd="0" destOrd="0" parTransId="{2B279969-CF64-4EE8-AF71-D7A89AA3DCC9}" sibTransId="{250411AF-3A74-4A4E-B923-4DD3AEE07B2E}"/>
    <dgm:cxn modelId="{310624E1-7717-4235-869C-63B6BE2A1FCC}" type="presOf" srcId="{FF893B7D-C226-4B12-81EC-3158AA5C7287}" destId="{8DC2BA6A-8559-4E3D-A935-3032060B7F11}" srcOrd="0" destOrd="0" presId="urn:microsoft.com/office/officeart/2005/8/layout/hierarchy3"/>
    <dgm:cxn modelId="{B672E210-3D0D-4092-9F95-2AC2A6A313B1}" type="presOf" srcId="{17BD4870-BF27-46CC-825E-3A1515D240B9}" destId="{EE6ADEC4-A2B0-4934-8E82-22B36014FB54}" srcOrd="0" destOrd="0" presId="urn:microsoft.com/office/officeart/2005/8/layout/hierarchy3"/>
    <dgm:cxn modelId="{922323DA-86D6-4175-8858-2BC9B8BC162E}" srcId="{18100FC3-CED2-4B16-8EF2-CACCE02CECE3}" destId="{30263B84-DD83-491C-AA24-CC751D061FA3}" srcOrd="4" destOrd="0" parTransId="{7D7306B1-7AA5-4348-AD45-08F16BC4954B}" sibTransId="{5F344138-3D06-47FB-86BF-761B9BF95B52}"/>
    <dgm:cxn modelId="{F727A788-1341-473F-AD57-CA59172C6C02}" srcId="{18100FC3-CED2-4B16-8EF2-CACCE02CECE3}" destId="{A5325568-CAF3-4884-B0C1-70D3931013EF}" srcOrd="3" destOrd="0" parTransId="{FF893B7D-C226-4B12-81EC-3158AA5C7287}" sibTransId="{D1A828FE-D1F0-4A64-A76C-471CB9614395}"/>
    <dgm:cxn modelId="{8DE7B515-8A25-497E-8496-8209ACCF8DCF}" type="presOf" srcId="{A492A734-D1AB-4FC5-A42D-2C09FD05E194}" destId="{CCA6E905-7EE5-4229-AF0F-AEBDF2B5E5C8}" srcOrd="0" destOrd="0" presId="urn:microsoft.com/office/officeart/2005/8/layout/hierarchy3"/>
    <dgm:cxn modelId="{71B5D90C-CDE6-48E1-BE5C-7D2AE4A2C71C}" type="presOf" srcId="{18100FC3-CED2-4B16-8EF2-CACCE02CECE3}" destId="{153994FA-42E7-46E3-B6FD-68497CFA61C7}" srcOrd="0" destOrd="0" presId="urn:microsoft.com/office/officeart/2005/8/layout/hierarchy3"/>
    <dgm:cxn modelId="{D9CDA925-E801-4211-950A-E9671EDDBC6D}" type="presOf" srcId="{0E8B3791-084A-4F10-9901-009CC854093E}" destId="{17884EFA-F363-4438-ABEB-59F47B9905CF}" srcOrd="0" destOrd="0" presId="urn:microsoft.com/office/officeart/2005/8/layout/hierarchy3"/>
    <dgm:cxn modelId="{568ADD9D-83B6-4EA9-AA47-64C4CBE97ED0}" srcId="{18100FC3-CED2-4B16-8EF2-CACCE02CECE3}" destId="{0E8B3791-084A-4F10-9901-009CC854093E}" srcOrd="1" destOrd="0" parTransId="{74C1C971-F0A8-48B6-975E-B4ED03540A61}" sibTransId="{F8271E9A-22AB-41E5-AEDF-FF230003C6D5}"/>
    <dgm:cxn modelId="{5DCF4357-90EB-4BC6-9EA4-8254F8A2617D}" type="presOf" srcId="{18100FC3-CED2-4B16-8EF2-CACCE02CECE3}" destId="{0A4B9840-AD7D-4032-B44E-DD6B4F42E121}" srcOrd="1" destOrd="0" presId="urn:microsoft.com/office/officeart/2005/8/layout/hierarchy3"/>
    <dgm:cxn modelId="{1743BEE3-D9F3-437C-8BE6-DC22C0E2C4C4}" type="presOf" srcId="{30263B84-DD83-491C-AA24-CC751D061FA3}" destId="{7C20997B-273B-4042-8E5D-F7B8A123CBA2}" srcOrd="0" destOrd="0" presId="urn:microsoft.com/office/officeart/2005/8/layout/hierarchy3"/>
    <dgm:cxn modelId="{F552EEAE-5AE3-4D70-AFAA-B127FF32B688}" type="presOf" srcId="{A5325568-CAF3-4884-B0C1-70D3931013EF}" destId="{F574A695-3D2C-4523-AAF1-A0B8B9739E35}" srcOrd="0" destOrd="0" presId="urn:microsoft.com/office/officeart/2005/8/layout/hierarchy3"/>
    <dgm:cxn modelId="{31CBAC28-106C-425E-8ABD-30586262E9D0}" type="presOf" srcId="{74C1C971-F0A8-48B6-975E-B4ED03540A61}" destId="{0C914A27-8153-4ADA-90D4-19DB7778DDDD}" srcOrd="0" destOrd="0" presId="urn:microsoft.com/office/officeart/2005/8/layout/hierarchy3"/>
    <dgm:cxn modelId="{1B385AF5-B949-4B09-A5A8-4094A3900BE2}" type="presOf" srcId="{4F1B025E-5D74-4E75-B318-04E5D4372A73}" destId="{0C826B39-E033-467D-9CA7-28643A229876}" srcOrd="0" destOrd="0" presId="urn:microsoft.com/office/officeart/2005/8/layout/hierarchy3"/>
    <dgm:cxn modelId="{3B3E5F5C-66D9-40F6-B806-283D006972B2}" type="presOf" srcId="{9B742DA4-4DBC-494D-BE1F-CA03E5AEF07E}" destId="{D6EC504C-2FED-42F4-BB73-E022B9E378D2}" srcOrd="0" destOrd="0" presId="urn:microsoft.com/office/officeart/2005/8/layout/hierarchy3"/>
    <dgm:cxn modelId="{0118C252-83B9-433E-96C0-C9D32DFDA164}" type="presParOf" srcId="{EE6ADEC4-A2B0-4934-8E82-22B36014FB54}" destId="{33A819CD-0779-485D-AFF8-B4FCCD6A9A1C}" srcOrd="0" destOrd="0" presId="urn:microsoft.com/office/officeart/2005/8/layout/hierarchy3"/>
    <dgm:cxn modelId="{5E12DA06-196D-48C9-8360-F527C13D92C7}" type="presParOf" srcId="{33A819CD-0779-485D-AFF8-B4FCCD6A9A1C}" destId="{C7A417F1-551F-47C9-9A96-47DB2BDF46BB}" srcOrd="0" destOrd="0" presId="urn:microsoft.com/office/officeart/2005/8/layout/hierarchy3"/>
    <dgm:cxn modelId="{9E67BE70-2992-4151-9EDD-DA4F78AE82B8}" type="presParOf" srcId="{C7A417F1-551F-47C9-9A96-47DB2BDF46BB}" destId="{153994FA-42E7-46E3-B6FD-68497CFA61C7}" srcOrd="0" destOrd="0" presId="urn:microsoft.com/office/officeart/2005/8/layout/hierarchy3"/>
    <dgm:cxn modelId="{13796576-2ACB-42B4-BDBF-A5FF0F1ADC39}" type="presParOf" srcId="{C7A417F1-551F-47C9-9A96-47DB2BDF46BB}" destId="{0A4B9840-AD7D-4032-B44E-DD6B4F42E121}" srcOrd="1" destOrd="0" presId="urn:microsoft.com/office/officeart/2005/8/layout/hierarchy3"/>
    <dgm:cxn modelId="{A79E19E6-DB86-4FF8-BF8E-DFDA3EACBC78}" type="presParOf" srcId="{33A819CD-0779-485D-AFF8-B4FCCD6A9A1C}" destId="{63E42185-0595-41CA-8580-61758E67E7BC}" srcOrd="1" destOrd="0" presId="urn:microsoft.com/office/officeart/2005/8/layout/hierarchy3"/>
    <dgm:cxn modelId="{AC3A07F7-DCEF-4EE9-A0FD-93B38CE3C59D}" type="presParOf" srcId="{63E42185-0595-41CA-8580-61758E67E7BC}" destId="{D6EC504C-2FED-42F4-BB73-E022B9E378D2}" srcOrd="0" destOrd="0" presId="urn:microsoft.com/office/officeart/2005/8/layout/hierarchy3"/>
    <dgm:cxn modelId="{EA50C0C7-8613-4780-A4A9-19F2E9E020AA}" type="presParOf" srcId="{63E42185-0595-41CA-8580-61758E67E7BC}" destId="{CCA6E905-7EE5-4229-AF0F-AEBDF2B5E5C8}" srcOrd="1" destOrd="0" presId="urn:microsoft.com/office/officeart/2005/8/layout/hierarchy3"/>
    <dgm:cxn modelId="{778EB7EE-4B9B-4277-9A14-07B4BABB0464}" type="presParOf" srcId="{63E42185-0595-41CA-8580-61758E67E7BC}" destId="{0C914A27-8153-4ADA-90D4-19DB7778DDDD}" srcOrd="2" destOrd="0" presId="urn:microsoft.com/office/officeart/2005/8/layout/hierarchy3"/>
    <dgm:cxn modelId="{E8CB332A-4E94-4BDE-B8C4-CF5F22049A90}" type="presParOf" srcId="{63E42185-0595-41CA-8580-61758E67E7BC}" destId="{17884EFA-F363-4438-ABEB-59F47B9905CF}" srcOrd="3" destOrd="0" presId="urn:microsoft.com/office/officeart/2005/8/layout/hierarchy3"/>
    <dgm:cxn modelId="{4CE96C89-98B5-4B82-887E-4BC46645D380}" type="presParOf" srcId="{63E42185-0595-41CA-8580-61758E67E7BC}" destId="{0C826B39-E033-467D-9CA7-28643A229876}" srcOrd="4" destOrd="0" presId="urn:microsoft.com/office/officeart/2005/8/layout/hierarchy3"/>
    <dgm:cxn modelId="{47B40A62-A87A-4718-A379-12058981F22F}" type="presParOf" srcId="{63E42185-0595-41CA-8580-61758E67E7BC}" destId="{3A5323F7-BD1A-473C-94A3-BC3AC749E47F}" srcOrd="5" destOrd="0" presId="urn:microsoft.com/office/officeart/2005/8/layout/hierarchy3"/>
    <dgm:cxn modelId="{F40F8D08-88DF-453C-8BF3-2EF0914514D5}" type="presParOf" srcId="{63E42185-0595-41CA-8580-61758E67E7BC}" destId="{8DC2BA6A-8559-4E3D-A935-3032060B7F11}" srcOrd="6" destOrd="0" presId="urn:microsoft.com/office/officeart/2005/8/layout/hierarchy3"/>
    <dgm:cxn modelId="{20B3EC12-F6F6-40E6-A01C-7477DDB5ED0C}" type="presParOf" srcId="{63E42185-0595-41CA-8580-61758E67E7BC}" destId="{F574A695-3D2C-4523-AAF1-A0B8B9739E35}" srcOrd="7" destOrd="0" presId="urn:microsoft.com/office/officeart/2005/8/layout/hierarchy3"/>
    <dgm:cxn modelId="{3F93B733-A952-44FA-B7E4-C114EE547845}" type="presParOf" srcId="{63E42185-0595-41CA-8580-61758E67E7BC}" destId="{3B8AAEAF-F6B3-4206-85C3-F03383419F3B}" srcOrd="8" destOrd="0" presId="urn:microsoft.com/office/officeart/2005/8/layout/hierarchy3"/>
    <dgm:cxn modelId="{6329DEEC-79F1-4CA6-9146-C56D50A0C6D4}" type="presParOf" srcId="{63E42185-0595-41CA-8580-61758E67E7BC}" destId="{7C20997B-273B-4042-8E5D-F7B8A123CBA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BD4870-BF27-46CC-825E-3A1515D240B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92A734-D1AB-4FC5-A42D-2C09FD05E194}">
      <dgm:prSet/>
      <dgm:spPr/>
      <dgm:t>
        <a:bodyPr/>
        <a:lstStyle/>
        <a:p>
          <a:pPr rtl="0"/>
          <a:r>
            <a:rPr lang="es-EC" dirty="0" smtClean="0"/>
            <a:t>r</a:t>
          </a:r>
          <a:r>
            <a:rPr lang="es-ES" dirty="0" err="1" smtClean="0"/>
            <a:t>ealizar</a:t>
          </a:r>
          <a:r>
            <a:rPr lang="es-ES" dirty="0" smtClean="0"/>
            <a:t> una propuesta de mejora integral para las instalaciones del producto de televisión satelital DTH</a:t>
          </a:r>
          <a:endParaRPr lang="es-EC" dirty="0"/>
        </a:p>
      </dgm:t>
    </dgm:pt>
    <dgm:pt modelId="{9B742DA4-4DBC-494D-BE1F-CA03E5AEF07E}" type="parTrans" cxnId="{150C4031-FFB2-48A5-BC02-6FDBEB6FF2D3}">
      <dgm:prSet/>
      <dgm:spPr/>
      <dgm:t>
        <a:bodyPr/>
        <a:lstStyle/>
        <a:p>
          <a:endParaRPr lang="es-ES"/>
        </a:p>
      </dgm:t>
    </dgm:pt>
    <dgm:pt modelId="{97376CA9-C4A3-4FC4-B472-53470D8BB120}" type="sibTrans" cxnId="{150C4031-FFB2-48A5-BC02-6FDBEB6FF2D3}">
      <dgm:prSet/>
      <dgm:spPr/>
      <dgm:t>
        <a:bodyPr/>
        <a:lstStyle/>
        <a:p>
          <a:endParaRPr lang="es-ES"/>
        </a:p>
      </dgm:t>
    </dgm:pt>
    <dgm:pt modelId="{18100FC3-CED2-4B16-8EF2-CACCE02CECE3}">
      <dgm:prSet custT="1"/>
      <dgm:spPr/>
      <dgm:t>
        <a:bodyPr/>
        <a:lstStyle/>
        <a:p>
          <a:pPr rtl="0"/>
          <a:r>
            <a:rPr lang="es-EC" sz="2400" dirty="0" smtClean="0"/>
            <a:t>Recomendaciones</a:t>
          </a:r>
          <a:endParaRPr lang="es-EC" sz="2400" dirty="0"/>
        </a:p>
      </dgm:t>
    </dgm:pt>
    <dgm:pt modelId="{2B279969-CF64-4EE8-AF71-D7A89AA3DCC9}" type="parTrans" cxnId="{B0F46C24-3FE4-42C7-BE04-D0F7F77C4AD0}">
      <dgm:prSet/>
      <dgm:spPr/>
      <dgm:t>
        <a:bodyPr/>
        <a:lstStyle/>
        <a:p>
          <a:endParaRPr lang="es-ES"/>
        </a:p>
      </dgm:t>
    </dgm:pt>
    <dgm:pt modelId="{250411AF-3A74-4A4E-B923-4DD3AEE07B2E}" type="sibTrans" cxnId="{B0F46C24-3FE4-42C7-BE04-D0F7F77C4AD0}">
      <dgm:prSet/>
      <dgm:spPr/>
      <dgm:t>
        <a:bodyPr/>
        <a:lstStyle/>
        <a:p>
          <a:endParaRPr lang="es-ES"/>
        </a:p>
      </dgm:t>
    </dgm:pt>
    <dgm:pt modelId="{36111CB1-C4C8-493D-8350-1D5DF3425A27}">
      <dgm:prSet/>
      <dgm:spPr/>
      <dgm:t>
        <a:bodyPr/>
        <a:lstStyle/>
        <a:p>
          <a:pPr rtl="0"/>
          <a:r>
            <a:rPr lang="es-ES" dirty="0" smtClean="0"/>
            <a:t>la propuesta debe estar dirigida a soluciones digitales y de canales virtuales</a:t>
          </a:r>
          <a:endParaRPr lang="es-EC" dirty="0"/>
        </a:p>
      </dgm:t>
    </dgm:pt>
    <dgm:pt modelId="{AEE123BB-F01F-48C7-B740-3DFF1E0E082F}" type="parTrans" cxnId="{D4B355E9-C34E-483F-B271-CDF3F71F8192}">
      <dgm:prSet/>
      <dgm:spPr/>
      <dgm:t>
        <a:bodyPr/>
        <a:lstStyle/>
        <a:p>
          <a:endParaRPr lang="es-ES"/>
        </a:p>
      </dgm:t>
    </dgm:pt>
    <dgm:pt modelId="{938A6ECF-A7F0-4223-9C2E-5143D70367BB}" type="sibTrans" cxnId="{D4B355E9-C34E-483F-B271-CDF3F71F8192}">
      <dgm:prSet/>
      <dgm:spPr/>
      <dgm:t>
        <a:bodyPr/>
        <a:lstStyle/>
        <a:p>
          <a:endParaRPr lang="es-ES"/>
        </a:p>
      </dgm:t>
    </dgm:pt>
    <dgm:pt modelId="{58F36894-7C01-45B8-BE7E-A2B5B226F239}">
      <dgm:prSet/>
      <dgm:spPr/>
      <dgm:t>
        <a:bodyPr/>
        <a:lstStyle/>
        <a:p>
          <a:pPr rtl="0"/>
          <a:r>
            <a:rPr lang="es-ES" dirty="0" smtClean="0"/>
            <a:t>ser más productivos y eficientes</a:t>
          </a:r>
          <a:endParaRPr lang="es-EC" dirty="0"/>
        </a:p>
      </dgm:t>
    </dgm:pt>
    <dgm:pt modelId="{B7950209-E71C-4CD1-912D-8903527AE867}" type="parTrans" cxnId="{6CFE2100-302B-40C2-9539-2B1E430AD342}">
      <dgm:prSet/>
      <dgm:spPr/>
      <dgm:t>
        <a:bodyPr/>
        <a:lstStyle/>
        <a:p>
          <a:endParaRPr lang="es-ES"/>
        </a:p>
      </dgm:t>
    </dgm:pt>
    <dgm:pt modelId="{C45FF5AA-6D5C-438C-AFD5-22751A00E5E7}" type="sibTrans" cxnId="{6CFE2100-302B-40C2-9539-2B1E430AD342}">
      <dgm:prSet/>
      <dgm:spPr/>
      <dgm:t>
        <a:bodyPr/>
        <a:lstStyle/>
        <a:p>
          <a:endParaRPr lang="es-ES"/>
        </a:p>
      </dgm:t>
    </dgm:pt>
    <dgm:pt modelId="{6F8AEE9E-9D01-4B5C-AB61-27E90C455FE9}">
      <dgm:prSet/>
      <dgm:spPr/>
      <dgm:t>
        <a:bodyPr/>
        <a:lstStyle/>
        <a:p>
          <a:pPr rtl="0"/>
          <a:r>
            <a:rPr lang="es-ES" dirty="0" smtClean="0"/>
            <a:t>Implementar el concepto dirigido a las necesidades del cliente</a:t>
          </a:r>
          <a:endParaRPr lang="es-EC" dirty="0"/>
        </a:p>
      </dgm:t>
    </dgm:pt>
    <dgm:pt modelId="{22B9D74D-2359-41CB-B69A-9392597F5E28}" type="parTrans" cxnId="{FEBB9D16-294C-41B7-B7CE-5A2F85DE9E4E}">
      <dgm:prSet/>
      <dgm:spPr/>
      <dgm:t>
        <a:bodyPr/>
        <a:lstStyle/>
        <a:p>
          <a:endParaRPr lang="es-ES"/>
        </a:p>
      </dgm:t>
    </dgm:pt>
    <dgm:pt modelId="{1D6523E1-88C9-493A-BAB3-54E3591660EE}" type="sibTrans" cxnId="{FEBB9D16-294C-41B7-B7CE-5A2F85DE9E4E}">
      <dgm:prSet/>
      <dgm:spPr/>
      <dgm:t>
        <a:bodyPr/>
        <a:lstStyle/>
        <a:p>
          <a:endParaRPr lang="es-ES"/>
        </a:p>
      </dgm:t>
    </dgm:pt>
    <dgm:pt modelId="{F7E92A2F-263F-4211-BB4B-CD2A9034D5FE}">
      <dgm:prSet/>
      <dgm:spPr/>
      <dgm:t>
        <a:bodyPr/>
        <a:lstStyle/>
        <a:p>
          <a:pPr rtl="0"/>
          <a:r>
            <a:rPr lang="es-ES" dirty="0" smtClean="0"/>
            <a:t>socializar el procedimiento y norma técnica de una manera práctica y que sea de fácil comprensión</a:t>
          </a:r>
          <a:endParaRPr lang="es-EC" dirty="0"/>
        </a:p>
      </dgm:t>
    </dgm:pt>
    <dgm:pt modelId="{46327DDC-2BAD-4042-9E33-FC36060077F7}" type="parTrans" cxnId="{F247B883-0F6E-4950-B04A-D3BE61FED926}">
      <dgm:prSet/>
      <dgm:spPr/>
      <dgm:t>
        <a:bodyPr/>
        <a:lstStyle/>
        <a:p>
          <a:endParaRPr lang="es-ES"/>
        </a:p>
      </dgm:t>
    </dgm:pt>
    <dgm:pt modelId="{20AFFFAD-F581-49A5-A767-AC5C5D0495CC}" type="sibTrans" cxnId="{F247B883-0F6E-4950-B04A-D3BE61FED926}">
      <dgm:prSet/>
      <dgm:spPr/>
      <dgm:t>
        <a:bodyPr/>
        <a:lstStyle/>
        <a:p>
          <a:endParaRPr lang="es-ES"/>
        </a:p>
      </dgm:t>
    </dgm:pt>
    <dgm:pt modelId="{036F0AD1-E52C-486A-8280-41CE5239888D}">
      <dgm:prSet/>
      <dgm:spPr/>
      <dgm:t>
        <a:bodyPr/>
        <a:lstStyle/>
        <a:p>
          <a:pPr rtl="0"/>
          <a:r>
            <a:rPr lang="es-ES" dirty="0" smtClean="0"/>
            <a:t>Medir el servicio entregado tanto en parámetros técnicos como la satisfacción del cliente</a:t>
          </a:r>
          <a:endParaRPr lang="es-EC" dirty="0"/>
        </a:p>
      </dgm:t>
    </dgm:pt>
    <dgm:pt modelId="{A3367AF5-FCB4-44B9-AE21-BD27A87280C1}" type="parTrans" cxnId="{45A8D991-2B5E-4E49-AB20-5255317B5073}">
      <dgm:prSet/>
      <dgm:spPr/>
      <dgm:t>
        <a:bodyPr/>
        <a:lstStyle/>
        <a:p>
          <a:endParaRPr lang="es-ES"/>
        </a:p>
      </dgm:t>
    </dgm:pt>
    <dgm:pt modelId="{9F8ED0C4-1F8D-4F5D-9012-6BD289980F2D}" type="sibTrans" cxnId="{45A8D991-2B5E-4E49-AB20-5255317B5073}">
      <dgm:prSet/>
      <dgm:spPr/>
      <dgm:t>
        <a:bodyPr/>
        <a:lstStyle/>
        <a:p>
          <a:endParaRPr lang="es-ES"/>
        </a:p>
      </dgm:t>
    </dgm:pt>
    <dgm:pt modelId="{EE6ADEC4-A2B0-4934-8E82-22B36014FB54}" type="pres">
      <dgm:prSet presAssocID="{17BD4870-BF27-46CC-825E-3A1515D240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A819CD-0779-485D-AFF8-B4FCCD6A9A1C}" type="pres">
      <dgm:prSet presAssocID="{18100FC3-CED2-4B16-8EF2-CACCE02CECE3}" presName="root" presStyleCnt="0"/>
      <dgm:spPr/>
    </dgm:pt>
    <dgm:pt modelId="{C7A417F1-551F-47C9-9A96-47DB2BDF46BB}" type="pres">
      <dgm:prSet presAssocID="{18100FC3-CED2-4B16-8EF2-CACCE02CECE3}" presName="rootComposite" presStyleCnt="0"/>
      <dgm:spPr/>
    </dgm:pt>
    <dgm:pt modelId="{153994FA-42E7-46E3-B6FD-68497CFA61C7}" type="pres">
      <dgm:prSet presAssocID="{18100FC3-CED2-4B16-8EF2-CACCE02CECE3}" presName="rootText" presStyleLbl="node1" presStyleIdx="0" presStyleCnt="1" custScaleX="248928"/>
      <dgm:spPr/>
      <dgm:t>
        <a:bodyPr/>
        <a:lstStyle/>
        <a:p>
          <a:endParaRPr lang="es-ES"/>
        </a:p>
      </dgm:t>
    </dgm:pt>
    <dgm:pt modelId="{0A4B9840-AD7D-4032-B44E-DD6B4F42E121}" type="pres">
      <dgm:prSet presAssocID="{18100FC3-CED2-4B16-8EF2-CACCE02CECE3}" presName="rootConnector" presStyleLbl="node1" presStyleIdx="0" presStyleCnt="1"/>
      <dgm:spPr/>
      <dgm:t>
        <a:bodyPr/>
        <a:lstStyle/>
        <a:p>
          <a:endParaRPr lang="es-ES"/>
        </a:p>
      </dgm:t>
    </dgm:pt>
    <dgm:pt modelId="{63E42185-0595-41CA-8580-61758E67E7BC}" type="pres">
      <dgm:prSet presAssocID="{18100FC3-CED2-4B16-8EF2-CACCE02CECE3}" presName="childShape" presStyleCnt="0"/>
      <dgm:spPr/>
    </dgm:pt>
    <dgm:pt modelId="{D6EC504C-2FED-42F4-BB73-E022B9E378D2}" type="pres">
      <dgm:prSet presAssocID="{9B742DA4-4DBC-494D-BE1F-CA03E5AEF07E}" presName="Name13" presStyleLbl="parChTrans1D2" presStyleIdx="0" presStyleCnt="6"/>
      <dgm:spPr/>
      <dgm:t>
        <a:bodyPr/>
        <a:lstStyle/>
        <a:p>
          <a:endParaRPr lang="es-ES"/>
        </a:p>
      </dgm:t>
    </dgm:pt>
    <dgm:pt modelId="{CCA6E905-7EE5-4229-AF0F-AEBDF2B5E5C8}" type="pres">
      <dgm:prSet presAssocID="{A492A734-D1AB-4FC5-A42D-2C09FD05E194}" presName="childText" presStyleLbl="bgAcc1" presStyleIdx="0" presStyleCnt="6" custScaleX="3538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F41B0-3AF5-46EB-88A0-C23F639DDFD0}" type="pres">
      <dgm:prSet presAssocID="{AEE123BB-F01F-48C7-B740-3DFF1E0E082F}" presName="Name13" presStyleLbl="parChTrans1D2" presStyleIdx="1" presStyleCnt="6"/>
      <dgm:spPr/>
      <dgm:t>
        <a:bodyPr/>
        <a:lstStyle/>
        <a:p>
          <a:endParaRPr lang="es-ES"/>
        </a:p>
      </dgm:t>
    </dgm:pt>
    <dgm:pt modelId="{A02FF62A-ED17-49E1-96C3-093130366820}" type="pres">
      <dgm:prSet presAssocID="{36111CB1-C4C8-493D-8350-1D5DF3425A27}" presName="childText" presStyleLbl="bgAcc1" presStyleIdx="1" presStyleCnt="6" custScaleX="345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13C40-4DA2-4B30-A431-6735C8929DD4}" type="pres">
      <dgm:prSet presAssocID="{B7950209-E71C-4CD1-912D-8903527AE867}" presName="Name13" presStyleLbl="parChTrans1D2" presStyleIdx="2" presStyleCnt="6"/>
      <dgm:spPr/>
      <dgm:t>
        <a:bodyPr/>
        <a:lstStyle/>
        <a:p>
          <a:endParaRPr lang="es-ES"/>
        </a:p>
      </dgm:t>
    </dgm:pt>
    <dgm:pt modelId="{C7F75E2A-ED01-457C-9782-11067076EB38}" type="pres">
      <dgm:prSet presAssocID="{58F36894-7C01-45B8-BE7E-A2B5B226F239}" presName="childText" presStyleLbl="bgAcc1" presStyleIdx="2" presStyleCnt="6" custScaleX="345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27DAF-C584-4BA6-9B2E-30AD1843882D}" type="pres">
      <dgm:prSet presAssocID="{22B9D74D-2359-41CB-B69A-9392597F5E28}" presName="Name13" presStyleLbl="parChTrans1D2" presStyleIdx="3" presStyleCnt="6"/>
      <dgm:spPr/>
      <dgm:t>
        <a:bodyPr/>
        <a:lstStyle/>
        <a:p>
          <a:endParaRPr lang="es-ES"/>
        </a:p>
      </dgm:t>
    </dgm:pt>
    <dgm:pt modelId="{04E4A8EB-9E21-4CF9-9CB6-257031D32D94}" type="pres">
      <dgm:prSet presAssocID="{6F8AEE9E-9D01-4B5C-AB61-27E90C455FE9}" presName="childText" presStyleLbl="bgAcc1" presStyleIdx="3" presStyleCnt="6" custScaleX="345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2F4FF7-C0FF-442A-92BC-1CB40F9BED3C}" type="pres">
      <dgm:prSet presAssocID="{46327DDC-2BAD-4042-9E33-FC36060077F7}" presName="Name13" presStyleLbl="parChTrans1D2" presStyleIdx="4" presStyleCnt="6"/>
      <dgm:spPr/>
      <dgm:t>
        <a:bodyPr/>
        <a:lstStyle/>
        <a:p>
          <a:endParaRPr lang="es-ES"/>
        </a:p>
      </dgm:t>
    </dgm:pt>
    <dgm:pt modelId="{2548DB37-C421-490B-BD9C-EAF96DFE61FE}" type="pres">
      <dgm:prSet presAssocID="{F7E92A2F-263F-4211-BB4B-CD2A9034D5FE}" presName="childText" presStyleLbl="bgAcc1" presStyleIdx="4" presStyleCnt="6" custScaleX="345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BE38F-F606-4469-A1B9-F3CDDFB07D0A}" type="pres">
      <dgm:prSet presAssocID="{A3367AF5-FCB4-44B9-AE21-BD27A87280C1}" presName="Name13" presStyleLbl="parChTrans1D2" presStyleIdx="5" presStyleCnt="6"/>
      <dgm:spPr/>
      <dgm:t>
        <a:bodyPr/>
        <a:lstStyle/>
        <a:p>
          <a:endParaRPr lang="es-ES"/>
        </a:p>
      </dgm:t>
    </dgm:pt>
    <dgm:pt modelId="{FCA5C688-272E-4B88-82D2-EBEFA9A8DDAA}" type="pres">
      <dgm:prSet presAssocID="{036F0AD1-E52C-486A-8280-41CE5239888D}" presName="childText" presStyleLbl="bgAcc1" presStyleIdx="5" presStyleCnt="6" custScaleX="3458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E442C5-6449-4453-ADE1-6242CBE11491}" type="presOf" srcId="{F7E92A2F-263F-4211-BB4B-CD2A9034D5FE}" destId="{2548DB37-C421-490B-BD9C-EAF96DFE61FE}" srcOrd="0" destOrd="0" presId="urn:microsoft.com/office/officeart/2005/8/layout/hierarchy3"/>
    <dgm:cxn modelId="{150C4031-FFB2-48A5-BC02-6FDBEB6FF2D3}" srcId="{18100FC3-CED2-4B16-8EF2-CACCE02CECE3}" destId="{A492A734-D1AB-4FC5-A42D-2C09FD05E194}" srcOrd="0" destOrd="0" parTransId="{9B742DA4-4DBC-494D-BE1F-CA03E5AEF07E}" sibTransId="{97376CA9-C4A3-4FC4-B472-53470D8BB120}"/>
    <dgm:cxn modelId="{3DCFF107-A58B-4099-AD94-7A6A44AD55C7}" type="presOf" srcId="{22B9D74D-2359-41CB-B69A-9392597F5E28}" destId="{F7427DAF-C584-4BA6-9B2E-30AD1843882D}" srcOrd="0" destOrd="0" presId="urn:microsoft.com/office/officeart/2005/8/layout/hierarchy3"/>
    <dgm:cxn modelId="{AFAC5805-1183-4E45-B297-C44974E2E482}" type="presOf" srcId="{36111CB1-C4C8-493D-8350-1D5DF3425A27}" destId="{A02FF62A-ED17-49E1-96C3-093130366820}" srcOrd="0" destOrd="0" presId="urn:microsoft.com/office/officeart/2005/8/layout/hierarchy3"/>
    <dgm:cxn modelId="{B0F46C24-3FE4-42C7-BE04-D0F7F77C4AD0}" srcId="{17BD4870-BF27-46CC-825E-3A1515D240B9}" destId="{18100FC3-CED2-4B16-8EF2-CACCE02CECE3}" srcOrd="0" destOrd="0" parTransId="{2B279969-CF64-4EE8-AF71-D7A89AA3DCC9}" sibTransId="{250411AF-3A74-4A4E-B923-4DD3AEE07B2E}"/>
    <dgm:cxn modelId="{B672E210-3D0D-4092-9F95-2AC2A6A313B1}" type="presOf" srcId="{17BD4870-BF27-46CC-825E-3A1515D240B9}" destId="{EE6ADEC4-A2B0-4934-8E82-22B36014FB54}" srcOrd="0" destOrd="0" presId="urn:microsoft.com/office/officeart/2005/8/layout/hierarchy3"/>
    <dgm:cxn modelId="{DEA734EC-48B6-4619-86BB-4B418848DA77}" type="presOf" srcId="{B7950209-E71C-4CD1-912D-8903527AE867}" destId="{AAC13C40-4DA2-4B30-A431-6735C8929DD4}" srcOrd="0" destOrd="0" presId="urn:microsoft.com/office/officeart/2005/8/layout/hierarchy3"/>
    <dgm:cxn modelId="{C92E3DA5-EF10-44D3-9620-5624C85679E8}" type="presOf" srcId="{58F36894-7C01-45B8-BE7E-A2B5B226F239}" destId="{C7F75E2A-ED01-457C-9782-11067076EB38}" srcOrd="0" destOrd="0" presId="urn:microsoft.com/office/officeart/2005/8/layout/hierarchy3"/>
    <dgm:cxn modelId="{4FD98B18-361C-4F98-B620-86F4A2629E00}" type="presOf" srcId="{A3367AF5-FCB4-44B9-AE21-BD27A87280C1}" destId="{10EBE38F-F606-4469-A1B9-F3CDDFB07D0A}" srcOrd="0" destOrd="0" presId="urn:microsoft.com/office/officeart/2005/8/layout/hierarchy3"/>
    <dgm:cxn modelId="{8DE7B515-8A25-497E-8496-8209ACCF8DCF}" type="presOf" srcId="{A492A734-D1AB-4FC5-A42D-2C09FD05E194}" destId="{CCA6E905-7EE5-4229-AF0F-AEBDF2B5E5C8}" srcOrd="0" destOrd="0" presId="urn:microsoft.com/office/officeart/2005/8/layout/hierarchy3"/>
    <dgm:cxn modelId="{71B5D90C-CDE6-48E1-BE5C-7D2AE4A2C71C}" type="presOf" srcId="{18100FC3-CED2-4B16-8EF2-CACCE02CECE3}" destId="{153994FA-42E7-46E3-B6FD-68497CFA61C7}" srcOrd="0" destOrd="0" presId="urn:microsoft.com/office/officeart/2005/8/layout/hierarchy3"/>
    <dgm:cxn modelId="{D7DBD1C9-A6BD-4648-B4B8-6A0D5404D569}" type="presOf" srcId="{6F8AEE9E-9D01-4B5C-AB61-27E90C455FE9}" destId="{04E4A8EB-9E21-4CF9-9CB6-257031D32D94}" srcOrd="0" destOrd="0" presId="urn:microsoft.com/office/officeart/2005/8/layout/hierarchy3"/>
    <dgm:cxn modelId="{F247B883-0F6E-4950-B04A-D3BE61FED926}" srcId="{18100FC3-CED2-4B16-8EF2-CACCE02CECE3}" destId="{F7E92A2F-263F-4211-BB4B-CD2A9034D5FE}" srcOrd="4" destOrd="0" parTransId="{46327DDC-2BAD-4042-9E33-FC36060077F7}" sibTransId="{20AFFFAD-F581-49A5-A767-AC5C5D0495CC}"/>
    <dgm:cxn modelId="{6CFE2100-302B-40C2-9539-2B1E430AD342}" srcId="{18100FC3-CED2-4B16-8EF2-CACCE02CECE3}" destId="{58F36894-7C01-45B8-BE7E-A2B5B226F239}" srcOrd="2" destOrd="0" parTransId="{B7950209-E71C-4CD1-912D-8903527AE867}" sibTransId="{C45FF5AA-6D5C-438C-AFD5-22751A00E5E7}"/>
    <dgm:cxn modelId="{45A8D991-2B5E-4E49-AB20-5255317B5073}" srcId="{18100FC3-CED2-4B16-8EF2-CACCE02CECE3}" destId="{036F0AD1-E52C-486A-8280-41CE5239888D}" srcOrd="5" destOrd="0" parTransId="{A3367AF5-FCB4-44B9-AE21-BD27A87280C1}" sibTransId="{9F8ED0C4-1F8D-4F5D-9012-6BD289980F2D}"/>
    <dgm:cxn modelId="{FEBB9D16-294C-41B7-B7CE-5A2F85DE9E4E}" srcId="{18100FC3-CED2-4B16-8EF2-CACCE02CECE3}" destId="{6F8AEE9E-9D01-4B5C-AB61-27E90C455FE9}" srcOrd="3" destOrd="0" parTransId="{22B9D74D-2359-41CB-B69A-9392597F5E28}" sibTransId="{1D6523E1-88C9-493A-BAB3-54E3591660EE}"/>
    <dgm:cxn modelId="{5DCF4357-90EB-4BC6-9EA4-8254F8A2617D}" type="presOf" srcId="{18100FC3-CED2-4B16-8EF2-CACCE02CECE3}" destId="{0A4B9840-AD7D-4032-B44E-DD6B4F42E121}" srcOrd="1" destOrd="0" presId="urn:microsoft.com/office/officeart/2005/8/layout/hierarchy3"/>
    <dgm:cxn modelId="{9C827FD9-FC12-46FE-9263-ABA30F7033D0}" type="presOf" srcId="{036F0AD1-E52C-486A-8280-41CE5239888D}" destId="{FCA5C688-272E-4B88-82D2-EBEFA9A8DDAA}" srcOrd="0" destOrd="0" presId="urn:microsoft.com/office/officeart/2005/8/layout/hierarchy3"/>
    <dgm:cxn modelId="{D4B355E9-C34E-483F-B271-CDF3F71F8192}" srcId="{18100FC3-CED2-4B16-8EF2-CACCE02CECE3}" destId="{36111CB1-C4C8-493D-8350-1D5DF3425A27}" srcOrd="1" destOrd="0" parTransId="{AEE123BB-F01F-48C7-B740-3DFF1E0E082F}" sibTransId="{938A6ECF-A7F0-4223-9C2E-5143D70367BB}"/>
    <dgm:cxn modelId="{A89A3333-0EDF-47B7-BF48-8F9DEDBA25EF}" type="presOf" srcId="{46327DDC-2BAD-4042-9E33-FC36060077F7}" destId="{462F4FF7-C0FF-442A-92BC-1CB40F9BED3C}" srcOrd="0" destOrd="0" presId="urn:microsoft.com/office/officeart/2005/8/layout/hierarchy3"/>
    <dgm:cxn modelId="{3B3E5F5C-66D9-40F6-B806-283D006972B2}" type="presOf" srcId="{9B742DA4-4DBC-494D-BE1F-CA03E5AEF07E}" destId="{D6EC504C-2FED-42F4-BB73-E022B9E378D2}" srcOrd="0" destOrd="0" presId="urn:microsoft.com/office/officeart/2005/8/layout/hierarchy3"/>
    <dgm:cxn modelId="{4CA84F87-8096-41E6-A2C7-93DBDA8DB635}" type="presOf" srcId="{AEE123BB-F01F-48C7-B740-3DFF1E0E082F}" destId="{36DF41B0-3AF5-46EB-88A0-C23F639DDFD0}" srcOrd="0" destOrd="0" presId="urn:microsoft.com/office/officeart/2005/8/layout/hierarchy3"/>
    <dgm:cxn modelId="{0118C252-83B9-433E-96C0-C9D32DFDA164}" type="presParOf" srcId="{EE6ADEC4-A2B0-4934-8E82-22B36014FB54}" destId="{33A819CD-0779-485D-AFF8-B4FCCD6A9A1C}" srcOrd="0" destOrd="0" presId="urn:microsoft.com/office/officeart/2005/8/layout/hierarchy3"/>
    <dgm:cxn modelId="{5E12DA06-196D-48C9-8360-F527C13D92C7}" type="presParOf" srcId="{33A819CD-0779-485D-AFF8-B4FCCD6A9A1C}" destId="{C7A417F1-551F-47C9-9A96-47DB2BDF46BB}" srcOrd="0" destOrd="0" presId="urn:microsoft.com/office/officeart/2005/8/layout/hierarchy3"/>
    <dgm:cxn modelId="{9E67BE70-2992-4151-9EDD-DA4F78AE82B8}" type="presParOf" srcId="{C7A417F1-551F-47C9-9A96-47DB2BDF46BB}" destId="{153994FA-42E7-46E3-B6FD-68497CFA61C7}" srcOrd="0" destOrd="0" presId="urn:microsoft.com/office/officeart/2005/8/layout/hierarchy3"/>
    <dgm:cxn modelId="{13796576-2ACB-42B4-BDBF-A5FF0F1ADC39}" type="presParOf" srcId="{C7A417F1-551F-47C9-9A96-47DB2BDF46BB}" destId="{0A4B9840-AD7D-4032-B44E-DD6B4F42E121}" srcOrd="1" destOrd="0" presId="urn:microsoft.com/office/officeart/2005/8/layout/hierarchy3"/>
    <dgm:cxn modelId="{A79E19E6-DB86-4FF8-BF8E-DFDA3EACBC78}" type="presParOf" srcId="{33A819CD-0779-485D-AFF8-B4FCCD6A9A1C}" destId="{63E42185-0595-41CA-8580-61758E67E7BC}" srcOrd="1" destOrd="0" presId="urn:microsoft.com/office/officeart/2005/8/layout/hierarchy3"/>
    <dgm:cxn modelId="{AC3A07F7-DCEF-4EE9-A0FD-93B38CE3C59D}" type="presParOf" srcId="{63E42185-0595-41CA-8580-61758E67E7BC}" destId="{D6EC504C-2FED-42F4-BB73-E022B9E378D2}" srcOrd="0" destOrd="0" presId="urn:microsoft.com/office/officeart/2005/8/layout/hierarchy3"/>
    <dgm:cxn modelId="{EA50C0C7-8613-4780-A4A9-19F2E9E020AA}" type="presParOf" srcId="{63E42185-0595-41CA-8580-61758E67E7BC}" destId="{CCA6E905-7EE5-4229-AF0F-AEBDF2B5E5C8}" srcOrd="1" destOrd="0" presId="urn:microsoft.com/office/officeart/2005/8/layout/hierarchy3"/>
    <dgm:cxn modelId="{5A0442F1-2307-459B-BDF3-5B6ACDD867D6}" type="presParOf" srcId="{63E42185-0595-41CA-8580-61758E67E7BC}" destId="{36DF41B0-3AF5-46EB-88A0-C23F639DDFD0}" srcOrd="2" destOrd="0" presId="urn:microsoft.com/office/officeart/2005/8/layout/hierarchy3"/>
    <dgm:cxn modelId="{50C8206A-1C87-4AC7-B97A-32BE2419CB4E}" type="presParOf" srcId="{63E42185-0595-41CA-8580-61758E67E7BC}" destId="{A02FF62A-ED17-49E1-96C3-093130366820}" srcOrd="3" destOrd="0" presId="urn:microsoft.com/office/officeart/2005/8/layout/hierarchy3"/>
    <dgm:cxn modelId="{14D586BB-DA2B-4296-B6BC-0BCD19F5E9A2}" type="presParOf" srcId="{63E42185-0595-41CA-8580-61758E67E7BC}" destId="{AAC13C40-4DA2-4B30-A431-6735C8929DD4}" srcOrd="4" destOrd="0" presId="urn:microsoft.com/office/officeart/2005/8/layout/hierarchy3"/>
    <dgm:cxn modelId="{92CC0ED0-79F6-40D8-A56D-434837C3AEC0}" type="presParOf" srcId="{63E42185-0595-41CA-8580-61758E67E7BC}" destId="{C7F75E2A-ED01-457C-9782-11067076EB38}" srcOrd="5" destOrd="0" presId="urn:microsoft.com/office/officeart/2005/8/layout/hierarchy3"/>
    <dgm:cxn modelId="{8227003A-D1C6-4244-8AF5-E46AAD4FC8CC}" type="presParOf" srcId="{63E42185-0595-41CA-8580-61758E67E7BC}" destId="{F7427DAF-C584-4BA6-9B2E-30AD1843882D}" srcOrd="6" destOrd="0" presId="urn:microsoft.com/office/officeart/2005/8/layout/hierarchy3"/>
    <dgm:cxn modelId="{9809EE5C-2A97-46FA-ABA3-35400B33A732}" type="presParOf" srcId="{63E42185-0595-41CA-8580-61758E67E7BC}" destId="{04E4A8EB-9E21-4CF9-9CB6-257031D32D94}" srcOrd="7" destOrd="0" presId="urn:microsoft.com/office/officeart/2005/8/layout/hierarchy3"/>
    <dgm:cxn modelId="{25953EB8-2B49-481D-A020-0A83934F46A6}" type="presParOf" srcId="{63E42185-0595-41CA-8580-61758E67E7BC}" destId="{462F4FF7-C0FF-442A-92BC-1CB40F9BED3C}" srcOrd="8" destOrd="0" presId="urn:microsoft.com/office/officeart/2005/8/layout/hierarchy3"/>
    <dgm:cxn modelId="{3905C016-EE59-41D0-B5CF-EFF5E3B6C7D5}" type="presParOf" srcId="{63E42185-0595-41CA-8580-61758E67E7BC}" destId="{2548DB37-C421-490B-BD9C-EAF96DFE61FE}" srcOrd="9" destOrd="0" presId="urn:microsoft.com/office/officeart/2005/8/layout/hierarchy3"/>
    <dgm:cxn modelId="{70EFA1DF-1351-480D-9494-D2E1580E2D4B}" type="presParOf" srcId="{63E42185-0595-41CA-8580-61758E67E7BC}" destId="{10EBE38F-F606-4469-A1B9-F3CDDFB07D0A}" srcOrd="10" destOrd="0" presId="urn:microsoft.com/office/officeart/2005/8/layout/hierarchy3"/>
    <dgm:cxn modelId="{1197AC5E-5E3D-4EE1-B79C-90ED3950029A}" type="presParOf" srcId="{63E42185-0595-41CA-8580-61758E67E7BC}" destId="{FCA5C688-272E-4B88-82D2-EBEFA9A8DDA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32033-E421-4BE2-A10C-5D2B65CEC28C}">
      <dsp:nvSpPr>
        <dsp:cNvPr id="0" name=""/>
        <dsp:cNvSpPr/>
      </dsp:nvSpPr>
      <dsp:spPr>
        <a:xfrm rot="5400000">
          <a:off x="3128819" y="-1325248"/>
          <a:ext cx="374808" cy="3121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 el grado de calidad técnica y satisfacción en la atención al usuario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55648" y="66220"/>
        <a:ext cx="3102855" cy="338214"/>
      </dsp:txXfrm>
    </dsp:sp>
    <dsp:sp modelId="{29A28B32-013B-4792-BC64-0BF2F23123CB}">
      <dsp:nvSpPr>
        <dsp:cNvPr id="0" name=""/>
        <dsp:cNvSpPr/>
      </dsp:nvSpPr>
      <dsp:spPr>
        <a:xfrm>
          <a:off x="0" y="1071"/>
          <a:ext cx="1755648" cy="46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71" y="23942"/>
        <a:ext cx="1709906" cy="422768"/>
      </dsp:txXfrm>
    </dsp:sp>
    <dsp:sp modelId="{3105B483-4FC3-44D4-AB40-2C5B184CF183}">
      <dsp:nvSpPr>
        <dsp:cNvPr id="0" name=""/>
        <dsp:cNvSpPr/>
      </dsp:nvSpPr>
      <dsp:spPr>
        <a:xfrm rot="5400000">
          <a:off x="3128819" y="-833312"/>
          <a:ext cx="374808" cy="3121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Medición de cumplimiento de los parámetros técnicos y atributos de experiencia del cliente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55648" y="558156"/>
        <a:ext cx="3102855" cy="338214"/>
      </dsp:txXfrm>
    </dsp:sp>
    <dsp:sp modelId="{F2F51DCC-249E-4F3B-B3BA-CBC0BB32E963}">
      <dsp:nvSpPr>
        <dsp:cNvPr id="0" name=""/>
        <dsp:cNvSpPr/>
      </dsp:nvSpPr>
      <dsp:spPr>
        <a:xfrm>
          <a:off x="0" y="493008"/>
          <a:ext cx="1755648" cy="46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71" y="515879"/>
        <a:ext cx="1709906" cy="422768"/>
      </dsp:txXfrm>
    </dsp:sp>
    <dsp:sp modelId="{F235B662-ED30-442C-96A4-2AD07F6432EF}">
      <dsp:nvSpPr>
        <dsp:cNvPr id="0" name=""/>
        <dsp:cNvSpPr/>
      </dsp:nvSpPr>
      <dsp:spPr>
        <a:xfrm rot="5400000">
          <a:off x="3128819" y="-341376"/>
          <a:ext cx="374808" cy="3121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través de una observación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55648" y="1050092"/>
        <a:ext cx="3102855" cy="338214"/>
      </dsp:txXfrm>
    </dsp:sp>
    <dsp:sp modelId="{678F620F-CD4D-400A-9383-675C33A6C47B}">
      <dsp:nvSpPr>
        <dsp:cNvPr id="0" name=""/>
        <dsp:cNvSpPr/>
      </dsp:nvSpPr>
      <dsp:spPr>
        <a:xfrm>
          <a:off x="0" y="984944"/>
          <a:ext cx="1755648" cy="46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71" y="1007815"/>
        <a:ext cx="1709906" cy="422768"/>
      </dsp:txXfrm>
    </dsp:sp>
    <dsp:sp modelId="{C6A942B3-7C9D-4062-8282-BF304892DBA3}">
      <dsp:nvSpPr>
        <dsp:cNvPr id="0" name=""/>
        <dsp:cNvSpPr/>
      </dsp:nvSpPr>
      <dsp:spPr>
        <a:xfrm rot="5400000">
          <a:off x="3128819" y="150560"/>
          <a:ext cx="374808" cy="3121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 realizarse en campo, posterior a la instalación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55648" y="1542029"/>
        <a:ext cx="3102855" cy="338214"/>
      </dsp:txXfrm>
    </dsp:sp>
    <dsp:sp modelId="{738B4586-5772-466E-A7B8-D22E59C60C7B}">
      <dsp:nvSpPr>
        <dsp:cNvPr id="0" name=""/>
        <dsp:cNvSpPr/>
      </dsp:nvSpPr>
      <dsp:spPr>
        <a:xfrm>
          <a:off x="0" y="1476881"/>
          <a:ext cx="1755648" cy="46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 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71" y="1499752"/>
        <a:ext cx="1709906" cy="422768"/>
      </dsp:txXfrm>
    </dsp:sp>
    <dsp:sp modelId="{42E2CEB4-5EFC-4923-85F5-45B99D3ADF1C}">
      <dsp:nvSpPr>
        <dsp:cNvPr id="0" name=""/>
        <dsp:cNvSpPr/>
      </dsp:nvSpPr>
      <dsp:spPr>
        <a:xfrm rot="5400000">
          <a:off x="3128819" y="642496"/>
          <a:ext cx="374808" cy="31211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60 días</a:t>
          </a:r>
          <a:endParaRPr lang="es-EC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55648" y="2033965"/>
        <a:ext cx="3102855" cy="338214"/>
      </dsp:txXfrm>
    </dsp:sp>
    <dsp:sp modelId="{AB6BDC62-D227-47AB-A3DB-7BDB6E058FFC}">
      <dsp:nvSpPr>
        <dsp:cNvPr id="0" name=""/>
        <dsp:cNvSpPr/>
      </dsp:nvSpPr>
      <dsp:spPr>
        <a:xfrm>
          <a:off x="0" y="1968817"/>
          <a:ext cx="1755648" cy="468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 </a:t>
          </a:r>
          <a:endParaRPr lang="es-EC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71" y="1991688"/>
        <a:ext cx="1709906" cy="422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227D7-B810-4733-9302-33DF8ADDCE12}">
      <dsp:nvSpPr>
        <dsp:cNvPr id="0" name=""/>
        <dsp:cNvSpPr/>
      </dsp:nvSpPr>
      <dsp:spPr>
        <a:xfrm>
          <a:off x="0" y="9462"/>
          <a:ext cx="2667000" cy="304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i="1" kern="1200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419" sz="1300" kern="1200" smtClean="0">
              <a:latin typeface="Arial" panose="020B0604020202020204" pitchFamily="34" charset="0"/>
              <a:cs typeface="Arial" panose="020B0604020202020204" pitchFamily="34" charset="0"/>
            </a:rPr>
            <a:t> = tamaño de la muestra</a:t>
          </a:r>
          <a:endParaRPr lang="es-EC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24312"/>
        <a:ext cx="2637300" cy="274500"/>
      </dsp:txXfrm>
    </dsp:sp>
    <dsp:sp modelId="{BA3802F9-17DB-4D6B-B35C-D3A4F92EF2AC}">
      <dsp:nvSpPr>
        <dsp:cNvPr id="0" name=""/>
        <dsp:cNvSpPr/>
      </dsp:nvSpPr>
      <dsp:spPr>
        <a:xfrm>
          <a:off x="0" y="351102"/>
          <a:ext cx="2667000" cy="304200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i="1" kern="1200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s-419" sz="1300" kern="1200" smtClean="0">
              <a:latin typeface="Arial" panose="020B0604020202020204" pitchFamily="34" charset="0"/>
              <a:cs typeface="Arial" panose="020B0604020202020204" pitchFamily="34" charset="0"/>
            </a:rPr>
            <a:t> = universo</a:t>
          </a:r>
          <a:endParaRPr lang="es-EC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365952"/>
        <a:ext cx="2637300" cy="274500"/>
      </dsp:txXfrm>
    </dsp:sp>
    <dsp:sp modelId="{48DF4FC5-2CEB-4695-9C32-F6ADAA2BCA98}">
      <dsp:nvSpPr>
        <dsp:cNvPr id="0" name=""/>
        <dsp:cNvSpPr/>
      </dsp:nvSpPr>
      <dsp:spPr>
        <a:xfrm>
          <a:off x="0" y="692742"/>
          <a:ext cx="2667000" cy="304200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i="1" kern="1200" smtClean="0"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es-419" sz="1300" kern="1200" smtClean="0">
              <a:latin typeface="Arial" panose="020B0604020202020204" pitchFamily="34" charset="0"/>
              <a:cs typeface="Arial" panose="020B0604020202020204" pitchFamily="34" charset="0"/>
            </a:rPr>
            <a:t> = Nivel de confianza</a:t>
          </a:r>
          <a:endParaRPr lang="es-EC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707592"/>
        <a:ext cx="2637300" cy="274500"/>
      </dsp:txXfrm>
    </dsp:sp>
    <dsp:sp modelId="{0F31F99B-887E-46C4-8C8B-75BBE4B2AE03}">
      <dsp:nvSpPr>
        <dsp:cNvPr id="0" name=""/>
        <dsp:cNvSpPr/>
      </dsp:nvSpPr>
      <dsp:spPr>
        <a:xfrm>
          <a:off x="0" y="1034382"/>
          <a:ext cx="2667000" cy="304200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i="1" kern="1200" smtClean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s-419" sz="1300" kern="1200" smtClean="0">
              <a:latin typeface="Arial" panose="020B0604020202020204" pitchFamily="34" charset="0"/>
              <a:cs typeface="Arial" panose="020B0604020202020204" pitchFamily="34" charset="0"/>
            </a:rPr>
            <a:t> = probabilidad de ocurrencia</a:t>
          </a:r>
          <a:endParaRPr lang="es-EC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049232"/>
        <a:ext cx="2637300" cy="274500"/>
      </dsp:txXfrm>
    </dsp:sp>
    <dsp:sp modelId="{6053DD51-8BBD-4AC4-8E44-AD9AA34FE84E}">
      <dsp:nvSpPr>
        <dsp:cNvPr id="0" name=""/>
        <dsp:cNvSpPr/>
      </dsp:nvSpPr>
      <dsp:spPr>
        <a:xfrm>
          <a:off x="0" y="1376022"/>
          <a:ext cx="2667000" cy="304200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i="1" kern="1200" smtClean="0"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es-419" sz="1300" kern="1200" smtClean="0">
              <a:latin typeface="Arial" panose="020B0604020202020204" pitchFamily="34" charset="0"/>
              <a:cs typeface="Arial" panose="020B0604020202020204" pitchFamily="34" charset="0"/>
            </a:rPr>
            <a:t> = probabilidad de no ocurrencia</a:t>
          </a:r>
          <a:endParaRPr lang="es-EC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390872"/>
        <a:ext cx="2637300" cy="274500"/>
      </dsp:txXfrm>
    </dsp:sp>
    <dsp:sp modelId="{B1EECF66-3DCE-47D3-A619-35B896EDE331}">
      <dsp:nvSpPr>
        <dsp:cNvPr id="0" name=""/>
        <dsp:cNvSpPr/>
      </dsp:nvSpPr>
      <dsp:spPr>
        <a:xfrm>
          <a:off x="0" y="1717662"/>
          <a:ext cx="2667000" cy="3042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i="1" kern="1200" smtClean="0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s-419" sz="1300" kern="1200" smtClean="0">
              <a:latin typeface="Arial" panose="020B0604020202020204" pitchFamily="34" charset="0"/>
              <a:cs typeface="Arial" panose="020B0604020202020204" pitchFamily="34" charset="0"/>
            </a:rPr>
            <a:t> = error o nivel de significancia</a:t>
          </a:r>
          <a:endParaRPr lang="es-EC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0" y="1732512"/>
        <a:ext cx="2637300" cy="27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3D603-87AD-4208-B2EF-1A15AB80B616}">
      <dsp:nvSpPr>
        <dsp:cNvPr id="0" name=""/>
        <dsp:cNvSpPr/>
      </dsp:nvSpPr>
      <dsp:spPr>
        <a:xfrm rot="10800000">
          <a:off x="1680862" y="1816"/>
          <a:ext cx="5665021" cy="101583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4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i="0" kern="1200" baseline="0" dirty="0" smtClean="0">
              <a:solidFill>
                <a:schemeClr val="tx1"/>
              </a:solidFill>
            </a:rPr>
            <a:t>Descriptiva</a:t>
          </a:r>
          <a:r>
            <a:rPr lang="es-EC" sz="1300" b="0" i="0" kern="1200" baseline="0" dirty="0" smtClean="0">
              <a:solidFill>
                <a:schemeClr val="tx1"/>
              </a:solidFill>
            </a:rPr>
            <a:t>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baseline="0" dirty="0" smtClean="0">
              <a:solidFill>
                <a:schemeClr val="tx1"/>
              </a:solidFill>
            </a:rPr>
            <a:t>No hay manipulación de variables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baseline="0" dirty="0" smtClean="0">
              <a:solidFill>
                <a:schemeClr val="tx1"/>
              </a:solidFill>
            </a:rPr>
            <a:t>Se observan y se describen tal como se presentan en su ambiente natural. 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1934820" y="1816"/>
        <a:ext cx="5411063" cy="1015833"/>
      </dsp:txXfrm>
    </dsp:sp>
    <dsp:sp modelId="{34624404-4652-4FEC-A0E8-A539E475C4BD}">
      <dsp:nvSpPr>
        <dsp:cNvPr id="0" name=""/>
        <dsp:cNvSpPr/>
      </dsp:nvSpPr>
      <dsp:spPr>
        <a:xfrm>
          <a:off x="1172945" y="1816"/>
          <a:ext cx="1015833" cy="1015833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8B310-3C95-41D6-B5D6-CE7AF8DAE786}">
      <dsp:nvSpPr>
        <dsp:cNvPr id="0" name=""/>
        <dsp:cNvSpPr/>
      </dsp:nvSpPr>
      <dsp:spPr>
        <a:xfrm rot="10800000">
          <a:off x="1680862" y="1320882"/>
          <a:ext cx="5665021" cy="101583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4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i="0" kern="1200" baseline="0" dirty="0" smtClean="0">
              <a:solidFill>
                <a:schemeClr val="tx1"/>
              </a:solidFill>
            </a:rPr>
            <a:t>Investigación de campo</a:t>
          </a:r>
          <a:endParaRPr lang="es-EC" sz="1300" b="0" i="0" kern="1200" baseline="0" dirty="0" smtClean="0">
            <a:solidFill>
              <a:schemeClr val="tx1"/>
            </a:solidFill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baseline="0" dirty="0" smtClean="0">
              <a:solidFill>
                <a:schemeClr val="tx1"/>
              </a:solidFill>
            </a:rPr>
            <a:t>En el sitio donde ocurre de manera natural,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baseline="0" dirty="0" smtClean="0">
              <a:solidFill>
                <a:schemeClr val="tx1"/>
              </a:solidFill>
            </a:rPr>
            <a:t>situación lo más real posible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1934820" y="1320882"/>
        <a:ext cx="5411063" cy="1015833"/>
      </dsp:txXfrm>
    </dsp:sp>
    <dsp:sp modelId="{5202B6BC-9D86-467F-857A-F39252D7E2E5}">
      <dsp:nvSpPr>
        <dsp:cNvPr id="0" name=""/>
        <dsp:cNvSpPr/>
      </dsp:nvSpPr>
      <dsp:spPr>
        <a:xfrm>
          <a:off x="1172945" y="1320882"/>
          <a:ext cx="1015833" cy="1015833"/>
        </a:xfrm>
        <a:prstGeom prst="ellipse">
          <a:avLst/>
        </a:prstGeom>
        <a:solidFill>
          <a:schemeClr val="accent1">
            <a:tint val="50000"/>
            <a:alpha val="90000"/>
            <a:hueOff val="28195"/>
            <a:satOff val="-1322"/>
            <a:lumOff val="565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D34DF-54FE-4DC8-AC87-92D4D0DAE6E1}">
      <dsp:nvSpPr>
        <dsp:cNvPr id="0" name=""/>
        <dsp:cNvSpPr/>
      </dsp:nvSpPr>
      <dsp:spPr>
        <a:xfrm rot="10800000">
          <a:off x="1680862" y="2639949"/>
          <a:ext cx="5665021" cy="101583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54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i="0" kern="1200" baseline="0" dirty="0" smtClean="0">
              <a:solidFill>
                <a:schemeClr val="tx1"/>
              </a:solidFill>
            </a:rPr>
            <a:t>Orientada a decisiones</a:t>
          </a:r>
          <a:endParaRPr lang="es-EC" sz="1300" b="0" i="0" kern="1200" baseline="0" dirty="0" smtClean="0">
            <a:solidFill>
              <a:schemeClr val="tx1"/>
            </a:solidFill>
          </a:endParaRP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baseline="0" dirty="0" smtClean="0">
              <a:solidFill>
                <a:schemeClr val="tx1"/>
              </a:solidFill>
            </a:rPr>
            <a:t>No se centra en hacer aportes teóricos, más bien su objetivo es buscar soluciones a los problemas. </a:t>
          </a:r>
          <a:endParaRPr lang="es-EC" sz="1300" kern="1200" dirty="0">
            <a:solidFill>
              <a:schemeClr val="tx1"/>
            </a:solidFill>
          </a:endParaRPr>
        </a:p>
      </dsp:txBody>
      <dsp:txXfrm rot="10800000">
        <a:off x="1934820" y="2639949"/>
        <a:ext cx="5411063" cy="1015833"/>
      </dsp:txXfrm>
    </dsp:sp>
    <dsp:sp modelId="{B7F81B46-2A16-4BE4-A41D-53F32AAF05BD}">
      <dsp:nvSpPr>
        <dsp:cNvPr id="0" name=""/>
        <dsp:cNvSpPr/>
      </dsp:nvSpPr>
      <dsp:spPr>
        <a:xfrm>
          <a:off x="1172945" y="2639949"/>
          <a:ext cx="1015833" cy="1015833"/>
        </a:xfrm>
        <a:prstGeom prst="ellipse">
          <a:avLst/>
        </a:prstGeom>
        <a:solidFill>
          <a:schemeClr val="accent1">
            <a:tint val="50000"/>
            <a:alpha val="90000"/>
            <a:hueOff val="56391"/>
            <a:satOff val="-2645"/>
            <a:lumOff val="11299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994FA-42E7-46E3-B6FD-68497CFA61C7}">
      <dsp:nvSpPr>
        <dsp:cNvPr id="0" name=""/>
        <dsp:cNvSpPr/>
      </dsp:nvSpPr>
      <dsp:spPr>
        <a:xfrm>
          <a:off x="277907" y="1470"/>
          <a:ext cx="2151254" cy="56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Conclusiones</a:t>
          </a:r>
          <a:endParaRPr lang="es-EC" sz="2400" kern="1200" dirty="0"/>
        </a:p>
      </dsp:txBody>
      <dsp:txXfrm>
        <a:off x="294314" y="17877"/>
        <a:ext cx="2118440" cy="527350"/>
      </dsp:txXfrm>
    </dsp:sp>
    <dsp:sp modelId="{D6EC504C-2FED-42F4-BB73-E022B9E378D2}">
      <dsp:nvSpPr>
        <dsp:cNvPr id="0" name=""/>
        <dsp:cNvSpPr/>
      </dsp:nvSpPr>
      <dsp:spPr>
        <a:xfrm>
          <a:off x="493032" y="561634"/>
          <a:ext cx="215125" cy="420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123"/>
              </a:lnTo>
              <a:lnTo>
                <a:pt x="215125" y="4201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6E905-7EE5-4229-AF0F-AEBDF2B5E5C8}">
      <dsp:nvSpPr>
        <dsp:cNvPr id="0" name=""/>
        <dsp:cNvSpPr/>
      </dsp:nvSpPr>
      <dsp:spPr>
        <a:xfrm>
          <a:off x="708158" y="701675"/>
          <a:ext cx="2554725" cy="560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El grado de calidad técnica es 67%, </a:t>
          </a:r>
          <a:endParaRPr lang="es-EC" sz="1100" kern="1200" dirty="0"/>
        </a:p>
      </dsp:txBody>
      <dsp:txXfrm>
        <a:off x="724565" y="718082"/>
        <a:ext cx="2521911" cy="527350"/>
      </dsp:txXfrm>
    </dsp:sp>
    <dsp:sp modelId="{0C914A27-8153-4ADA-90D4-19DB7778DDDD}">
      <dsp:nvSpPr>
        <dsp:cNvPr id="0" name=""/>
        <dsp:cNvSpPr/>
      </dsp:nvSpPr>
      <dsp:spPr>
        <a:xfrm>
          <a:off x="493032" y="561634"/>
          <a:ext cx="215125" cy="112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328"/>
              </a:lnTo>
              <a:lnTo>
                <a:pt x="215125" y="1120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4EFA-F363-4438-ABEB-59F47B9905CF}">
      <dsp:nvSpPr>
        <dsp:cNvPr id="0" name=""/>
        <dsp:cNvSpPr/>
      </dsp:nvSpPr>
      <dsp:spPr>
        <a:xfrm>
          <a:off x="708158" y="1401880"/>
          <a:ext cx="2554725" cy="560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la satisfacción en atención al usuario es de 79%, </a:t>
          </a:r>
          <a:endParaRPr lang="es-EC" sz="1100" kern="1200" dirty="0"/>
        </a:p>
      </dsp:txBody>
      <dsp:txXfrm>
        <a:off x="724565" y="1418287"/>
        <a:ext cx="2521911" cy="527350"/>
      </dsp:txXfrm>
    </dsp:sp>
    <dsp:sp modelId="{0C826B39-E033-467D-9CA7-28643A229876}">
      <dsp:nvSpPr>
        <dsp:cNvPr id="0" name=""/>
        <dsp:cNvSpPr/>
      </dsp:nvSpPr>
      <dsp:spPr>
        <a:xfrm>
          <a:off x="493032" y="561634"/>
          <a:ext cx="215125" cy="1820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533"/>
              </a:lnTo>
              <a:lnTo>
                <a:pt x="215125" y="1820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323F7-BD1A-473C-94A3-BC3AC749E47F}">
      <dsp:nvSpPr>
        <dsp:cNvPr id="0" name=""/>
        <dsp:cNvSpPr/>
      </dsp:nvSpPr>
      <dsp:spPr>
        <a:xfrm>
          <a:off x="708158" y="2102086"/>
          <a:ext cx="2554725" cy="560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56% de satisfacción global,  </a:t>
          </a:r>
          <a:endParaRPr lang="es-EC" sz="1100" kern="1200" dirty="0"/>
        </a:p>
      </dsp:txBody>
      <dsp:txXfrm>
        <a:off x="724565" y="2118493"/>
        <a:ext cx="2521911" cy="527350"/>
      </dsp:txXfrm>
    </dsp:sp>
    <dsp:sp modelId="{8DC2BA6A-8559-4E3D-A935-3032060B7F11}">
      <dsp:nvSpPr>
        <dsp:cNvPr id="0" name=""/>
        <dsp:cNvSpPr/>
      </dsp:nvSpPr>
      <dsp:spPr>
        <a:xfrm>
          <a:off x="493032" y="561634"/>
          <a:ext cx="215125" cy="252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38"/>
              </a:lnTo>
              <a:lnTo>
                <a:pt x="215125" y="2520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4A695-3D2C-4523-AAF1-A0B8B9739E35}">
      <dsp:nvSpPr>
        <dsp:cNvPr id="0" name=""/>
        <dsp:cNvSpPr/>
      </dsp:nvSpPr>
      <dsp:spPr>
        <a:xfrm>
          <a:off x="708158" y="2802291"/>
          <a:ext cx="2554725" cy="560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correlación directa entre la insatisfacción del cliente y el incumplimiento de los parámetros técnicos</a:t>
          </a:r>
          <a:endParaRPr lang="es-EC" sz="1100" kern="1200" dirty="0"/>
        </a:p>
      </dsp:txBody>
      <dsp:txXfrm>
        <a:off x="724565" y="2818698"/>
        <a:ext cx="2521911" cy="527350"/>
      </dsp:txXfrm>
    </dsp:sp>
    <dsp:sp modelId="{3B8AAEAF-F6B3-4206-85C3-F03383419F3B}">
      <dsp:nvSpPr>
        <dsp:cNvPr id="0" name=""/>
        <dsp:cNvSpPr/>
      </dsp:nvSpPr>
      <dsp:spPr>
        <a:xfrm>
          <a:off x="493032" y="561634"/>
          <a:ext cx="215125" cy="322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0944"/>
              </a:lnTo>
              <a:lnTo>
                <a:pt x="215125" y="322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0997B-273B-4042-8E5D-F7B8A123CBA2}">
      <dsp:nvSpPr>
        <dsp:cNvPr id="0" name=""/>
        <dsp:cNvSpPr/>
      </dsp:nvSpPr>
      <dsp:spPr>
        <a:xfrm>
          <a:off x="708158" y="3502496"/>
          <a:ext cx="2554725" cy="560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43% de instalaciones están por debajo de 70 </a:t>
          </a:r>
          <a:r>
            <a:rPr lang="es-EC" sz="1100" kern="1200" dirty="0" err="1" smtClean="0"/>
            <a:t>dbuV</a:t>
          </a:r>
          <a:r>
            <a:rPr lang="es-EC" sz="1100" kern="1200" dirty="0" smtClean="0"/>
            <a:t>, </a:t>
          </a:r>
          <a:endParaRPr lang="es-EC" sz="1100" kern="1200" dirty="0"/>
        </a:p>
      </dsp:txBody>
      <dsp:txXfrm>
        <a:off x="724565" y="3518903"/>
        <a:ext cx="2521911" cy="527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994FA-42E7-46E3-B6FD-68497CFA61C7}">
      <dsp:nvSpPr>
        <dsp:cNvPr id="0" name=""/>
        <dsp:cNvSpPr/>
      </dsp:nvSpPr>
      <dsp:spPr>
        <a:xfrm>
          <a:off x="121674" y="3111"/>
          <a:ext cx="2466032" cy="495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Recomendaciones</a:t>
          </a:r>
          <a:endParaRPr lang="es-EC" sz="2400" kern="1200" dirty="0"/>
        </a:p>
      </dsp:txBody>
      <dsp:txXfrm>
        <a:off x="136182" y="17619"/>
        <a:ext cx="2437016" cy="466314"/>
      </dsp:txXfrm>
    </dsp:sp>
    <dsp:sp modelId="{D6EC504C-2FED-42F4-BB73-E022B9E378D2}">
      <dsp:nvSpPr>
        <dsp:cNvPr id="0" name=""/>
        <dsp:cNvSpPr/>
      </dsp:nvSpPr>
      <dsp:spPr>
        <a:xfrm>
          <a:off x="368277" y="498441"/>
          <a:ext cx="246603" cy="371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97"/>
              </a:lnTo>
              <a:lnTo>
                <a:pt x="246603" y="371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6E905-7EE5-4229-AF0F-AEBDF2B5E5C8}">
      <dsp:nvSpPr>
        <dsp:cNvPr id="0" name=""/>
        <dsp:cNvSpPr/>
      </dsp:nvSpPr>
      <dsp:spPr>
        <a:xfrm>
          <a:off x="614880" y="622274"/>
          <a:ext cx="2804235" cy="49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r</a:t>
          </a:r>
          <a:r>
            <a:rPr lang="es-ES" sz="1000" kern="1200" dirty="0" err="1" smtClean="0"/>
            <a:t>ealizar</a:t>
          </a:r>
          <a:r>
            <a:rPr lang="es-ES" sz="1000" kern="1200" dirty="0" smtClean="0"/>
            <a:t> una propuesta de mejora integral para las instalaciones del producto de televisión satelital DTH</a:t>
          </a:r>
          <a:endParaRPr lang="es-EC" sz="1000" kern="1200" dirty="0"/>
        </a:p>
      </dsp:txBody>
      <dsp:txXfrm>
        <a:off x="629388" y="636782"/>
        <a:ext cx="2775219" cy="466314"/>
      </dsp:txXfrm>
    </dsp:sp>
    <dsp:sp modelId="{36DF41B0-3AF5-46EB-88A0-C23F639DDFD0}">
      <dsp:nvSpPr>
        <dsp:cNvPr id="0" name=""/>
        <dsp:cNvSpPr/>
      </dsp:nvSpPr>
      <dsp:spPr>
        <a:xfrm>
          <a:off x="368277" y="498441"/>
          <a:ext cx="246603" cy="99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660"/>
              </a:lnTo>
              <a:lnTo>
                <a:pt x="246603" y="990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FF62A-ED17-49E1-96C3-093130366820}">
      <dsp:nvSpPr>
        <dsp:cNvPr id="0" name=""/>
        <dsp:cNvSpPr/>
      </dsp:nvSpPr>
      <dsp:spPr>
        <a:xfrm>
          <a:off x="614880" y="1241437"/>
          <a:ext cx="2740904" cy="49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la propuesta debe estar dirigida a soluciones digitales y de canales virtuales</a:t>
          </a:r>
          <a:endParaRPr lang="es-EC" sz="1000" kern="1200" dirty="0"/>
        </a:p>
      </dsp:txBody>
      <dsp:txXfrm>
        <a:off x="629388" y="1255945"/>
        <a:ext cx="2711888" cy="466314"/>
      </dsp:txXfrm>
    </dsp:sp>
    <dsp:sp modelId="{AAC13C40-4DA2-4B30-A431-6735C8929DD4}">
      <dsp:nvSpPr>
        <dsp:cNvPr id="0" name=""/>
        <dsp:cNvSpPr/>
      </dsp:nvSpPr>
      <dsp:spPr>
        <a:xfrm>
          <a:off x="368277" y="498441"/>
          <a:ext cx="246603" cy="160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823"/>
              </a:lnTo>
              <a:lnTo>
                <a:pt x="246603" y="1609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75E2A-ED01-457C-9782-11067076EB38}">
      <dsp:nvSpPr>
        <dsp:cNvPr id="0" name=""/>
        <dsp:cNvSpPr/>
      </dsp:nvSpPr>
      <dsp:spPr>
        <a:xfrm>
          <a:off x="614880" y="1860600"/>
          <a:ext cx="2740904" cy="49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ser más productivos y eficientes</a:t>
          </a:r>
          <a:endParaRPr lang="es-EC" sz="1000" kern="1200" dirty="0"/>
        </a:p>
      </dsp:txBody>
      <dsp:txXfrm>
        <a:off x="629388" y="1875108"/>
        <a:ext cx="2711888" cy="466314"/>
      </dsp:txXfrm>
    </dsp:sp>
    <dsp:sp modelId="{F7427DAF-C584-4BA6-9B2E-30AD1843882D}">
      <dsp:nvSpPr>
        <dsp:cNvPr id="0" name=""/>
        <dsp:cNvSpPr/>
      </dsp:nvSpPr>
      <dsp:spPr>
        <a:xfrm>
          <a:off x="368277" y="498441"/>
          <a:ext cx="246603" cy="22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8986"/>
              </a:lnTo>
              <a:lnTo>
                <a:pt x="246603" y="2228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4A8EB-9E21-4CF9-9CB6-257031D32D94}">
      <dsp:nvSpPr>
        <dsp:cNvPr id="0" name=""/>
        <dsp:cNvSpPr/>
      </dsp:nvSpPr>
      <dsp:spPr>
        <a:xfrm>
          <a:off x="614880" y="2479763"/>
          <a:ext cx="2740904" cy="49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Implementar el concepto dirigido a las necesidades del cliente</a:t>
          </a:r>
          <a:endParaRPr lang="es-EC" sz="1000" kern="1200" dirty="0"/>
        </a:p>
      </dsp:txBody>
      <dsp:txXfrm>
        <a:off x="629388" y="2494271"/>
        <a:ext cx="2711888" cy="466314"/>
      </dsp:txXfrm>
    </dsp:sp>
    <dsp:sp modelId="{462F4FF7-C0FF-442A-92BC-1CB40F9BED3C}">
      <dsp:nvSpPr>
        <dsp:cNvPr id="0" name=""/>
        <dsp:cNvSpPr/>
      </dsp:nvSpPr>
      <dsp:spPr>
        <a:xfrm>
          <a:off x="368277" y="498441"/>
          <a:ext cx="246603" cy="2848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149"/>
              </a:lnTo>
              <a:lnTo>
                <a:pt x="246603" y="28481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8DB37-C421-490B-BD9C-EAF96DFE61FE}">
      <dsp:nvSpPr>
        <dsp:cNvPr id="0" name=""/>
        <dsp:cNvSpPr/>
      </dsp:nvSpPr>
      <dsp:spPr>
        <a:xfrm>
          <a:off x="614880" y="3098926"/>
          <a:ext cx="2740904" cy="49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socializar el procedimiento y norma técnica de una manera práctica y que sea de fácil comprensión</a:t>
          </a:r>
          <a:endParaRPr lang="es-EC" sz="1000" kern="1200" dirty="0"/>
        </a:p>
      </dsp:txBody>
      <dsp:txXfrm>
        <a:off x="629388" y="3113434"/>
        <a:ext cx="2711888" cy="466314"/>
      </dsp:txXfrm>
    </dsp:sp>
    <dsp:sp modelId="{10EBE38F-F606-4469-A1B9-F3CDDFB07D0A}">
      <dsp:nvSpPr>
        <dsp:cNvPr id="0" name=""/>
        <dsp:cNvSpPr/>
      </dsp:nvSpPr>
      <dsp:spPr>
        <a:xfrm>
          <a:off x="368277" y="498441"/>
          <a:ext cx="246603" cy="346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312"/>
              </a:lnTo>
              <a:lnTo>
                <a:pt x="246603" y="3467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5C688-272E-4B88-82D2-EBEFA9A8DDAA}">
      <dsp:nvSpPr>
        <dsp:cNvPr id="0" name=""/>
        <dsp:cNvSpPr/>
      </dsp:nvSpPr>
      <dsp:spPr>
        <a:xfrm>
          <a:off x="614880" y="3718089"/>
          <a:ext cx="2740904" cy="49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Medir el servicio entregado tanto en parámetros técnicos como la satisfacción del cliente</a:t>
          </a:r>
          <a:endParaRPr lang="es-EC" sz="1000" kern="1200" dirty="0"/>
        </a:p>
      </dsp:txBody>
      <dsp:txXfrm>
        <a:off x="629388" y="3732597"/>
        <a:ext cx="2711888" cy="46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22B5-6E83-459B-8D76-52881602B14A}" type="datetimeFigureOut">
              <a:rPr lang="es-EC" smtClean="0"/>
              <a:t>24/1/2020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3927-99D9-4F88-9EC4-23D4971512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625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C" smtClean="0"/>
          </a:p>
        </p:txBody>
      </p:sp>
      <p:sp>
        <p:nvSpPr>
          <p:cNvPr id="1996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D7487BC-2A2A-4667-9673-872BAE96FC8D}" type="slidenum">
              <a:rPr lang="es-MX" altLang="es-EC" smtClean="0">
                <a:latin typeface="Arial" pitchFamily="34" charset="0"/>
              </a:rPr>
              <a:pPr eaLnBrk="1" hangingPunct="1"/>
              <a:t>1</a:t>
            </a:fld>
            <a:endParaRPr lang="es-MX" altLang="es-EC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6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9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561975"/>
          <a:ext cx="9163050" cy="402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7762646" imgH="4551274" progId="">
                  <p:embed/>
                </p:oleObj>
              </mc:Choice>
              <mc:Fallback>
                <p:oleObj name="CorelDRAW" r:id="rId3" imgW="7762646" imgH="4551274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561975"/>
                        <a:ext cx="9163050" cy="4020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3071813" y="1714500"/>
            <a:ext cx="2895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s-EC" sz="1050" smtClean="0"/>
          </a:p>
        </p:txBody>
      </p:sp>
      <p:pic>
        <p:nvPicPr>
          <p:cNvPr id="4" name="12 Imagen" descr="pie de pagina es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8169"/>
            <a:ext cx="9144000" cy="798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66688"/>
            <a:ext cx="223202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Marcador de fecha"/>
          <p:cNvSpPr>
            <a:spLocks noGrp="1"/>
          </p:cNvSpPr>
          <p:nvPr>
            <p:ph type="dt" sz="half" idx="10"/>
          </p:nvPr>
        </p:nvSpPr>
        <p:spPr>
          <a:xfrm>
            <a:off x="385763" y="4245769"/>
            <a:ext cx="2025650" cy="161925"/>
          </a:xfrm>
        </p:spPr>
        <p:txBody>
          <a:bodyPr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7850" y="4246960"/>
            <a:ext cx="1447800" cy="159544"/>
          </a:xfrm>
        </p:spPr>
        <p:txBody>
          <a:bodyPr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MX"/>
              <a:t>RPVB-2015</a:t>
            </a:r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12088" y="4246960"/>
            <a:ext cx="874712" cy="159544"/>
          </a:xfrm>
        </p:spPr>
        <p:txBody>
          <a:bodyPr/>
          <a:lstStyle>
            <a:lvl1pPr algn="ctr">
              <a:defRPr sz="3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6A2079-D024-40B6-AB9C-F1D5244092F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38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7724-4BE1-4AB5-B2BF-14A0175DF16F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3DE0-0AD8-4C2A-8E18-2031CD8607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hdphoto" Target="../media/hdphoto1.wdp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6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MX" altLang="es-EC" smtClean="0">
                <a:latin typeface="Arial" pitchFamily="34" charset="0"/>
              </a:rPr>
              <a:t>RPVB-2015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752600" y="994648"/>
            <a:ext cx="60486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CENTRO DE ESTUDIOS DE </a:t>
            </a:r>
            <a:r>
              <a:rPr lang="es-EC" sz="1600" b="1" dirty="0" smtClean="0"/>
              <a:t>POSGRADO</a:t>
            </a:r>
          </a:p>
          <a:p>
            <a:pPr algn="ctr"/>
            <a:endParaRPr lang="es-EC" sz="1600" b="1" dirty="0" smtClean="0"/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MAESTRÍA EN GESTIÓN DE LA CALIDAD Y </a:t>
            </a:r>
            <a:r>
              <a:rPr lang="es-EC" sz="1600" b="1" dirty="0" smtClean="0"/>
              <a:t>PRODUCTIVIDAD</a:t>
            </a:r>
          </a:p>
          <a:p>
            <a:pPr algn="ctr"/>
            <a:endParaRPr lang="es-EC" sz="1600" b="1" dirty="0" smtClean="0"/>
          </a:p>
          <a:p>
            <a:pPr algn="ctr"/>
            <a:endParaRPr lang="es-EC" sz="1600" b="1" dirty="0"/>
          </a:p>
          <a:p>
            <a:pPr algn="ctr"/>
            <a:r>
              <a:rPr lang="es-EC" sz="1600" b="1" dirty="0" smtClean="0"/>
              <a:t>DEFENSA PUBLICA PREVIO </a:t>
            </a:r>
            <a:r>
              <a:rPr lang="es-EC" sz="1600" b="1" dirty="0"/>
              <a:t>A LA OBTENCIÓN DEL TÍTULO DE MAGISTER EN GESTIÓN DE CALIDAD Y PRODUCTIVIDAD</a:t>
            </a:r>
            <a:endParaRPr lang="es-EC" sz="1600" dirty="0" smtClean="0"/>
          </a:p>
          <a:p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7315200" y="3790950"/>
            <a:ext cx="1614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Alejandro Cisneros</a:t>
            </a:r>
            <a:endParaRPr lang="es-EC" sz="1400" dirty="0"/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ccisneros\AppData\Local\Microsoft\Windows\Temporary Internet Files\Content.Outlook\34B0UNXE\IMG-20160811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0550"/>
            <a:ext cx="3495516" cy="19662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ccisneros\AppData\Local\Microsoft\Windows\Temporary Internet Files\Content.Outlook\34B0UNXE\IMG-20160811-WA0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9" b="8971"/>
          <a:stretch/>
        </p:blipFill>
        <p:spPr bwMode="auto">
          <a:xfrm>
            <a:off x="4953000" y="590550"/>
            <a:ext cx="2640413" cy="19662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ccisneros\AppData\Local\Microsoft\Windows\Temporary Internet Files\Content.Outlook\34B0UNXE\IMG_7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57057"/>
            <a:ext cx="2665862" cy="18946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637564"/>
            <a:ext cx="26066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90550"/>
            <a:ext cx="2709333" cy="152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09800"/>
            <a:ext cx="1866476" cy="27888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90550"/>
            <a:ext cx="3700871" cy="32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5824006" cy="830993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>
                <a:solidFill>
                  <a:srgbClr val="00A1DA"/>
                </a:solidFill>
                <a:latin typeface="Montserrat"/>
                <a:cs typeface="Times New Roman"/>
              </a:rPr>
              <a:t>Puntos Críticos P</a:t>
            </a:r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ercepción del Cliente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  <a:p>
            <a:endParaRPr lang="es-EC" sz="2400" b="1" dirty="0" smtClean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9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473584"/>
              </p:ext>
            </p:extLst>
          </p:nvPr>
        </p:nvGraphicFramePr>
        <p:xfrm>
          <a:off x="800100" y="1123950"/>
          <a:ext cx="7543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76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380636"/>
              </p:ext>
            </p:extLst>
          </p:nvPr>
        </p:nvGraphicFramePr>
        <p:xfrm>
          <a:off x="1219200" y="1047750"/>
          <a:ext cx="6713220" cy="378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6630317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>
                <a:solidFill>
                  <a:srgbClr val="00A1DA"/>
                </a:solidFill>
                <a:latin typeface="Montserrat"/>
                <a:cs typeface="Times New Roman"/>
              </a:rPr>
              <a:t>Puntos Críticos de los Parámetros </a:t>
            </a:r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Técnicos</a:t>
            </a:r>
            <a:endParaRPr lang="es-EC" sz="2400" b="1" dirty="0">
              <a:solidFill>
                <a:srgbClr val="00A1DA"/>
              </a:solidFill>
              <a:latin typeface="Montserrat"/>
              <a:cs typeface="Times New Roman"/>
            </a:endParaRPr>
          </a:p>
        </p:txBody>
      </p:sp>
      <p:pic>
        <p:nvPicPr>
          <p:cNvPr id="9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72814915"/>
              </p:ext>
            </p:extLst>
          </p:nvPr>
        </p:nvGraphicFramePr>
        <p:xfrm>
          <a:off x="345409" y="717419"/>
          <a:ext cx="3540791" cy="406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10084143"/>
              </p:ext>
            </p:extLst>
          </p:nvPr>
        </p:nvGraphicFramePr>
        <p:xfrm>
          <a:off x="4419600" y="717419"/>
          <a:ext cx="3540791" cy="421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76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/>
          <a:stretch/>
        </p:blipFill>
        <p:spPr bwMode="auto">
          <a:xfrm>
            <a:off x="10010" y="919161"/>
            <a:ext cx="9129600" cy="34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96000" y="1670512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solidFill>
                  <a:schemeClr val="bg1"/>
                </a:solidFill>
                <a:latin typeface="Arial Black" pitchFamily="34" charset="0"/>
                <a:cs typeface="Levenim MT" panose="02010502060101010101" pitchFamily="2" charset="-79"/>
              </a:rPr>
              <a:t>ANÁLISIS DE LA CALIDAD TÉCNICA Y SERVICIO DE ATENCIÓN AL CLIENTE EN EL PROCESO DE INSTALACIÓN DEL PRODUCTO TV SATELITAL – DTH DE LA CNT EP EN LA CIUDAD DE QUITO.</a:t>
            </a:r>
            <a:endParaRPr lang="es-EC" sz="1200" b="1" dirty="0" smtClean="0">
              <a:solidFill>
                <a:schemeClr val="bg1"/>
              </a:solidFill>
              <a:latin typeface="Arial Black" pitchFamily="34" charset="0"/>
              <a:cs typeface="Levenim MT" panose="02010502060101010101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509862" y="4970808"/>
            <a:ext cx="16706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7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Elaborado por: Alejandro Cisneros</a:t>
            </a:r>
            <a:endParaRPr lang="es-EC" sz="7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15" y="1339420"/>
            <a:ext cx="1001353" cy="100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 flipV="1">
            <a:off x="1058943" y="2718594"/>
            <a:ext cx="1728192" cy="407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018876" y="2655732"/>
            <a:ext cx="0" cy="1440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828370" y="2648623"/>
            <a:ext cx="0" cy="1440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060377" y="2253787"/>
            <a:ext cx="146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Asesor Comercial</a:t>
            </a:r>
            <a:endParaRPr lang="es-EC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23052" y="2938692"/>
            <a:ext cx="18053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000" dirty="0" smtClean="0"/>
              <a:t>Crear contrato </a:t>
            </a:r>
            <a:r>
              <a:rPr lang="es-EC" sz="1000" dirty="0"/>
              <a:t>y orden de instalación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Verificar creación del contrato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Venta Cruzada</a:t>
            </a: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2866798" y="2704129"/>
            <a:ext cx="1728192" cy="407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646616" y="2644549"/>
            <a:ext cx="0" cy="1440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2843808" y="2938692"/>
            <a:ext cx="1805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Imprimir documentos habilitantes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Asignar código de kit y </a:t>
            </a:r>
            <a:r>
              <a:rPr lang="es-EC" sz="1000" dirty="0" err="1"/>
              <a:t>decos</a:t>
            </a:r>
            <a:r>
              <a:rPr lang="es-EC" sz="1000" dirty="0"/>
              <a:t> adicionales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Imprimir </a:t>
            </a:r>
            <a:r>
              <a:rPr lang="es-EC" sz="1000" dirty="0" smtClean="0"/>
              <a:t>Actas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 smtClean="0"/>
              <a:t>Cerrar la orden de servicio</a:t>
            </a:r>
            <a:endParaRPr lang="es-EC" sz="1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985846" y="2249785"/>
            <a:ext cx="1506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Asistente de Zona</a:t>
            </a:r>
            <a:endParaRPr lang="es-EC" sz="1400" b="1" dirty="0"/>
          </a:p>
        </p:txBody>
      </p:sp>
      <p:cxnSp>
        <p:nvCxnSpPr>
          <p:cNvPr id="23" name="22 Conector recto"/>
          <p:cNvCxnSpPr/>
          <p:nvPr/>
        </p:nvCxnSpPr>
        <p:spPr>
          <a:xfrm flipV="1">
            <a:off x="4731351" y="2700055"/>
            <a:ext cx="1728192" cy="407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511169" y="2640475"/>
            <a:ext cx="0" cy="1440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4821038" y="2235320"/>
            <a:ext cx="1595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Técnico Contratista</a:t>
            </a:r>
            <a:endParaRPr lang="es-EC" sz="1400" b="1" dirty="0"/>
          </a:p>
        </p:txBody>
      </p:sp>
      <p:sp>
        <p:nvSpPr>
          <p:cNvPr id="26" name="25 Rectángulo"/>
          <p:cNvSpPr/>
          <p:nvPr/>
        </p:nvSpPr>
        <p:spPr>
          <a:xfrm>
            <a:off x="4715937" y="2969470"/>
            <a:ext cx="18053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Retirar Órdenes de Instalación y Kit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Coordinar la </a:t>
            </a:r>
            <a:r>
              <a:rPr lang="es-EC" sz="1000" dirty="0" smtClean="0"/>
              <a:t>Visita </a:t>
            </a:r>
            <a:r>
              <a:rPr lang="es-EC" sz="1000" dirty="0"/>
              <a:t>con el cliente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Verificar factibilidad de instalación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Instalar servicio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llamar al </a:t>
            </a:r>
            <a:r>
              <a:rPr lang="es-EC" sz="1000" dirty="0" err="1"/>
              <a:t>Contact</a:t>
            </a:r>
            <a:r>
              <a:rPr lang="es-EC" sz="1000" dirty="0"/>
              <a:t> Center para activar </a:t>
            </a:r>
            <a:r>
              <a:rPr lang="es-EC" sz="1000" dirty="0" smtClean="0"/>
              <a:t>servicio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 smtClean="0"/>
              <a:t>Legalizar la Orden</a:t>
            </a:r>
          </a:p>
        </p:txBody>
      </p:sp>
      <p:cxnSp>
        <p:nvCxnSpPr>
          <p:cNvPr id="27" name="26 Conector recto"/>
          <p:cNvCxnSpPr/>
          <p:nvPr/>
        </p:nvCxnSpPr>
        <p:spPr>
          <a:xfrm flipV="1">
            <a:off x="6583106" y="2701814"/>
            <a:ext cx="1728192" cy="4074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8362924" y="2642234"/>
            <a:ext cx="0" cy="14401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891591" y="2205906"/>
            <a:ext cx="99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Bodeguero</a:t>
            </a:r>
            <a:endParaRPr lang="es-EC" sz="1400" b="1" dirty="0"/>
          </a:p>
        </p:txBody>
      </p:sp>
      <p:sp>
        <p:nvSpPr>
          <p:cNvPr id="30" name="29 Rectángulo"/>
          <p:cNvSpPr/>
          <p:nvPr/>
        </p:nvSpPr>
        <p:spPr>
          <a:xfrm>
            <a:off x="6583106" y="2938692"/>
            <a:ext cx="18053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Despacho de Equipo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000" dirty="0"/>
              <a:t>Registro de Salida de Equipos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91994"/>
            <a:ext cx="783530" cy="7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428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5" y="1123950"/>
            <a:ext cx="1177842" cy="117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4012613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Proceso de Instalación TV</a:t>
            </a:r>
          </a:p>
        </p:txBody>
      </p:sp>
      <p:pic>
        <p:nvPicPr>
          <p:cNvPr id="32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3624494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Situación Actual Cnt Tv</a:t>
            </a:r>
          </a:p>
        </p:txBody>
      </p:sp>
      <p:pic>
        <p:nvPicPr>
          <p:cNvPr id="6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9 Rectángulo"/>
          <p:cNvSpPr/>
          <p:nvPr/>
        </p:nvSpPr>
        <p:spPr>
          <a:xfrm>
            <a:off x="611560" y="1123950"/>
            <a:ext cx="3268844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>
                <a:latin typeface="Arial Black" pitchFamily="34" charset="0"/>
              </a:rPr>
              <a:t>Satisfacción</a:t>
            </a:r>
          </a:p>
          <a:p>
            <a:r>
              <a:rPr lang="es-ES" b="1" dirty="0" smtClean="0">
                <a:solidFill>
                  <a:srgbClr val="00B0F0"/>
                </a:solidFill>
                <a:latin typeface="Arial Black" pitchFamily="34" charset="0"/>
              </a:rPr>
              <a:t>76%</a:t>
            </a:r>
          </a:p>
          <a:p>
            <a:endParaRPr lang="es-E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r>
              <a:rPr lang="es-ES" sz="1050" dirty="0" smtClean="0">
                <a:latin typeface="Arial Black" pitchFamily="34" charset="0"/>
              </a:rPr>
              <a:t>Tiempo de plazo</a:t>
            </a:r>
          </a:p>
          <a:p>
            <a:r>
              <a:rPr lang="es-ES" b="1" dirty="0" smtClean="0">
                <a:solidFill>
                  <a:srgbClr val="00B0F0"/>
                </a:solidFill>
                <a:latin typeface="Arial Black" pitchFamily="34" charset="0"/>
              </a:rPr>
              <a:t>4 días</a:t>
            </a:r>
          </a:p>
          <a:p>
            <a:endParaRPr lang="es-ES" sz="1050" b="1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s-ES" sz="1050" dirty="0" smtClean="0">
                <a:latin typeface="Arial Black" pitchFamily="34" charset="0"/>
              </a:rPr>
              <a:t>Clientes inconformes con el producto</a:t>
            </a:r>
            <a:endParaRPr lang="es-ES" sz="1050" dirty="0">
              <a:latin typeface="Arial Black" pitchFamily="34" charset="0"/>
            </a:endParaRPr>
          </a:p>
          <a:p>
            <a:r>
              <a:rPr lang="es-ES" b="1" dirty="0" smtClean="0">
                <a:solidFill>
                  <a:srgbClr val="00B0F0"/>
                </a:solidFill>
                <a:latin typeface="Arial Black" pitchFamily="34" charset="0"/>
              </a:rPr>
              <a:t>48%</a:t>
            </a:r>
            <a:endParaRPr lang="es-ES" b="1" dirty="0">
              <a:solidFill>
                <a:srgbClr val="00B0F0"/>
              </a:solidFill>
              <a:latin typeface="Arial Black" pitchFamily="34" charset="0"/>
            </a:endParaRPr>
          </a:p>
          <a:p>
            <a:endParaRPr lang="es-ES" sz="105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endParaRPr lang="es-E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endParaRPr lang="es-ES" sz="1050" dirty="0" smtClean="0">
              <a:latin typeface="Arial Black" pitchFamily="34" charset="0"/>
            </a:endParaRPr>
          </a:p>
          <a:p>
            <a:r>
              <a:rPr lang="es-ES" sz="1050" dirty="0" smtClean="0">
                <a:latin typeface="Arial Black" pitchFamily="34" charset="0"/>
              </a:rPr>
              <a:t>Señal inestable</a:t>
            </a:r>
            <a:r>
              <a:rPr lang="es-ES" sz="1050" dirty="0">
                <a:latin typeface="Arial Black" pitchFamily="34" charset="0"/>
              </a:rPr>
              <a:t>	</a:t>
            </a:r>
            <a:r>
              <a:rPr lang="es-ES" sz="1050" dirty="0" smtClean="0">
                <a:latin typeface="Arial Black" pitchFamily="34" charset="0"/>
              </a:rPr>
              <a:t>	</a:t>
            </a:r>
            <a:r>
              <a:rPr lang="es-ES" sz="1050" dirty="0" smtClean="0">
                <a:solidFill>
                  <a:srgbClr val="00B0F0"/>
                </a:solidFill>
                <a:latin typeface="Arial Black" pitchFamily="34" charset="0"/>
              </a:rPr>
              <a:t>25%</a:t>
            </a:r>
          </a:p>
          <a:p>
            <a:endParaRPr lang="es-ES" sz="105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s-ES" sz="1050" dirty="0" smtClean="0">
                <a:latin typeface="Arial Black" pitchFamily="34" charset="0"/>
              </a:rPr>
              <a:t>Distorsión de la imagen		</a:t>
            </a:r>
            <a:r>
              <a:rPr lang="es-ES" sz="1050" dirty="0" smtClean="0">
                <a:solidFill>
                  <a:srgbClr val="00B0F0"/>
                </a:solidFill>
                <a:latin typeface="Arial Black" pitchFamily="34" charset="0"/>
              </a:rPr>
              <a:t>25%</a:t>
            </a:r>
          </a:p>
          <a:p>
            <a:endParaRPr lang="es-ES" sz="1050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s-ES" sz="1050" dirty="0" smtClean="0">
                <a:latin typeface="Arial Black" pitchFamily="34" charset="0"/>
              </a:rPr>
              <a:t>Daño del Decodificador		</a:t>
            </a:r>
            <a:r>
              <a:rPr lang="es-ES" sz="1050" dirty="0" smtClean="0">
                <a:solidFill>
                  <a:srgbClr val="00B0F0"/>
                </a:solidFill>
                <a:latin typeface="Arial Black" pitchFamily="34" charset="0"/>
              </a:rPr>
              <a:t>29%</a:t>
            </a:r>
            <a:endParaRPr lang="es-ES" sz="1050" dirty="0">
              <a:solidFill>
                <a:srgbClr val="00B0F0"/>
              </a:solidFill>
              <a:latin typeface="Arial Black" pitchFamily="34" charset="0"/>
            </a:endParaRPr>
          </a:p>
          <a:p>
            <a:endParaRPr lang="es-ES" sz="1050" dirty="0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es-ES" sz="1050" dirty="0" smtClean="0">
                <a:latin typeface="Arial Black" pitchFamily="34" charset="0"/>
              </a:rPr>
              <a:t>Control Remoto		</a:t>
            </a:r>
            <a:r>
              <a:rPr lang="es-ES" sz="1050" dirty="0" smtClean="0">
                <a:solidFill>
                  <a:srgbClr val="00B0F0"/>
                </a:solidFill>
                <a:latin typeface="Arial Black" pitchFamily="34" charset="0"/>
              </a:rPr>
              <a:t>21%</a:t>
            </a:r>
            <a:endParaRPr lang="es-ES" sz="1050" dirty="0">
              <a:solidFill>
                <a:srgbClr val="00B0F0"/>
              </a:solidFill>
              <a:latin typeface="Arial Black" pitchFamily="34" charset="0"/>
            </a:endParaRPr>
          </a:p>
          <a:p>
            <a:endParaRPr lang="es-ES" sz="1050" dirty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8" name="33 Gráfico"/>
          <p:cNvGraphicFramePr/>
          <p:nvPr>
            <p:extLst>
              <p:ext uri="{D42A27DB-BD31-4B8C-83A1-F6EECF244321}">
                <p14:modId xmlns:p14="http://schemas.microsoft.com/office/powerpoint/2010/main" val="3716170756"/>
              </p:ext>
            </p:extLst>
          </p:nvPr>
        </p:nvGraphicFramePr>
        <p:xfrm>
          <a:off x="4419600" y="1123950"/>
          <a:ext cx="41044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4784046" y="2822168"/>
            <a:ext cx="1614793" cy="147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83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200150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¿ Cuáles son los puntos críticos y fallas en el proceso de instalación del producto de TV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satelital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¿Cuál es el grado de calidad técnica y satisfacción en la atención al cliente con respecto a la instalación general del producto de TV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satelital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1587270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Problema</a:t>
            </a:r>
          </a:p>
        </p:txBody>
      </p:sp>
      <p:pic>
        <p:nvPicPr>
          <p:cNvPr id="8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obje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77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26052401"/>
              </p:ext>
            </p:extLst>
          </p:nvPr>
        </p:nvGraphicFramePr>
        <p:xfrm>
          <a:off x="3810000" y="819150"/>
          <a:ext cx="4876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381000" y="348615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Evidenciar de manera presencial el nivel de cumplimiento de los parámetros técnicos de instalación del producto de TV satelital DTH.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Establecer el índice de satisfacción del cliente sobre los atributos y variables en el proceso de instalación técnica del producto de TV satelital – DTH.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810000" y="33349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3284506"/>
              </p:ext>
            </p:extLst>
          </p:nvPr>
        </p:nvGraphicFramePr>
        <p:xfrm>
          <a:off x="762000" y="1650606"/>
          <a:ext cx="2667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4800" y="1428750"/>
                <a:ext cx="4572000" cy="22531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pq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960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∗1.96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∗0.95∗0.05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960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+(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∗0.95∗0.05)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428750"/>
                <a:ext cx="4572000" cy="22531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762000" y="105941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Dónde:</a:t>
            </a:r>
          </a:p>
        </p:txBody>
      </p:sp>
      <p:sp>
        <p:nvSpPr>
          <p:cNvPr id="12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1366055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Muestra</a:t>
            </a:r>
          </a:p>
        </p:txBody>
      </p:sp>
      <p:pic>
        <p:nvPicPr>
          <p:cNvPr id="13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51061880"/>
              </p:ext>
            </p:extLst>
          </p:nvPr>
        </p:nvGraphicFramePr>
        <p:xfrm>
          <a:off x="203593" y="1123950"/>
          <a:ext cx="851883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1994433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Metodología</a:t>
            </a:r>
          </a:p>
        </p:txBody>
      </p:sp>
      <p:pic>
        <p:nvPicPr>
          <p:cNvPr id="5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640330"/>
            <a:ext cx="644550" cy="6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7530" y="3943350"/>
            <a:ext cx="571500" cy="682746"/>
          </a:xfrm>
          <a:prstGeom prst="rect">
            <a:avLst/>
          </a:prstGeom>
        </p:spPr>
      </p:pic>
      <p:pic>
        <p:nvPicPr>
          <p:cNvPr id="11" name="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18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276350"/>
            <a:ext cx="590254" cy="5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2"/>
          <a:stretch/>
        </p:blipFill>
        <p:spPr bwMode="auto">
          <a:xfrm>
            <a:off x="304800" y="1222481"/>
            <a:ext cx="3754820" cy="2667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181600" y="611490"/>
            <a:ext cx="23622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49">
            <a:extLst>
              <a:ext uri="{FF2B5EF4-FFF2-40B4-BE49-F238E27FC236}">
                <a16:creationId xmlns:a16="http://schemas.microsoft.com/office/drawing/2014/main" id="{14DDD5D3-A316-403A-ADAF-B3342191A227}"/>
              </a:ext>
            </a:extLst>
          </p:cNvPr>
          <p:cNvSpPr/>
          <p:nvPr/>
        </p:nvSpPr>
        <p:spPr>
          <a:xfrm>
            <a:off x="611560" y="339502"/>
            <a:ext cx="1790851" cy="4616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s-EC" sz="2400" b="1" dirty="0" smtClean="0">
                <a:solidFill>
                  <a:srgbClr val="00A1DA"/>
                </a:solidFill>
                <a:latin typeface="Montserrat"/>
                <a:cs typeface="Times New Roman"/>
              </a:rPr>
              <a:t>Instalación</a:t>
            </a:r>
          </a:p>
        </p:txBody>
      </p:sp>
      <p:pic>
        <p:nvPicPr>
          <p:cNvPr id="9" name="Picture 2" descr="Resultado de imagen para cnt">
            <a:extLst>
              <a:ext uri="{FF2B5EF4-FFF2-40B4-BE49-F238E27FC236}">
                <a16:creationId xmlns:a16="http://schemas.microsoft.com/office/drawing/2014/main" id="{9D2D4271-6760-455B-A297-2E43839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8318"/>
            <a:ext cx="812014" cy="4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45011" y="3695246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Arial" panose="020B0604020202020204" pitchFamily="34" charset="0"/>
                <a:cs typeface="Arial" panose="020B0604020202020204" pitchFamily="34" charset="0"/>
              </a:rPr>
              <a:t>LNB </a:t>
            </a:r>
            <a:endParaRPr lang="es-EC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instala en el brazo mecánico de la antena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polarización horizontal,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LNB 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apunte a las 15:00 horas.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52800" y="4019550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>
                <a:latin typeface="Arial" panose="020B0604020202020204" pitchFamily="34" charset="0"/>
                <a:cs typeface="Arial" panose="020B0604020202020204" pitchFamily="34" charset="0"/>
              </a:rPr>
              <a:t>Cable Coaxial RG6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corte a 360° y presión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Preparar la punta del cable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Colocar el conector a presión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no deformar la estructura interna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no deformar la estructura interna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959450" y="696935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Antena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parabólica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Superficie nivelada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Apunta al satélite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Amazonzas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Obstaculos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48200" y="1939265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>
                <a:latin typeface="Arial" panose="020B0604020202020204" pitchFamily="34" charset="0"/>
                <a:cs typeface="Arial" panose="020B0604020202020204" pitchFamily="34" charset="0"/>
              </a:rPr>
              <a:t>Decodificador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conectar a la toma eléctrica energizada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conecta mediante el cable RCA o HDMI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extremo del cable RG-6 a la interface LNB IN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86843" y="2791286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>
                <a:latin typeface="Arial" panose="020B0604020202020204" pitchFamily="34" charset="0"/>
                <a:cs typeface="Arial" panose="020B0604020202020204" pitchFamily="34" charset="0"/>
              </a:rPr>
              <a:t>Tarjeta Inteligente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Insertar la tarjeta inteligente en el decodificador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Para habilitarla se debe llamar al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Center de la CNT EP al número telefónico 1800-800-800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Indicar 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al operador el número de  la Smart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el cual es de diez (10) dígitos y ID del decodificador,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916620" y="696935"/>
            <a:ext cx="22860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2005502" y="2547675"/>
            <a:ext cx="509098" cy="494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2394790" y="2373370"/>
            <a:ext cx="653209" cy="668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357010" y="3711177"/>
            <a:ext cx="2085611" cy="999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0" name="Conector recto 19"/>
          <p:cNvCxnSpPr/>
          <p:nvPr/>
        </p:nvCxnSpPr>
        <p:spPr>
          <a:xfrm>
            <a:off x="2667000" y="3042027"/>
            <a:ext cx="0" cy="291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 flipV="1">
            <a:off x="2651761" y="3333750"/>
            <a:ext cx="548639" cy="2338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3352800" y="4019549"/>
            <a:ext cx="2286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2916620" y="2876550"/>
            <a:ext cx="1045780" cy="101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4560700" y="1939266"/>
            <a:ext cx="30593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5986843" y="2722280"/>
            <a:ext cx="2743200" cy="1546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96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601</Words>
  <Application>Microsoft Office PowerPoint</Application>
  <PresentationFormat>Presentación en pantalla (16:9)</PresentationFormat>
  <Paragraphs>143</Paragraphs>
  <Slides>14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Levenim MT</vt:lpstr>
      <vt:lpstr>Montserrat</vt:lpstr>
      <vt:lpstr>Times New Roman</vt:lpstr>
      <vt:lpstr>Verdana</vt:lpstr>
      <vt:lpstr>Office Theme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Equifax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Cisneros</dc:creator>
  <cp:lastModifiedBy>Alejandro Cisneros</cp:lastModifiedBy>
  <cp:revision>32</cp:revision>
  <dcterms:created xsi:type="dcterms:W3CDTF">2019-06-19T02:33:35Z</dcterms:created>
  <dcterms:modified xsi:type="dcterms:W3CDTF">2020-01-25T02:48:26Z</dcterms:modified>
</cp:coreProperties>
</file>