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7" r:id="rId2"/>
    <p:sldId id="290" r:id="rId3"/>
    <p:sldId id="258" r:id="rId4"/>
    <p:sldId id="274" r:id="rId5"/>
    <p:sldId id="279" r:id="rId6"/>
    <p:sldId id="278" r:id="rId7"/>
    <p:sldId id="260" r:id="rId8"/>
    <p:sldId id="261" r:id="rId9"/>
    <p:sldId id="263" r:id="rId10"/>
    <p:sldId id="262" r:id="rId11"/>
    <p:sldId id="280" r:id="rId12"/>
    <p:sldId id="264" r:id="rId13"/>
    <p:sldId id="265" r:id="rId14"/>
    <p:sldId id="291" r:id="rId15"/>
    <p:sldId id="292" r:id="rId16"/>
    <p:sldId id="293" r:id="rId17"/>
    <p:sldId id="266" r:id="rId18"/>
    <p:sldId id="281" r:id="rId19"/>
    <p:sldId id="282" r:id="rId20"/>
    <p:sldId id="283" r:id="rId21"/>
    <p:sldId id="284" r:id="rId22"/>
    <p:sldId id="269" r:id="rId23"/>
    <p:sldId id="267" r:id="rId24"/>
    <p:sldId id="294" r:id="rId25"/>
    <p:sldId id="268" r:id="rId26"/>
    <p:sldId id="295" r:id="rId27"/>
    <p:sldId id="287" r:id="rId28"/>
    <p:sldId id="285" r:id="rId29"/>
    <p:sldId id="289" r:id="rId30"/>
    <p:sldId id="271" r:id="rId31"/>
    <p:sldId id="272" r:id="rId32"/>
    <p:sldId id="27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1FD72-A01B-47D8-8164-6B661FE3A089}" type="doc">
      <dgm:prSet loTypeId="urn:microsoft.com/office/officeart/2009/3/layout/HorizontalOrganizationChart" loCatId="hierarchy" qsTypeId="urn:microsoft.com/office/officeart/2005/8/quickstyle/simple3" qsCatId="simple" csTypeId="urn:microsoft.com/office/officeart/2005/8/colors/colorful2" csCatId="colorful" phldr="1"/>
      <dgm:spPr/>
      <dgm:t>
        <a:bodyPr/>
        <a:lstStyle/>
        <a:p>
          <a:endParaRPr lang="es-ES"/>
        </a:p>
      </dgm:t>
    </dgm:pt>
    <dgm:pt modelId="{15859782-D897-4E4A-BA13-C21D54EB4700}">
      <dgm:prSet phldrT="[Texto]"/>
      <dgm:spPr/>
      <dgm:t>
        <a:bodyPr/>
        <a:lstStyle/>
        <a:p>
          <a:r>
            <a:rPr lang="es-ES" b="1"/>
            <a:t>Macro</a:t>
          </a:r>
          <a:endParaRPr lang="es-ES" b="1" dirty="0"/>
        </a:p>
      </dgm:t>
    </dgm:pt>
    <dgm:pt modelId="{D4E3F5E0-4E8A-4625-9B10-3DA3F3015D49}" type="parTrans" cxnId="{A6FD7339-19B6-4D1C-8968-D64D1FA74A04}">
      <dgm:prSet/>
      <dgm:spPr/>
      <dgm:t>
        <a:bodyPr/>
        <a:lstStyle/>
        <a:p>
          <a:endParaRPr lang="es-ES">
            <a:solidFill>
              <a:schemeClr val="tx1"/>
            </a:solidFill>
          </a:endParaRPr>
        </a:p>
      </dgm:t>
    </dgm:pt>
    <dgm:pt modelId="{385B6883-06A2-4CAF-B7E1-875EA560E111}" type="sibTrans" cxnId="{A6FD7339-19B6-4D1C-8968-D64D1FA74A04}">
      <dgm:prSet/>
      <dgm:spPr/>
      <dgm:t>
        <a:bodyPr/>
        <a:lstStyle/>
        <a:p>
          <a:endParaRPr lang="es-ES">
            <a:solidFill>
              <a:schemeClr val="tx1"/>
            </a:solidFill>
          </a:endParaRPr>
        </a:p>
      </dgm:t>
    </dgm:pt>
    <dgm:pt modelId="{A410C464-D5C7-4865-A1B1-0D061459B364}">
      <dgm:prSet phldrT="[Texto]"/>
      <dgm:spPr/>
      <dgm:t>
        <a:bodyPr/>
        <a:lstStyle/>
        <a:p>
          <a:r>
            <a:rPr lang="es-EC"/>
            <a:t>Encuesta Nacional de Salud en España (2017)</a:t>
          </a:r>
          <a:endParaRPr lang="es-ES" dirty="0"/>
        </a:p>
      </dgm:t>
    </dgm:pt>
    <dgm:pt modelId="{FBA84416-59B9-4D1B-9B8B-BA9A379DA1AE}" type="parTrans" cxnId="{76B70F1D-5E59-43F8-9120-7F304D5564EB}">
      <dgm:prSet/>
      <dgm:spPr/>
      <dgm:t>
        <a:bodyPr/>
        <a:lstStyle/>
        <a:p>
          <a:endParaRPr lang="es-ES">
            <a:solidFill>
              <a:schemeClr val="tx1"/>
            </a:solidFill>
          </a:endParaRPr>
        </a:p>
      </dgm:t>
    </dgm:pt>
    <dgm:pt modelId="{30A53877-D22E-42D8-B852-0A5C5C7049CA}" type="sibTrans" cxnId="{76B70F1D-5E59-43F8-9120-7F304D5564EB}">
      <dgm:prSet/>
      <dgm:spPr/>
      <dgm:t>
        <a:bodyPr/>
        <a:lstStyle/>
        <a:p>
          <a:endParaRPr lang="es-ES">
            <a:solidFill>
              <a:schemeClr val="tx1"/>
            </a:solidFill>
          </a:endParaRPr>
        </a:p>
      </dgm:t>
    </dgm:pt>
    <dgm:pt modelId="{148E96EA-D4FE-4E97-8EC7-EBB7A8158066}">
      <dgm:prSet phldrT="[Texto]"/>
      <dgm:spPr/>
      <dgm:t>
        <a:bodyPr/>
        <a:lstStyle/>
        <a:p>
          <a:r>
            <a:rPr lang="es-ES"/>
            <a:t>(OMS,2017)</a:t>
          </a:r>
          <a:endParaRPr lang="es-ES" dirty="0"/>
        </a:p>
      </dgm:t>
    </dgm:pt>
    <dgm:pt modelId="{5B577427-D3EB-4FF6-9C85-44B55581DC1C}" type="parTrans" cxnId="{CB11D73D-9739-42CA-AFDD-A515C579268C}">
      <dgm:prSet/>
      <dgm:spPr/>
      <dgm:t>
        <a:bodyPr/>
        <a:lstStyle/>
        <a:p>
          <a:endParaRPr lang="es-ES">
            <a:solidFill>
              <a:schemeClr val="tx1"/>
            </a:solidFill>
          </a:endParaRPr>
        </a:p>
      </dgm:t>
    </dgm:pt>
    <dgm:pt modelId="{3B9AB63E-E1C0-4FEE-A7E3-1060E94335DD}" type="sibTrans" cxnId="{CB11D73D-9739-42CA-AFDD-A515C579268C}">
      <dgm:prSet/>
      <dgm:spPr/>
      <dgm:t>
        <a:bodyPr/>
        <a:lstStyle/>
        <a:p>
          <a:endParaRPr lang="es-ES">
            <a:solidFill>
              <a:schemeClr val="tx1"/>
            </a:solidFill>
          </a:endParaRPr>
        </a:p>
      </dgm:t>
    </dgm:pt>
    <dgm:pt modelId="{36CCB654-8AB8-445F-9456-7AB53DE16E62}">
      <dgm:prSet phldrT="[Texto]"/>
      <dgm:spPr/>
      <dgm:t>
        <a:bodyPr/>
        <a:lstStyle/>
        <a:p>
          <a:r>
            <a:rPr lang="es-ES"/>
            <a:t>60% No realiza actividad física</a:t>
          </a:r>
        </a:p>
        <a:p>
          <a:r>
            <a:rPr lang="es-ES"/>
            <a:t>80% de los adolescentes no tiene nivel físico</a:t>
          </a:r>
          <a:endParaRPr lang="es-ES" dirty="0"/>
        </a:p>
      </dgm:t>
    </dgm:pt>
    <dgm:pt modelId="{979F5E8B-EF47-4522-8C20-F7A899510B23}" type="parTrans" cxnId="{E1EED014-16C4-41DB-A3A0-2B166B40C512}">
      <dgm:prSet/>
      <dgm:spPr/>
      <dgm:t>
        <a:bodyPr/>
        <a:lstStyle/>
        <a:p>
          <a:endParaRPr lang="es-ES">
            <a:solidFill>
              <a:schemeClr val="tx1"/>
            </a:solidFill>
          </a:endParaRPr>
        </a:p>
      </dgm:t>
    </dgm:pt>
    <dgm:pt modelId="{053DAA45-646C-42A7-98B6-AB88D0343F48}" type="sibTrans" cxnId="{E1EED014-16C4-41DB-A3A0-2B166B40C512}">
      <dgm:prSet/>
      <dgm:spPr/>
      <dgm:t>
        <a:bodyPr/>
        <a:lstStyle/>
        <a:p>
          <a:endParaRPr lang="es-ES">
            <a:solidFill>
              <a:schemeClr val="tx1"/>
            </a:solidFill>
          </a:endParaRPr>
        </a:p>
      </dgm:t>
    </dgm:pt>
    <dgm:pt modelId="{835CC02C-6DE0-4003-B2B4-B771DDA3A7BC}">
      <dgm:prSet phldrT="[Texto]"/>
      <dgm:spPr/>
      <dgm:t>
        <a:bodyPr/>
        <a:lstStyle/>
        <a:p>
          <a:r>
            <a:rPr lang="es-ES"/>
            <a:t>73% de la población infantil de 1 a 14 no hace actividad física</a:t>
          </a:r>
          <a:endParaRPr lang="es-ES" dirty="0"/>
        </a:p>
      </dgm:t>
    </dgm:pt>
    <dgm:pt modelId="{E38D69CC-1257-4396-BE4F-F86F3B39595E}" type="parTrans" cxnId="{92DDE9F5-D7B5-4410-9B4F-12771BA2C94E}">
      <dgm:prSet/>
      <dgm:spPr/>
      <dgm:t>
        <a:bodyPr/>
        <a:lstStyle/>
        <a:p>
          <a:endParaRPr lang="es-ES">
            <a:solidFill>
              <a:schemeClr val="tx1"/>
            </a:solidFill>
          </a:endParaRPr>
        </a:p>
      </dgm:t>
    </dgm:pt>
    <dgm:pt modelId="{D5E9C71A-022C-416E-9EBC-05AC48EDEEAD}" type="sibTrans" cxnId="{92DDE9F5-D7B5-4410-9B4F-12771BA2C94E}">
      <dgm:prSet/>
      <dgm:spPr/>
      <dgm:t>
        <a:bodyPr/>
        <a:lstStyle/>
        <a:p>
          <a:endParaRPr lang="es-ES">
            <a:solidFill>
              <a:schemeClr val="tx1"/>
            </a:solidFill>
          </a:endParaRPr>
        </a:p>
      </dgm:t>
    </dgm:pt>
    <dgm:pt modelId="{0A8AA7A2-0C32-497B-9ADE-E036EA1CA9DF}">
      <dgm:prSet phldrT="[Texto]"/>
      <dgm:spPr/>
      <dgm:t>
        <a:bodyPr/>
        <a:lstStyle/>
        <a:p>
          <a:r>
            <a:rPr lang="es-ES"/>
            <a:t>Falta de motivación, monotonía, </a:t>
          </a:r>
        </a:p>
        <a:p>
          <a:r>
            <a:rPr lang="es-ES"/>
            <a:t>falta de materiales</a:t>
          </a:r>
          <a:endParaRPr lang="es-ES" dirty="0"/>
        </a:p>
      </dgm:t>
    </dgm:pt>
    <dgm:pt modelId="{F136F5E9-3D99-45C9-90A4-6C3E28D822D0}" type="parTrans" cxnId="{6FB1E8F1-6CBF-4D97-A518-7D1927C70480}">
      <dgm:prSet/>
      <dgm:spPr/>
      <dgm:t>
        <a:bodyPr/>
        <a:lstStyle/>
        <a:p>
          <a:endParaRPr lang="es-ES"/>
        </a:p>
      </dgm:t>
    </dgm:pt>
    <dgm:pt modelId="{CD52F8AB-769C-409D-BB59-B5F95580326F}" type="sibTrans" cxnId="{6FB1E8F1-6CBF-4D97-A518-7D1927C70480}">
      <dgm:prSet/>
      <dgm:spPr/>
      <dgm:t>
        <a:bodyPr/>
        <a:lstStyle/>
        <a:p>
          <a:endParaRPr lang="es-ES"/>
        </a:p>
      </dgm:t>
    </dgm:pt>
    <dgm:pt modelId="{00D90D51-6869-4D85-BA20-42E445F96941}">
      <dgm:prSet phldrT="[Texto]"/>
      <dgm:spPr/>
      <dgm:t>
        <a:bodyPr/>
        <a:lstStyle/>
        <a:p>
          <a:r>
            <a:rPr lang="es-ES" b="1"/>
            <a:t>Meso</a:t>
          </a:r>
          <a:endParaRPr lang="es-ES" b="1" dirty="0"/>
        </a:p>
      </dgm:t>
    </dgm:pt>
    <dgm:pt modelId="{54175F4F-FF6F-4E3E-9CE6-5ED5A7D200FB}" type="parTrans" cxnId="{9A83B5F0-3B3B-448B-A243-2C03DAF0AAE5}">
      <dgm:prSet/>
      <dgm:spPr/>
      <dgm:t>
        <a:bodyPr/>
        <a:lstStyle/>
        <a:p>
          <a:endParaRPr lang="es-ES"/>
        </a:p>
      </dgm:t>
    </dgm:pt>
    <dgm:pt modelId="{D12D3956-C6D8-4BC8-BF7B-2B4E4057E35A}" type="sibTrans" cxnId="{9A83B5F0-3B3B-448B-A243-2C03DAF0AAE5}">
      <dgm:prSet/>
      <dgm:spPr/>
      <dgm:t>
        <a:bodyPr/>
        <a:lstStyle/>
        <a:p>
          <a:endParaRPr lang="es-ES"/>
        </a:p>
      </dgm:t>
    </dgm:pt>
    <dgm:pt modelId="{9CACEA4C-3FFE-4FDE-99D9-A90D80116E26}">
      <dgm:prSet phldrT="[Texto]"/>
      <dgm:spPr/>
      <dgm:t>
        <a:bodyPr/>
        <a:lstStyle/>
        <a:p>
          <a:r>
            <a:rPr lang="es-ES" dirty="0"/>
            <a:t>(El Telégrafo)</a:t>
          </a:r>
        </a:p>
      </dgm:t>
    </dgm:pt>
    <dgm:pt modelId="{970D5F4D-22D8-4D43-B789-5BA79DAF8B05}" type="parTrans" cxnId="{505CC1D3-834E-4DDA-BA68-BA8746737854}">
      <dgm:prSet/>
      <dgm:spPr/>
      <dgm:t>
        <a:bodyPr/>
        <a:lstStyle/>
        <a:p>
          <a:endParaRPr lang="es-ES"/>
        </a:p>
      </dgm:t>
    </dgm:pt>
    <dgm:pt modelId="{37D6D688-8A33-4905-BE0A-212CEB4031ED}" type="sibTrans" cxnId="{505CC1D3-834E-4DDA-BA68-BA8746737854}">
      <dgm:prSet/>
      <dgm:spPr/>
      <dgm:t>
        <a:bodyPr/>
        <a:lstStyle/>
        <a:p>
          <a:endParaRPr lang="es-ES"/>
        </a:p>
      </dgm:t>
    </dgm:pt>
    <dgm:pt modelId="{22F82168-E85E-4C22-8956-B4EB13E25CEB}">
      <dgm:prSet phldrT="[Texto]"/>
      <dgm:spPr/>
      <dgm:t>
        <a:bodyPr/>
        <a:lstStyle/>
        <a:p>
          <a:r>
            <a:rPr lang="es-ES" b="1"/>
            <a:t>Micro</a:t>
          </a:r>
          <a:endParaRPr lang="es-ES" b="1" dirty="0"/>
        </a:p>
      </dgm:t>
    </dgm:pt>
    <dgm:pt modelId="{FEABA564-84ED-4EAA-A4C1-B7A9B2C064BA}" type="parTrans" cxnId="{9A9F60B7-E376-4EB7-BCE1-14A90B86EA74}">
      <dgm:prSet/>
      <dgm:spPr/>
      <dgm:t>
        <a:bodyPr/>
        <a:lstStyle/>
        <a:p>
          <a:endParaRPr lang="es-ES"/>
        </a:p>
      </dgm:t>
    </dgm:pt>
    <dgm:pt modelId="{3B198EED-2F6E-4305-8DC2-138EB9951CEB}" type="sibTrans" cxnId="{9A9F60B7-E376-4EB7-BCE1-14A90B86EA74}">
      <dgm:prSet/>
      <dgm:spPr/>
      <dgm:t>
        <a:bodyPr/>
        <a:lstStyle/>
        <a:p>
          <a:endParaRPr lang="es-ES"/>
        </a:p>
      </dgm:t>
    </dgm:pt>
    <dgm:pt modelId="{47A1936F-EBDF-4A7A-AFDD-05039EC4F276}">
      <dgm:prSet phldrT="[Texto]"/>
      <dgm:spPr/>
      <dgm:t>
        <a:bodyPr/>
        <a:lstStyle/>
        <a:p>
          <a:r>
            <a:rPr lang="es-ES"/>
            <a:t>Estudio empírico</a:t>
          </a:r>
          <a:endParaRPr lang="es-ES" dirty="0"/>
        </a:p>
      </dgm:t>
    </dgm:pt>
    <dgm:pt modelId="{E961FAB3-4E9A-4D1C-BF40-D76F92876DE8}" type="parTrans" cxnId="{C9443C1D-CBA6-42A3-AD97-FD95EECCC72D}">
      <dgm:prSet/>
      <dgm:spPr/>
      <dgm:t>
        <a:bodyPr/>
        <a:lstStyle/>
        <a:p>
          <a:endParaRPr lang="es-ES"/>
        </a:p>
      </dgm:t>
    </dgm:pt>
    <dgm:pt modelId="{143C2EED-BA28-4B1C-8727-1E673F9FA80B}" type="sibTrans" cxnId="{C9443C1D-CBA6-42A3-AD97-FD95EECCC72D}">
      <dgm:prSet/>
      <dgm:spPr/>
      <dgm:t>
        <a:bodyPr/>
        <a:lstStyle/>
        <a:p>
          <a:endParaRPr lang="es-ES"/>
        </a:p>
      </dgm:t>
    </dgm:pt>
    <dgm:pt modelId="{7097D40B-7D5D-4F8D-AA64-778239293034}">
      <dgm:prSet phldrT="[Texto]"/>
      <dgm:spPr/>
      <dgm:t>
        <a:bodyPr/>
        <a:lstStyle/>
        <a:p>
          <a:r>
            <a:rPr lang="es-ES" dirty="0"/>
            <a:t>30% de la población infantil tiene sobrepeso</a:t>
          </a:r>
        </a:p>
      </dgm:t>
    </dgm:pt>
    <dgm:pt modelId="{09D697BD-8670-40BB-A054-AF84CD56CB7E}" type="parTrans" cxnId="{83C85757-7033-4679-8812-74D5520C2890}">
      <dgm:prSet/>
      <dgm:spPr/>
      <dgm:t>
        <a:bodyPr/>
        <a:lstStyle/>
        <a:p>
          <a:endParaRPr lang="es-ES"/>
        </a:p>
      </dgm:t>
    </dgm:pt>
    <dgm:pt modelId="{49B50120-A093-499A-8E86-7555F93FB27A}" type="sibTrans" cxnId="{83C85757-7033-4679-8812-74D5520C2890}">
      <dgm:prSet/>
      <dgm:spPr/>
      <dgm:t>
        <a:bodyPr/>
        <a:lstStyle/>
        <a:p>
          <a:endParaRPr lang="es-ES"/>
        </a:p>
      </dgm:t>
    </dgm:pt>
    <dgm:pt modelId="{5A5B87C4-60A2-4B11-8B1C-167EC4D01EE0}" type="pres">
      <dgm:prSet presAssocID="{9961FD72-A01B-47D8-8164-6B661FE3A089}" presName="hierChild1" presStyleCnt="0">
        <dgm:presLayoutVars>
          <dgm:orgChart val="1"/>
          <dgm:chPref val="1"/>
          <dgm:dir/>
          <dgm:animOne val="branch"/>
          <dgm:animLvl val="lvl"/>
          <dgm:resizeHandles/>
        </dgm:presLayoutVars>
      </dgm:prSet>
      <dgm:spPr/>
    </dgm:pt>
    <dgm:pt modelId="{6DBBBF76-0193-47EB-9914-3B82AC06439E}" type="pres">
      <dgm:prSet presAssocID="{15859782-D897-4E4A-BA13-C21D54EB4700}" presName="hierRoot1" presStyleCnt="0">
        <dgm:presLayoutVars>
          <dgm:hierBranch val="init"/>
        </dgm:presLayoutVars>
      </dgm:prSet>
      <dgm:spPr/>
    </dgm:pt>
    <dgm:pt modelId="{36877663-BDB2-4558-B741-296A4298B469}" type="pres">
      <dgm:prSet presAssocID="{15859782-D897-4E4A-BA13-C21D54EB4700}" presName="rootComposite1" presStyleCnt="0"/>
      <dgm:spPr/>
    </dgm:pt>
    <dgm:pt modelId="{7304BEA8-C190-41B1-9843-80EB3A672F67}" type="pres">
      <dgm:prSet presAssocID="{15859782-D897-4E4A-BA13-C21D54EB4700}" presName="rootText1" presStyleLbl="node0" presStyleIdx="0" presStyleCnt="3">
        <dgm:presLayoutVars>
          <dgm:chPref val="3"/>
        </dgm:presLayoutVars>
      </dgm:prSet>
      <dgm:spPr/>
    </dgm:pt>
    <dgm:pt modelId="{5F627140-35C2-469B-BE2E-BD8495BA1062}" type="pres">
      <dgm:prSet presAssocID="{15859782-D897-4E4A-BA13-C21D54EB4700}" presName="rootConnector1" presStyleLbl="node1" presStyleIdx="0" presStyleCnt="0"/>
      <dgm:spPr/>
    </dgm:pt>
    <dgm:pt modelId="{D4FA65F4-5E8B-4DDA-8E9D-40C5276008A2}" type="pres">
      <dgm:prSet presAssocID="{15859782-D897-4E4A-BA13-C21D54EB4700}" presName="hierChild2" presStyleCnt="0"/>
      <dgm:spPr/>
    </dgm:pt>
    <dgm:pt modelId="{F48587D7-C625-46E8-8C0E-6CD72D209805}" type="pres">
      <dgm:prSet presAssocID="{5B577427-D3EB-4FF6-9C85-44B55581DC1C}" presName="Name64" presStyleLbl="parChTrans1D2" presStyleIdx="0" presStyleCnt="4"/>
      <dgm:spPr/>
    </dgm:pt>
    <dgm:pt modelId="{E18071A4-4ABD-4DCD-B57F-B19350BD8689}" type="pres">
      <dgm:prSet presAssocID="{148E96EA-D4FE-4E97-8EC7-EBB7A8158066}" presName="hierRoot2" presStyleCnt="0">
        <dgm:presLayoutVars>
          <dgm:hierBranch val="init"/>
        </dgm:presLayoutVars>
      </dgm:prSet>
      <dgm:spPr/>
    </dgm:pt>
    <dgm:pt modelId="{E054167D-15A2-448C-8AA0-5C7A7274FE24}" type="pres">
      <dgm:prSet presAssocID="{148E96EA-D4FE-4E97-8EC7-EBB7A8158066}" presName="rootComposite" presStyleCnt="0"/>
      <dgm:spPr/>
    </dgm:pt>
    <dgm:pt modelId="{43BCAC11-299F-499C-8673-95224E82A2A5}" type="pres">
      <dgm:prSet presAssocID="{148E96EA-D4FE-4E97-8EC7-EBB7A8158066}" presName="rootText" presStyleLbl="node2" presStyleIdx="0" presStyleCnt="4">
        <dgm:presLayoutVars>
          <dgm:chPref val="3"/>
        </dgm:presLayoutVars>
      </dgm:prSet>
      <dgm:spPr/>
    </dgm:pt>
    <dgm:pt modelId="{76582F36-C008-48F9-8337-4BC39A022C7B}" type="pres">
      <dgm:prSet presAssocID="{148E96EA-D4FE-4E97-8EC7-EBB7A8158066}" presName="rootConnector" presStyleLbl="node2" presStyleIdx="0" presStyleCnt="4"/>
      <dgm:spPr/>
    </dgm:pt>
    <dgm:pt modelId="{E0172A29-3ABE-4233-9745-BDB0D449239A}" type="pres">
      <dgm:prSet presAssocID="{148E96EA-D4FE-4E97-8EC7-EBB7A8158066}" presName="hierChild4" presStyleCnt="0"/>
      <dgm:spPr/>
    </dgm:pt>
    <dgm:pt modelId="{0C439F72-B474-44FD-A012-895DAC621C6C}" type="pres">
      <dgm:prSet presAssocID="{979F5E8B-EF47-4522-8C20-F7A899510B23}" presName="Name64" presStyleLbl="parChTrans1D3" presStyleIdx="0" presStyleCnt="4"/>
      <dgm:spPr/>
    </dgm:pt>
    <dgm:pt modelId="{912C1147-1EAF-4E33-AAC9-AE5B08761131}" type="pres">
      <dgm:prSet presAssocID="{36CCB654-8AB8-445F-9456-7AB53DE16E62}" presName="hierRoot2" presStyleCnt="0">
        <dgm:presLayoutVars>
          <dgm:hierBranch val="init"/>
        </dgm:presLayoutVars>
      </dgm:prSet>
      <dgm:spPr/>
    </dgm:pt>
    <dgm:pt modelId="{03D431C0-5A20-4EEF-90D5-6F8D40DA60CD}" type="pres">
      <dgm:prSet presAssocID="{36CCB654-8AB8-445F-9456-7AB53DE16E62}" presName="rootComposite" presStyleCnt="0"/>
      <dgm:spPr/>
    </dgm:pt>
    <dgm:pt modelId="{4DE11E4A-22CC-40A2-A67C-0D7B2F950348}" type="pres">
      <dgm:prSet presAssocID="{36CCB654-8AB8-445F-9456-7AB53DE16E62}" presName="rootText" presStyleLbl="node3" presStyleIdx="0" presStyleCnt="4">
        <dgm:presLayoutVars>
          <dgm:chPref val="3"/>
        </dgm:presLayoutVars>
      </dgm:prSet>
      <dgm:spPr/>
    </dgm:pt>
    <dgm:pt modelId="{22826F66-70BF-4BF5-AF29-92AB3D3A9D5C}" type="pres">
      <dgm:prSet presAssocID="{36CCB654-8AB8-445F-9456-7AB53DE16E62}" presName="rootConnector" presStyleLbl="node3" presStyleIdx="0" presStyleCnt="4"/>
      <dgm:spPr/>
    </dgm:pt>
    <dgm:pt modelId="{CBCFC146-0524-4C95-9430-D2DB715D4E82}" type="pres">
      <dgm:prSet presAssocID="{36CCB654-8AB8-445F-9456-7AB53DE16E62}" presName="hierChild4" presStyleCnt="0"/>
      <dgm:spPr/>
    </dgm:pt>
    <dgm:pt modelId="{6F0498B2-05E8-4CAD-9B32-391464E55622}" type="pres">
      <dgm:prSet presAssocID="{36CCB654-8AB8-445F-9456-7AB53DE16E62}" presName="hierChild5" presStyleCnt="0"/>
      <dgm:spPr/>
    </dgm:pt>
    <dgm:pt modelId="{F328F8F4-4FAA-43ED-B502-FFAF5B4965FF}" type="pres">
      <dgm:prSet presAssocID="{148E96EA-D4FE-4E97-8EC7-EBB7A8158066}" presName="hierChild5" presStyleCnt="0"/>
      <dgm:spPr/>
    </dgm:pt>
    <dgm:pt modelId="{9766D2B4-A122-4382-98AF-E9C7322E79CB}" type="pres">
      <dgm:prSet presAssocID="{FBA84416-59B9-4D1B-9B8B-BA9A379DA1AE}" presName="Name64" presStyleLbl="parChTrans1D2" presStyleIdx="1" presStyleCnt="4"/>
      <dgm:spPr/>
    </dgm:pt>
    <dgm:pt modelId="{97CDCB75-3C04-4D10-8468-D061488471CF}" type="pres">
      <dgm:prSet presAssocID="{A410C464-D5C7-4865-A1B1-0D061459B364}" presName="hierRoot2" presStyleCnt="0">
        <dgm:presLayoutVars>
          <dgm:hierBranch val="init"/>
        </dgm:presLayoutVars>
      </dgm:prSet>
      <dgm:spPr/>
    </dgm:pt>
    <dgm:pt modelId="{23F2AEFD-9C03-42EF-9DA2-D96A97B41C3D}" type="pres">
      <dgm:prSet presAssocID="{A410C464-D5C7-4865-A1B1-0D061459B364}" presName="rootComposite" presStyleCnt="0"/>
      <dgm:spPr/>
    </dgm:pt>
    <dgm:pt modelId="{1C9CCB1A-EFB1-4407-8C85-8C8515A85E21}" type="pres">
      <dgm:prSet presAssocID="{A410C464-D5C7-4865-A1B1-0D061459B364}" presName="rootText" presStyleLbl="node2" presStyleIdx="1" presStyleCnt="4">
        <dgm:presLayoutVars>
          <dgm:chPref val="3"/>
        </dgm:presLayoutVars>
      </dgm:prSet>
      <dgm:spPr/>
    </dgm:pt>
    <dgm:pt modelId="{D4CF1545-1B56-4BB7-ADF9-CB1677E0BD57}" type="pres">
      <dgm:prSet presAssocID="{A410C464-D5C7-4865-A1B1-0D061459B364}" presName="rootConnector" presStyleLbl="node2" presStyleIdx="1" presStyleCnt="4"/>
      <dgm:spPr/>
    </dgm:pt>
    <dgm:pt modelId="{F102B83B-012F-4308-9633-9DDB3B70DC84}" type="pres">
      <dgm:prSet presAssocID="{A410C464-D5C7-4865-A1B1-0D061459B364}" presName="hierChild4" presStyleCnt="0"/>
      <dgm:spPr/>
    </dgm:pt>
    <dgm:pt modelId="{F9D4501F-3A28-41AA-9445-D72CEEB0CFF9}" type="pres">
      <dgm:prSet presAssocID="{E38D69CC-1257-4396-BE4F-F86F3B39595E}" presName="Name64" presStyleLbl="parChTrans1D3" presStyleIdx="1" presStyleCnt="4"/>
      <dgm:spPr/>
    </dgm:pt>
    <dgm:pt modelId="{F15ACED1-8164-4DC4-96B6-419804F87199}" type="pres">
      <dgm:prSet presAssocID="{835CC02C-6DE0-4003-B2B4-B771DDA3A7BC}" presName="hierRoot2" presStyleCnt="0">
        <dgm:presLayoutVars>
          <dgm:hierBranch val="init"/>
        </dgm:presLayoutVars>
      </dgm:prSet>
      <dgm:spPr/>
    </dgm:pt>
    <dgm:pt modelId="{E054BFE6-B4A4-4FF1-9037-23FCA7B6B2EA}" type="pres">
      <dgm:prSet presAssocID="{835CC02C-6DE0-4003-B2B4-B771DDA3A7BC}" presName="rootComposite" presStyleCnt="0"/>
      <dgm:spPr/>
    </dgm:pt>
    <dgm:pt modelId="{ECD6C861-D919-42A4-B250-848EACBECACC}" type="pres">
      <dgm:prSet presAssocID="{835CC02C-6DE0-4003-B2B4-B771DDA3A7BC}" presName="rootText" presStyleLbl="node3" presStyleIdx="1" presStyleCnt="4">
        <dgm:presLayoutVars>
          <dgm:chPref val="3"/>
        </dgm:presLayoutVars>
      </dgm:prSet>
      <dgm:spPr/>
    </dgm:pt>
    <dgm:pt modelId="{814FE2D5-9E60-4546-BE05-BAE6E107CD44}" type="pres">
      <dgm:prSet presAssocID="{835CC02C-6DE0-4003-B2B4-B771DDA3A7BC}" presName="rootConnector" presStyleLbl="node3" presStyleIdx="1" presStyleCnt="4"/>
      <dgm:spPr/>
    </dgm:pt>
    <dgm:pt modelId="{98A7D06D-5F11-4B1D-8E60-4C744F7BAB2C}" type="pres">
      <dgm:prSet presAssocID="{835CC02C-6DE0-4003-B2B4-B771DDA3A7BC}" presName="hierChild4" presStyleCnt="0"/>
      <dgm:spPr/>
    </dgm:pt>
    <dgm:pt modelId="{B6EE6798-6CDD-4BE3-B1CD-2B60F040C7C5}" type="pres">
      <dgm:prSet presAssocID="{835CC02C-6DE0-4003-B2B4-B771DDA3A7BC}" presName="hierChild5" presStyleCnt="0"/>
      <dgm:spPr/>
    </dgm:pt>
    <dgm:pt modelId="{8A3D6254-3EA0-4B66-AFEC-65AC21E14E00}" type="pres">
      <dgm:prSet presAssocID="{A410C464-D5C7-4865-A1B1-0D061459B364}" presName="hierChild5" presStyleCnt="0"/>
      <dgm:spPr/>
    </dgm:pt>
    <dgm:pt modelId="{37036DB1-4635-4428-A568-3AD19E8A7D73}" type="pres">
      <dgm:prSet presAssocID="{15859782-D897-4E4A-BA13-C21D54EB4700}" presName="hierChild3" presStyleCnt="0"/>
      <dgm:spPr/>
    </dgm:pt>
    <dgm:pt modelId="{67C32F10-990A-4FAC-A03F-5269D7B2BF30}" type="pres">
      <dgm:prSet presAssocID="{00D90D51-6869-4D85-BA20-42E445F96941}" presName="hierRoot1" presStyleCnt="0">
        <dgm:presLayoutVars>
          <dgm:hierBranch val="init"/>
        </dgm:presLayoutVars>
      </dgm:prSet>
      <dgm:spPr/>
    </dgm:pt>
    <dgm:pt modelId="{E5479E9A-9FAF-4167-B1DD-5DEA1040F328}" type="pres">
      <dgm:prSet presAssocID="{00D90D51-6869-4D85-BA20-42E445F96941}" presName="rootComposite1" presStyleCnt="0"/>
      <dgm:spPr/>
    </dgm:pt>
    <dgm:pt modelId="{231653B5-10D3-49DE-9690-E01C68DB4708}" type="pres">
      <dgm:prSet presAssocID="{00D90D51-6869-4D85-BA20-42E445F96941}" presName="rootText1" presStyleLbl="node0" presStyleIdx="1" presStyleCnt="3">
        <dgm:presLayoutVars>
          <dgm:chPref val="3"/>
        </dgm:presLayoutVars>
      </dgm:prSet>
      <dgm:spPr/>
    </dgm:pt>
    <dgm:pt modelId="{A19741D6-B592-4F20-A9F3-5E33599AC74D}" type="pres">
      <dgm:prSet presAssocID="{00D90D51-6869-4D85-BA20-42E445F96941}" presName="rootConnector1" presStyleLbl="node1" presStyleIdx="0" presStyleCnt="0"/>
      <dgm:spPr/>
    </dgm:pt>
    <dgm:pt modelId="{1E4835FB-43EB-454D-9D35-3EDDDA58A0B4}" type="pres">
      <dgm:prSet presAssocID="{00D90D51-6869-4D85-BA20-42E445F96941}" presName="hierChild2" presStyleCnt="0"/>
      <dgm:spPr/>
    </dgm:pt>
    <dgm:pt modelId="{2F413933-9272-48B4-9924-83ACC9874EBA}" type="pres">
      <dgm:prSet presAssocID="{970D5F4D-22D8-4D43-B789-5BA79DAF8B05}" presName="Name64" presStyleLbl="parChTrans1D2" presStyleIdx="2" presStyleCnt="4"/>
      <dgm:spPr/>
    </dgm:pt>
    <dgm:pt modelId="{891B14A6-F26E-42A7-9EBA-A6552A72D2A8}" type="pres">
      <dgm:prSet presAssocID="{9CACEA4C-3FFE-4FDE-99D9-A90D80116E26}" presName="hierRoot2" presStyleCnt="0">
        <dgm:presLayoutVars>
          <dgm:hierBranch val="init"/>
        </dgm:presLayoutVars>
      </dgm:prSet>
      <dgm:spPr/>
    </dgm:pt>
    <dgm:pt modelId="{809CB732-3283-4CF9-BEDA-05C95E4F01EA}" type="pres">
      <dgm:prSet presAssocID="{9CACEA4C-3FFE-4FDE-99D9-A90D80116E26}" presName="rootComposite" presStyleCnt="0"/>
      <dgm:spPr/>
    </dgm:pt>
    <dgm:pt modelId="{681F8288-9B9C-4E8E-86AF-F563C7B58197}" type="pres">
      <dgm:prSet presAssocID="{9CACEA4C-3FFE-4FDE-99D9-A90D80116E26}" presName="rootText" presStyleLbl="node2" presStyleIdx="2" presStyleCnt="4">
        <dgm:presLayoutVars>
          <dgm:chPref val="3"/>
        </dgm:presLayoutVars>
      </dgm:prSet>
      <dgm:spPr/>
    </dgm:pt>
    <dgm:pt modelId="{3D30AF9A-AAE3-4031-9673-D25E547790D9}" type="pres">
      <dgm:prSet presAssocID="{9CACEA4C-3FFE-4FDE-99D9-A90D80116E26}" presName="rootConnector" presStyleLbl="node2" presStyleIdx="2" presStyleCnt="4"/>
      <dgm:spPr/>
    </dgm:pt>
    <dgm:pt modelId="{1391776C-52E9-484A-A9F5-BB07C847A4E7}" type="pres">
      <dgm:prSet presAssocID="{9CACEA4C-3FFE-4FDE-99D9-A90D80116E26}" presName="hierChild4" presStyleCnt="0"/>
      <dgm:spPr/>
    </dgm:pt>
    <dgm:pt modelId="{0C1E5E4D-FF23-42D0-AE38-4EED33F0D874}" type="pres">
      <dgm:prSet presAssocID="{09D697BD-8670-40BB-A054-AF84CD56CB7E}" presName="Name64" presStyleLbl="parChTrans1D3" presStyleIdx="2" presStyleCnt="4"/>
      <dgm:spPr/>
    </dgm:pt>
    <dgm:pt modelId="{63DCF496-6BAE-46C4-B028-B5638E0EE8C0}" type="pres">
      <dgm:prSet presAssocID="{7097D40B-7D5D-4F8D-AA64-778239293034}" presName="hierRoot2" presStyleCnt="0">
        <dgm:presLayoutVars>
          <dgm:hierBranch val="init"/>
        </dgm:presLayoutVars>
      </dgm:prSet>
      <dgm:spPr/>
    </dgm:pt>
    <dgm:pt modelId="{547070BA-744C-43F6-A86D-0A6F068FA195}" type="pres">
      <dgm:prSet presAssocID="{7097D40B-7D5D-4F8D-AA64-778239293034}" presName="rootComposite" presStyleCnt="0"/>
      <dgm:spPr/>
    </dgm:pt>
    <dgm:pt modelId="{02B042B0-786B-428F-BBB6-9A9E55EDE721}" type="pres">
      <dgm:prSet presAssocID="{7097D40B-7D5D-4F8D-AA64-778239293034}" presName="rootText" presStyleLbl="node3" presStyleIdx="2" presStyleCnt="4">
        <dgm:presLayoutVars>
          <dgm:chPref val="3"/>
        </dgm:presLayoutVars>
      </dgm:prSet>
      <dgm:spPr/>
    </dgm:pt>
    <dgm:pt modelId="{C649FC10-5988-483A-BC29-8FDAFE7CC1EF}" type="pres">
      <dgm:prSet presAssocID="{7097D40B-7D5D-4F8D-AA64-778239293034}" presName="rootConnector" presStyleLbl="node3" presStyleIdx="2" presStyleCnt="4"/>
      <dgm:spPr/>
    </dgm:pt>
    <dgm:pt modelId="{38053C81-1391-4398-8982-A3A4C6B94914}" type="pres">
      <dgm:prSet presAssocID="{7097D40B-7D5D-4F8D-AA64-778239293034}" presName="hierChild4" presStyleCnt="0"/>
      <dgm:spPr/>
    </dgm:pt>
    <dgm:pt modelId="{6F2778B1-C618-48BE-9735-CB03F903A460}" type="pres">
      <dgm:prSet presAssocID="{7097D40B-7D5D-4F8D-AA64-778239293034}" presName="hierChild5" presStyleCnt="0"/>
      <dgm:spPr/>
    </dgm:pt>
    <dgm:pt modelId="{F5B17AFB-5F5A-4D9F-B857-129A2EE19127}" type="pres">
      <dgm:prSet presAssocID="{9CACEA4C-3FFE-4FDE-99D9-A90D80116E26}" presName="hierChild5" presStyleCnt="0"/>
      <dgm:spPr/>
    </dgm:pt>
    <dgm:pt modelId="{2A78F35A-7A40-445D-B4F6-D7161B156324}" type="pres">
      <dgm:prSet presAssocID="{00D90D51-6869-4D85-BA20-42E445F96941}" presName="hierChild3" presStyleCnt="0"/>
      <dgm:spPr/>
    </dgm:pt>
    <dgm:pt modelId="{AAD67942-DAEE-473E-9E90-72DD73C1180A}" type="pres">
      <dgm:prSet presAssocID="{22F82168-E85E-4C22-8956-B4EB13E25CEB}" presName="hierRoot1" presStyleCnt="0">
        <dgm:presLayoutVars>
          <dgm:hierBranch val="init"/>
        </dgm:presLayoutVars>
      </dgm:prSet>
      <dgm:spPr/>
    </dgm:pt>
    <dgm:pt modelId="{E91193E1-B6DB-475B-8BD7-AD6B47F4B088}" type="pres">
      <dgm:prSet presAssocID="{22F82168-E85E-4C22-8956-B4EB13E25CEB}" presName="rootComposite1" presStyleCnt="0"/>
      <dgm:spPr/>
    </dgm:pt>
    <dgm:pt modelId="{CA1FFB9A-DE13-4417-A004-2A5CE1CCD98B}" type="pres">
      <dgm:prSet presAssocID="{22F82168-E85E-4C22-8956-B4EB13E25CEB}" presName="rootText1" presStyleLbl="node0" presStyleIdx="2" presStyleCnt="3">
        <dgm:presLayoutVars>
          <dgm:chPref val="3"/>
        </dgm:presLayoutVars>
      </dgm:prSet>
      <dgm:spPr/>
    </dgm:pt>
    <dgm:pt modelId="{523565DF-F046-49D6-B0AB-5635478D5EBA}" type="pres">
      <dgm:prSet presAssocID="{22F82168-E85E-4C22-8956-B4EB13E25CEB}" presName="rootConnector1" presStyleLbl="node1" presStyleIdx="0" presStyleCnt="0"/>
      <dgm:spPr/>
    </dgm:pt>
    <dgm:pt modelId="{D180E0D3-8372-4479-955F-07F2614B3864}" type="pres">
      <dgm:prSet presAssocID="{22F82168-E85E-4C22-8956-B4EB13E25CEB}" presName="hierChild2" presStyleCnt="0"/>
      <dgm:spPr/>
    </dgm:pt>
    <dgm:pt modelId="{F06CE77B-6389-4D1C-8E3F-68557CC52EDC}" type="pres">
      <dgm:prSet presAssocID="{E961FAB3-4E9A-4D1C-BF40-D76F92876DE8}" presName="Name64" presStyleLbl="parChTrans1D2" presStyleIdx="3" presStyleCnt="4"/>
      <dgm:spPr/>
    </dgm:pt>
    <dgm:pt modelId="{1017B2D4-71F6-4EDA-BD9F-31A4389A7D65}" type="pres">
      <dgm:prSet presAssocID="{47A1936F-EBDF-4A7A-AFDD-05039EC4F276}" presName="hierRoot2" presStyleCnt="0">
        <dgm:presLayoutVars>
          <dgm:hierBranch val="init"/>
        </dgm:presLayoutVars>
      </dgm:prSet>
      <dgm:spPr/>
    </dgm:pt>
    <dgm:pt modelId="{BBAAC230-E6BA-4FB5-BC9D-E46E715880CB}" type="pres">
      <dgm:prSet presAssocID="{47A1936F-EBDF-4A7A-AFDD-05039EC4F276}" presName="rootComposite" presStyleCnt="0"/>
      <dgm:spPr/>
    </dgm:pt>
    <dgm:pt modelId="{C86D8AD8-7816-45C4-886F-A22F7B4775A9}" type="pres">
      <dgm:prSet presAssocID="{47A1936F-EBDF-4A7A-AFDD-05039EC4F276}" presName="rootText" presStyleLbl="node2" presStyleIdx="3" presStyleCnt="4">
        <dgm:presLayoutVars>
          <dgm:chPref val="3"/>
        </dgm:presLayoutVars>
      </dgm:prSet>
      <dgm:spPr/>
    </dgm:pt>
    <dgm:pt modelId="{1F905B20-9C81-4931-B0C5-8CF78091124B}" type="pres">
      <dgm:prSet presAssocID="{47A1936F-EBDF-4A7A-AFDD-05039EC4F276}" presName="rootConnector" presStyleLbl="node2" presStyleIdx="3" presStyleCnt="4"/>
      <dgm:spPr/>
    </dgm:pt>
    <dgm:pt modelId="{0653D303-34B5-407B-ACB2-69833F67A97D}" type="pres">
      <dgm:prSet presAssocID="{47A1936F-EBDF-4A7A-AFDD-05039EC4F276}" presName="hierChild4" presStyleCnt="0"/>
      <dgm:spPr/>
    </dgm:pt>
    <dgm:pt modelId="{2FCE959D-2F74-40A4-9788-00E6084E9527}" type="pres">
      <dgm:prSet presAssocID="{F136F5E9-3D99-45C9-90A4-6C3E28D822D0}" presName="Name64" presStyleLbl="parChTrans1D3" presStyleIdx="3" presStyleCnt="4"/>
      <dgm:spPr/>
    </dgm:pt>
    <dgm:pt modelId="{040FA31B-057E-4EF7-8112-1CDE97470F49}" type="pres">
      <dgm:prSet presAssocID="{0A8AA7A2-0C32-497B-9ADE-E036EA1CA9DF}" presName="hierRoot2" presStyleCnt="0">
        <dgm:presLayoutVars>
          <dgm:hierBranch val="init"/>
        </dgm:presLayoutVars>
      </dgm:prSet>
      <dgm:spPr/>
    </dgm:pt>
    <dgm:pt modelId="{B735B564-F346-4622-9A7D-46F4333744D1}" type="pres">
      <dgm:prSet presAssocID="{0A8AA7A2-0C32-497B-9ADE-E036EA1CA9DF}" presName="rootComposite" presStyleCnt="0"/>
      <dgm:spPr/>
    </dgm:pt>
    <dgm:pt modelId="{DE53997A-BE95-45CB-8CC4-FAE0FE22F9B8}" type="pres">
      <dgm:prSet presAssocID="{0A8AA7A2-0C32-497B-9ADE-E036EA1CA9DF}" presName="rootText" presStyleLbl="node3" presStyleIdx="3" presStyleCnt="4">
        <dgm:presLayoutVars>
          <dgm:chPref val="3"/>
        </dgm:presLayoutVars>
      </dgm:prSet>
      <dgm:spPr/>
    </dgm:pt>
    <dgm:pt modelId="{07D0DB72-0293-4965-AF7C-7DA8160F04D3}" type="pres">
      <dgm:prSet presAssocID="{0A8AA7A2-0C32-497B-9ADE-E036EA1CA9DF}" presName="rootConnector" presStyleLbl="node3" presStyleIdx="3" presStyleCnt="4"/>
      <dgm:spPr/>
    </dgm:pt>
    <dgm:pt modelId="{FFC3B218-A6CC-4F77-8BEA-760B5F8F547A}" type="pres">
      <dgm:prSet presAssocID="{0A8AA7A2-0C32-497B-9ADE-E036EA1CA9DF}" presName="hierChild4" presStyleCnt="0"/>
      <dgm:spPr/>
    </dgm:pt>
    <dgm:pt modelId="{33D50769-BFD3-4EB8-9ABF-6A135830CA18}" type="pres">
      <dgm:prSet presAssocID="{0A8AA7A2-0C32-497B-9ADE-E036EA1CA9DF}" presName="hierChild5" presStyleCnt="0"/>
      <dgm:spPr/>
    </dgm:pt>
    <dgm:pt modelId="{E92DF898-EF56-45A0-B635-90AA93F6C0B8}" type="pres">
      <dgm:prSet presAssocID="{47A1936F-EBDF-4A7A-AFDD-05039EC4F276}" presName="hierChild5" presStyleCnt="0"/>
      <dgm:spPr/>
    </dgm:pt>
    <dgm:pt modelId="{9A2B4D24-F98F-49B2-B2C3-2701E0D1CB9A}" type="pres">
      <dgm:prSet presAssocID="{22F82168-E85E-4C22-8956-B4EB13E25CEB}" presName="hierChild3" presStyleCnt="0"/>
      <dgm:spPr/>
    </dgm:pt>
  </dgm:ptLst>
  <dgm:cxnLst>
    <dgm:cxn modelId="{FA21C503-9D15-47E3-98F0-FFCD6E76ECBB}" type="presOf" srcId="{A410C464-D5C7-4865-A1B1-0D061459B364}" destId="{1C9CCB1A-EFB1-4407-8C85-8C8515A85E21}" srcOrd="0" destOrd="0" presId="urn:microsoft.com/office/officeart/2009/3/layout/HorizontalOrganizationChart"/>
    <dgm:cxn modelId="{7892500C-B653-45F8-896E-8BE8FCEB94ED}" type="presOf" srcId="{970D5F4D-22D8-4D43-B789-5BA79DAF8B05}" destId="{2F413933-9272-48B4-9924-83ACC9874EBA}" srcOrd="0" destOrd="0" presId="urn:microsoft.com/office/officeart/2009/3/layout/HorizontalOrganizationChart"/>
    <dgm:cxn modelId="{FD826214-D722-41D2-9983-B7335657A45D}" type="presOf" srcId="{47A1936F-EBDF-4A7A-AFDD-05039EC4F276}" destId="{C86D8AD8-7816-45C4-886F-A22F7B4775A9}" srcOrd="0" destOrd="0" presId="urn:microsoft.com/office/officeart/2009/3/layout/HorizontalOrganizationChart"/>
    <dgm:cxn modelId="{E1EED014-16C4-41DB-A3A0-2B166B40C512}" srcId="{148E96EA-D4FE-4E97-8EC7-EBB7A8158066}" destId="{36CCB654-8AB8-445F-9456-7AB53DE16E62}" srcOrd="0" destOrd="0" parTransId="{979F5E8B-EF47-4522-8C20-F7A899510B23}" sibTransId="{053DAA45-646C-42A7-98B6-AB88D0343F48}"/>
    <dgm:cxn modelId="{76B70F1D-5E59-43F8-9120-7F304D5564EB}" srcId="{15859782-D897-4E4A-BA13-C21D54EB4700}" destId="{A410C464-D5C7-4865-A1B1-0D061459B364}" srcOrd="1" destOrd="0" parTransId="{FBA84416-59B9-4D1B-9B8B-BA9A379DA1AE}" sibTransId="{30A53877-D22E-42D8-B852-0A5C5C7049CA}"/>
    <dgm:cxn modelId="{C9443C1D-CBA6-42A3-AD97-FD95EECCC72D}" srcId="{22F82168-E85E-4C22-8956-B4EB13E25CEB}" destId="{47A1936F-EBDF-4A7A-AFDD-05039EC4F276}" srcOrd="0" destOrd="0" parTransId="{E961FAB3-4E9A-4D1C-BF40-D76F92876DE8}" sibTransId="{143C2EED-BA28-4B1C-8727-1E673F9FA80B}"/>
    <dgm:cxn modelId="{1ED1E120-CED2-4EAF-9A44-59FB8A82F4B0}" type="presOf" srcId="{22F82168-E85E-4C22-8956-B4EB13E25CEB}" destId="{CA1FFB9A-DE13-4417-A004-2A5CE1CCD98B}" srcOrd="0" destOrd="0" presId="urn:microsoft.com/office/officeart/2009/3/layout/HorizontalOrganizationChart"/>
    <dgm:cxn modelId="{02706E21-A792-4A8C-9268-E8089980E6CA}" type="presOf" srcId="{00D90D51-6869-4D85-BA20-42E445F96941}" destId="{A19741D6-B592-4F20-A9F3-5E33599AC74D}" srcOrd="1" destOrd="0" presId="urn:microsoft.com/office/officeart/2009/3/layout/HorizontalOrganizationChart"/>
    <dgm:cxn modelId="{3A420824-44E8-40CA-9B15-881A8DB15623}" type="presOf" srcId="{0A8AA7A2-0C32-497B-9ADE-E036EA1CA9DF}" destId="{DE53997A-BE95-45CB-8CC4-FAE0FE22F9B8}" srcOrd="0" destOrd="0" presId="urn:microsoft.com/office/officeart/2009/3/layout/HorizontalOrganizationChart"/>
    <dgm:cxn modelId="{232C352F-5F9D-4BFB-8A48-90AEA22E016E}" type="presOf" srcId="{22F82168-E85E-4C22-8956-B4EB13E25CEB}" destId="{523565DF-F046-49D6-B0AB-5635478D5EBA}" srcOrd="1" destOrd="0" presId="urn:microsoft.com/office/officeart/2009/3/layout/HorizontalOrganizationChart"/>
    <dgm:cxn modelId="{58A91632-6E4B-4BE1-A001-8951477BCEB1}" type="presOf" srcId="{0A8AA7A2-0C32-497B-9ADE-E036EA1CA9DF}" destId="{07D0DB72-0293-4965-AF7C-7DA8160F04D3}" srcOrd="1" destOrd="0" presId="urn:microsoft.com/office/officeart/2009/3/layout/HorizontalOrganizationChart"/>
    <dgm:cxn modelId="{A6FD7339-19B6-4D1C-8968-D64D1FA74A04}" srcId="{9961FD72-A01B-47D8-8164-6B661FE3A089}" destId="{15859782-D897-4E4A-BA13-C21D54EB4700}" srcOrd="0" destOrd="0" parTransId="{D4E3F5E0-4E8A-4625-9B10-3DA3F3015D49}" sibTransId="{385B6883-06A2-4CAF-B7E1-875EA560E111}"/>
    <dgm:cxn modelId="{A056733B-537B-48A5-86AE-C79B94E093EC}" type="presOf" srcId="{9CACEA4C-3FFE-4FDE-99D9-A90D80116E26}" destId="{681F8288-9B9C-4E8E-86AF-F563C7B58197}" srcOrd="0" destOrd="0" presId="urn:microsoft.com/office/officeart/2009/3/layout/HorizontalOrganizationChart"/>
    <dgm:cxn modelId="{CB11D73D-9739-42CA-AFDD-A515C579268C}" srcId="{15859782-D897-4E4A-BA13-C21D54EB4700}" destId="{148E96EA-D4FE-4E97-8EC7-EBB7A8158066}" srcOrd="0" destOrd="0" parTransId="{5B577427-D3EB-4FF6-9C85-44B55581DC1C}" sibTransId="{3B9AB63E-E1C0-4FEE-A7E3-1060E94335DD}"/>
    <dgm:cxn modelId="{042E2543-1D05-4757-91A6-471B656709A9}" type="presOf" srcId="{148E96EA-D4FE-4E97-8EC7-EBB7A8158066}" destId="{43BCAC11-299F-499C-8673-95224E82A2A5}" srcOrd="0" destOrd="0" presId="urn:microsoft.com/office/officeart/2009/3/layout/HorizontalOrganizationChart"/>
    <dgm:cxn modelId="{96280945-B7B5-4151-97A0-8824ED8D0AD5}" type="presOf" srcId="{979F5E8B-EF47-4522-8C20-F7A899510B23}" destId="{0C439F72-B474-44FD-A012-895DAC621C6C}" srcOrd="0" destOrd="0" presId="urn:microsoft.com/office/officeart/2009/3/layout/HorizontalOrganizationChart"/>
    <dgm:cxn modelId="{956E5667-C43B-4CE9-A8A8-46EFDAFDD9E7}" type="presOf" srcId="{36CCB654-8AB8-445F-9456-7AB53DE16E62}" destId="{4DE11E4A-22CC-40A2-A67C-0D7B2F950348}" srcOrd="0" destOrd="0" presId="urn:microsoft.com/office/officeart/2009/3/layout/HorizontalOrganizationChart"/>
    <dgm:cxn modelId="{8D98816B-E9BB-498D-A41F-66E90EEF4BA9}" type="presOf" srcId="{7097D40B-7D5D-4F8D-AA64-778239293034}" destId="{C649FC10-5988-483A-BC29-8FDAFE7CC1EF}" srcOrd="1" destOrd="0" presId="urn:microsoft.com/office/officeart/2009/3/layout/HorizontalOrganizationChart"/>
    <dgm:cxn modelId="{34826E50-005B-4272-9397-388928AC941B}" type="presOf" srcId="{9CACEA4C-3FFE-4FDE-99D9-A90D80116E26}" destId="{3D30AF9A-AAE3-4031-9673-D25E547790D9}" srcOrd="1" destOrd="0" presId="urn:microsoft.com/office/officeart/2009/3/layout/HorizontalOrganizationChart"/>
    <dgm:cxn modelId="{1E914F51-B6D6-486D-9584-40C3E306A5E3}" type="presOf" srcId="{148E96EA-D4FE-4E97-8EC7-EBB7A8158066}" destId="{76582F36-C008-48F9-8337-4BC39A022C7B}" srcOrd="1" destOrd="0" presId="urn:microsoft.com/office/officeart/2009/3/layout/HorizontalOrganizationChart"/>
    <dgm:cxn modelId="{BF5B8756-D7BA-45B3-ABCD-825D367CF25A}" type="presOf" srcId="{E961FAB3-4E9A-4D1C-BF40-D76F92876DE8}" destId="{F06CE77B-6389-4D1C-8E3F-68557CC52EDC}" srcOrd="0" destOrd="0" presId="urn:microsoft.com/office/officeart/2009/3/layout/HorizontalOrganizationChart"/>
    <dgm:cxn modelId="{83C85757-7033-4679-8812-74D5520C2890}" srcId="{9CACEA4C-3FFE-4FDE-99D9-A90D80116E26}" destId="{7097D40B-7D5D-4F8D-AA64-778239293034}" srcOrd="0" destOrd="0" parTransId="{09D697BD-8670-40BB-A054-AF84CD56CB7E}" sibTransId="{49B50120-A093-499A-8E86-7555F93FB27A}"/>
    <dgm:cxn modelId="{47E77C79-86BB-48D9-9D6A-8426D5AB80E8}" type="presOf" srcId="{835CC02C-6DE0-4003-B2B4-B771DDA3A7BC}" destId="{814FE2D5-9E60-4546-BE05-BAE6E107CD44}" srcOrd="1" destOrd="0" presId="urn:microsoft.com/office/officeart/2009/3/layout/HorizontalOrganizationChart"/>
    <dgm:cxn modelId="{DF6B8599-29AA-4400-A285-F977B9BCDCD7}" type="presOf" srcId="{36CCB654-8AB8-445F-9456-7AB53DE16E62}" destId="{22826F66-70BF-4BF5-AF29-92AB3D3A9D5C}" srcOrd="1" destOrd="0" presId="urn:microsoft.com/office/officeart/2009/3/layout/HorizontalOrganizationChart"/>
    <dgm:cxn modelId="{770ED5AD-574D-492C-8C19-92CB2DFECE58}" type="presOf" srcId="{835CC02C-6DE0-4003-B2B4-B771DDA3A7BC}" destId="{ECD6C861-D919-42A4-B250-848EACBECACC}" srcOrd="0" destOrd="0" presId="urn:microsoft.com/office/officeart/2009/3/layout/HorizontalOrganizationChart"/>
    <dgm:cxn modelId="{891F7BB5-4DDA-48A4-9F9D-B1AE5155A69C}" type="presOf" srcId="{15859782-D897-4E4A-BA13-C21D54EB4700}" destId="{5F627140-35C2-469B-BE2E-BD8495BA1062}" srcOrd="1" destOrd="0" presId="urn:microsoft.com/office/officeart/2009/3/layout/HorizontalOrganizationChart"/>
    <dgm:cxn modelId="{9A9F60B7-E376-4EB7-BCE1-14A90B86EA74}" srcId="{9961FD72-A01B-47D8-8164-6B661FE3A089}" destId="{22F82168-E85E-4C22-8956-B4EB13E25CEB}" srcOrd="2" destOrd="0" parTransId="{FEABA564-84ED-4EAA-A4C1-B7A9B2C064BA}" sibTransId="{3B198EED-2F6E-4305-8DC2-138EB9951CEB}"/>
    <dgm:cxn modelId="{498E30BC-D681-4E81-8949-177ECCA3363D}" type="presOf" srcId="{7097D40B-7D5D-4F8D-AA64-778239293034}" destId="{02B042B0-786B-428F-BBB6-9A9E55EDE721}" srcOrd="0" destOrd="0" presId="urn:microsoft.com/office/officeart/2009/3/layout/HorizontalOrganizationChart"/>
    <dgm:cxn modelId="{8C0898BC-F818-4BCA-ABF4-1FABCA459DAD}" type="presOf" srcId="{09D697BD-8670-40BB-A054-AF84CD56CB7E}" destId="{0C1E5E4D-FF23-42D0-AE38-4EED33F0D874}" srcOrd="0" destOrd="0" presId="urn:microsoft.com/office/officeart/2009/3/layout/HorizontalOrganizationChart"/>
    <dgm:cxn modelId="{4CFE4BC7-2185-4CCD-B234-83A89AAD2473}" type="presOf" srcId="{5B577427-D3EB-4FF6-9C85-44B55581DC1C}" destId="{F48587D7-C625-46E8-8C0E-6CD72D209805}" srcOrd="0" destOrd="0" presId="urn:microsoft.com/office/officeart/2009/3/layout/HorizontalOrganizationChart"/>
    <dgm:cxn modelId="{A597C4CA-DC97-4087-9E52-F63BC16ABA57}" type="presOf" srcId="{00D90D51-6869-4D85-BA20-42E445F96941}" destId="{231653B5-10D3-49DE-9690-E01C68DB4708}" srcOrd="0" destOrd="0" presId="urn:microsoft.com/office/officeart/2009/3/layout/HorizontalOrganizationChart"/>
    <dgm:cxn modelId="{D97424CB-5448-4BD3-8878-86DA7E63F1A3}" type="presOf" srcId="{A410C464-D5C7-4865-A1B1-0D061459B364}" destId="{D4CF1545-1B56-4BB7-ADF9-CB1677E0BD57}" srcOrd="1" destOrd="0" presId="urn:microsoft.com/office/officeart/2009/3/layout/HorizontalOrganizationChart"/>
    <dgm:cxn modelId="{F430A3D1-4A3C-4D0E-B8FF-9BD66E9392B8}" type="presOf" srcId="{47A1936F-EBDF-4A7A-AFDD-05039EC4F276}" destId="{1F905B20-9C81-4931-B0C5-8CF78091124B}" srcOrd="1" destOrd="0" presId="urn:microsoft.com/office/officeart/2009/3/layout/HorizontalOrganizationChart"/>
    <dgm:cxn modelId="{505CC1D3-834E-4DDA-BA68-BA8746737854}" srcId="{00D90D51-6869-4D85-BA20-42E445F96941}" destId="{9CACEA4C-3FFE-4FDE-99D9-A90D80116E26}" srcOrd="0" destOrd="0" parTransId="{970D5F4D-22D8-4D43-B789-5BA79DAF8B05}" sibTransId="{37D6D688-8A33-4905-BE0A-212CEB4031ED}"/>
    <dgm:cxn modelId="{D9B2B4D4-2ABA-4964-9856-23E19DBE3CBB}" type="presOf" srcId="{F136F5E9-3D99-45C9-90A4-6C3E28D822D0}" destId="{2FCE959D-2F74-40A4-9788-00E6084E9527}" srcOrd="0" destOrd="0" presId="urn:microsoft.com/office/officeart/2009/3/layout/HorizontalOrganizationChart"/>
    <dgm:cxn modelId="{70B718D7-41C4-47BF-B83B-B9144810C745}" type="presOf" srcId="{E38D69CC-1257-4396-BE4F-F86F3B39595E}" destId="{F9D4501F-3A28-41AA-9445-D72CEEB0CFF9}" srcOrd="0" destOrd="0" presId="urn:microsoft.com/office/officeart/2009/3/layout/HorizontalOrganizationChart"/>
    <dgm:cxn modelId="{FB0946E0-C27A-42C9-BF95-F2BFE61E3281}" type="presOf" srcId="{15859782-D897-4E4A-BA13-C21D54EB4700}" destId="{7304BEA8-C190-41B1-9843-80EB3A672F67}" srcOrd="0" destOrd="0" presId="urn:microsoft.com/office/officeart/2009/3/layout/HorizontalOrganizationChart"/>
    <dgm:cxn modelId="{83AA2CE6-CA7A-4711-831A-741F4B1D69CD}" type="presOf" srcId="{9961FD72-A01B-47D8-8164-6B661FE3A089}" destId="{5A5B87C4-60A2-4B11-8B1C-167EC4D01EE0}" srcOrd="0" destOrd="0" presId="urn:microsoft.com/office/officeart/2009/3/layout/HorizontalOrganizationChart"/>
    <dgm:cxn modelId="{9A83B5F0-3B3B-448B-A243-2C03DAF0AAE5}" srcId="{9961FD72-A01B-47D8-8164-6B661FE3A089}" destId="{00D90D51-6869-4D85-BA20-42E445F96941}" srcOrd="1" destOrd="0" parTransId="{54175F4F-FF6F-4E3E-9CE6-5ED5A7D200FB}" sibTransId="{D12D3956-C6D8-4BC8-BF7B-2B4E4057E35A}"/>
    <dgm:cxn modelId="{6FB1E8F1-6CBF-4D97-A518-7D1927C70480}" srcId="{47A1936F-EBDF-4A7A-AFDD-05039EC4F276}" destId="{0A8AA7A2-0C32-497B-9ADE-E036EA1CA9DF}" srcOrd="0" destOrd="0" parTransId="{F136F5E9-3D99-45C9-90A4-6C3E28D822D0}" sibTransId="{CD52F8AB-769C-409D-BB59-B5F95580326F}"/>
    <dgm:cxn modelId="{D92329F3-FAA1-4AF0-995D-E07FADB66F97}" type="presOf" srcId="{FBA84416-59B9-4D1B-9B8B-BA9A379DA1AE}" destId="{9766D2B4-A122-4382-98AF-E9C7322E79CB}" srcOrd="0" destOrd="0" presId="urn:microsoft.com/office/officeart/2009/3/layout/HorizontalOrganizationChart"/>
    <dgm:cxn modelId="{92DDE9F5-D7B5-4410-9B4F-12771BA2C94E}" srcId="{A410C464-D5C7-4865-A1B1-0D061459B364}" destId="{835CC02C-6DE0-4003-B2B4-B771DDA3A7BC}" srcOrd="0" destOrd="0" parTransId="{E38D69CC-1257-4396-BE4F-F86F3B39595E}" sibTransId="{D5E9C71A-022C-416E-9EBC-05AC48EDEEAD}"/>
    <dgm:cxn modelId="{B7995BD2-87E1-4174-B70D-33C2939663C1}" type="presParOf" srcId="{5A5B87C4-60A2-4B11-8B1C-167EC4D01EE0}" destId="{6DBBBF76-0193-47EB-9914-3B82AC06439E}" srcOrd="0" destOrd="0" presId="urn:microsoft.com/office/officeart/2009/3/layout/HorizontalOrganizationChart"/>
    <dgm:cxn modelId="{462B852C-ED05-4A99-9442-B349481DAADC}" type="presParOf" srcId="{6DBBBF76-0193-47EB-9914-3B82AC06439E}" destId="{36877663-BDB2-4558-B741-296A4298B469}" srcOrd="0" destOrd="0" presId="urn:microsoft.com/office/officeart/2009/3/layout/HorizontalOrganizationChart"/>
    <dgm:cxn modelId="{C090B7B3-497E-4BA4-924A-E9AB81576F95}" type="presParOf" srcId="{36877663-BDB2-4558-B741-296A4298B469}" destId="{7304BEA8-C190-41B1-9843-80EB3A672F67}" srcOrd="0" destOrd="0" presId="urn:microsoft.com/office/officeart/2009/3/layout/HorizontalOrganizationChart"/>
    <dgm:cxn modelId="{BA036333-789A-42B3-A7F0-26F0B7D7DDD4}" type="presParOf" srcId="{36877663-BDB2-4558-B741-296A4298B469}" destId="{5F627140-35C2-469B-BE2E-BD8495BA1062}" srcOrd="1" destOrd="0" presId="urn:microsoft.com/office/officeart/2009/3/layout/HorizontalOrganizationChart"/>
    <dgm:cxn modelId="{A3EA0646-94C3-4598-889E-D883834242B6}" type="presParOf" srcId="{6DBBBF76-0193-47EB-9914-3B82AC06439E}" destId="{D4FA65F4-5E8B-4DDA-8E9D-40C5276008A2}" srcOrd="1" destOrd="0" presId="urn:microsoft.com/office/officeart/2009/3/layout/HorizontalOrganizationChart"/>
    <dgm:cxn modelId="{5E7E485C-EB3C-406F-83D8-C2BAF765B1E8}" type="presParOf" srcId="{D4FA65F4-5E8B-4DDA-8E9D-40C5276008A2}" destId="{F48587D7-C625-46E8-8C0E-6CD72D209805}" srcOrd="0" destOrd="0" presId="urn:microsoft.com/office/officeart/2009/3/layout/HorizontalOrganizationChart"/>
    <dgm:cxn modelId="{07DB557B-3301-4C67-BD5E-A51664328188}" type="presParOf" srcId="{D4FA65F4-5E8B-4DDA-8E9D-40C5276008A2}" destId="{E18071A4-4ABD-4DCD-B57F-B19350BD8689}" srcOrd="1" destOrd="0" presId="urn:microsoft.com/office/officeart/2009/3/layout/HorizontalOrganizationChart"/>
    <dgm:cxn modelId="{9434BAED-627A-41EA-8A09-1978E25173F9}" type="presParOf" srcId="{E18071A4-4ABD-4DCD-B57F-B19350BD8689}" destId="{E054167D-15A2-448C-8AA0-5C7A7274FE24}" srcOrd="0" destOrd="0" presId="urn:microsoft.com/office/officeart/2009/3/layout/HorizontalOrganizationChart"/>
    <dgm:cxn modelId="{E20C2202-DAD1-4D44-B3D0-C2026EA3376E}" type="presParOf" srcId="{E054167D-15A2-448C-8AA0-5C7A7274FE24}" destId="{43BCAC11-299F-499C-8673-95224E82A2A5}" srcOrd="0" destOrd="0" presId="urn:microsoft.com/office/officeart/2009/3/layout/HorizontalOrganizationChart"/>
    <dgm:cxn modelId="{88143C6C-4E71-491F-92F7-15A228E711FB}" type="presParOf" srcId="{E054167D-15A2-448C-8AA0-5C7A7274FE24}" destId="{76582F36-C008-48F9-8337-4BC39A022C7B}" srcOrd="1" destOrd="0" presId="urn:microsoft.com/office/officeart/2009/3/layout/HorizontalOrganizationChart"/>
    <dgm:cxn modelId="{2F36C57F-881E-46F3-8F57-62AACDE9DE22}" type="presParOf" srcId="{E18071A4-4ABD-4DCD-B57F-B19350BD8689}" destId="{E0172A29-3ABE-4233-9745-BDB0D449239A}" srcOrd="1" destOrd="0" presId="urn:microsoft.com/office/officeart/2009/3/layout/HorizontalOrganizationChart"/>
    <dgm:cxn modelId="{B5544CCD-99DC-41EB-835B-E8DE03ACF563}" type="presParOf" srcId="{E0172A29-3ABE-4233-9745-BDB0D449239A}" destId="{0C439F72-B474-44FD-A012-895DAC621C6C}" srcOrd="0" destOrd="0" presId="urn:microsoft.com/office/officeart/2009/3/layout/HorizontalOrganizationChart"/>
    <dgm:cxn modelId="{C91C7A64-ECD5-4021-A329-AB6E93F6E5CE}" type="presParOf" srcId="{E0172A29-3ABE-4233-9745-BDB0D449239A}" destId="{912C1147-1EAF-4E33-AAC9-AE5B08761131}" srcOrd="1" destOrd="0" presId="urn:microsoft.com/office/officeart/2009/3/layout/HorizontalOrganizationChart"/>
    <dgm:cxn modelId="{3577A699-AB1E-431F-9C39-5006D1EBE0CA}" type="presParOf" srcId="{912C1147-1EAF-4E33-AAC9-AE5B08761131}" destId="{03D431C0-5A20-4EEF-90D5-6F8D40DA60CD}" srcOrd="0" destOrd="0" presId="urn:microsoft.com/office/officeart/2009/3/layout/HorizontalOrganizationChart"/>
    <dgm:cxn modelId="{1ABF66D4-28CF-4487-89A9-B8D6F0FB7060}" type="presParOf" srcId="{03D431C0-5A20-4EEF-90D5-6F8D40DA60CD}" destId="{4DE11E4A-22CC-40A2-A67C-0D7B2F950348}" srcOrd="0" destOrd="0" presId="urn:microsoft.com/office/officeart/2009/3/layout/HorizontalOrganizationChart"/>
    <dgm:cxn modelId="{171282EB-1D5C-4A60-BCBF-1835C45D43D0}" type="presParOf" srcId="{03D431C0-5A20-4EEF-90D5-6F8D40DA60CD}" destId="{22826F66-70BF-4BF5-AF29-92AB3D3A9D5C}" srcOrd="1" destOrd="0" presId="urn:microsoft.com/office/officeart/2009/3/layout/HorizontalOrganizationChart"/>
    <dgm:cxn modelId="{7879FF89-B7C2-4ECC-A562-D850FC8D2D86}" type="presParOf" srcId="{912C1147-1EAF-4E33-AAC9-AE5B08761131}" destId="{CBCFC146-0524-4C95-9430-D2DB715D4E82}" srcOrd="1" destOrd="0" presId="urn:microsoft.com/office/officeart/2009/3/layout/HorizontalOrganizationChart"/>
    <dgm:cxn modelId="{0657172A-CC6A-4957-A951-2B051CD8219E}" type="presParOf" srcId="{912C1147-1EAF-4E33-AAC9-AE5B08761131}" destId="{6F0498B2-05E8-4CAD-9B32-391464E55622}" srcOrd="2" destOrd="0" presId="urn:microsoft.com/office/officeart/2009/3/layout/HorizontalOrganizationChart"/>
    <dgm:cxn modelId="{0530EF9B-95D1-44C6-A394-EDAF606D1DC7}" type="presParOf" srcId="{E18071A4-4ABD-4DCD-B57F-B19350BD8689}" destId="{F328F8F4-4FAA-43ED-B502-FFAF5B4965FF}" srcOrd="2" destOrd="0" presId="urn:microsoft.com/office/officeart/2009/3/layout/HorizontalOrganizationChart"/>
    <dgm:cxn modelId="{45C01FB4-F139-4D04-A0BC-515ED17BBB32}" type="presParOf" srcId="{D4FA65F4-5E8B-4DDA-8E9D-40C5276008A2}" destId="{9766D2B4-A122-4382-98AF-E9C7322E79CB}" srcOrd="2" destOrd="0" presId="urn:microsoft.com/office/officeart/2009/3/layout/HorizontalOrganizationChart"/>
    <dgm:cxn modelId="{D529FA8C-9682-4396-8945-91F803B9F11D}" type="presParOf" srcId="{D4FA65F4-5E8B-4DDA-8E9D-40C5276008A2}" destId="{97CDCB75-3C04-4D10-8468-D061488471CF}" srcOrd="3" destOrd="0" presId="urn:microsoft.com/office/officeart/2009/3/layout/HorizontalOrganizationChart"/>
    <dgm:cxn modelId="{B5BE13BB-8A3C-4F6A-812E-02640B1E09E3}" type="presParOf" srcId="{97CDCB75-3C04-4D10-8468-D061488471CF}" destId="{23F2AEFD-9C03-42EF-9DA2-D96A97B41C3D}" srcOrd="0" destOrd="0" presId="urn:microsoft.com/office/officeart/2009/3/layout/HorizontalOrganizationChart"/>
    <dgm:cxn modelId="{C2162FE4-5900-4138-8EC0-2933A1D0ABC8}" type="presParOf" srcId="{23F2AEFD-9C03-42EF-9DA2-D96A97B41C3D}" destId="{1C9CCB1A-EFB1-4407-8C85-8C8515A85E21}" srcOrd="0" destOrd="0" presId="urn:microsoft.com/office/officeart/2009/3/layout/HorizontalOrganizationChart"/>
    <dgm:cxn modelId="{3731908D-06FA-48DE-B1C9-7A529CFAA2BA}" type="presParOf" srcId="{23F2AEFD-9C03-42EF-9DA2-D96A97B41C3D}" destId="{D4CF1545-1B56-4BB7-ADF9-CB1677E0BD57}" srcOrd="1" destOrd="0" presId="urn:microsoft.com/office/officeart/2009/3/layout/HorizontalOrganizationChart"/>
    <dgm:cxn modelId="{3FA158D8-DA39-4B8D-BE02-872068CC2889}" type="presParOf" srcId="{97CDCB75-3C04-4D10-8468-D061488471CF}" destId="{F102B83B-012F-4308-9633-9DDB3B70DC84}" srcOrd="1" destOrd="0" presId="urn:microsoft.com/office/officeart/2009/3/layout/HorizontalOrganizationChart"/>
    <dgm:cxn modelId="{67B5842B-1C84-46CC-9200-36FB23477F62}" type="presParOf" srcId="{F102B83B-012F-4308-9633-9DDB3B70DC84}" destId="{F9D4501F-3A28-41AA-9445-D72CEEB0CFF9}" srcOrd="0" destOrd="0" presId="urn:microsoft.com/office/officeart/2009/3/layout/HorizontalOrganizationChart"/>
    <dgm:cxn modelId="{962804E8-2FA9-4134-8990-4AA643442030}" type="presParOf" srcId="{F102B83B-012F-4308-9633-9DDB3B70DC84}" destId="{F15ACED1-8164-4DC4-96B6-419804F87199}" srcOrd="1" destOrd="0" presId="urn:microsoft.com/office/officeart/2009/3/layout/HorizontalOrganizationChart"/>
    <dgm:cxn modelId="{F8359852-5674-4DF7-9785-E01B6422F076}" type="presParOf" srcId="{F15ACED1-8164-4DC4-96B6-419804F87199}" destId="{E054BFE6-B4A4-4FF1-9037-23FCA7B6B2EA}" srcOrd="0" destOrd="0" presId="urn:microsoft.com/office/officeart/2009/3/layout/HorizontalOrganizationChart"/>
    <dgm:cxn modelId="{D0D4A23B-0713-4636-9B91-CE810121856B}" type="presParOf" srcId="{E054BFE6-B4A4-4FF1-9037-23FCA7B6B2EA}" destId="{ECD6C861-D919-42A4-B250-848EACBECACC}" srcOrd="0" destOrd="0" presId="urn:microsoft.com/office/officeart/2009/3/layout/HorizontalOrganizationChart"/>
    <dgm:cxn modelId="{367D8A89-9DCA-4825-8450-FEB708FB3B8E}" type="presParOf" srcId="{E054BFE6-B4A4-4FF1-9037-23FCA7B6B2EA}" destId="{814FE2D5-9E60-4546-BE05-BAE6E107CD44}" srcOrd="1" destOrd="0" presId="urn:microsoft.com/office/officeart/2009/3/layout/HorizontalOrganizationChart"/>
    <dgm:cxn modelId="{AD6B0D37-A438-4A53-9ED3-6BD64EDA2C85}" type="presParOf" srcId="{F15ACED1-8164-4DC4-96B6-419804F87199}" destId="{98A7D06D-5F11-4B1D-8E60-4C744F7BAB2C}" srcOrd="1" destOrd="0" presId="urn:microsoft.com/office/officeart/2009/3/layout/HorizontalOrganizationChart"/>
    <dgm:cxn modelId="{4B742678-63D1-4E28-B810-BDA3D1765ED7}" type="presParOf" srcId="{F15ACED1-8164-4DC4-96B6-419804F87199}" destId="{B6EE6798-6CDD-4BE3-B1CD-2B60F040C7C5}" srcOrd="2" destOrd="0" presId="urn:microsoft.com/office/officeart/2009/3/layout/HorizontalOrganizationChart"/>
    <dgm:cxn modelId="{5CF3B6BE-7815-42A6-90C3-CD6A85483945}" type="presParOf" srcId="{97CDCB75-3C04-4D10-8468-D061488471CF}" destId="{8A3D6254-3EA0-4B66-AFEC-65AC21E14E00}" srcOrd="2" destOrd="0" presId="urn:microsoft.com/office/officeart/2009/3/layout/HorizontalOrganizationChart"/>
    <dgm:cxn modelId="{069D6460-15F0-46FB-A390-3B5A2A006A2E}" type="presParOf" srcId="{6DBBBF76-0193-47EB-9914-3B82AC06439E}" destId="{37036DB1-4635-4428-A568-3AD19E8A7D73}" srcOrd="2" destOrd="0" presId="urn:microsoft.com/office/officeart/2009/3/layout/HorizontalOrganizationChart"/>
    <dgm:cxn modelId="{A8976B51-6015-4D45-9C66-75B09C426194}" type="presParOf" srcId="{5A5B87C4-60A2-4B11-8B1C-167EC4D01EE0}" destId="{67C32F10-990A-4FAC-A03F-5269D7B2BF30}" srcOrd="1" destOrd="0" presId="urn:microsoft.com/office/officeart/2009/3/layout/HorizontalOrganizationChart"/>
    <dgm:cxn modelId="{49B34CF6-83C7-4CA4-AA1E-38179A761766}" type="presParOf" srcId="{67C32F10-990A-4FAC-A03F-5269D7B2BF30}" destId="{E5479E9A-9FAF-4167-B1DD-5DEA1040F328}" srcOrd="0" destOrd="0" presId="urn:microsoft.com/office/officeart/2009/3/layout/HorizontalOrganizationChart"/>
    <dgm:cxn modelId="{62ADA291-C1A4-4969-ACC6-F1C6668B2624}" type="presParOf" srcId="{E5479E9A-9FAF-4167-B1DD-5DEA1040F328}" destId="{231653B5-10D3-49DE-9690-E01C68DB4708}" srcOrd="0" destOrd="0" presId="urn:microsoft.com/office/officeart/2009/3/layout/HorizontalOrganizationChart"/>
    <dgm:cxn modelId="{2AC9E664-F33E-4F66-BED1-CD36334449A8}" type="presParOf" srcId="{E5479E9A-9FAF-4167-B1DD-5DEA1040F328}" destId="{A19741D6-B592-4F20-A9F3-5E33599AC74D}" srcOrd="1" destOrd="0" presId="urn:microsoft.com/office/officeart/2009/3/layout/HorizontalOrganizationChart"/>
    <dgm:cxn modelId="{57BA94A4-369E-47A7-B86B-E34B975C5A7A}" type="presParOf" srcId="{67C32F10-990A-4FAC-A03F-5269D7B2BF30}" destId="{1E4835FB-43EB-454D-9D35-3EDDDA58A0B4}" srcOrd="1" destOrd="0" presId="urn:microsoft.com/office/officeart/2009/3/layout/HorizontalOrganizationChart"/>
    <dgm:cxn modelId="{C98C3B2C-B5CB-445E-B3DB-F02DC470EEFC}" type="presParOf" srcId="{1E4835FB-43EB-454D-9D35-3EDDDA58A0B4}" destId="{2F413933-9272-48B4-9924-83ACC9874EBA}" srcOrd="0" destOrd="0" presId="urn:microsoft.com/office/officeart/2009/3/layout/HorizontalOrganizationChart"/>
    <dgm:cxn modelId="{D0C8FC11-B3F3-4DB3-B002-8439FB6AEF21}" type="presParOf" srcId="{1E4835FB-43EB-454D-9D35-3EDDDA58A0B4}" destId="{891B14A6-F26E-42A7-9EBA-A6552A72D2A8}" srcOrd="1" destOrd="0" presId="urn:microsoft.com/office/officeart/2009/3/layout/HorizontalOrganizationChart"/>
    <dgm:cxn modelId="{177764B4-472A-4D0E-9792-045B865C8375}" type="presParOf" srcId="{891B14A6-F26E-42A7-9EBA-A6552A72D2A8}" destId="{809CB732-3283-4CF9-BEDA-05C95E4F01EA}" srcOrd="0" destOrd="0" presId="urn:microsoft.com/office/officeart/2009/3/layout/HorizontalOrganizationChart"/>
    <dgm:cxn modelId="{C7B34106-17F0-4C22-B2FC-0AECCF7F0591}" type="presParOf" srcId="{809CB732-3283-4CF9-BEDA-05C95E4F01EA}" destId="{681F8288-9B9C-4E8E-86AF-F563C7B58197}" srcOrd="0" destOrd="0" presId="urn:microsoft.com/office/officeart/2009/3/layout/HorizontalOrganizationChart"/>
    <dgm:cxn modelId="{BE2DD327-E6AE-446A-B2DB-EFE723671362}" type="presParOf" srcId="{809CB732-3283-4CF9-BEDA-05C95E4F01EA}" destId="{3D30AF9A-AAE3-4031-9673-D25E547790D9}" srcOrd="1" destOrd="0" presId="urn:microsoft.com/office/officeart/2009/3/layout/HorizontalOrganizationChart"/>
    <dgm:cxn modelId="{3814DFC3-C692-4D2E-92EE-C78C68E2B914}" type="presParOf" srcId="{891B14A6-F26E-42A7-9EBA-A6552A72D2A8}" destId="{1391776C-52E9-484A-A9F5-BB07C847A4E7}" srcOrd="1" destOrd="0" presId="urn:microsoft.com/office/officeart/2009/3/layout/HorizontalOrganizationChart"/>
    <dgm:cxn modelId="{69F7051F-1E29-48F8-84DD-8FDC5B3964AB}" type="presParOf" srcId="{1391776C-52E9-484A-A9F5-BB07C847A4E7}" destId="{0C1E5E4D-FF23-42D0-AE38-4EED33F0D874}" srcOrd="0" destOrd="0" presId="urn:microsoft.com/office/officeart/2009/3/layout/HorizontalOrganizationChart"/>
    <dgm:cxn modelId="{A533D42D-97A1-4E9F-8B41-2609E1C470D7}" type="presParOf" srcId="{1391776C-52E9-484A-A9F5-BB07C847A4E7}" destId="{63DCF496-6BAE-46C4-B028-B5638E0EE8C0}" srcOrd="1" destOrd="0" presId="urn:microsoft.com/office/officeart/2009/3/layout/HorizontalOrganizationChart"/>
    <dgm:cxn modelId="{EE19FD23-A2A5-43EA-A5F1-827A4BE266D9}" type="presParOf" srcId="{63DCF496-6BAE-46C4-B028-B5638E0EE8C0}" destId="{547070BA-744C-43F6-A86D-0A6F068FA195}" srcOrd="0" destOrd="0" presId="urn:microsoft.com/office/officeart/2009/3/layout/HorizontalOrganizationChart"/>
    <dgm:cxn modelId="{B2AF5D40-1364-444D-9281-6C972139CDAC}" type="presParOf" srcId="{547070BA-744C-43F6-A86D-0A6F068FA195}" destId="{02B042B0-786B-428F-BBB6-9A9E55EDE721}" srcOrd="0" destOrd="0" presId="urn:microsoft.com/office/officeart/2009/3/layout/HorizontalOrganizationChart"/>
    <dgm:cxn modelId="{FCE59A8B-311A-4445-94AF-8E08BE724711}" type="presParOf" srcId="{547070BA-744C-43F6-A86D-0A6F068FA195}" destId="{C649FC10-5988-483A-BC29-8FDAFE7CC1EF}" srcOrd="1" destOrd="0" presId="urn:microsoft.com/office/officeart/2009/3/layout/HorizontalOrganizationChart"/>
    <dgm:cxn modelId="{56AD1ADD-331C-4401-A4AE-4723F443355E}" type="presParOf" srcId="{63DCF496-6BAE-46C4-B028-B5638E0EE8C0}" destId="{38053C81-1391-4398-8982-A3A4C6B94914}" srcOrd="1" destOrd="0" presId="urn:microsoft.com/office/officeart/2009/3/layout/HorizontalOrganizationChart"/>
    <dgm:cxn modelId="{71DF4276-CD9D-4D27-8FAC-304C8012EC75}" type="presParOf" srcId="{63DCF496-6BAE-46C4-B028-B5638E0EE8C0}" destId="{6F2778B1-C618-48BE-9735-CB03F903A460}" srcOrd="2" destOrd="0" presId="urn:microsoft.com/office/officeart/2009/3/layout/HorizontalOrganizationChart"/>
    <dgm:cxn modelId="{3C6238A5-D37E-42F7-97A0-F3EDD9CB6ABA}" type="presParOf" srcId="{891B14A6-F26E-42A7-9EBA-A6552A72D2A8}" destId="{F5B17AFB-5F5A-4D9F-B857-129A2EE19127}" srcOrd="2" destOrd="0" presId="urn:microsoft.com/office/officeart/2009/3/layout/HorizontalOrganizationChart"/>
    <dgm:cxn modelId="{C08CA646-47C4-4EB0-B37E-5C58CC665B18}" type="presParOf" srcId="{67C32F10-990A-4FAC-A03F-5269D7B2BF30}" destId="{2A78F35A-7A40-445D-B4F6-D7161B156324}" srcOrd="2" destOrd="0" presId="urn:microsoft.com/office/officeart/2009/3/layout/HorizontalOrganizationChart"/>
    <dgm:cxn modelId="{E8A900B1-EFDD-44D8-85B3-E5688CA09ACD}" type="presParOf" srcId="{5A5B87C4-60A2-4B11-8B1C-167EC4D01EE0}" destId="{AAD67942-DAEE-473E-9E90-72DD73C1180A}" srcOrd="2" destOrd="0" presId="urn:microsoft.com/office/officeart/2009/3/layout/HorizontalOrganizationChart"/>
    <dgm:cxn modelId="{C4D8EE28-3EB0-449F-ACD6-43D38AC86E1B}" type="presParOf" srcId="{AAD67942-DAEE-473E-9E90-72DD73C1180A}" destId="{E91193E1-B6DB-475B-8BD7-AD6B47F4B088}" srcOrd="0" destOrd="0" presId="urn:microsoft.com/office/officeart/2009/3/layout/HorizontalOrganizationChart"/>
    <dgm:cxn modelId="{7BB84DBA-AB66-4FAD-9B6E-2B00D0014C7B}" type="presParOf" srcId="{E91193E1-B6DB-475B-8BD7-AD6B47F4B088}" destId="{CA1FFB9A-DE13-4417-A004-2A5CE1CCD98B}" srcOrd="0" destOrd="0" presId="urn:microsoft.com/office/officeart/2009/3/layout/HorizontalOrganizationChart"/>
    <dgm:cxn modelId="{91645555-7CF9-48C5-825A-8720ADB43E48}" type="presParOf" srcId="{E91193E1-B6DB-475B-8BD7-AD6B47F4B088}" destId="{523565DF-F046-49D6-B0AB-5635478D5EBA}" srcOrd="1" destOrd="0" presId="urn:microsoft.com/office/officeart/2009/3/layout/HorizontalOrganizationChart"/>
    <dgm:cxn modelId="{1DC6161B-D046-4F93-BF23-45665990B965}" type="presParOf" srcId="{AAD67942-DAEE-473E-9E90-72DD73C1180A}" destId="{D180E0D3-8372-4479-955F-07F2614B3864}" srcOrd="1" destOrd="0" presId="urn:microsoft.com/office/officeart/2009/3/layout/HorizontalOrganizationChart"/>
    <dgm:cxn modelId="{1D258624-CB90-4397-8151-B4F8DA334945}" type="presParOf" srcId="{D180E0D3-8372-4479-955F-07F2614B3864}" destId="{F06CE77B-6389-4D1C-8E3F-68557CC52EDC}" srcOrd="0" destOrd="0" presId="urn:microsoft.com/office/officeart/2009/3/layout/HorizontalOrganizationChart"/>
    <dgm:cxn modelId="{95FD8118-CFA1-4867-8467-20C194E107AF}" type="presParOf" srcId="{D180E0D3-8372-4479-955F-07F2614B3864}" destId="{1017B2D4-71F6-4EDA-BD9F-31A4389A7D65}" srcOrd="1" destOrd="0" presId="urn:microsoft.com/office/officeart/2009/3/layout/HorizontalOrganizationChart"/>
    <dgm:cxn modelId="{9F3BC8F6-C7A8-4C73-9E71-BA36A54AFE4D}" type="presParOf" srcId="{1017B2D4-71F6-4EDA-BD9F-31A4389A7D65}" destId="{BBAAC230-E6BA-4FB5-BC9D-E46E715880CB}" srcOrd="0" destOrd="0" presId="urn:microsoft.com/office/officeart/2009/3/layout/HorizontalOrganizationChart"/>
    <dgm:cxn modelId="{4A5D65C9-97EF-4EDE-83E7-7FAF4D74840E}" type="presParOf" srcId="{BBAAC230-E6BA-4FB5-BC9D-E46E715880CB}" destId="{C86D8AD8-7816-45C4-886F-A22F7B4775A9}" srcOrd="0" destOrd="0" presId="urn:microsoft.com/office/officeart/2009/3/layout/HorizontalOrganizationChart"/>
    <dgm:cxn modelId="{87B82EE6-BE3E-4747-8DF9-2DE31667D6CD}" type="presParOf" srcId="{BBAAC230-E6BA-4FB5-BC9D-E46E715880CB}" destId="{1F905B20-9C81-4931-B0C5-8CF78091124B}" srcOrd="1" destOrd="0" presId="urn:microsoft.com/office/officeart/2009/3/layout/HorizontalOrganizationChart"/>
    <dgm:cxn modelId="{382E3C53-104F-4ECE-8749-B402A25FB223}" type="presParOf" srcId="{1017B2D4-71F6-4EDA-BD9F-31A4389A7D65}" destId="{0653D303-34B5-407B-ACB2-69833F67A97D}" srcOrd="1" destOrd="0" presId="urn:microsoft.com/office/officeart/2009/3/layout/HorizontalOrganizationChart"/>
    <dgm:cxn modelId="{01E53443-34D5-4EC6-A503-7A0FF3AE9E5D}" type="presParOf" srcId="{0653D303-34B5-407B-ACB2-69833F67A97D}" destId="{2FCE959D-2F74-40A4-9788-00E6084E9527}" srcOrd="0" destOrd="0" presId="urn:microsoft.com/office/officeart/2009/3/layout/HorizontalOrganizationChart"/>
    <dgm:cxn modelId="{9FB5862C-98EB-4034-A520-87486AC83898}" type="presParOf" srcId="{0653D303-34B5-407B-ACB2-69833F67A97D}" destId="{040FA31B-057E-4EF7-8112-1CDE97470F49}" srcOrd="1" destOrd="0" presId="urn:microsoft.com/office/officeart/2009/3/layout/HorizontalOrganizationChart"/>
    <dgm:cxn modelId="{9623C769-763B-4EE5-9EFA-E008CD956310}" type="presParOf" srcId="{040FA31B-057E-4EF7-8112-1CDE97470F49}" destId="{B735B564-F346-4622-9A7D-46F4333744D1}" srcOrd="0" destOrd="0" presId="urn:microsoft.com/office/officeart/2009/3/layout/HorizontalOrganizationChart"/>
    <dgm:cxn modelId="{3982F5B0-D779-4B2F-85BE-01B49A2F3583}" type="presParOf" srcId="{B735B564-F346-4622-9A7D-46F4333744D1}" destId="{DE53997A-BE95-45CB-8CC4-FAE0FE22F9B8}" srcOrd="0" destOrd="0" presId="urn:microsoft.com/office/officeart/2009/3/layout/HorizontalOrganizationChart"/>
    <dgm:cxn modelId="{E9BD80D8-449D-440A-B578-FBD717C22A62}" type="presParOf" srcId="{B735B564-F346-4622-9A7D-46F4333744D1}" destId="{07D0DB72-0293-4965-AF7C-7DA8160F04D3}" srcOrd="1" destOrd="0" presId="urn:microsoft.com/office/officeart/2009/3/layout/HorizontalOrganizationChart"/>
    <dgm:cxn modelId="{2BAC04C5-95E2-4909-B9AC-0CF1DF03B7A6}" type="presParOf" srcId="{040FA31B-057E-4EF7-8112-1CDE97470F49}" destId="{FFC3B218-A6CC-4F77-8BEA-760B5F8F547A}" srcOrd="1" destOrd="0" presId="urn:microsoft.com/office/officeart/2009/3/layout/HorizontalOrganizationChart"/>
    <dgm:cxn modelId="{69DDB2CB-FB6D-4901-B8D6-4D2B1FAB0D18}" type="presParOf" srcId="{040FA31B-057E-4EF7-8112-1CDE97470F49}" destId="{33D50769-BFD3-4EB8-9ABF-6A135830CA18}" srcOrd="2" destOrd="0" presId="urn:microsoft.com/office/officeart/2009/3/layout/HorizontalOrganizationChart"/>
    <dgm:cxn modelId="{7818411E-B3E5-42DF-BCC6-4EC217792FB7}" type="presParOf" srcId="{1017B2D4-71F6-4EDA-BD9F-31A4389A7D65}" destId="{E92DF898-EF56-45A0-B635-90AA93F6C0B8}" srcOrd="2" destOrd="0" presId="urn:microsoft.com/office/officeart/2009/3/layout/HorizontalOrganizationChart"/>
    <dgm:cxn modelId="{7A87A109-0B33-41C4-A8CE-D50459DB3057}" type="presParOf" srcId="{AAD67942-DAEE-473E-9E90-72DD73C1180A}" destId="{9A2B4D24-F98F-49B2-B2C3-2701E0D1CB9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87BF97-904C-4891-9F8C-5B899FA78656}" type="doc">
      <dgm:prSet loTypeId="urn:microsoft.com/office/officeart/2005/8/layout/radial5" loCatId="relationship" qsTypeId="urn:microsoft.com/office/officeart/2005/8/quickstyle/simple3" qsCatId="simple" csTypeId="urn:microsoft.com/office/officeart/2005/8/colors/colorful1" csCatId="colorful" phldr="1"/>
      <dgm:spPr/>
      <dgm:t>
        <a:bodyPr/>
        <a:lstStyle/>
        <a:p>
          <a:endParaRPr lang="es-ES"/>
        </a:p>
      </dgm:t>
    </dgm:pt>
    <dgm:pt modelId="{8A02A0D9-0245-4E41-821B-066A74D5768A}">
      <dgm:prSet phldrT="[Texto]" custT="1"/>
      <dgm:spPr/>
      <dgm:t>
        <a:bodyPr/>
        <a:lstStyle/>
        <a:p>
          <a:r>
            <a:rPr lang="es-ES" sz="2500" b="1" dirty="0">
              <a:latin typeface="Times New Roman" panose="02020603050405020304" pitchFamily="18" charset="0"/>
              <a:cs typeface="Times New Roman" panose="02020603050405020304" pitchFamily="18" charset="0"/>
            </a:rPr>
            <a:t>Capacidades físicas </a:t>
          </a:r>
        </a:p>
      </dgm:t>
    </dgm:pt>
    <dgm:pt modelId="{C78C8656-3A9E-44BC-8D74-3A9D83CF304B}" type="parTrans" cxnId="{F5ECAFF3-3027-436D-9BE1-7EA6A5EB4AEE}">
      <dgm:prSet/>
      <dgm:spPr/>
      <dgm:t>
        <a:bodyPr/>
        <a:lstStyle/>
        <a:p>
          <a:endParaRPr lang="es-ES" sz="2500">
            <a:latin typeface="Times New Roman" panose="02020603050405020304" pitchFamily="18" charset="0"/>
            <a:cs typeface="Times New Roman" panose="02020603050405020304" pitchFamily="18" charset="0"/>
          </a:endParaRPr>
        </a:p>
      </dgm:t>
    </dgm:pt>
    <dgm:pt modelId="{D87869F1-4023-46BF-ADFE-C0050F626305}" type="sibTrans" cxnId="{F5ECAFF3-3027-436D-9BE1-7EA6A5EB4AEE}">
      <dgm:prSet/>
      <dgm:spPr/>
      <dgm:t>
        <a:bodyPr/>
        <a:lstStyle/>
        <a:p>
          <a:endParaRPr lang="es-ES" sz="2500">
            <a:latin typeface="Times New Roman" panose="02020603050405020304" pitchFamily="18" charset="0"/>
            <a:cs typeface="Times New Roman" panose="02020603050405020304" pitchFamily="18" charset="0"/>
          </a:endParaRPr>
        </a:p>
      </dgm:t>
    </dgm:pt>
    <dgm:pt modelId="{996C424A-E49E-408F-A6CD-6CEE2B243FE7}">
      <dgm:prSet phldrT="[Texto]" custT="1"/>
      <dgm:spPr/>
      <dgm:t>
        <a:bodyPr/>
        <a:lstStyle/>
        <a:p>
          <a:r>
            <a:rPr lang="es-ES" sz="2500" dirty="0">
              <a:latin typeface="Times New Roman" panose="02020603050405020304" pitchFamily="18" charset="0"/>
              <a:cs typeface="Times New Roman" panose="02020603050405020304" pitchFamily="18" charset="0"/>
            </a:rPr>
            <a:t>Clasificación</a:t>
          </a:r>
        </a:p>
      </dgm:t>
    </dgm:pt>
    <dgm:pt modelId="{C2C11367-D8A9-4576-8149-818C0DDB26D9}" type="parTrans" cxnId="{20F45B50-C617-466C-8694-BE574CAE5696}">
      <dgm:prSet custT="1"/>
      <dgm:spPr/>
      <dgm:t>
        <a:bodyPr/>
        <a:lstStyle/>
        <a:p>
          <a:endParaRPr lang="es-ES" sz="2500">
            <a:latin typeface="Times New Roman" panose="02020603050405020304" pitchFamily="18" charset="0"/>
            <a:cs typeface="Times New Roman" panose="02020603050405020304" pitchFamily="18" charset="0"/>
          </a:endParaRPr>
        </a:p>
      </dgm:t>
    </dgm:pt>
    <dgm:pt modelId="{24AC8BF8-1B9B-4E38-AF0D-CA7BFDD08D78}" type="sibTrans" cxnId="{20F45B50-C617-466C-8694-BE574CAE5696}">
      <dgm:prSet/>
      <dgm:spPr/>
      <dgm:t>
        <a:bodyPr/>
        <a:lstStyle/>
        <a:p>
          <a:endParaRPr lang="es-ES" sz="2500">
            <a:latin typeface="Times New Roman" panose="02020603050405020304" pitchFamily="18" charset="0"/>
            <a:cs typeface="Times New Roman" panose="02020603050405020304" pitchFamily="18" charset="0"/>
          </a:endParaRPr>
        </a:p>
      </dgm:t>
    </dgm:pt>
    <dgm:pt modelId="{D2483715-14F8-4185-95DA-AC77D1F744F2}">
      <dgm:prSet phldrT="[Texto]" custT="1"/>
      <dgm:spPr/>
      <dgm:t>
        <a:bodyPr/>
        <a:lstStyle/>
        <a:p>
          <a:r>
            <a:rPr lang="es-ES" sz="2500" dirty="0">
              <a:latin typeface="Times New Roman" panose="02020603050405020304" pitchFamily="18" charset="0"/>
              <a:cs typeface="Times New Roman" panose="02020603050405020304" pitchFamily="18" charset="0"/>
            </a:rPr>
            <a:t>Factores de desarrollo</a:t>
          </a:r>
        </a:p>
      </dgm:t>
    </dgm:pt>
    <dgm:pt modelId="{F8F08491-52FC-403C-B938-D6DF99F16B33}" type="parTrans" cxnId="{C82C0F2F-C867-44F6-A21D-BDF44A765CE4}">
      <dgm:prSet custT="1"/>
      <dgm:spPr/>
      <dgm:t>
        <a:bodyPr/>
        <a:lstStyle/>
        <a:p>
          <a:endParaRPr lang="es-ES" sz="2500">
            <a:latin typeface="Times New Roman" panose="02020603050405020304" pitchFamily="18" charset="0"/>
            <a:cs typeface="Times New Roman" panose="02020603050405020304" pitchFamily="18" charset="0"/>
          </a:endParaRPr>
        </a:p>
      </dgm:t>
    </dgm:pt>
    <dgm:pt modelId="{B77533AA-6214-4ADD-ABAE-2EBA28C7806B}" type="sibTrans" cxnId="{C82C0F2F-C867-44F6-A21D-BDF44A765CE4}">
      <dgm:prSet/>
      <dgm:spPr/>
      <dgm:t>
        <a:bodyPr/>
        <a:lstStyle/>
        <a:p>
          <a:endParaRPr lang="es-ES" sz="2500">
            <a:latin typeface="Times New Roman" panose="02020603050405020304" pitchFamily="18" charset="0"/>
            <a:cs typeface="Times New Roman" panose="02020603050405020304" pitchFamily="18" charset="0"/>
          </a:endParaRPr>
        </a:p>
      </dgm:t>
    </dgm:pt>
    <dgm:pt modelId="{5F3B556D-C32A-4B57-8F70-760EBF1C3508}">
      <dgm:prSet phldrT="[Texto]" custT="1"/>
      <dgm:spPr/>
      <dgm:t>
        <a:bodyPr/>
        <a:lstStyle/>
        <a:p>
          <a:r>
            <a:rPr lang="es-ES" sz="2500" dirty="0">
              <a:latin typeface="Times New Roman" panose="02020603050405020304" pitchFamily="18" charset="0"/>
              <a:cs typeface="Times New Roman" panose="02020603050405020304" pitchFamily="18" charset="0"/>
            </a:rPr>
            <a:t>Definición </a:t>
          </a:r>
        </a:p>
      </dgm:t>
    </dgm:pt>
    <dgm:pt modelId="{932CE854-1B66-4FD5-8CB4-79A9B1A9E770}" type="parTrans" cxnId="{38429F9D-CE32-451E-95EC-9660BAFB11BC}">
      <dgm:prSet custT="1"/>
      <dgm:spPr/>
      <dgm:t>
        <a:bodyPr/>
        <a:lstStyle/>
        <a:p>
          <a:endParaRPr lang="es-ES" sz="2500">
            <a:latin typeface="Times New Roman" panose="02020603050405020304" pitchFamily="18" charset="0"/>
            <a:cs typeface="Times New Roman" panose="02020603050405020304" pitchFamily="18" charset="0"/>
          </a:endParaRPr>
        </a:p>
      </dgm:t>
    </dgm:pt>
    <dgm:pt modelId="{7C5E83C0-B83E-4A36-8725-7ADC1EE1B508}" type="sibTrans" cxnId="{38429F9D-CE32-451E-95EC-9660BAFB11BC}">
      <dgm:prSet/>
      <dgm:spPr/>
      <dgm:t>
        <a:bodyPr/>
        <a:lstStyle/>
        <a:p>
          <a:endParaRPr lang="es-ES" sz="2500">
            <a:latin typeface="Times New Roman" panose="02020603050405020304" pitchFamily="18" charset="0"/>
            <a:cs typeface="Times New Roman" panose="02020603050405020304" pitchFamily="18" charset="0"/>
          </a:endParaRPr>
        </a:p>
      </dgm:t>
    </dgm:pt>
    <dgm:pt modelId="{4F741C6B-AE1F-42B1-A3A0-428C66DA3FB9}">
      <dgm:prSet phldrT="[Texto]" custT="1"/>
      <dgm:spPr/>
      <dgm:t>
        <a:bodyPr/>
        <a:lstStyle/>
        <a:p>
          <a:r>
            <a:rPr lang="es-ES" sz="2500" dirty="0">
              <a:latin typeface="Times New Roman" panose="02020603050405020304" pitchFamily="18" charset="0"/>
              <a:cs typeface="Times New Roman" panose="02020603050405020304" pitchFamily="18" charset="0"/>
            </a:rPr>
            <a:t>Generalidades</a:t>
          </a:r>
        </a:p>
      </dgm:t>
    </dgm:pt>
    <dgm:pt modelId="{8B5A4FEE-6542-4B1C-A2CB-707A9B3E0F71}" type="parTrans" cxnId="{6062DF7A-3403-42FF-8204-0F0B72B62DB2}">
      <dgm:prSet custT="1"/>
      <dgm:spPr/>
      <dgm:t>
        <a:bodyPr/>
        <a:lstStyle/>
        <a:p>
          <a:endParaRPr lang="es-ES" sz="2500">
            <a:latin typeface="Times New Roman" panose="02020603050405020304" pitchFamily="18" charset="0"/>
            <a:cs typeface="Times New Roman" panose="02020603050405020304" pitchFamily="18" charset="0"/>
          </a:endParaRPr>
        </a:p>
      </dgm:t>
    </dgm:pt>
    <dgm:pt modelId="{83750D7A-EA9D-47E0-A2E8-EA5317456AD2}" type="sibTrans" cxnId="{6062DF7A-3403-42FF-8204-0F0B72B62DB2}">
      <dgm:prSet/>
      <dgm:spPr/>
      <dgm:t>
        <a:bodyPr/>
        <a:lstStyle/>
        <a:p>
          <a:endParaRPr lang="es-ES" sz="2500">
            <a:latin typeface="Times New Roman" panose="02020603050405020304" pitchFamily="18" charset="0"/>
            <a:cs typeface="Times New Roman" panose="02020603050405020304" pitchFamily="18" charset="0"/>
          </a:endParaRPr>
        </a:p>
      </dgm:t>
    </dgm:pt>
    <dgm:pt modelId="{27995FA7-C16F-4BDE-9D58-D36D2C97EE95}" type="pres">
      <dgm:prSet presAssocID="{E787BF97-904C-4891-9F8C-5B899FA78656}" presName="Name0" presStyleCnt="0">
        <dgm:presLayoutVars>
          <dgm:chMax val="1"/>
          <dgm:dir/>
          <dgm:animLvl val="ctr"/>
          <dgm:resizeHandles val="exact"/>
        </dgm:presLayoutVars>
      </dgm:prSet>
      <dgm:spPr/>
    </dgm:pt>
    <dgm:pt modelId="{0B1E6102-966A-4068-9482-4DDB4F3AAAC2}" type="pres">
      <dgm:prSet presAssocID="{8A02A0D9-0245-4E41-821B-066A74D5768A}" presName="centerShape" presStyleLbl="node0" presStyleIdx="0" presStyleCnt="1" custScaleX="170496" custScaleY="149263"/>
      <dgm:spPr/>
    </dgm:pt>
    <dgm:pt modelId="{6E25A8A0-0A2D-4911-A950-6153C36213DF}" type="pres">
      <dgm:prSet presAssocID="{932CE854-1B66-4FD5-8CB4-79A9B1A9E770}" presName="parTrans" presStyleLbl="sibTrans2D1" presStyleIdx="0" presStyleCnt="4"/>
      <dgm:spPr/>
    </dgm:pt>
    <dgm:pt modelId="{7738EC58-4D97-4C0C-B789-47204B0035A8}" type="pres">
      <dgm:prSet presAssocID="{932CE854-1B66-4FD5-8CB4-79A9B1A9E770}" presName="connectorText" presStyleLbl="sibTrans2D1" presStyleIdx="0" presStyleCnt="4"/>
      <dgm:spPr/>
    </dgm:pt>
    <dgm:pt modelId="{A6B3F650-C181-4876-AB53-0A1F5C41EDF4}" type="pres">
      <dgm:prSet presAssocID="{5F3B556D-C32A-4B57-8F70-760EBF1C3508}" presName="node" presStyleLbl="node1" presStyleIdx="0" presStyleCnt="4" custScaleX="163845" custScaleY="58561">
        <dgm:presLayoutVars>
          <dgm:bulletEnabled val="1"/>
        </dgm:presLayoutVars>
      </dgm:prSet>
      <dgm:spPr/>
    </dgm:pt>
    <dgm:pt modelId="{DA91B46E-81BA-4C7E-A08A-72E449C03C7C}" type="pres">
      <dgm:prSet presAssocID="{8B5A4FEE-6542-4B1C-A2CB-707A9B3E0F71}" presName="parTrans" presStyleLbl="sibTrans2D1" presStyleIdx="1" presStyleCnt="4"/>
      <dgm:spPr/>
    </dgm:pt>
    <dgm:pt modelId="{39295839-0EF5-46D9-8183-0FAB9012B79E}" type="pres">
      <dgm:prSet presAssocID="{8B5A4FEE-6542-4B1C-A2CB-707A9B3E0F71}" presName="connectorText" presStyleLbl="sibTrans2D1" presStyleIdx="1" presStyleCnt="4"/>
      <dgm:spPr/>
    </dgm:pt>
    <dgm:pt modelId="{A3D764E2-0916-422B-ACBB-6E8ECA399E3A}" type="pres">
      <dgm:prSet presAssocID="{4F741C6B-AE1F-42B1-A3A0-428C66DA3FB9}" presName="node" presStyleLbl="node1" presStyleIdx="1" presStyleCnt="4" custScaleX="156074" custRadScaleRad="147493" custRadScaleInc="0">
        <dgm:presLayoutVars>
          <dgm:bulletEnabled val="1"/>
        </dgm:presLayoutVars>
      </dgm:prSet>
      <dgm:spPr/>
    </dgm:pt>
    <dgm:pt modelId="{549B62B8-44A6-4C28-92C5-A6EE5C8A3AD7}" type="pres">
      <dgm:prSet presAssocID="{C2C11367-D8A9-4576-8149-818C0DDB26D9}" presName="parTrans" presStyleLbl="sibTrans2D1" presStyleIdx="2" presStyleCnt="4"/>
      <dgm:spPr/>
    </dgm:pt>
    <dgm:pt modelId="{EF26B6BA-CF81-4CA3-AEA3-3CFA8E6A0ADB}" type="pres">
      <dgm:prSet presAssocID="{C2C11367-D8A9-4576-8149-818C0DDB26D9}" presName="connectorText" presStyleLbl="sibTrans2D1" presStyleIdx="2" presStyleCnt="4"/>
      <dgm:spPr/>
    </dgm:pt>
    <dgm:pt modelId="{049C0893-8DA1-4E0C-829A-5AC43BFC910C}" type="pres">
      <dgm:prSet presAssocID="{996C424A-E49E-408F-A6CD-6CEE2B243FE7}" presName="node" presStyleLbl="node1" presStyleIdx="2" presStyleCnt="4" custScaleX="148074" custScaleY="54705">
        <dgm:presLayoutVars>
          <dgm:bulletEnabled val="1"/>
        </dgm:presLayoutVars>
      </dgm:prSet>
      <dgm:spPr/>
    </dgm:pt>
    <dgm:pt modelId="{FEF6CD75-A13C-4F6B-B906-E77B13575CA0}" type="pres">
      <dgm:prSet presAssocID="{F8F08491-52FC-403C-B938-D6DF99F16B33}" presName="parTrans" presStyleLbl="sibTrans2D1" presStyleIdx="3" presStyleCnt="4"/>
      <dgm:spPr/>
    </dgm:pt>
    <dgm:pt modelId="{A76B47C7-090C-4F00-BEFD-57CD12136650}" type="pres">
      <dgm:prSet presAssocID="{F8F08491-52FC-403C-B938-D6DF99F16B33}" presName="connectorText" presStyleLbl="sibTrans2D1" presStyleIdx="3" presStyleCnt="4"/>
      <dgm:spPr/>
    </dgm:pt>
    <dgm:pt modelId="{A19EB31F-B89D-40BB-A9B7-4720BD634A27}" type="pres">
      <dgm:prSet presAssocID="{D2483715-14F8-4185-95DA-AC77D1F744F2}" presName="node" presStyleLbl="node1" presStyleIdx="3" presStyleCnt="4" custScaleX="184362" custRadScaleRad="162386" custRadScaleInc="0">
        <dgm:presLayoutVars>
          <dgm:bulletEnabled val="1"/>
        </dgm:presLayoutVars>
      </dgm:prSet>
      <dgm:spPr/>
    </dgm:pt>
  </dgm:ptLst>
  <dgm:cxnLst>
    <dgm:cxn modelId="{19C3BB16-A173-4754-A30B-95E1FDA07871}" type="presOf" srcId="{F8F08491-52FC-403C-B938-D6DF99F16B33}" destId="{FEF6CD75-A13C-4F6B-B906-E77B13575CA0}" srcOrd="0" destOrd="0" presId="urn:microsoft.com/office/officeart/2005/8/layout/radial5"/>
    <dgm:cxn modelId="{8018101D-F27D-4A8F-AC26-01B8B0AFAB15}" type="presOf" srcId="{8A02A0D9-0245-4E41-821B-066A74D5768A}" destId="{0B1E6102-966A-4068-9482-4DDB4F3AAAC2}" srcOrd="0" destOrd="0" presId="urn:microsoft.com/office/officeart/2005/8/layout/radial5"/>
    <dgm:cxn modelId="{C82C0F2F-C867-44F6-A21D-BDF44A765CE4}" srcId="{8A02A0D9-0245-4E41-821B-066A74D5768A}" destId="{D2483715-14F8-4185-95DA-AC77D1F744F2}" srcOrd="3" destOrd="0" parTransId="{F8F08491-52FC-403C-B938-D6DF99F16B33}" sibTransId="{B77533AA-6214-4ADD-ABAE-2EBA28C7806B}"/>
    <dgm:cxn modelId="{64D4EB63-FA60-48A3-9147-E0311F252509}" type="presOf" srcId="{D2483715-14F8-4185-95DA-AC77D1F744F2}" destId="{A19EB31F-B89D-40BB-A9B7-4720BD634A27}" srcOrd="0" destOrd="0" presId="urn:microsoft.com/office/officeart/2005/8/layout/radial5"/>
    <dgm:cxn modelId="{20F45B50-C617-466C-8694-BE574CAE5696}" srcId="{8A02A0D9-0245-4E41-821B-066A74D5768A}" destId="{996C424A-E49E-408F-A6CD-6CEE2B243FE7}" srcOrd="2" destOrd="0" parTransId="{C2C11367-D8A9-4576-8149-818C0DDB26D9}" sibTransId="{24AC8BF8-1B9B-4E38-AF0D-CA7BFDD08D78}"/>
    <dgm:cxn modelId="{3EA00271-F372-4869-AB6A-4A043ABE6078}" type="presOf" srcId="{4F741C6B-AE1F-42B1-A3A0-428C66DA3FB9}" destId="{A3D764E2-0916-422B-ACBB-6E8ECA399E3A}" srcOrd="0" destOrd="0" presId="urn:microsoft.com/office/officeart/2005/8/layout/radial5"/>
    <dgm:cxn modelId="{6062DF7A-3403-42FF-8204-0F0B72B62DB2}" srcId="{8A02A0D9-0245-4E41-821B-066A74D5768A}" destId="{4F741C6B-AE1F-42B1-A3A0-428C66DA3FB9}" srcOrd="1" destOrd="0" parTransId="{8B5A4FEE-6542-4B1C-A2CB-707A9B3E0F71}" sibTransId="{83750D7A-EA9D-47E0-A2E8-EA5317456AD2}"/>
    <dgm:cxn modelId="{38429F9D-CE32-451E-95EC-9660BAFB11BC}" srcId="{8A02A0D9-0245-4E41-821B-066A74D5768A}" destId="{5F3B556D-C32A-4B57-8F70-760EBF1C3508}" srcOrd="0" destOrd="0" parTransId="{932CE854-1B66-4FD5-8CB4-79A9B1A9E770}" sibTransId="{7C5E83C0-B83E-4A36-8725-7ADC1EE1B508}"/>
    <dgm:cxn modelId="{0B308CA8-0EA9-4196-A43B-83FE588F4009}" type="presOf" srcId="{C2C11367-D8A9-4576-8149-818C0DDB26D9}" destId="{EF26B6BA-CF81-4CA3-AEA3-3CFA8E6A0ADB}" srcOrd="1" destOrd="0" presId="urn:microsoft.com/office/officeart/2005/8/layout/radial5"/>
    <dgm:cxn modelId="{8DF0D3BE-1A98-4B9D-BF07-470F575BED76}" type="presOf" srcId="{F8F08491-52FC-403C-B938-D6DF99F16B33}" destId="{A76B47C7-090C-4F00-BEFD-57CD12136650}" srcOrd="1" destOrd="0" presId="urn:microsoft.com/office/officeart/2005/8/layout/radial5"/>
    <dgm:cxn modelId="{47F441C8-C342-48B3-9715-04F7C7A43CAB}" type="presOf" srcId="{5F3B556D-C32A-4B57-8F70-760EBF1C3508}" destId="{A6B3F650-C181-4876-AB53-0A1F5C41EDF4}" srcOrd="0" destOrd="0" presId="urn:microsoft.com/office/officeart/2005/8/layout/radial5"/>
    <dgm:cxn modelId="{A16365C9-5F84-4D48-95D9-E04367BCE8B9}" type="presOf" srcId="{8B5A4FEE-6542-4B1C-A2CB-707A9B3E0F71}" destId="{39295839-0EF5-46D9-8183-0FAB9012B79E}" srcOrd="1" destOrd="0" presId="urn:microsoft.com/office/officeart/2005/8/layout/radial5"/>
    <dgm:cxn modelId="{739B03CE-72CA-45EA-A62F-F4773AE23ABA}" type="presOf" srcId="{996C424A-E49E-408F-A6CD-6CEE2B243FE7}" destId="{049C0893-8DA1-4E0C-829A-5AC43BFC910C}" srcOrd="0" destOrd="0" presId="urn:microsoft.com/office/officeart/2005/8/layout/radial5"/>
    <dgm:cxn modelId="{5F558DD9-0E8C-4937-A4CD-A098508C6DF9}" type="presOf" srcId="{932CE854-1B66-4FD5-8CB4-79A9B1A9E770}" destId="{6E25A8A0-0A2D-4911-A950-6153C36213DF}" srcOrd="0" destOrd="0" presId="urn:microsoft.com/office/officeart/2005/8/layout/radial5"/>
    <dgm:cxn modelId="{5DC710E0-467E-425E-B6F6-9A9FC5C261BC}" type="presOf" srcId="{C2C11367-D8A9-4576-8149-818C0DDB26D9}" destId="{549B62B8-44A6-4C28-92C5-A6EE5C8A3AD7}" srcOrd="0" destOrd="0" presId="urn:microsoft.com/office/officeart/2005/8/layout/radial5"/>
    <dgm:cxn modelId="{47912EE7-5D08-4833-AF91-BA8730BC13A8}" type="presOf" srcId="{932CE854-1B66-4FD5-8CB4-79A9B1A9E770}" destId="{7738EC58-4D97-4C0C-B789-47204B0035A8}" srcOrd="1" destOrd="0" presId="urn:microsoft.com/office/officeart/2005/8/layout/radial5"/>
    <dgm:cxn modelId="{7A9314E8-648D-4D50-8AAC-377D333959D3}" type="presOf" srcId="{E787BF97-904C-4891-9F8C-5B899FA78656}" destId="{27995FA7-C16F-4BDE-9D58-D36D2C97EE95}" srcOrd="0" destOrd="0" presId="urn:microsoft.com/office/officeart/2005/8/layout/radial5"/>
    <dgm:cxn modelId="{F5ECAFF3-3027-436D-9BE1-7EA6A5EB4AEE}" srcId="{E787BF97-904C-4891-9F8C-5B899FA78656}" destId="{8A02A0D9-0245-4E41-821B-066A74D5768A}" srcOrd="0" destOrd="0" parTransId="{C78C8656-3A9E-44BC-8D74-3A9D83CF304B}" sibTransId="{D87869F1-4023-46BF-ADFE-C0050F626305}"/>
    <dgm:cxn modelId="{CD0AD1FC-2EE0-46F6-8A0B-D590AE8231D1}" type="presOf" srcId="{8B5A4FEE-6542-4B1C-A2CB-707A9B3E0F71}" destId="{DA91B46E-81BA-4C7E-A08A-72E449C03C7C}" srcOrd="0" destOrd="0" presId="urn:microsoft.com/office/officeart/2005/8/layout/radial5"/>
    <dgm:cxn modelId="{762FDC6D-9985-4BB9-A2F8-82E6F2C5D098}" type="presParOf" srcId="{27995FA7-C16F-4BDE-9D58-D36D2C97EE95}" destId="{0B1E6102-966A-4068-9482-4DDB4F3AAAC2}" srcOrd="0" destOrd="0" presId="urn:microsoft.com/office/officeart/2005/8/layout/radial5"/>
    <dgm:cxn modelId="{8049F878-4E97-4084-AC48-EC22BF2D2513}" type="presParOf" srcId="{27995FA7-C16F-4BDE-9D58-D36D2C97EE95}" destId="{6E25A8A0-0A2D-4911-A950-6153C36213DF}" srcOrd="1" destOrd="0" presId="urn:microsoft.com/office/officeart/2005/8/layout/radial5"/>
    <dgm:cxn modelId="{C447A908-EA35-4A70-98AA-8F5F331D80FF}" type="presParOf" srcId="{6E25A8A0-0A2D-4911-A950-6153C36213DF}" destId="{7738EC58-4D97-4C0C-B789-47204B0035A8}" srcOrd="0" destOrd="0" presId="urn:microsoft.com/office/officeart/2005/8/layout/radial5"/>
    <dgm:cxn modelId="{B55D737F-0658-4737-AB6F-CD5C10E82203}" type="presParOf" srcId="{27995FA7-C16F-4BDE-9D58-D36D2C97EE95}" destId="{A6B3F650-C181-4876-AB53-0A1F5C41EDF4}" srcOrd="2" destOrd="0" presId="urn:microsoft.com/office/officeart/2005/8/layout/radial5"/>
    <dgm:cxn modelId="{1164EF74-EEBC-4D5F-9789-988DC54019E4}" type="presParOf" srcId="{27995FA7-C16F-4BDE-9D58-D36D2C97EE95}" destId="{DA91B46E-81BA-4C7E-A08A-72E449C03C7C}" srcOrd="3" destOrd="0" presId="urn:microsoft.com/office/officeart/2005/8/layout/radial5"/>
    <dgm:cxn modelId="{EEF5A38B-A3F6-47B4-83DD-75F77092CA54}" type="presParOf" srcId="{DA91B46E-81BA-4C7E-A08A-72E449C03C7C}" destId="{39295839-0EF5-46D9-8183-0FAB9012B79E}" srcOrd="0" destOrd="0" presId="urn:microsoft.com/office/officeart/2005/8/layout/radial5"/>
    <dgm:cxn modelId="{0D7EDF3A-8EF0-4E09-93E2-9C6425402E57}" type="presParOf" srcId="{27995FA7-C16F-4BDE-9D58-D36D2C97EE95}" destId="{A3D764E2-0916-422B-ACBB-6E8ECA399E3A}" srcOrd="4" destOrd="0" presId="urn:microsoft.com/office/officeart/2005/8/layout/radial5"/>
    <dgm:cxn modelId="{D94E2F09-181D-42C8-8794-FA723F71E80A}" type="presParOf" srcId="{27995FA7-C16F-4BDE-9D58-D36D2C97EE95}" destId="{549B62B8-44A6-4C28-92C5-A6EE5C8A3AD7}" srcOrd="5" destOrd="0" presId="urn:microsoft.com/office/officeart/2005/8/layout/radial5"/>
    <dgm:cxn modelId="{0FF8676E-F043-4DC3-AACC-AA092A95DF28}" type="presParOf" srcId="{549B62B8-44A6-4C28-92C5-A6EE5C8A3AD7}" destId="{EF26B6BA-CF81-4CA3-AEA3-3CFA8E6A0ADB}" srcOrd="0" destOrd="0" presId="urn:microsoft.com/office/officeart/2005/8/layout/radial5"/>
    <dgm:cxn modelId="{09B387DD-19A9-4A8A-B390-84C069AF2BC6}" type="presParOf" srcId="{27995FA7-C16F-4BDE-9D58-D36D2C97EE95}" destId="{049C0893-8DA1-4E0C-829A-5AC43BFC910C}" srcOrd="6" destOrd="0" presId="urn:microsoft.com/office/officeart/2005/8/layout/radial5"/>
    <dgm:cxn modelId="{F1774D6F-C12F-4D5B-822B-64B5BE154486}" type="presParOf" srcId="{27995FA7-C16F-4BDE-9D58-D36D2C97EE95}" destId="{FEF6CD75-A13C-4F6B-B906-E77B13575CA0}" srcOrd="7" destOrd="0" presId="urn:microsoft.com/office/officeart/2005/8/layout/radial5"/>
    <dgm:cxn modelId="{5637155D-8500-4F9B-A103-5A616798B255}" type="presParOf" srcId="{FEF6CD75-A13C-4F6B-B906-E77B13575CA0}" destId="{A76B47C7-090C-4F00-BEFD-57CD12136650}" srcOrd="0" destOrd="0" presId="urn:microsoft.com/office/officeart/2005/8/layout/radial5"/>
    <dgm:cxn modelId="{C4315534-F831-471F-9EA3-4E9F16C3BD95}" type="presParOf" srcId="{27995FA7-C16F-4BDE-9D58-D36D2C97EE95}" destId="{A19EB31F-B89D-40BB-A9B7-4720BD634A27}"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4B777F-0D9D-407B-B223-C412C3BA687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ES"/>
        </a:p>
      </dgm:t>
    </dgm:pt>
    <dgm:pt modelId="{34199038-795A-45FA-A6D7-DC06D13F591A}">
      <dgm:prSet phldrT="[Texto]" custT="1"/>
      <dgm:spPr/>
      <dgm:t>
        <a:bodyPr/>
        <a:lstStyle/>
        <a:p>
          <a:r>
            <a:rPr lang="es-ES" sz="2400" b="1" dirty="0">
              <a:latin typeface="Times New Roman" panose="02020603050405020304" pitchFamily="18" charset="0"/>
              <a:cs typeface="Times New Roman" panose="02020603050405020304" pitchFamily="18" charset="0"/>
            </a:rPr>
            <a:t>METODOLOGÍA DE LA INVESTIGACIÓN</a:t>
          </a:r>
        </a:p>
      </dgm:t>
    </dgm:pt>
    <dgm:pt modelId="{687BE9A2-1D61-420E-A63A-DCD43999C5B6}" type="parTrans" cxnId="{330E1A38-559E-4A38-8819-E0B3553F09BC}">
      <dgm:prSet/>
      <dgm:spPr/>
      <dgm:t>
        <a:bodyPr/>
        <a:lstStyle/>
        <a:p>
          <a:endParaRPr lang="es-ES" sz="2400">
            <a:latin typeface="Times New Roman" panose="02020603050405020304" pitchFamily="18" charset="0"/>
            <a:cs typeface="Times New Roman" panose="02020603050405020304" pitchFamily="18" charset="0"/>
          </a:endParaRPr>
        </a:p>
      </dgm:t>
    </dgm:pt>
    <dgm:pt modelId="{23ED4EEC-C699-4D7C-AFBB-DE3089E7CC33}" type="sibTrans" cxnId="{330E1A38-559E-4A38-8819-E0B3553F09BC}">
      <dgm:prSet/>
      <dgm:spPr/>
      <dgm:t>
        <a:bodyPr/>
        <a:lstStyle/>
        <a:p>
          <a:endParaRPr lang="es-ES" sz="2400">
            <a:latin typeface="Times New Roman" panose="02020603050405020304" pitchFamily="18" charset="0"/>
            <a:cs typeface="Times New Roman" panose="02020603050405020304" pitchFamily="18" charset="0"/>
          </a:endParaRPr>
        </a:p>
      </dgm:t>
    </dgm:pt>
    <dgm:pt modelId="{870796E9-CA87-4E54-9C39-36BE1FA3F901}">
      <dgm:prSet phldrT="[Texto]" custT="1"/>
      <dgm:spPr/>
      <dgm:t>
        <a:bodyPr/>
        <a:lstStyle/>
        <a:p>
          <a:r>
            <a:rPr lang="es-ES" sz="2400" dirty="0">
              <a:latin typeface="Times New Roman" panose="02020603050405020304" pitchFamily="18" charset="0"/>
              <a:cs typeface="Times New Roman" panose="02020603050405020304" pitchFamily="18" charset="0"/>
            </a:rPr>
            <a:t>Enfoque de la investigación</a:t>
          </a:r>
        </a:p>
      </dgm:t>
    </dgm:pt>
    <dgm:pt modelId="{BF176BB8-8BE0-42F1-AC07-D1F24F65F84A}" type="parTrans" cxnId="{87FB2E85-25C7-48C4-A184-972CB82DF62E}">
      <dgm:prSet/>
      <dgm:spPr/>
      <dgm:t>
        <a:bodyPr/>
        <a:lstStyle/>
        <a:p>
          <a:endParaRPr lang="es-ES" sz="2400">
            <a:latin typeface="Times New Roman" panose="02020603050405020304" pitchFamily="18" charset="0"/>
            <a:cs typeface="Times New Roman" panose="02020603050405020304" pitchFamily="18" charset="0"/>
          </a:endParaRPr>
        </a:p>
      </dgm:t>
    </dgm:pt>
    <dgm:pt modelId="{38D7E0EC-B03B-43F5-936D-2D08C9A6B01C}" type="sibTrans" cxnId="{87FB2E85-25C7-48C4-A184-972CB82DF62E}">
      <dgm:prSet/>
      <dgm:spPr/>
      <dgm:t>
        <a:bodyPr/>
        <a:lstStyle/>
        <a:p>
          <a:endParaRPr lang="es-ES" sz="2400">
            <a:latin typeface="Times New Roman" panose="02020603050405020304" pitchFamily="18" charset="0"/>
            <a:cs typeface="Times New Roman" panose="02020603050405020304" pitchFamily="18" charset="0"/>
          </a:endParaRPr>
        </a:p>
      </dgm:t>
    </dgm:pt>
    <dgm:pt modelId="{9EBB2D95-A150-4EEE-8EFD-5EB2CD3FFC2F}">
      <dgm:prSet phldrT="[Texto]" custT="1"/>
      <dgm:spPr/>
      <dgm:t>
        <a:bodyPr/>
        <a:lstStyle/>
        <a:p>
          <a:r>
            <a:rPr lang="es-ES" sz="2400" dirty="0">
              <a:latin typeface="Times New Roman" panose="02020603050405020304" pitchFamily="18" charset="0"/>
              <a:cs typeface="Times New Roman" panose="02020603050405020304" pitchFamily="18" charset="0"/>
            </a:rPr>
            <a:t>Métodos de investigación</a:t>
          </a:r>
        </a:p>
      </dgm:t>
    </dgm:pt>
    <dgm:pt modelId="{06594B22-E01B-4CAE-BD43-7DF599546A4B}" type="parTrans" cxnId="{CC42445E-428A-4CA5-B426-60CF33256049}">
      <dgm:prSet/>
      <dgm:spPr/>
      <dgm:t>
        <a:bodyPr/>
        <a:lstStyle/>
        <a:p>
          <a:endParaRPr lang="es-ES" sz="2400">
            <a:latin typeface="Times New Roman" panose="02020603050405020304" pitchFamily="18" charset="0"/>
            <a:cs typeface="Times New Roman" panose="02020603050405020304" pitchFamily="18" charset="0"/>
          </a:endParaRPr>
        </a:p>
      </dgm:t>
    </dgm:pt>
    <dgm:pt modelId="{16ADE286-94D0-47FA-84C3-0A591459BC74}" type="sibTrans" cxnId="{CC42445E-428A-4CA5-B426-60CF33256049}">
      <dgm:prSet/>
      <dgm:spPr/>
      <dgm:t>
        <a:bodyPr/>
        <a:lstStyle/>
        <a:p>
          <a:endParaRPr lang="es-ES" sz="2400">
            <a:latin typeface="Times New Roman" panose="02020603050405020304" pitchFamily="18" charset="0"/>
            <a:cs typeface="Times New Roman" panose="02020603050405020304" pitchFamily="18" charset="0"/>
          </a:endParaRPr>
        </a:p>
      </dgm:t>
    </dgm:pt>
    <dgm:pt modelId="{9EBCCF3A-14CD-4A9F-9408-DC5EFD591247}">
      <dgm:prSet phldrT="[Texto]" custT="1"/>
      <dgm:spPr/>
      <dgm:t>
        <a:bodyPr/>
        <a:lstStyle/>
        <a:p>
          <a:r>
            <a:rPr lang="es-ES" sz="2400" dirty="0">
              <a:latin typeface="Times New Roman" panose="02020603050405020304" pitchFamily="18" charset="0"/>
              <a:cs typeface="Times New Roman" panose="02020603050405020304" pitchFamily="18" charset="0"/>
            </a:rPr>
            <a:t>Nivel de investigación</a:t>
          </a:r>
        </a:p>
      </dgm:t>
    </dgm:pt>
    <dgm:pt modelId="{FA25FEC8-38BC-4458-A7F5-072C1A294321}" type="parTrans" cxnId="{3E417102-E974-426B-8BE9-8450179ED759}">
      <dgm:prSet/>
      <dgm:spPr/>
      <dgm:t>
        <a:bodyPr/>
        <a:lstStyle/>
        <a:p>
          <a:endParaRPr lang="es-ES" sz="2400">
            <a:latin typeface="Times New Roman" panose="02020603050405020304" pitchFamily="18" charset="0"/>
            <a:cs typeface="Times New Roman" panose="02020603050405020304" pitchFamily="18" charset="0"/>
          </a:endParaRPr>
        </a:p>
      </dgm:t>
    </dgm:pt>
    <dgm:pt modelId="{78622D55-BD42-44C0-8351-7773EFED25C7}" type="sibTrans" cxnId="{3E417102-E974-426B-8BE9-8450179ED759}">
      <dgm:prSet/>
      <dgm:spPr/>
      <dgm:t>
        <a:bodyPr/>
        <a:lstStyle/>
        <a:p>
          <a:endParaRPr lang="es-ES" sz="2400">
            <a:latin typeface="Times New Roman" panose="02020603050405020304" pitchFamily="18" charset="0"/>
            <a:cs typeface="Times New Roman" panose="02020603050405020304" pitchFamily="18" charset="0"/>
          </a:endParaRPr>
        </a:p>
      </dgm:t>
    </dgm:pt>
    <dgm:pt modelId="{3B754D17-69DC-49EA-97A5-D84BDEA0C02F}">
      <dgm:prSet phldrT="[Texto]" custT="1"/>
      <dgm:spPr/>
      <dgm:t>
        <a:bodyPr/>
        <a:lstStyle/>
        <a:p>
          <a:pPr algn="just"/>
          <a:r>
            <a:rPr lang="es-EC" sz="2400" dirty="0">
              <a:latin typeface="Times New Roman" panose="02020603050405020304" pitchFamily="18" charset="0"/>
              <a:cs typeface="Times New Roman" panose="02020603050405020304" pitchFamily="18" charset="0"/>
            </a:rPr>
            <a:t>Paradigma cualitativo – cuantitativo. </a:t>
          </a:r>
          <a:endParaRPr lang="es-ES" sz="2400" dirty="0">
            <a:latin typeface="Times New Roman" panose="02020603050405020304" pitchFamily="18" charset="0"/>
            <a:cs typeface="Times New Roman" panose="02020603050405020304" pitchFamily="18" charset="0"/>
          </a:endParaRPr>
        </a:p>
      </dgm:t>
    </dgm:pt>
    <dgm:pt modelId="{C8F229CB-934F-4756-8EC5-6D495744B03D}" type="parTrans" cxnId="{DBE6F199-924E-420F-B42B-D87277959E29}">
      <dgm:prSet/>
      <dgm:spPr/>
      <dgm:t>
        <a:bodyPr/>
        <a:lstStyle/>
        <a:p>
          <a:endParaRPr lang="es-ES" sz="2400">
            <a:latin typeface="Times New Roman" panose="02020603050405020304" pitchFamily="18" charset="0"/>
            <a:cs typeface="Times New Roman" panose="02020603050405020304" pitchFamily="18" charset="0"/>
          </a:endParaRPr>
        </a:p>
      </dgm:t>
    </dgm:pt>
    <dgm:pt modelId="{5FF45108-57D0-43A0-BE5A-34BE5F0EA4D3}" type="sibTrans" cxnId="{DBE6F199-924E-420F-B42B-D87277959E29}">
      <dgm:prSet/>
      <dgm:spPr/>
      <dgm:t>
        <a:bodyPr/>
        <a:lstStyle/>
        <a:p>
          <a:endParaRPr lang="es-ES" sz="2400">
            <a:latin typeface="Times New Roman" panose="02020603050405020304" pitchFamily="18" charset="0"/>
            <a:cs typeface="Times New Roman" panose="02020603050405020304" pitchFamily="18" charset="0"/>
          </a:endParaRPr>
        </a:p>
      </dgm:t>
    </dgm:pt>
    <dgm:pt modelId="{956B0D0D-D6E0-4E57-93F0-FA279C80D425}">
      <dgm:prSet phldrT="[Texto]" custT="1"/>
      <dgm:spPr/>
      <dgm:t>
        <a:bodyPr/>
        <a:lstStyle/>
        <a:p>
          <a:pPr algn="just"/>
          <a:r>
            <a:rPr lang="es-ES" sz="2400" dirty="0">
              <a:latin typeface="Times New Roman" panose="02020603050405020304" pitchFamily="18" charset="0"/>
              <a:cs typeface="Times New Roman" panose="02020603050405020304" pitchFamily="18" charset="0"/>
            </a:rPr>
            <a:t>Científico, Empíricos, Teóricos y la Observación</a:t>
          </a:r>
        </a:p>
      </dgm:t>
    </dgm:pt>
    <dgm:pt modelId="{68AC01C7-9DBA-4FCE-AA0F-02CC2CD450C2}" type="parTrans" cxnId="{21275E00-F395-4A9B-A3E2-4AB5FDC68459}">
      <dgm:prSet/>
      <dgm:spPr/>
      <dgm:t>
        <a:bodyPr/>
        <a:lstStyle/>
        <a:p>
          <a:endParaRPr lang="es-ES" sz="2400">
            <a:latin typeface="Times New Roman" panose="02020603050405020304" pitchFamily="18" charset="0"/>
            <a:cs typeface="Times New Roman" panose="02020603050405020304" pitchFamily="18" charset="0"/>
          </a:endParaRPr>
        </a:p>
      </dgm:t>
    </dgm:pt>
    <dgm:pt modelId="{85757730-4AF0-41D0-B610-065F4EB2CEBF}" type="sibTrans" cxnId="{21275E00-F395-4A9B-A3E2-4AB5FDC68459}">
      <dgm:prSet/>
      <dgm:spPr/>
      <dgm:t>
        <a:bodyPr/>
        <a:lstStyle/>
        <a:p>
          <a:endParaRPr lang="es-ES" sz="2400">
            <a:latin typeface="Times New Roman" panose="02020603050405020304" pitchFamily="18" charset="0"/>
            <a:cs typeface="Times New Roman" panose="02020603050405020304" pitchFamily="18" charset="0"/>
          </a:endParaRPr>
        </a:p>
      </dgm:t>
    </dgm:pt>
    <dgm:pt modelId="{AE66BD47-73CB-4A2D-8986-95AB2C8BAF1A}">
      <dgm:prSet phldrT="[Texto]" custT="1"/>
      <dgm:spPr/>
      <dgm:t>
        <a:bodyPr/>
        <a:lstStyle/>
        <a:p>
          <a:r>
            <a:rPr lang="es-ES" sz="2400" dirty="0">
              <a:latin typeface="Times New Roman" panose="02020603050405020304" pitchFamily="18" charset="0"/>
              <a:cs typeface="Times New Roman" panose="02020603050405020304" pitchFamily="18" charset="0"/>
            </a:rPr>
            <a:t>Técnicas de recolección</a:t>
          </a:r>
        </a:p>
      </dgm:t>
    </dgm:pt>
    <dgm:pt modelId="{A5CD5CFB-C51C-4002-8080-CD597918698D}" type="parTrans" cxnId="{0615B5DB-AE6B-4513-BB9E-2BCFD4B5627C}">
      <dgm:prSet/>
      <dgm:spPr/>
      <dgm:t>
        <a:bodyPr/>
        <a:lstStyle/>
        <a:p>
          <a:endParaRPr lang="es-ES" sz="2400">
            <a:latin typeface="Times New Roman" panose="02020603050405020304" pitchFamily="18" charset="0"/>
            <a:cs typeface="Times New Roman" panose="02020603050405020304" pitchFamily="18" charset="0"/>
          </a:endParaRPr>
        </a:p>
      </dgm:t>
    </dgm:pt>
    <dgm:pt modelId="{3A30E6B3-210D-4E47-A755-E741A38858EF}" type="sibTrans" cxnId="{0615B5DB-AE6B-4513-BB9E-2BCFD4B5627C}">
      <dgm:prSet/>
      <dgm:spPr/>
      <dgm:t>
        <a:bodyPr/>
        <a:lstStyle/>
        <a:p>
          <a:endParaRPr lang="es-ES" sz="2400">
            <a:latin typeface="Times New Roman" panose="02020603050405020304" pitchFamily="18" charset="0"/>
            <a:cs typeface="Times New Roman" panose="02020603050405020304" pitchFamily="18" charset="0"/>
          </a:endParaRPr>
        </a:p>
      </dgm:t>
    </dgm:pt>
    <dgm:pt modelId="{F907924E-9581-4874-8F69-25F71572D8A9}">
      <dgm:prSet phldrT="[Texto]" custT="1"/>
      <dgm:spPr/>
      <dgm:t>
        <a:bodyPr/>
        <a:lstStyle/>
        <a:p>
          <a:pPr algn="just"/>
          <a:r>
            <a:rPr lang="es-ES" sz="2400" dirty="0">
              <a:latin typeface="Times New Roman" panose="02020603050405020304" pitchFamily="18" charset="0"/>
              <a:cs typeface="Times New Roman" panose="02020603050405020304" pitchFamily="18" charset="0"/>
            </a:rPr>
            <a:t>Test físicos, Encuestas y la Observación</a:t>
          </a:r>
        </a:p>
      </dgm:t>
    </dgm:pt>
    <dgm:pt modelId="{AA492545-0E81-4C55-B8C6-FD9E874D7C5E}" type="parTrans" cxnId="{7220AE9D-2161-4607-A606-A54367C026B2}">
      <dgm:prSet/>
      <dgm:spPr/>
      <dgm:t>
        <a:bodyPr/>
        <a:lstStyle/>
        <a:p>
          <a:endParaRPr lang="es-ES" sz="2400">
            <a:latin typeface="Times New Roman" panose="02020603050405020304" pitchFamily="18" charset="0"/>
            <a:cs typeface="Times New Roman" panose="02020603050405020304" pitchFamily="18" charset="0"/>
          </a:endParaRPr>
        </a:p>
      </dgm:t>
    </dgm:pt>
    <dgm:pt modelId="{3E10267F-F6CD-4F48-B8E0-2D5A21B79263}" type="sibTrans" cxnId="{7220AE9D-2161-4607-A606-A54367C026B2}">
      <dgm:prSet/>
      <dgm:spPr/>
      <dgm:t>
        <a:bodyPr/>
        <a:lstStyle/>
        <a:p>
          <a:endParaRPr lang="es-ES" sz="2400">
            <a:latin typeface="Times New Roman" panose="02020603050405020304" pitchFamily="18" charset="0"/>
            <a:cs typeface="Times New Roman" panose="02020603050405020304" pitchFamily="18" charset="0"/>
          </a:endParaRPr>
        </a:p>
      </dgm:t>
    </dgm:pt>
    <dgm:pt modelId="{146F8814-89D2-4478-B021-2754E18DEAE1}">
      <dgm:prSet custT="1"/>
      <dgm:spPr/>
      <dgm:t>
        <a:bodyPr/>
        <a:lstStyle/>
        <a:p>
          <a:pPr algn="just"/>
          <a:r>
            <a:rPr lang="es-EC" sz="2400" dirty="0">
              <a:latin typeface="Times New Roman" panose="02020603050405020304" pitchFamily="18" charset="0"/>
              <a:cs typeface="Times New Roman" panose="02020603050405020304" pitchFamily="18" charset="0"/>
            </a:rPr>
            <a:t>Explicativa se encarga de el porqué de los hechos mediante relaciones causa-efecto.</a:t>
          </a:r>
          <a:endParaRPr lang="es-ES" sz="2400" dirty="0">
            <a:latin typeface="Times New Roman" panose="02020603050405020304" pitchFamily="18" charset="0"/>
            <a:cs typeface="Times New Roman" panose="02020603050405020304" pitchFamily="18" charset="0"/>
          </a:endParaRPr>
        </a:p>
      </dgm:t>
    </dgm:pt>
    <dgm:pt modelId="{0B7A9387-69D0-4161-9E12-38A73D88D1A4}" type="parTrans" cxnId="{897665A2-A02B-43E1-A9EC-4AE353520C92}">
      <dgm:prSet/>
      <dgm:spPr/>
      <dgm:t>
        <a:bodyPr/>
        <a:lstStyle/>
        <a:p>
          <a:endParaRPr lang="es-ES" sz="2400"/>
        </a:p>
      </dgm:t>
    </dgm:pt>
    <dgm:pt modelId="{A5AF1B27-DA72-4C48-A3F4-9C9CE7B0C749}" type="sibTrans" cxnId="{897665A2-A02B-43E1-A9EC-4AE353520C92}">
      <dgm:prSet/>
      <dgm:spPr/>
      <dgm:t>
        <a:bodyPr/>
        <a:lstStyle/>
        <a:p>
          <a:endParaRPr lang="es-ES" sz="2400"/>
        </a:p>
      </dgm:t>
    </dgm:pt>
    <dgm:pt modelId="{2B01C950-BE66-471F-8E1A-49A43107F374}">
      <dgm:prSet custT="1"/>
      <dgm:spPr/>
      <dgm:t>
        <a:bodyPr/>
        <a:lstStyle/>
        <a:p>
          <a:pPr algn="ctr"/>
          <a:r>
            <a:rPr lang="es-EC" sz="2400" dirty="0">
              <a:latin typeface="Times New Roman" panose="02020603050405020304" pitchFamily="18" charset="0"/>
              <a:cs typeface="Times New Roman" panose="02020603050405020304" pitchFamily="18" charset="0"/>
            </a:rPr>
            <a:t>Diseño de la investigación</a:t>
          </a:r>
          <a:endParaRPr lang="es-ES" sz="2400" dirty="0">
            <a:latin typeface="Times New Roman" panose="02020603050405020304" pitchFamily="18" charset="0"/>
            <a:cs typeface="Times New Roman" panose="02020603050405020304" pitchFamily="18" charset="0"/>
          </a:endParaRPr>
        </a:p>
      </dgm:t>
    </dgm:pt>
    <dgm:pt modelId="{EF8C4735-5A9D-48E2-B47A-1C68FCE5C2BA}" type="parTrans" cxnId="{F970D589-DB73-432A-9A2C-4F883BA07E78}">
      <dgm:prSet/>
      <dgm:spPr/>
      <dgm:t>
        <a:bodyPr/>
        <a:lstStyle/>
        <a:p>
          <a:endParaRPr lang="es-ES" sz="2400"/>
        </a:p>
      </dgm:t>
    </dgm:pt>
    <dgm:pt modelId="{BBC038C1-5DFD-456D-BFFE-D6F4DBB2C323}" type="sibTrans" cxnId="{F970D589-DB73-432A-9A2C-4F883BA07E78}">
      <dgm:prSet/>
      <dgm:spPr/>
      <dgm:t>
        <a:bodyPr/>
        <a:lstStyle/>
        <a:p>
          <a:endParaRPr lang="es-ES" sz="2400"/>
        </a:p>
      </dgm:t>
    </dgm:pt>
    <dgm:pt modelId="{A130EB15-468C-4A7B-BA00-3F2CE782CB74}">
      <dgm:prSet custT="1"/>
      <dgm:spPr/>
      <dgm:t>
        <a:bodyPr/>
        <a:lstStyle/>
        <a:p>
          <a:pPr algn="just"/>
          <a:r>
            <a:rPr lang="es-EC" sz="2400" dirty="0">
              <a:latin typeface="Times New Roman" panose="02020603050405020304" pitchFamily="18" charset="0"/>
              <a:cs typeface="Times New Roman" panose="02020603050405020304" pitchFamily="18" charset="0"/>
            </a:rPr>
            <a:t>Documental, de campo y cuasiexperimental.</a:t>
          </a:r>
          <a:endParaRPr lang="es-ES" sz="2400" dirty="0">
            <a:latin typeface="Times New Roman" panose="02020603050405020304" pitchFamily="18" charset="0"/>
            <a:cs typeface="Times New Roman" panose="02020603050405020304" pitchFamily="18" charset="0"/>
          </a:endParaRPr>
        </a:p>
      </dgm:t>
    </dgm:pt>
    <dgm:pt modelId="{3F2FA8D8-99AF-45E3-90D2-23D5B495ABF5}" type="parTrans" cxnId="{FD58133E-EA55-4207-9697-82465BDE07CD}">
      <dgm:prSet/>
      <dgm:spPr/>
      <dgm:t>
        <a:bodyPr/>
        <a:lstStyle/>
        <a:p>
          <a:endParaRPr lang="es-ES" sz="2400"/>
        </a:p>
      </dgm:t>
    </dgm:pt>
    <dgm:pt modelId="{7BF0D584-45C2-4E0C-9501-94B193D55595}" type="sibTrans" cxnId="{FD58133E-EA55-4207-9697-82465BDE07CD}">
      <dgm:prSet/>
      <dgm:spPr/>
      <dgm:t>
        <a:bodyPr/>
        <a:lstStyle/>
        <a:p>
          <a:endParaRPr lang="es-ES" sz="2400"/>
        </a:p>
      </dgm:t>
    </dgm:pt>
    <dgm:pt modelId="{5F1DFF54-5AC9-4DCC-80E5-B76DB7F6DD69}" type="pres">
      <dgm:prSet presAssocID="{3B4B777F-0D9D-407B-B223-C412C3BA6877}" presName="Name0" presStyleCnt="0">
        <dgm:presLayoutVars>
          <dgm:chPref val="1"/>
          <dgm:dir/>
          <dgm:animOne val="branch"/>
          <dgm:animLvl val="lvl"/>
          <dgm:resizeHandles val="exact"/>
        </dgm:presLayoutVars>
      </dgm:prSet>
      <dgm:spPr/>
    </dgm:pt>
    <dgm:pt modelId="{504FF279-9425-45B6-B30F-7022F35D3A4F}" type="pres">
      <dgm:prSet presAssocID="{34199038-795A-45FA-A6D7-DC06D13F591A}" presName="root1" presStyleCnt="0"/>
      <dgm:spPr/>
    </dgm:pt>
    <dgm:pt modelId="{095B6324-326A-44AC-83BF-B036ADE29883}" type="pres">
      <dgm:prSet presAssocID="{34199038-795A-45FA-A6D7-DC06D13F591A}" presName="LevelOneTextNode" presStyleLbl="node0" presStyleIdx="0" presStyleCnt="1">
        <dgm:presLayoutVars>
          <dgm:chPref val="3"/>
        </dgm:presLayoutVars>
      </dgm:prSet>
      <dgm:spPr/>
    </dgm:pt>
    <dgm:pt modelId="{CA0EC9A5-7028-46AE-A28C-0C5E7272F134}" type="pres">
      <dgm:prSet presAssocID="{34199038-795A-45FA-A6D7-DC06D13F591A}" presName="level2hierChild" presStyleCnt="0"/>
      <dgm:spPr/>
    </dgm:pt>
    <dgm:pt modelId="{29036001-8600-4691-ABE0-F060C97B5C20}" type="pres">
      <dgm:prSet presAssocID="{BF176BB8-8BE0-42F1-AC07-D1F24F65F84A}" presName="conn2-1" presStyleLbl="parChTrans1D2" presStyleIdx="0" presStyleCnt="5"/>
      <dgm:spPr/>
    </dgm:pt>
    <dgm:pt modelId="{1A7C1762-A21E-4D65-B9C8-07C33393847A}" type="pres">
      <dgm:prSet presAssocID="{BF176BB8-8BE0-42F1-AC07-D1F24F65F84A}" presName="connTx" presStyleLbl="parChTrans1D2" presStyleIdx="0" presStyleCnt="5"/>
      <dgm:spPr/>
    </dgm:pt>
    <dgm:pt modelId="{F9A3C026-F816-42F0-B0DA-B31A1323445B}" type="pres">
      <dgm:prSet presAssocID="{870796E9-CA87-4E54-9C39-36BE1FA3F901}" presName="root2" presStyleCnt="0"/>
      <dgm:spPr/>
    </dgm:pt>
    <dgm:pt modelId="{26C3B973-747D-46AA-B3E1-033DB6608DF5}" type="pres">
      <dgm:prSet presAssocID="{870796E9-CA87-4E54-9C39-36BE1FA3F901}" presName="LevelTwoTextNode" presStyleLbl="node2" presStyleIdx="0" presStyleCnt="5">
        <dgm:presLayoutVars>
          <dgm:chPref val="3"/>
        </dgm:presLayoutVars>
      </dgm:prSet>
      <dgm:spPr/>
    </dgm:pt>
    <dgm:pt modelId="{613EB9C3-E666-4A61-83EB-770CE66B09C1}" type="pres">
      <dgm:prSet presAssocID="{870796E9-CA87-4E54-9C39-36BE1FA3F901}" presName="level3hierChild" presStyleCnt="0"/>
      <dgm:spPr/>
    </dgm:pt>
    <dgm:pt modelId="{A1AA102F-3FE9-4408-BE6B-06F44D679BB2}" type="pres">
      <dgm:prSet presAssocID="{C8F229CB-934F-4756-8EC5-6D495744B03D}" presName="conn2-1" presStyleLbl="parChTrans1D3" presStyleIdx="0" presStyleCnt="5"/>
      <dgm:spPr/>
    </dgm:pt>
    <dgm:pt modelId="{EB9F376B-8726-4C43-9EFF-B3D7674FD4F1}" type="pres">
      <dgm:prSet presAssocID="{C8F229CB-934F-4756-8EC5-6D495744B03D}" presName="connTx" presStyleLbl="parChTrans1D3" presStyleIdx="0" presStyleCnt="5"/>
      <dgm:spPr/>
    </dgm:pt>
    <dgm:pt modelId="{F7AA4E74-32FC-46D1-8C41-F42AA4DAE670}" type="pres">
      <dgm:prSet presAssocID="{3B754D17-69DC-49EA-97A5-D84BDEA0C02F}" presName="root2" presStyleCnt="0"/>
      <dgm:spPr/>
    </dgm:pt>
    <dgm:pt modelId="{8DF1540D-6B53-4EE6-AE1E-D9F5B3C22AB9}" type="pres">
      <dgm:prSet presAssocID="{3B754D17-69DC-49EA-97A5-D84BDEA0C02F}" presName="LevelTwoTextNode" presStyleLbl="node3" presStyleIdx="0" presStyleCnt="5" custScaleX="147490">
        <dgm:presLayoutVars>
          <dgm:chPref val="3"/>
        </dgm:presLayoutVars>
      </dgm:prSet>
      <dgm:spPr/>
    </dgm:pt>
    <dgm:pt modelId="{F1541320-DD1E-4638-B910-75AB8C9E17E1}" type="pres">
      <dgm:prSet presAssocID="{3B754D17-69DC-49EA-97A5-D84BDEA0C02F}" presName="level3hierChild" presStyleCnt="0"/>
      <dgm:spPr/>
    </dgm:pt>
    <dgm:pt modelId="{07CBF73D-4697-4F3F-BB58-B95C424BD99F}" type="pres">
      <dgm:prSet presAssocID="{EF8C4735-5A9D-48E2-B47A-1C68FCE5C2BA}" presName="conn2-1" presStyleLbl="parChTrans1D2" presStyleIdx="1" presStyleCnt="5"/>
      <dgm:spPr/>
    </dgm:pt>
    <dgm:pt modelId="{04D58B37-4F04-453B-925E-8A143D4EF313}" type="pres">
      <dgm:prSet presAssocID="{EF8C4735-5A9D-48E2-B47A-1C68FCE5C2BA}" presName="connTx" presStyleLbl="parChTrans1D2" presStyleIdx="1" presStyleCnt="5"/>
      <dgm:spPr/>
    </dgm:pt>
    <dgm:pt modelId="{76AFCDE2-D01C-417F-8176-6F295CB3D93E}" type="pres">
      <dgm:prSet presAssocID="{2B01C950-BE66-471F-8E1A-49A43107F374}" presName="root2" presStyleCnt="0"/>
      <dgm:spPr/>
    </dgm:pt>
    <dgm:pt modelId="{88B99DD3-F794-40AD-9110-AC65E614F1A3}" type="pres">
      <dgm:prSet presAssocID="{2B01C950-BE66-471F-8E1A-49A43107F374}" presName="LevelTwoTextNode" presStyleLbl="node2" presStyleIdx="1" presStyleCnt="5">
        <dgm:presLayoutVars>
          <dgm:chPref val="3"/>
        </dgm:presLayoutVars>
      </dgm:prSet>
      <dgm:spPr/>
    </dgm:pt>
    <dgm:pt modelId="{4A622AD5-C816-49A8-B0F9-0C7C5CFBC03C}" type="pres">
      <dgm:prSet presAssocID="{2B01C950-BE66-471F-8E1A-49A43107F374}" presName="level3hierChild" presStyleCnt="0"/>
      <dgm:spPr/>
    </dgm:pt>
    <dgm:pt modelId="{8C1E9FBE-E3A8-45B3-91BA-C8A7329D2993}" type="pres">
      <dgm:prSet presAssocID="{3F2FA8D8-99AF-45E3-90D2-23D5B495ABF5}" presName="conn2-1" presStyleLbl="parChTrans1D3" presStyleIdx="1" presStyleCnt="5"/>
      <dgm:spPr/>
    </dgm:pt>
    <dgm:pt modelId="{B32BBB08-A783-44FB-A772-B9D695007404}" type="pres">
      <dgm:prSet presAssocID="{3F2FA8D8-99AF-45E3-90D2-23D5B495ABF5}" presName="connTx" presStyleLbl="parChTrans1D3" presStyleIdx="1" presStyleCnt="5"/>
      <dgm:spPr/>
    </dgm:pt>
    <dgm:pt modelId="{DF026721-AA58-4B93-AF5E-ECD402B9CCF5}" type="pres">
      <dgm:prSet presAssocID="{A130EB15-468C-4A7B-BA00-3F2CE782CB74}" presName="root2" presStyleCnt="0"/>
      <dgm:spPr/>
    </dgm:pt>
    <dgm:pt modelId="{8EC26204-CD74-4881-8491-535725ABAA9A}" type="pres">
      <dgm:prSet presAssocID="{A130EB15-468C-4A7B-BA00-3F2CE782CB74}" presName="LevelTwoTextNode" presStyleLbl="node3" presStyleIdx="1" presStyleCnt="5" custScaleX="147490">
        <dgm:presLayoutVars>
          <dgm:chPref val="3"/>
        </dgm:presLayoutVars>
      </dgm:prSet>
      <dgm:spPr/>
    </dgm:pt>
    <dgm:pt modelId="{67E23ACA-9BD0-4176-AE1E-718306243899}" type="pres">
      <dgm:prSet presAssocID="{A130EB15-468C-4A7B-BA00-3F2CE782CB74}" presName="level3hierChild" presStyleCnt="0"/>
      <dgm:spPr/>
    </dgm:pt>
    <dgm:pt modelId="{080E973F-ABCD-4797-B49B-9AC04DA68338}" type="pres">
      <dgm:prSet presAssocID="{06594B22-E01B-4CAE-BD43-7DF599546A4B}" presName="conn2-1" presStyleLbl="parChTrans1D2" presStyleIdx="2" presStyleCnt="5"/>
      <dgm:spPr/>
    </dgm:pt>
    <dgm:pt modelId="{15A60745-8C40-473E-B4CB-09E0D6EDD8ED}" type="pres">
      <dgm:prSet presAssocID="{06594B22-E01B-4CAE-BD43-7DF599546A4B}" presName="connTx" presStyleLbl="parChTrans1D2" presStyleIdx="2" presStyleCnt="5"/>
      <dgm:spPr/>
    </dgm:pt>
    <dgm:pt modelId="{76737983-68D0-4E52-BEC2-1BBCCC6C239B}" type="pres">
      <dgm:prSet presAssocID="{9EBB2D95-A150-4EEE-8EFD-5EB2CD3FFC2F}" presName="root2" presStyleCnt="0"/>
      <dgm:spPr/>
    </dgm:pt>
    <dgm:pt modelId="{DA164149-2536-446A-944D-010F0DCD39DF}" type="pres">
      <dgm:prSet presAssocID="{9EBB2D95-A150-4EEE-8EFD-5EB2CD3FFC2F}" presName="LevelTwoTextNode" presStyleLbl="node2" presStyleIdx="2" presStyleCnt="5">
        <dgm:presLayoutVars>
          <dgm:chPref val="3"/>
        </dgm:presLayoutVars>
      </dgm:prSet>
      <dgm:spPr/>
    </dgm:pt>
    <dgm:pt modelId="{E77FDF2D-0ACB-4E0F-9E79-8EB269DE1F57}" type="pres">
      <dgm:prSet presAssocID="{9EBB2D95-A150-4EEE-8EFD-5EB2CD3FFC2F}" presName="level3hierChild" presStyleCnt="0"/>
      <dgm:spPr/>
    </dgm:pt>
    <dgm:pt modelId="{72254A9C-454E-4784-BDE8-9861ADEED476}" type="pres">
      <dgm:prSet presAssocID="{68AC01C7-9DBA-4FCE-AA0F-02CC2CD450C2}" presName="conn2-1" presStyleLbl="parChTrans1D3" presStyleIdx="2" presStyleCnt="5"/>
      <dgm:spPr/>
    </dgm:pt>
    <dgm:pt modelId="{5517B03B-4494-43D6-8C39-80CAD908EFFA}" type="pres">
      <dgm:prSet presAssocID="{68AC01C7-9DBA-4FCE-AA0F-02CC2CD450C2}" presName="connTx" presStyleLbl="parChTrans1D3" presStyleIdx="2" presStyleCnt="5"/>
      <dgm:spPr/>
    </dgm:pt>
    <dgm:pt modelId="{1187D449-D3AF-4A1A-A80E-7DBC390580C5}" type="pres">
      <dgm:prSet presAssocID="{956B0D0D-D6E0-4E57-93F0-FA279C80D425}" presName="root2" presStyleCnt="0"/>
      <dgm:spPr/>
    </dgm:pt>
    <dgm:pt modelId="{83EE4D98-5B38-4EA1-81BB-143038B12998}" type="pres">
      <dgm:prSet presAssocID="{956B0D0D-D6E0-4E57-93F0-FA279C80D425}" presName="LevelTwoTextNode" presStyleLbl="node3" presStyleIdx="2" presStyleCnt="5" custScaleX="147490">
        <dgm:presLayoutVars>
          <dgm:chPref val="3"/>
        </dgm:presLayoutVars>
      </dgm:prSet>
      <dgm:spPr/>
    </dgm:pt>
    <dgm:pt modelId="{293ADE21-1DDE-400D-BFD7-4EA0FC138492}" type="pres">
      <dgm:prSet presAssocID="{956B0D0D-D6E0-4E57-93F0-FA279C80D425}" presName="level3hierChild" presStyleCnt="0"/>
      <dgm:spPr/>
    </dgm:pt>
    <dgm:pt modelId="{08AFB7AC-21F4-4231-8A07-8E760A2128B9}" type="pres">
      <dgm:prSet presAssocID="{FA25FEC8-38BC-4458-A7F5-072C1A294321}" presName="conn2-1" presStyleLbl="parChTrans1D2" presStyleIdx="3" presStyleCnt="5"/>
      <dgm:spPr/>
    </dgm:pt>
    <dgm:pt modelId="{287E3427-EFA8-4529-8997-ABF01913E2BF}" type="pres">
      <dgm:prSet presAssocID="{FA25FEC8-38BC-4458-A7F5-072C1A294321}" presName="connTx" presStyleLbl="parChTrans1D2" presStyleIdx="3" presStyleCnt="5"/>
      <dgm:spPr/>
    </dgm:pt>
    <dgm:pt modelId="{50DA8B9F-A0A5-491B-A539-70DB4BC98C2C}" type="pres">
      <dgm:prSet presAssocID="{9EBCCF3A-14CD-4A9F-9408-DC5EFD591247}" presName="root2" presStyleCnt="0"/>
      <dgm:spPr/>
    </dgm:pt>
    <dgm:pt modelId="{E33FC647-BB12-4AB0-93DE-4FB333F202E6}" type="pres">
      <dgm:prSet presAssocID="{9EBCCF3A-14CD-4A9F-9408-DC5EFD591247}" presName="LevelTwoTextNode" presStyleLbl="node2" presStyleIdx="3" presStyleCnt="5">
        <dgm:presLayoutVars>
          <dgm:chPref val="3"/>
        </dgm:presLayoutVars>
      </dgm:prSet>
      <dgm:spPr/>
    </dgm:pt>
    <dgm:pt modelId="{45F6199C-8E51-4965-A8B5-34A3263B2FC5}" type="pres">
      <dgm:prSet presAssocID="{9EBCCF3A-14CD-4A9F-9408-DC5EFD591247}" presName="level3hierChild" presStyleCnt="0"/>
      <dgm:spPr/>
    </dgm:pt>
    <dgm:pt modelId="{8A794483-F61A-41F1-91E6-F493184B7496}" type="pres">
      <dgm:prSet presAssocID="{0B7A9387-69D0-4161-9E12-38A73D88D1A4}" presName="conn2-1" presStyleLbl="parChTrans1D3" presStyleIdx="3" presStyleCnt="5"/>
      <dgm:spPr/>
    </dgm:pt>
    <dgm:pt modelId="{3283DE93-1623-431D-B19B-DB4CC2EF3277}" type="pres">
      <dgm:prSet presAssocID="{0B7A9387-69D0-4161-9E12-38A73D88D1A4}" presName="connTx" presStyleLbl="parChTrans1D3" presStyleIdx="3" presStyleCnt="5"/>
      <dgm:spPr/>
    </dgm:pt>
    <dgm:pt modelId="{503CA2A0-8260-49AE-83A6-C059A8DE8673}" type="pres">
      <dgm:prSet presAssocID="{146F8814-89D2-4478-B021-2754E18DEAE1}" presName="root2" presStyleCnt="0"/>
      <dgm:spPr/>
    </dgm:pt>
    <dgm:pt modelId="{A17FFAE4-44A2-45CA-A55B-A0626BE1B3C8}" type="pres">
      <dgm:prSet presAssocID="{146F8814-89D2-4478-B021-2754E18DEAE1}" presName="LevelTwoTextNode" presStyleLbl="node3" presStyleIdx="3" presStyleCnt="5" custScaleX="147490">
        <dgm:presLayoutVars>
          <dgm:chPref val="3"/>
        </dgm:presLayoutVars>
      </dgm:prSet>
      <dgm:spPr/>
    </dgm:pt>
    <dgm:pt modelId="{1B40D71F-2E3C-4C9A-AA46-B736B034283B}" type="pres">
      <dgm:prSet presAssocID="{146F8814-89D2-4478-B021-2754E18DEAE1}" presName="level3hierChild" presStyleCnt="0"/>
      <dgm:spPr/>
    </dgm:pt>
    <dgm:pt modelId="{5DF28CC3-C92C-4E68-8E40-1829565676F9}" type="pres">
      <dgm:prSet presAssocID="{A5CD5CFB-C51C-4002-8080-CD597918698D}" presName="conn2-1" presStyleLbl="parChTrans1D2" presStyleIdx="4" presStyleCnt="5"/>
      <dgm:spPr/>
    </dgm:pt>
    <dgm:pt modelId="{DA3E433F-BD2A-443D-B155-E4D29C14AA54}" type="pres">
      <dgm:prSet presAssocID="{A5CD5CFB-C51C-4002-8080-CD597918698D}" presName="connTx" presStyleLbl="parChTrans1D2" presStyleIdx="4" presStyleCnt="5"/>
      <dgm:spPr/>
    </dgm:pt>
    <dgm:pt modelId="{D72FE206-826E-42EB-A2EC-D1485E7E941F}" type="pres">
      <dgm:prSet presAssocID="{AE66BD47-73CB-4A2D-8986-95AB2C8BAF1A}" presName="root2" presStyleCnt="0"/>
      <dgm:spPr/>
    </dgm:pt>
    <dgm:pt modelId="{2AAB604F-43CF-4944-A261-EE5FACC7D169}" type="pres">
      <dgm:prSet presAssocID="{AE66BD47-73CB-4A2D-8986-95AB2C8BAF1A}" presName="LevelTwoTextNode" presStyleLbl="node2" presStyleIdx="4" presStyleCnt="5">
        <dgm:presLayoutVars>
          <dgm:chPref val="3"/>
        </dgm:presLayoutVars>
      </dgm:prSet>
      <dgm:spPr/>
    </dgm:pt>
    <dgm:pt modelId="{54285952-31E2-4153-B414-C9A659BB8507}" type="pres">
      <dgm:prSet presAssocID="{AE66BD47-73CB-4A2D-8986-95AB2C8BAF1A}" presName="level3hierChild" presStyleCnt="0"/>
      <dgm:spPr/>
    </dgm:pt>
    <dgm:pt modelId="{E653E65D-C718-4277-A8E8-651111D278CD}" type="pres">
      <dgm:prSet presAssocID="{AA492545-0E81-4C55-B8C6-FD9E874D7C5E}" presName="conn2-1" presStyleLbl="parChTrans1D3" presStyleIdx="4" presStyleCnt="5"/>
      <dgm:spPr/>
    </dgm:pt>
    <dgm:pt modelId="{ED4C1FC0-C528-4A3D-AACF-9B5881421516}" type="pres">
      <dgm:prSet presAssocID="{AA492545-0E81-4C55-B8C6-FD9E874D7C5E}" presName="connTx" presStyleLbl="parChTrans1D3" presStyleIdx="4" presStyleCnt="5"/>
      <dgm:spPr/>
    </dgm:pt>
    <dgm:pt modelId="{55CE5847-5309-46E0-97C8-4655C982E280}" type="pres">
      <dgm:prSet presAssocID="{F907924E-9581-4874-8F69-25F71572D8A9}" presName="root2" presStyleCnt="0"/>
      <dgm:spPr/>
    </dgm:pt>
    <dgm:pt modelId="{658A48CE-6A4E-410D-A242-FC2DD7A8B662}" type="pres">
      <dgm:prSet presAssocID="{F907924E-9581-4874-8F69-25F71572D8A9}" presName="LevelTwoTextNode" presStyleLbl="node3" presStyleIdx="4" presStyleCnt="5" custScaleX="147490">
        <dgm:presLayoutVars>
          <dgm:chPref val="3"/>
        </dgm:presLayoutVars>
      </dgm:prSet>
      <dgm:spPr/>
    </dgm:pt>
    <dgm:pt modelId="{A9A7B820-96D1-42A5-BE74-28D6EC384C30}" type="pres">
      <dgm:prSet presAssocID="{F907924E-9581-4874-8F69-25F71572D8A9}" presName="level3hierChild" presStyleCnt="0"/>
      <dgm:spPr/>
    </dgm:pt>
  </dgm:ptLst>
  <dgm:cxnLst>
    <dgm:cxn modelId="{21275E00-F395-4A9B-A3E2-4AB5FDC68459}" srcId="{9EBB2D95-A150-4EEE-8EFD-5EB2CD3FFC2F}" destId="{956B0D0D-D6E0-4E57-93F0-FA279C80D425}" srcOrd="0" destOrd="0" parTransId="{68AC01C7-9DBA-4FCE-AA0F-02CC2CD450C2}" sibTransId="{85757730-4AF0-41D0-B610-065F4EB2CEBF}"/>
    <dgm:cxn modelId="{3E417102-E974-426B-8BE9-8450179ED759}" srcId="{34199038-795A-45FA-A6D7-DC06D13F591A}" destId="{9EBCCF3A-14CD-4A9F-9408-DC5EFD591247}" srcOrd="3" destOrd="0" parTransId="{FA25FEC8-38BC-4458-A7F5-072C1A294321}" sibTransId="{78622D55-BD42-44C0-8351-7773EFED25C7}"/>
    <dgm:cxn modelId="{E7B63909-9505-4170-BCEA-6042B3AAE1A6}" type="presOf" srcId="{AE66BD47-73CB-4A2D-8986-95AB2C8BAF1A}" destId="{2AAB604F-43CF-4944-A261-EE5FACC7D169}" srcOrd="0" destOrd="0" presId="urn:microsoft.com/office/officeart/2008/layout/HorizontalMultiLevelHierarchy"/>
    <dgm:cxn modelId="{2CF22A13-349E-44A9-9185-ACE45B611251}" type="presOf" srcId="{BF176BB8-8BE0-42F1-AC07-D1F24F65F84A}" destId="{1A7C1762-A21E-4D65-B9C8-07C33393847A}" srcOrd="1" destOrd="0" presId="urn:microsoft.com/office/officeart/2008/layout/HorizontalMultiLevelHierarchy"/>
    <dgm:cxn modelId="{EF63692C-51D5-43A8-8253-42475B96A24F}" type="presOf" srcId="{06594B22-E01B-4CAE-BD43-7DF599546A4B}" destId="{080E973F-ABCD-4797-B49B-9AC04DA68338}" srcOrd="0" destOrd="0" presId="urn:microsoft.com/office/officeart/2008/layout/HorizontalMultiLevelHierarchy"/>
    <dgm:cxn modelId="{91752730-094A-416A-92C2-3A1E76A7C9CD}" type="presOf" srcId="{9EBCCF3A-14CD-4A9F-9408-DC5EFD591247}" destId="{E33FC647-BB12-4AB0-93DE-4FB333F202E6}" srcOrd="0" destOrd="0" presId="urn:microsoft.com/office/officeart/2008/layout/HorizontalMultiLevelHierarchy"/>
    <dgm:cxn modelId="{377C3935-5696-4F2A-A018-0E68FF2A1BD5}" type="presOf" srcId="{870796E9-CA87-4E54-9C39-36BE1FA3F901}" destId="{26C3B973-747D-46AA-B3E1-033DB6608DF5}" srcOrd="0" destOrd="0" presId="urn:microsoft.com/office/officeart/2008/layout/HorizontalMultiLevelHierarchy"/>
    <dgm:cxn modelId="{330E1A38-559E-4A38-8819-E0B3553F09BC}" srcId="{3B4B777F-0D9D-407B-B223-C412C3BA6877}" destId="{34199038-795A-45FA-A6D7-DC06D13F591A}" srcOrd="0" destOrd="0" parTransId="{687BE9A2-1D61-420E-A63A-DCD43999C5B6}" sibTransId="{23ED4EEC-C699-4D7C-AFBB-DE3089E7CC33}"/>
    <dgm:cxn modelId="{14A3D83D-1CA6-4CD4-A5D3-988A5E541CFC}" type="presOf" srcId="{F907924E-9581-4874-8F69-25F71572D8A9}" destId="{658A48CE-6A4E-410D-A242-FC2DD7A8B662}" srcOrd="0" destOrd="0" presId="urn:microsoft.com/office/officeart/2008/layout/HorizontalMultiLevelHierarchy"/>
    <dgm:cxn modelId="{FD58133E-EA55-4207-9697-82465BDE07CD}" srcId="{2B01C950-BE66-471F-8E1A-49A43107F374}" destId="{A130EB15-468C-4A7B-BA00-3F2CE782CB74}" srcOrd="0" destOrd="0" parTransId="{3F2FA8D8-99AF-45E3-90D2-23D5B495ABF5}" sibTransId="{7BF0D584-45C2-4E0C-9501-94B193D55595}"/>
    <dgm:cxn modelId="{A1D1183F-B673-4CAE-9895-A30D26BFCC9C}" type="presOf" srcId="{AA492545-0E81-4C55-B8C6-FD9E874D7C5E}" destId="{E653E65D-C718-4277-A8E8-651111D278CD}" srcOrd="0" destOrd="0" presId="urn:microsoft.com/office/officeart/2008/layout/HorizontalMultiLevelHierarchy"/>
    <dgm:cxn modelId="{CC42445E-428A-4CA5-B426-60CF33256049}" srcId="{34199038-795A-45FA-A6D7-DC06D13F591A}" destId="{9EBB2D95-A150-4EEE-8EFD-5EB2CD3FFC2F}" srcOrd="2" destOrd="0" parTransId="{06594B22-E01B-4CAE-BD43-7DF599546A4B}" sibTransId="{16ADE286-94D0-47FA-84C3-0A591459BC74}"/>
    <dgm:cxn modelId="{25200267-A8E5-402B-85A4-EA863067AA0C}" type="presOf" srcId="{EF8C4735-5A9D-48E2-B47A-1C68FCE5C2BA}" destId="{04D58B37-4F04-453B-925E-8A143D4EF313}" srcOrd="1" destOrd="0" presId="urn:microsoft.com/office/officeart/2008/layout/HorizontalMultiLevelHierarchy"/>
    <dgm:cxn modelId="{B2B4B170-099F-440C-8A96-3EFAE2899ABE}" type="presOf" srcId="{06594B22-E01B-4CAE-BD43-7DF599546A4B}" destId="{15A60745-8C40-473E-B4CB-09E0D6EDD8ED}" srcOrd="1" destOrd="0" presId="urn:microsoft.com/office/officeart/2008/layout/HorizontalMultiLevelHierarchy"/>
    <dgm:cxn modelId="{294AAE52-B315-43EF-B32B-CAA5B1E90BFF}" type="presOf" srcId="{146F8814-89D2-4478-B021-2754E18DEAE1}" destId="{A17FFAE4-44A2-45CA-A55B-A0626BE1B3C8}" srcOrd="0" destOrd="0" presId="urn:microsoft.com/office/officeart/2008/layout/HorizontalMultiLevelHierarchy"/>
    <dgm:cxn modelId="{230EE074-9DBC-44BD-9B95-678829B038FC}" type="presOf" srcId="{A5CD5CFB-C51C-4002-8080-CD597918698D}" destId="{5DF28CC3-C92C-4E68-8E40-1829565676F9}" srcOrd="0" destOrd="0" presId="urn:microsoft.com/office/officeart/2008/layout/HorizontalMultiLevelHierarchy"/>
    <dgm:cxn modelId="{CE03457B-46C0-4831-A680-D65A1B54DD18}" type="presOf" srcId="{A5CD5CFB-C51C-4002-8080-CD597918698D}" destId="{DA3E433F-BD2A-443D-B155-E4D29C14AA54}" srcOrd="1" destOrd="0" presId="urn:microsoft.com/office/officeart/2008/layout/HorizontalMultiLevelHierarchy"/>
    <dgm:cxn modelId="{6ABEA982-C666-44C4-9277-C0DAA8FBCE7C}" type="presOf" srcId="{3F2FA8D8-99AF-45E3-90D2-23D5B495ABF5}" destId="{B32BBB08-A783-44FB-A772-B9D695007404}" srcOrd="1" destOrd="0" presId="urn:microsoft.com/office/officeart/2008/layout/HorizontalMultiLevelHierarchy"/>
    <dgm:cxn modelId="{ED283584-9053-418C-B12D-96679E4953FC}" type="presOf" srcId="{FA25FEC8-38BC-4458-A7F5-072C1A294321}" destId="{08AFB7AC-21F4-4231-8A07-8E760A2128B9}" srcOrd="0" destOrd="0" presId="urn:microsoft.com/office/officeart/2008/layout/HorizontalMultiLevelHierarchy"/>
    <dgm:cxn modelId="{87FB2E85-25C7-48C4-A184-972CB82DF62E}" srcId="{34199038-795A-45FA-A6D7-DC06D13F591A}" destId="{870796E9-CA87-4E54-9C39-36BE1FA3F901}" srcOrd="0" destOrd="0" parTransId="{BF176BB8-8BE0-42F1-AC07-D1F24F65F84A}" sibTransId="{38D7E0EC-B03B-43F5-936D-2D08C9A6B01C}"/>
    <dgm:cxn modelId="{FFA1B185-DB71-4507-8C3E-B04D0672CB16}" type="presOf" srcId="{C8F229CB-934F-4756-8EC5-6D495744B03D}" destId="{A1AA102F-3FE9-4408-BE6B-06F44D679BB2}" srcOrd="0" destOrd="0" presId="urn:microsoft.com/office/officeart/2008/layout/HorizontalMultiLevelHierarchy"/>
    <dgm:cxn modelId="{1DD18086-6977-4C26-83EF-89FC0ED52E45}" type="presOf" srcId="{956B0D0D-D6E0-4E57-93F0-FA279C80D425}" destId="{83EE4D98-5B38-4EA1-81BB-143038B12998}" srcOrd="0" destOrd="0" presId="urn:microsoft.com/office/officeart/2008/layout/HorizontalMultiLevelHierarchy"/>
    <dgm:cxn modelId="{B5CDF887-7E02-4395-AB55-FD3074BAEFE2}" type="presOf" srcId="{34199038-795A-45FA-A6D7-DC06D13F591A}" destId="{095B6324-326A-44AC-83BF-B036ADE29883}" srcOrd="0" destOrd="0" presId="urn:microsoft.com/office/officeart/2008/layout/HorizontalMultiLevelHierarchy"/>
    <dgm:cxn modelId="{E432F988-B05A-4A28-9077-82E82E1645CA}" type="presOf" srcId="{3F2FA8D8-99AF-45E3-90D2-23D5B495ABF5}" destId="{8C1E9FBE-E3A8-45B3-91BA-C8A7329D2993}" srcOrd="0" destOrd="0" presId="urn:microsoft.com/office/officeart/2008/layout/HorizontalMultiLevelHierarchy"/>
    <dgm:cxn modelId="{F970D589-DB73-432A-9A2C-4F883BA07E78}" srcId="{34199038-795A-45FA-A6D7-DC06D13F591A}" destId="{2B01C950-BE66-471F-8E1A-49A43107F374}" srcOrd="1" destOrd="0" parTransId="{EF8C4735-5A9D-48E2-B47A-1C68FCE5C2BA}" sibTransId="{BBC038C1-5DFD-456D-BFFE-D6F4DBB2C323}"/>
    <dgm:cxn modelId="{B6E50795-03B4-449E-84ED-61C2470FA91C}" type="presOf" srcId="{0B7A9387-69D0-4161-9E12-38A73D88D1A4}" destId="{8A794483-F61A-41F1-91E6-F493184B7496}" srcOrd="0" destOrd="0" presId="urn:microsoft.com/office/officeart/2008/layout/HorizontalMultiLevelHierarchy"/>
    <dgm:cxn modelId="{DBE6F199-924E-420F-B42B-D87277959E29}" srcId="{870796E9-CA87-4E54-9C39-36BE1FA3F901}" destId="{3B754D17-69DC-49EA-97A5-D84BDEA0C02F}" srcOrd="0" destOrd="0" parTransId="{C8F229CB-934F-4756-8EC5-6D495744B03D}" sibTransId="{5FF45108-57D0-43A0-BE5A-34BE5F0EA4D3}"/>
    <dgm:cxn modelId="{9BC25D9A-8A0B-4C5D-9DAC-F138F35A817E}" type="presOf" srcId="{68AC01C7-9DBA-4FCE-AA0F-02CC2CD450C2}" destId="{72254A9C-454E-4784-BDE8-9861ADEED476}" srcOrd="0" destOrd="0" presId="urn:microsoft.com/office/officeart/2008/layout/HorizontalMultiLevelHierarchy"/>
    <dgm:cxn modelId="{7220AE9D-2161-4607-A606-A54367C026B2}" srcId="{AE66BD47-73CB-4A2D-8986-95AB2C8BAF1A}" destId="{F907924E-9581-4874-8F69-25F71572D8A9}" srcOrd="0" destOrd="0" parTransId="{AA492545-0E81-4C55-B8C6-FD9E874D7C5E}" sibTransId="{3E10267F-F6CD-4F48-B8E0-2D5A21B79263}"/>
    <dgm:cxn modelId="{2861EDA0-52FC-45DD-86F3-E55A3740F6DE}" type="presOf" srcId="{68AC01C7-9DBA-4FCE-AA0F-02CC2CD450C2}" destId="{5517B03B-4494-43D6-8C39-80CAD908EFFA}" srcOrd="1" destOrd="0" presId="urn:microsoft.com/office/officeart/2008/layout/HorizontalMultiLevelHierarchy"/>
    <dgm:cxn modelId="{897665A2-A02B-43E1-A9EC-4AE353520C92}" srcId="{9EBCCF3A-14CD-4A9F-9408-DC5EFD591247}" destId="{146F8814-89D2-4478-B021-2754E18DEAE1}" srcOrd="0" destOrd="0" parTransId="{0B7A9387-69D0-4161-9E12-38A73D88D1A4}" sibTransId="{A5AF1B27-DA72-4C48-A3F4-9C9CE7B0C749}"/>
    <dgm:cxn modelId="{8BC868A8-06E9-4614-8431-CC301FAB0E76}" type="presOf" srcId="{FA25FEC8-38BC-4458-A7F5-072C1A294321}" destId="{287E3427-EFA8-4529-8997-ABF01913E2BF}" srcOrd="1" destOrd="0" presId="urn:microsoft.com/office/officeart/2008/layout/HorizontalMultiLevelHierarchy"/>
    <dgm:cxn modelId="{E69FB7B6-2E2D-47EE-9452-28A7BEE5A5FA}" type="presOf" srcId="{C8F229CB-934F-4756-8EC5-6D495744B03D}" destId="{EB9F376B-8726-4C43-9EFF-B3D7674FD4F1}" srcOrd="1" destOrd="0" presId="urn:microsoft.com/office/officeart/2008/layout/HorizontalMultiLevelHierarchy"/>
    <dgm:cxn modelId="{3E40BABB-FAE2-473F-B40F-4CDA7790BFA8}" type="presOf" srcId="{2B01C950-BE66-471F-8E1A-49A43107F374}" destId="{88B99DD3-F794-40AD-9110-AC65E614F1A3}" srcOrd="0" destOrd="0" presId="urn:microsoft.com/office/officeart/2008/layout/HorizontalMultiLevelHierarchy"/>
    <dgm:cxn modelId="{B79C65C7-DCC2-4C1B-821C-39C9C503F0AF}" type="presOf" srcId="{9EBB2D95-A150-4EEE-8EFD-5EB2CD3FFC2F}" destId="{DA164149-2536-446A-944D-010F0DCD39DF}" srcOrd="0" destOrd="0" presId="urn:microsoft.com/office/officeart/2008/layout/HorizontalMultiLevelHierarchy"/>
    <dgm:cxn modelId="{B4334BCB-B059-4809-A234-305DCA31FA8A}" type="presOf" srcId="{BF176BB8-8BE0-42F1-AC07-D1F24F65F84A}" destId="{29036001-8600-4691-ABE0-F060C97B5C20}" srcOrd="0" destOrd="0" presId="urn:microsoft.com/office/officeart/2008/layout/HorizontalMultiLevelHierarchy"/>
    <dgm:cxn modelId="{EB5DF8D1-FAC2-42D8-81C9-3E503D13FE21}" type="presOf" srcId="{3B4B777F-0D9D-407B-B223-C412C3BA6877}" destId="{5F1DFF54-5AC9-4DCC-80E5-B76DB7F6DD69}" srcOrd="0" destOrd="0" presId="urn:microsoft.com/office/officeart/2008/layout/HorizontalMultiLevelHierarchy"/>
    <dgm:cxn modelId="{53F26DD6-B9E8-46D4-9330-AB2E95D93D30}" type="presOf" srcId="{A130EB15-468C-4A7B-BA00-3F2CE782CB74}" destId="{8EC26204-CD74-4881-8491-535725ABAA9A}" srcOrd="0" destOrd="0" presId="urn:microsoft.com/office/officeart/2008/layout/HorizontalMultiLevelHierarchy"/>
    <dgm:cxn modelId="{0615B5DB-AE6B-4513-BB9E-2BCFD4B5627C}" srcId="{34199038-795A-45FA-A6D7-DC06D13F591A}" destId="{AE66BD47-73CB-4A2D-8986-95AB2C8BAF1A}" srcOrd="4" destOrd="0" parTransId="{A5CD5CFB-C51C-4002-8080-CD597918698D}" sibTransId="{3A30E6B3-210D-4E47-A755-E741A38858EF}"/>
    <dgm:cxn modelId="{2DC43DE1-7FAA-428D-8AE7-58CAAD293E8D}" type="presOf" srcId="{AA492545-0E81-4C55-B8C6-FD9E874D7C5E}" destId="{ED4C1FC0-C528-4A3D-AACF-9B5881421516}" srcOrd="1" destOrd="0" presId="urn:microsoft.com/office/officeart/2008/layout/HorizontalMultiLevelHierarchy"/>
    <dgm:cxn modelId="{F185A9E3-1BBD-4E7A-B795-AA30021A2CBF}" type="presOf" srcId="{3B754D17-69DC-49EA-97A5-D84BDEA0C02F}" destId="{8DF1540D-6B53-4EE6-AE1E-D9F5B3C22AB9}" srcOrd="0" destOrd="0" presId="urn:microsoft.com/office/officeart/2008/layout/HorizontalMultiLevelHierarchy"/>
    <dgm:cxn modelId="{C6C776E8-FD63-4D1F-874E-D11DA9CE1B36}" type="presOf" srcId="{EF8C4735-5A9D-48E2-B47A-1C68FCE5C2BA}" destId="{07CBF73D-4697-4F3F-BB58-B95C424BD99F}" srcOrd="0" destOrd="0" presId="urn:microsoft.com/office/officeart/2008/layout/HorizontalMultiLevelHierarchy"/>
    <dgm:cxn modelId="{952273FD-2B6F-4158-8F8C-4B3D3F9414AC}" type="presOf" srcId="{0B7A9387-69D0-4161-9E12-38A73D88D1A4}" destId="{3283DE93-1623-431D-B19B-DB4CC2EF3277}" srcOrd="1" destOrd="0" presId="urn:microsoft.com/office/officeart/2008/layout/HorizontalMultiLevelHierarchy"/>
    <dgm:cxn modelId="{51D66DB6-1771-4BD3-AAF7-F724FFE9BE34}" type="presParOf" srcId="{5F1DFF54-5AC9-4DCC-80E5-B76DB7F6DD69}" destId="{504FF279-9425-45B6-B30F-7022F35D3A4F}" srcOrd="0" destOrd="0" presId="urn:microsoft.com/office/officeart/2008/layout/HorizontalMultiLevelHierarchy"/>
    <dgm:cxn modelId="{A3C06536-82E9-4E08-A4AA-707E9CC2A516}" type="presParOf" srcId="{504FF279-9425-45B6-B30F-7022F35D3A4F}" destId="{095B6324-326A-44AC-83BF-B036ADE29883}" srcOrd="0" destOrd="0" presId="urn:microsoft.com/office/officeart/2008/layout/HorizontalMultiLevelHierarchy"/>
    <dgm:cxn modelId="{7646F125-0FA9-45A9-AD94-18022C776D50}" type="presParOf" srcId="{504FF279-9425-45B6-B30F-7022F35D3A4F}" destId="{CA0EC9A5-7028-46AE-A28C-0C5E7272F134}" srcOrd="1" destOrd="0" presId="urn:microsoft.com/office/officeart/2008/layout/HorizontalMultiLevelHierarchy"/>
    <dgm:cxn modelId="{43E97657-33A4-4283-AE95-B1B30728F5BB}" type="presParOf" srcId="{CA0EC9A5-7028-46AE-A28C-0C5E7272F134}" destId="{29036001-8600-4691-ABE0-F060C97B5C20}" srcOrd="0" destOrd="0" presId="urn:microsoft.com/office/officeart/2008/layout/HorizontalMultiLevelHierarchy"/>
    <dgm:cxn modelId="{DCB74F46-1290-491F-8986-BB0712A96757}" type="presParOf" srcId="{29036001-8600-4691-ABE0-F060C97B5C20}" destId="{1A7C1762-A21E-4D65-B9C8-07C33393847A}" srcOrd="0" destOrd="0" presId="urn:microsoft.com/office/officeart/2008/layout/HorizontalMultiLevelHierarchy"/>
    <dgm:cxn modelId="{5B76CFA2-4DBA-4B34-8622-78B5FEBC5778}" type="presParOf" srcId="{CA0EC9A5-7028-46AE-A28C-0C5E7272F134}" destId="{F9A3C026-F816-42F0-B0DA-B31A1323445B}" srcOrd="1" destOrd="0" presId="urn:microsoft.com/office/officeart/2008/layout/HorizontalMultiLevelHierarchy"/>
    <dgm:cxn modelId="{D8442624-5964-4935-A4DF-F544A995D9D6}" type="presParOf" srcId="{F9A3C026-F816-42F0-B0DA-B31A1323445B}" destId="{26C3B973-747D-46AA-B3E1-033DB6608DF5}" srcOrd="0" destOrd="0" presId="urn:microsoft.com/office/officeart/2008/layout/HorizontalMultiLevelHierarchy"/>
    <dgm:cxn modelId="{945ECCAA-C161-40DC-9780-E22DCC6969FF}" type="presParOf" srcId="{F9A3C026-F816-42F0-B0DA-B31A1323445B}" destId="{613EB9C3-E666-4A61-83EB-770CE66B09C1}" srcOrd="1" destOrd="0" presId="urn:microsoft.com/office/officeart/2008/layout/HorizontalMultiLevelHierarchy"/>
    <dgm:cxn modelId="{D9081783-9BCD-4E29-8E6C-8958ACA8CB85}" type="presParOf" srcId="{613EB9C3-E666-4A61-83EB-770CE66B09C1}" destId="{A1AA102F-3FE9-4408-BE6B-06F44D679BB2}" srcOrd="0" destOrd="0" presId="urn:microsoft.com/office/officeart/2008/layout/HorizontalMultiLevelHierarchy"/>
    <dgm:cxn modelId="{918887DF-7566-4A0C-BC3C-6D18B88D6C56}" type="presParOf" srcId="{A1AA102F-3FE9-4408-BE6B-06F44D679BB2}" destId="{EB9F376B-8726-4C43-9EFF-B3D7674FD4F1}" srcOrd="0" destOrd="0" presId="urn:microsoft.com/office/officeart/2008/layout/HorizontalMultiLevelHierarchy"/>
    <dgm:cxn modelId="{231F9FAE-E44C-409E-8FDF-D5D4ECB53C9C}" type="presParOf" srcId="{613EB9C3-E666-4A61-83EB-770CE66B09C1}" destId="{F7AA4E74-32FC-46D1-8C41-F42AA4DAE670}" srcOrd="1" destOrd="0" presId="urn:microsoft.com/office/officeart/2008/layout/HorizontalMultiLevelHierarchy"/>
    <dgm:cxn modelId="{7E711065-1594-47A7-B747-4114EE341ADA}" type="presParOf" srcId="{F7AA4E74-32FC-46D1-8C41-F42AA4DAE670}" destId="{8DF1540D-6B53-4EE6-AE1E-D9F5B3C22AB9}" srcOrd="0" destOrd="0" presId="urn:microsoft.com/office/officeart/2008/layout/HorizontalMultiLevelHierarchy"/>
    <dgm:cxn modelId="{C8DDD853-B580-406A-AD04-8FD440ABE256}" type="presParOf" srcId="{F7AA4E74-32FC-46D1-8C41-F42AA4DAE670}" destId="{F1541320-DD1E-4638-B910-75AB8C9E17E1}" srcOrd="1" destOrd="0" presId="urn:microsoft.com/office/officeart/2008/layout/HorizontalMultiLevelHierarchy"/>
    <dgm:cxn modelId="{4A77DFC9-4B47-4D5B-B5FE-F0D063528AF1}" type="presParOf" srcId="{CA0EC9A5-7028-46AE-A28C-0C5E7272F134}" destId="{07CBF73D-4697-4F3F-BB58-B95C424BD99F}" srcOrd="2" destOrd="0" presId="urn:microsoft.com/office/officeart/2008/layout/HorizontalMultiLevelHierarchy"/>
    <dgm:cxn modelId="{0468855F-526F-408B-88DB-EC1852771CD7}" type="presParOf" srcId="{07CBF73D-4697-4F3F-BB58-B95C424BD99F}" destId="{04D58B37-4F04-453B-925E-8A143D4EF313}" srcOrd="0" destOrd="0" presId="urn:microsoft.com/office/officeart/2008/layout/HorizontalMultiLevelHierarchy"/>
    <dgm:cxn modelId="{81C4BD3A-9644-4DB2-A63B-FE26D976D499}" type="presParOf" srcId="{CA0EC9A5-7028-46AE-A28C-0C5E7272F134}" destId="{76AFCDE2-D01C-417F-8176-6F295CB3D93E}" srcOrd="3" destOrd="0" presId="urn:microsoft.com/office/officeart/2008/layout/HorizontalMultiLevelHierarchy"/>
    <dgm:cxn modelId="{65866169-A7E6-4DC2-869B-DC311A69C297}" type="presParOf" srcId="{76AFCDE2-D01C-417F-8176-6F295CB3D93E}" destId="{88B99DD3-F794-40AD-9110-AC65E614F1A3}" srcOrd="0" destOrd="0" presId="urn:microsoft.com/office/officeart/2008/layout/HorizontalMultiLevelHierarchy"/>
    <dgm:cxn modelId="{BE47F352-42A3-4540-B772-1CF483F58B90}" type="presParOf" srcId="{76AFCDE2-D01C-417F-8176-6F295CB3D93E}" destId="{4A622AD5-C816-49A8-B0F9-0C7C5CFBC03C}" srcOrd="1" destOrd="0" presId="urn:microsoft.com/office/officeart/2008/layout/HorizontalMultiLevelHierarchy"/>
    <dgm:cxn modelId="{AE0594E5-4DFA-42FD-9A0E-8F6CC389E629}" type="presParOf" srcId="{4A622AD5-C816-49A8-B0F9-0C7C5CFBC03C}" destId="{8C1E9FBE-E3A8-45B3-91BA-C8A7329D2993}" srcOrd="0" destOrd="0" presId="urn:microsoft.com/office/officeart/2008/layout/HorizontalMultiLevelHierarchy"/>
    <dgm:cxn modelId="{05A62416-B6EF-4E9D-B992-46F74FECFBB3}" type="presParOf" srcId="{8C1E9FBE-E3A8-45B3-91BA-C8A7329D2993}" destId="{B32BBB08-A783-44FB-A772-B9D695007404}" srcOrd="0" destOrd="0" presId="urn:microsoft.com/office/officeart/2008/layout/HorizontalMultiLevelHierarchy"/>
    <dgm:cxn modelId="{2DC6D046-5AA3-4877-B5D5-BA94D2D2EBFD}" type="presParOf" srcId="{4A622AD5-C816-49A8-B0F9-0C7C5CFBC03C}" destId="{DF026721-AA58-4B93-AF5E-ECD402B9CCF5}" srcOrd="1" destOrd="0" presId="urn:microsoft.com/office/officeart/2008/layout/HorizontalMultiLevelHierarchy"/>
    <dgm:cxn modelId="{CE28F673-2C7C-49EB-A927-E512A6E42762}" type="presParOf" srcId="{DF026721-AA58-4B93-AF5E-ECD402B9CCF5}" destId="{8EC26204-CD74-4881-8491-535725ABAA9A}" srcOrd="0" destOrd="0" presId="urn:microsoft.com/office/officeart/2008/layout/HorizontalMultiLevelHierarchy"/>
    <dgm:cxn modelId="{6C7F7DA0-D7FD-47EC-958E-607DE04C9DCC}" type="presParOf" srcId="{DF026721-AA58-4B93-AF5E-ECD402B9CCF5}" destId="{67E23ACA-9BD0-4176-AE1E-718306243899}" srcOrd="1" destOrd="0" presId="urn:microsoft.com/office/officeart/2008/layout/HorizontalMultiLevelHierarchy"/>
    <dgm:cxn modelId="{DFCFC6DA-2A69-4EB8-AC35-6F7781DA8C41}" type="presParOf" srcId="{CA0EC9A5-7028-46AE-A28C-0C5E7272F134}" destId="{080E973F-ABCD-4797-B49B-9AC04DA68338}" srcOrd="4" destOrd="0" presId="urn:microsoft.com/office/officeart/2008/layout/HorizontalMultiLevelHierarchy"/>
    <dgm:cxn modelId="{04BF5ECA-7916-4917-88F4-AC09E5E00B7F}" type="presParOf" srcId="{080E973F-ABCD-4797-B49B-9AC04DA68338}" destId="{15A60745-8C40-473E-B4CB-09E0D6EDD8ED}" srcOrd="0" destOrd="0" presId="urn:microsoft.com/office/officeart/2008/layout/HorizontalMultiLevelHierarchy"/>
    <dgm:cxn modelId="{E0A9421D-696C-4817-8828-3ABD2EC341E5}" type="presParOf" srcId="{CA0EC9A5-7028-46AE-A28C-0C5E7272F134}" destId="{76737983-68D0-4E52-BEC2-1BBCCC6C239B}" srcOrd="5" destOrd="0" presId="urn:microsoft.com/office/officeart/2008/layout/HorizontalMultiLevelHierarchy"/>
    <dgm:cxn modelId="{DE72FCFF-BBB1-43BB-A492-6176814EAFC7}" type="presParOf" srcId="{76737983-68D0-4E52-BEC2-1BBCCC6C239B}" destId="{DA164149-2536-446A-944D-010F0DCD39DF}" srcOrd="0" destOrd="0" presId="urn:microsoft.com/office/officeart/2008/layout/HorizontalMultiLevelHierarchy"/>
    <dgm:cxn modelId="{57B241DC-B4B0-4420-8B8A-5D66A0409399}" type="presParOf" srcId="{76737983-68D0-4E52-BEC2-1BBCCC6C239B}" destId="{E77FDF2D-0ACB-4E0F-9E79-8EB269DE1F57}" srcOrd="1" destOrd="0" presId="urn:microsoft.com/office/officeart/2008/layout/HorizontalMultiLevelHierarchy"/>
    <dgm:cxn modelId="{D0C5EE99-855A-4CE8-BFCE-D59E3CA9719B}" type="presParOf" srcId="{E77FDF2D-0ACB-4E0F-9E79-8EB269DE1F57}" destId="{72254A9C-454E-4784-BDE8-9861ADEED476}" srcOrd="0" destOrd="0" presId="urn:microsoft.com/office/officeart/2008/layout/HorizontalMultiLevelHierarchy"/>
    <dgm:cxn modelId="{D9D784C4-1401-429A-8702-234095BDDDDB}" type="presParOf" srcId="{72254A9C-454E-4784-BDE8-9861ADEED476}" destId="{5517B03B-4494-43D6-8C39-80CAD908EFFA}" srcOrd="0" destOrd="0" presId="urn:microsoft.com/office/officeart/2008/layout/HorizontalMultiLevelHierarchy"/>
    <dgm:cxn modelId="{98158123-0629-4C2D-9033-CCD6142A2214}" type="presParOf" srcId="{E77FDF2D-0ACB-4E0F-9E79-8EB269DE1F57}" destId="{1187D449-D3AF-4A1A-A80E-7DBC390580C5}" srcOrd="1" destOrd="0" presId="urn:microsoft.com/office/officeart/2008/layout/HorizontalMultiLevelHierarchy"/>
    <dgm:cxn modelId="{E5725DC3-6166-4151-92B1-0F87D3550F2F}" type="presParOf" srcId="{1187D449-D3AF-4A1A-A80E-7DBC390580C5}" destId="{83EE4D98-5B38-4EA1-81BB-143038B12998}" srcOrd="0" destOrd="0" presId="urn:microsoft.com/office/officeart/2008/layout/HorizontalMultiLevelHierarchy"/>
    <dgm:cxn modelId="{547CFE4A-8E3A-459A-ADAE-F0C4AA267706}" type="presParOf" srcId="{1187D449-D3AF-4A1A-A80E-7DBC390580C5}" destId="{293ADE21-1DDE-400D-BFD7-4EA0FC138492}" srcOrd="1" destOrd="0" presId="urn:microsoft.com/office/officeart/2008/layout/HorizontalMultiLevelHierarchy"/>
    <dgm:cxn modelId="{3A8F9FC6-AA87-484A-B34C-3A75F6397C71}" type="presParOf" srcId="{CA0EC9A5-7028-46AE-A28C-0C5E7272F134}" destId="{08AFB7AC-21F4-4231-8A07-8E760A2128B9}" srcOrd="6" destOrd="0" presId="urn:microsoft.com/office/officeart/2008/layout/HorizontalMultiLevelHierarchy"/>
    <dgm:cxn modelId="{8616D3CD-FD92-4186-8CC4-BBCC57107A2B}" type="presParOf" srcId="{08AFB7AC-21F4-4231-8A07-8E760A2128B9}" destId="{287E3427-EFA8-4529-8997-ABF01913E2BF}" srcOrd="0" destOrd="0" presId="urn:microsoft.com/office/officeart/2008/layout/HorizontalMultiLevelHierarchy"/>
    <dgm:cxn modelId="{5CCD982D-28EF-436A-A61D-B1B9140ED0DB}" type="presParOf" srcId="{CA0EC9A5-7028-46AE-A28C-0C5E7272F134}" destId="{50DA8B9F-A0A5-491B-A539-70DB4BC98C2C}" srcOrd="7" destOrd="0" presId="urn:microsoft.com/office/officeart/2008/layout/HorizontalMultiLevelHierarchy"/>
    <dgm:cxn modelId="{57DC5E4D-1ED3-4F0D-A916-12E4C29874D2}" type="presParOf" srcId="{50DA8B9F-A0A5-491B-A539-70DB4BC98C2C}" destId="{E33FC647-BB12-4AB0-93DE-4FB333F202E6}" srcOrd="0" destOrd="0" presId="urn:microsoft.com/office/officeart/2008/layout/HorizontalMultiLevelHierarchy"/>
    <dgm:cxn modelId="{449D59CA-524C-4567-85AC-C71A7A4A3443}" type="presParOf" srcId="{50DA8B9F-A0A5-491B-A539-70DB4BC98C2C}" destId="{45F6199C-8E51-4965-A8B5-34A3263B2FC5}" srcOrd="1" destOrd="0" presId="urn:microsoft.com/office/officeart/2008/layout/HorizontalMultiLevelHierarchy"/>
    <dgm:cxn modelId="{FA2C5B78-4145-480C-BFD4-DB8BE1B59E5E}" type="presParOf" srcId="{45F6199C-8E51-4965-A8B5-34A3263B2FC5}" destId="{8A794483-F61A-41F1-91E6-F493184B7496}" srcOrd="0" destOrd="0" presId="urn:microsoft.com/office/officeart/2008/layout/HorizontalMultiLevelHierarchy"/>
    <dgm:cxn modelId="{A4CF138F-6EFF-440A-84D2-1C30CDD15D4A}" type="presParOf" srcId="{8A794483-F61A-41F1-91E6-F493184B7496}" destId="{3283DE93-1623-431D-B19B-DB4CC2EF3277}" srcOrd="0" destOrd="0" presId="urn:microsoft.com/office/officeart/2008/layout/HorizontalMultiLevelHierarchy"/>
    <dgm:cxn modelId="{E766DB07-2B34-4F82-95ED-BF7E3C7ED07F}" type="presParOf" srcId="{45F6199C-8E51-4965-A8B5-34A3263B2FC5}" destId="{503CA2A0-8260-49AE-83A6-C059A8DE8673}" srcOrd="1" destOrd="0" presId="urn:microsoft.com/office/officeart/2008/layout/HorizontalMultiLevelHierarchy"/>
    <dgm:cxn modelId="{65039EDF-1F4A-422C-87D2-F4A3E9AAF5F4}" type="presParOf" srcId="{503CA2A0-8260-49AE-83A6-C059A8DE8673}" destId="{A17FFAE4-44A2-45CA-A55B-A0626BE1B3C8}" srcOrd="0" destOrd="0" presId="urn:microsoft.com/office/officeart/2008/layout/HorizontalMultiLevelHierarchy"/>
    <dgm:cxn modelId="{6287635B-6B98-4B37-AEAD-EB7A3E781080}" type="presParOf" srcId="{503CA2A0-8260-49AE-83A6-C059A8DE8673}" destId="{1B40D71F-2E3C-4C9A-AA46-B736B034283B}" srcOrd="1" destOrd="0" presId="urn:microsoft.com/office/officeart/2008/layout/HorizontalMultiLevelHierarchy"/>
    <dgm:cxn modelId="{05FCEB9A-E6F1-44F9-997C-2EDDECA1554B}" type="presParOf" srcId="{CA0EC9A5-7028-46AE-A28C-0C5E7272F134}" destId="{5DF28CC3-C92C-4E68-8E40-1829565676F9}" srcOrd="8" destOrd="0" presId="urn:microsoft.com/office/officeart/2008/layout/HorizontalMultiLevelHierarchy"/>
    <dgm:cxn modelId="{6FEE0936-252A-4E27-9049-9BA27D1B6A56}" type="presParOf" srcId="{5DF28CC3-C92C-4E68-8E40-1829565676F9}" destId="{DA3E433F-BD2A-443D-B155-E4D29C14AA54}" srcOrd="0" destOrd="0" presId="urn:microsoft.com/office/officeart/2008/layout/HorizontalMultiLevelHierarchy"/>
    <dgm:cxn modelId="{FA34C2DB-CAF4-452F-AA95-9ABAD350AE6B}" type="presParOf" srcId="{CA0EC9A5-7028-46AE-A28C-0C5E7272F134}" destId="{D72FE206-826E-42EB-A2EC-D1485E7E941F}" srcOrd="9" destOrd="0" presId="urn:microsoft.com/office/officeart/2008/layout/HorizontalMultiLevelHierarchy"/>
    <dgm:cxn modelId="{3331776B-0958-403A-825A-DA148EE6D2EF}" type="presParOf" srcId="{D72FE206-826E-42EB-A2EC-D1485E7E941F}" destId="{2AAB604F-43CF-4944-A261-EE5FACC7D169}" srcOrd="0" destOrd="0" presId="urn:microsoft.com/office/officeart/2008/layout/HorizontalMultiLevelHierarchy"/>
    <dgm:cxn modelId="{603DFF72-2230-4C05-B8E9-A0860329FA06}" type="presParOf" srcId="{D72FE206-826E-42EB-A2EC-D1485E7E941F}" destId="{54285952-31E2-4153-B414-C9A659BB8507}" srcOrd="1" destOrd="0" presId="urn:microsoft.com/office/officeart/2008/layout/HorizontalMultiLevelHierarchy"/>
    <dgm:cxn modelId="{2F4D7FFA-D6BD-4D7A-BBDB-72A370EC7035}" type="presParOf" srcId="{54285952-31E2-4153-B414-C9A659BB8507}" destId="{E653E65D-C718-4277-A8E8-651111D278CD}" srcOrd="0" destOrd="0" presId="urn:microsoft.com/office/officeart/2008/layout/HorizontalMultiLevelHierarchy"/>
    <dgm:cxn modelId="{B986F95A-1495-4A5E-B068-95431495BD75}" type="presParOf" srcId="{E653E65D-C718-4277-A8E8-651111D278CD}" destId="{ED4C1FC0-C528-4A3D-AACF-9B5881421516}" srcOrd="0" destOrd="0" presId="urn:microsoft.com/office/officeart/2008/layout/HorizontalMultiLevelHierarchy"/>
    <dgm:cxn modelId="{851E9967-9C23-44E8-B90D-C6A600B4CDD8}" type="presParOf" srcId="{54285952-31E2-4153-B414-C9A659BB8507}" destId="{55CE5847-5309-46E0-97C8-4655C982E280}" srcOrd="1" destOrd="0" presId="urn:microsoft.com/office/officeart/2008/layout/HorizontalMultiLevelHierarchy"/>
    <dgm:cxn modelId="{596A2626-F7F1-4F1F-A77F-740C019A9A71}" type="presParOf" srcId="{55CE5847-5309-46E0-97C8-4655C982E280}" destId="{658A48CE-6A4E-410D-A242-FC2DD7A8B662}" srcOrd="0" destOrd="0" presId="urn:microsoft.com/office/officeart/2008/layout/HorizontalMultiLevelHierarchy"/>
    <dgm:cxn modelId="{1E68905B-EFC9-4633-BF32-8F04E9A0DEF5}" type="presParOf" srcId="{55CE5847-5309-46E0-97C8-4655C982E280}" destId="{A9A7B820-96D1-42A5-BE74-28D6EC384C3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B985BB-6D9F-435E-93CF-C46AE8FF62C8}" type="doc">
      <dgm:prSet loTypeId="urn:microsoft.com/office/officeart/2005/8/layout/radial6" loCatId="relationship" qsTypeId="urn:microsoft.com/office/officeart/2005/8/quickstyle/simple3" qsCatId="simple" csTypeId="urn:microsoft.com/office/officeart/2005/8/colors/colorful3" csCatId="colorful" phldr="1"/>
      <dgm:spPr/>
      <dgm:t>
        <a:bodyPr/>
        <a:lstStyle/>
        <a:p>
          <a:endParaRPr lang="es-ES"/>
        </a:p>
      </dgm:t>
    </dgm:pt>
    <dgm:pt modelId="{5571F408-F0D1-4A75-9FBF-4506A4215DCF}">
      <dgm:prSet phldrT="[Texto]" custT="1"/>
      <dgm:spPr/>
      <dgm:t>
        <a:bodyPr/>
        <a:lstStyle/>
        <a:p>
          <a:r>
            <a:rPr lang="es-ES" sz="2500" b="1" dirty="0">
              <a:latin typeface="Times New Roman" panose="02020603050405020304" pitchFamily="18" charset="0"/>
              <a:cs typeface="Times New Roman" panose="02020603050405020304" pitchFamily="18" charset="0"/>
            </a:rPr>
            <a:t>POBLACIÓN</a:t>
          </a:r>
        </a:p>
      </dgm:t>
    </dgm:pt>
    <dgm:pt modelId="{A4BA1D66-A14E-42F8-9680-323A249FA8D7}" type="parTrans" cxnId="{E6E762A2-D314-45F0-AB62-4465A25AFE57}">
      <dgm:prSet/>
      <dgm:spPr/>
      <dgm:t>
        <a:bodyPr/>
        <a:lstStyle/>
        <a:p>
          <a:endParaRPr lang="es-ES" sz="2500">
            <a:latin typeface="Times New Roman" panose="02020603050405020304" pitchFamily="18" charset="0"/>
            <a:cs typeface="Times New Roman" panose="02020603050405020304" pitchFamily="18" charset="0"/>
          </a:endParaRPr>
        </a:p>
      </dgm:t>
    </dgm:pt>
    <dgm:pt modelId="{182829DE-5319-4B4F-A636-59796D732065}" type="sibTrans" cxnId="{E6E762A2-D314-45F0-AB62-4465A25AFE57}">
      <dgm:prSet/>
      <dgm:spPr/>
      <dgm:t>
        <a:bodyPr/>
        <a:lstStyle/>
        <a:p>
          <a:endParaRPr lang="es-ES" sz="2500">
            <a:latin typeface="Times New Roman" panose="02020603050405020304" pitchFamily="18" charset="0"/>
            <a:cs typeface="Times New Roman" panose="02020603050405020304" pitchFamily="18" charset="0"/>
          </a:endParaRPr>
        </a:p>
      </dgm:t>
    </dgm:pt>
    <dgm:pt modelId="{AD9F0EC6-1F15-472C-BDCF-579C38D3C64A}">
      <dgm:prSet phldrT="[Texto]" custT="1"/>
      <dgm:spPr/>
      <dgm:t>
        <a:bodyPr/>
        <a:lstStyle/>
        <a:p>
          <a:r>
            <a:rPr lang="es-ES" sz="2500" dirty="0">
              <a:latin typeface="Times New Roman" panose="02020603050405020304" pitchFamily="18" charset="0"/>
              <a:cs typeface="Times New Roman" panose="02020603050405020304" pitchFamily="18" charset="0"/>
            </a:rPr>
            <a:t>Total 116 estudiantes</a:t>
          </a:r>
        </a:p>
      </dgm:t>
    </dgm:pt>
    <dgm:pt modelId="{F7ADD9A4-9D0B-40FA-A6BA-69DBFF054ED3}" type="parTrans" cxnId="{FA8C91E9-53CF-4CFC-B623-E32AE772D11C}">
      <dgm:prSet/>
      <dgm:spPr/>
      <dgm:t>
        <a:bodyPr/>
        <a:lstStyle/>
        <a:p>
          <a:endParaRPr lang="es-ES" sz="2500">
            <a:latin typeface="Times New Roman" panose="02020603050405020304" pitchFamily="18" charset="0"/>
            <a:cs typeface="Times New Roman" panose="02020603050405020304" pitchFamily="18" charset="0"/>
          </a:endParaRPr>
        </a:p>
      </dgm:t>
    </dgm:pt>
    <dgm:pt modelId="{051A6B02-38ED-4EB3-9698-56067F82D026}" type="sibTrans" cxnId="{FA8C91E9-53CF-4CFC-B623-E32AE772D11C}">
      <dgm:prSet/>
      <dgm:spPr/>
      <dgm:t>
        <a:bodyPr/>
        <a:lstStyle/>
        <a:p>
          <a:endParaRPr lang="es-ES" sz="2500">
            <a:latin typeface="Times New Roman" panose="02020603050405020304" pitchFamily="18" charset="0"/>
            <a:cs typeface="Times New Roman" panose="02020603050405020304" pitchFamily="18" charset="0"/>
          </a:endParaRPr>
        </a:p>
      </dgm:t>
    </dgm:pt>
    <dgm:pt modelId="{415C11F2-5F9D-42C9-90C0-F63B71D6C182}">
      <dgm:prSet phldrT="[Texto]" custT="1"/>
      <dgm:spPr/>
      <dgm:t>
        <a:bodyPr/>
        <a:lstStyle/>
        <a:p>
          <a:r>
            <a:rPr lang="es-ES" sz="2500" dirty="0">
              <a:latin typeface="Times New Roman" panose="02020603050405020304" pitchFamily="18" charset="0"/>
              <a:cs typeface="Times New Roman" panose="02020603050405020304" pitchFamily="18" charset="0"/>
            </a:rPr>
            <a:t>Muestra</a:t>
          </a:r>
        </a:p>
      </dgm:t>
    </dgm:pt>
    <dgm:pt modelId="{3F8E8004-8B21-46CC-8A42-0AA8A0307B07}" type="parTrans" cxnId="{8FFFDE83-451B-4CDF-B8B1-BE26C41C2504}">
      <dgm:prSet/>
      <dgm:spPr/>
      <dgm:t>
        <a:bodyPr/>
        <a:lstStyle/>
        <a:p>
          <a:endParaRPr lang="es-ES" sz="2500">
            <a:latin typeface="Times New Roman" panose="02020603050405020304" pitchFamily="18" charset="0"/>
            <a:cs typeface="Times New Roman" panose="02020603050405020304" pitchFamily="18" charset="0"/>
          </a:endParaRPr>
        </a:p>
      </dgm:t>
    </dgm:pt>
    <dgm:pt modelId="{A6B39D8A-A97F-4332-98DE-5F9BBB19448D}" type="sibTrans" cxnId="{8FFFDE83-451B-4CDF-B8B1-BE26C41C2504}">
      <dgm:prSet/>
      <dgm:spPr/>
      <dgm:t>
        <a:bodyPr/>
        <a:lstStyle/>
        <a:p>
          <a:endParaRPr lang="es-ES" sz="2500">
            <a:latin typeface="Times New Roman" panose="02020603050405020304" pitchFamily="18" charset="0"/>
            <a:cs typeface="Times New Roman" panose="02020603050405020304" pitchFamily="18" charset="0"/>
          </a:endParaRPr>
        </a:p>
      </dgm:t>
    </dgm:pt>
    <dgm:pt modelId="{0CAF2BD8-D000-45F4-B996-5D33FDD5B8B4}">
      <dgm:prSet phldrT="[Texto]" custT="1"/>
      <dgm:spPr/>
      <dgm:t>
        <a:bodyPr/>
        <a:lstStyle/>
        <a:p>
          <a:r>
            <a:rPr lang="es-ES" sz="2500" dirty="0">
              <a:latin typeface="Times New Roman" panose="02020603050405020304" pitchFamily="18" charset="0"/>
              <a:cs typeface="Times New Roman" panose="02020603050405020304" pitchFamily="18" charset="0"/>
            </a:rPr>
            <a:t>Probabilístico aleatorio</a:t>
          </a:r>
        </a:p>
        <a:p>
          <a:r>
            <a:rPr lang="es-ES" sz="2500" dirty="0">
              <a:latin typeface="Times New Roman" panose="02020603050405020304" pitchFamily="18" charset="0"/>
              <a:cs typeface="Times New Roman" panose="02020603050405020304" pitchFamily="18" charset="0"/>
            </a:rPr>
            <a:t>K=4</a:t>
          </a:r>
        </a:p>
      </dgm:t>
    </dgm:pt>
    <dgm:pt modelId="{5A307259-09FF-41A0-A409-E4A457859C64}" type="parTrans" cxnId="{8CC558C6-B8A5-473E-9D99-7532675ABC72}">
      <dgm:prSet/>
      <dgm:spPr/>
      <dgm:t>
        <a:bodyPr/>
        <a:lstStyle/>
        <a:p>
          <a:endParaRPr lang="es-ES" sz="2500">
            <a:latin typeface="Times New Roman" panose="02020603050405020304" pitchFamily="18" charset="0"/>
            <a:cs typeface="Times New Roman" panose="02020603050405020304" pitchFamily="18" charset="0"/>
          </a:endParaRPr>
        </a:p>
      </dgm:t>
    </dgm:pt>
    <dgm:pt modelId="{CBA77BC5-5BAF-47ED-B7E4-771DA04A04BB}" type="sibTrans" cxnId="{8CC558C6-B8A5-473E-9D99-7532675ABC72}">
      <dgm:prSet/>
      <dgm:spPr/>
      <dgm:t>
        <a:bodyPr/>
        <a:lstStyle/>
        <a:p>
          <a:endParaRPr lang="es-ES" sz="2500">
            <a:latin typeface="Times New Roman" panose="02020603050405020304" pitchFamily="18" charset="0"/>
            <a:cs typeface="Times New Roman" panose="02020603050405020304" pitchFamily="18" charset="0"/>
          </a:endParaRPr>
        </a:p>
      </dgm:t>
    </dgm:pt>
    <dgm:pt modelId="{1641F6C1-D846-4429-BD74-7E493EE053FB}">
      <dgm:prSet phldrT="[Texto]" custT="1"/>
      <dgm:spPr/>
      <dgm:t>
        <a:bodyPr/>
        <a:lstStyle/>
        <a:p>
          <a:r>
            <a:rPr lang="es-ES" sz="2500" dirty="0">
              <a:latin typeface="Times New Roman" panose="02020603050405020304" pitchFamily="18" charset="0"/>
              <a:cs typeface="Times New Roman" panose="02020603050405020304" pitchFamily="18" charset="0"/>
            </a:rPr>
            <a:t>29 Estudiantes</a:t>
          </a:r>
        </a:p>
      </dgm:t>
    </dgm:pt>
    <dgm:pt modelId="{A42265C8-1EFB-40FD-911B-AC834F6EF3C9}" type="parTrans" cxnId="{2927EDDB-100D-44B7-BE46-7A171A5A394A}">
      <dgm:prSet/>
      <dgm:spPr/>
      <dgm:t>
        <a:bodyPr/>
        <a:lstStyle/>
        <a:p>
          <a:endParaRPr lang="es-ES" sz="2500">
            <a:latin typeface="Times New Roman" panose="02020603050405020304" pitchFamily="18" charset="0"/>
            <a:cs typeface="Times New Roman" panose="02020603050405020304" pitchFamily="18" charset="0"/>
          </a:endParaRPr>
        </a:p>
      </dgm:t>
    </dgm:pt>
    <dgm:pt modelId="{37B0651F-ED2C-4578-9272-E87405E4A715}" type="sibTrans" cxnId="{2927EDDB-100D-44B7-BE46-7A171A5A394A}">
      <dgm:prSet/>
      <dgm:spPr/>
      <dgm:t>
        <a:bodyPr/>
        <a:lstStyle/>
        <a:p>
          <a:endParaRPr lang="es-ES" sz="2500">
            <a:latin typeface="Times New Roman" panose="02020603050405020304" pitchFamily="18" charset="0"/>
            <a:cs typeface="Times New Roman" panose="02020603050405020304" pitchFamily="18" charset="0"/>
          </a:endParaRPr>
        </a:p>
      </dgm:t>
    </dgm:pt>
    <dgm:pt modelId="{D36DCB1E-C5A3-4C34-B7A7-F7D93DC20090}" type="pres">
      <dgm:prSet presAssocID="{1CB985BB-6D9F-435E-93CF-C46AE8FF62C8}" presName="Name0" presStyleCnt="0">
        <dgm:presLayoutVars>
          <dgm:chMax val="1"/>
          <dgm:dir/>
          <dgm:animLvl val="ctr"/>
          <dgm:resizeHandles val="exact"/>
        </dgm:presLayoutVars>
      </dgm:prSet>
      <dgm:spPr/>
    </dgm:pt>
    <dgm:pt modelId="{AE056724-79A2-496F-99B7-308E314B336A}" type="pres">
      <dgm:prSet presAssocID="{5571F408-F0D1-4A75-9FBF-4506A4215DCF}" presName="centerShape" presStyleLbl="node0" presStyleIdx="0" presStyleCnt="1" custScaleX="117124" custScaleY="115869"/>
      <dgm:spPr/>
    </dgm:pt>
    <dgm:pt modelId="{76DAFB0C-57B2-49A0-BE5F-EAD98D45D3BC}" type="pres">
      <dgm:prSet presAssocID="{AD9F0EC6-1F15-472C-BDCF-579C38D3C64A}" presName="node" presStyleLbl="node1" presStyleIdx="0" presStyleCnt="4" custScaleX="143417">
        <dgm:presLayoutVars>
          <dgm:bulletEnabled val="1"/>
        </dgm:presLayoutVars>
      </dgm:prSet>
      <dgm:spPr/>
    </dgm:pt>
    <dgm:pt modelId="{ED31C020-2B47-4CED-AF13-39651B83D3D7}" type="pres">
      <dgm:prSet presAssocID="{AD9F0EC6-1F15-472C-BDCF-579C38D3C64A}" presName="dummy" presStyleCnt="0"/>
      <dgm:spPr/>
    </dgm:pt>
    <dgm:pt modelId="{5BE8B4E4-B336-42CA-BA86-A3031797EB97}" type="pres">
      <dgm:prSet presAssocID="{051A6B02-38ED-4EB3-9698-56067F82D026}" presName="sibTrans" presStyleLbl="sibTrans2D1" presStyleIdx="0" presStyleCnt="4"/>
      <dgm:spPr/>
    </dgm:pt>
    <dgm:pt modelId="{2AFDEC4C-E58B-4210-92A0-D5A72DC10CA0}" type="pres">
      <dgm:prSet presAssocID="{415C11F2-5F9D-42C9-90C0-F63B71D6C182}" presName="node" presStyleLbl="node1" presStyleIdx="1" presStyleCnt="4" custScaleX="134408">
        <dgm:presLayoutVars>
          <dgm:bulletEnabled val="1"/>
        </dgm:presLayoutVars>
      </dgm:prSet>
      <dgm:spPr/>
    </dgm:pt>
    <dgm:pt modelId="{1DFE1BCA-A1B9-4D5C-8FAC-DF1B3ADD7333}" type="pres">
      <dgm:prSet presAssocID="{415C11F2-5F9D-42C9-90C0-F63B71D6C182}" presName="dummy" presStyleCnt="0"/>
      <dgm:spPr/>
    </dgm:pt>
    <dgm:pt modelId="{71B2E922-5D7B-40DD-851C-798584EC6F7B}" type="pres">
      <dgm:prSet presAssocID="{A6B39D8A-A97F-4332-98DE-5F9BBB19448D}" presName="sibTrans" presStyleLbl="sibTrans2D1" presStyleIdx="1" presStyleCnt="4"/>
      <dgm:spPr/>
    </dgm:pt>
    <dgm:pt modelId="{B0BD39E8-B88A-4C84-827D-88741803B7C7}" type="pres">
      <dgm:prSet presAssocID="{0CAF2BD8-D000-45F4-B996-5D33FDD5B8B4}" presName="node" presStyleLbl="node1" presStyleIdx="2" presStyleCnt="4" custScaleX="161345">
        <dgm:presLayoutVars>
          <dgm:bulletEnabled val="1"/>
        </dgm:presLayoutVars>
      </dgm:prSet>
      <dgm:spPr/>
    </dgm:pt>
    <dgm:pt modelId="{723C971D-3733-4D45-BFFB-111BF81EAD76}" type="pres">
      <dgm:prSet presAssocID="{0CAF2BD8-D000-45F4-B996-5D33FDD5B8B4}" presName="dummy" presStyleCnt="0"/>
      <dgm:spPr/>
    </dgm:pt>
    <dgm:pt modelId="{96974496-B751-497C-A964-E190E8CF2AFD}" type="pres">
      <dgm:prSet presAssocID="{CBA77BC5-5BAF-47ED-B7E4-771DA04A04BB}" presName="sibTrans" presStyleLbl="sibTrans2D1" presStyleIdx="2" presStyleCnt="4"/>
      <dgm:spPr/>
    </dgm:pt>
    <dgm:pt modelId="{F80FB976-DC5C-4DF3-9CE9-E4FE6C57697C}" type="pres">
      <dgm:prSet presAssocID="{1641F6C1-D846-4429-BD74-7E493EE053FB}" presName="node" presStyleLbl="node1" presStyleIdx="3" presStyleCnt="4" custScaleX="137924">
        <dgm:presLayoutVars>
          <dgm:bulletEnabled val="1"/>
        </dgm:presLayoutVars>
      </dgm:prSet>
      <dgm:spPr/>
    </dgm:pt>
    <dgm:pt modelId="{790FD1A8-7A6A-4DBF-B0EC-EA38FF0B8EEF}" type="pres">
      <dgm:prSet presAssocID="{1641F6C1-D846-4429-BD74-7E493EE053FB}" presName="dummy" presStyleCnt="0"/>
      <dgm:spPr/>
    </dgm:pt>
    <dgm:pt modelId="{314EF51A-8773-4D13-BF2F-C39CD8819DB6}" type="pres">
      <dgm:prSet presAssocID="{37B0651F-ED2C-4578-9272-E87405E4A715}" presName="sibTrans" presStyleLbl="sibTrans2D1" presStyleIdx="3" presStyleCnt="4"/>
      <dgm:spPr/>
    </dgm:pt>
  </dgm:ptLst>
  <dgm:cxnLst>
    <dgm:cxn modelId="{225D2028-98B9-46DB-A134-897AB4250352}" type="presOf" srcId="{CBA77BC5-5BAF-47ED-B7E4-771DA04A04BB}" destId="{96974496-B751-497C-A964-E190E8CF2AFD}" srcOrd="0" destOrd="0" presId="urn:microsoft.com/office/officeart/2005/8/layout/radial6"/>
    <dgm:cxn modelId="{99D6FF29-46B8-42BA-9D59-C06861CAFD76}" type="presOf" srcId="{A6B39D8A-A97F-4332-98DE-5F9BBB19448D}" destId="{71B2E922-5D7B-40DD-851C-798584EC6F7B}" srcOrd="0" destOrd="0" presId="urn:microsoft.com/office/officeart/2005/8/layout/radial6"/>
    <dgm:cxn modelId="{F4903831-21F1-4396-9AE6-0733D3A1CB17}" type="presOf" srcId="{37B0651F-ED2C-4578-9272-E87405E4A715}" destId="{314EF51A-8773-4D13-BF2F-C39CD8819DB6}" srcOrd="0" destOrd="0" presId="urn:microsoft.com/office/officeart/2005/8/layout/radial6"/>
    <dgm:cxn modelId="{35ADD934-76AB-450D-BEC6-4E00EDCCD9B9}" type="presOf" srcId="{0CAF2BD8-D000-45F4-B996-5D33FDD5B8B4}" destId="{B0BD39E8-B88A-4C84-827D-88741803B7C7}" srcOrd="0" destOrd="0" presId="urn:microsoft.com/office/officeart/2005/8/layout/radial6"/>
    <dgm:cxn modelId="{56D0FF76-9277-444E-A0F7-539AD09FF881}" type="presOf" srcId="{5571F408-F0D1-4A75-9FBF-4506A4215DCF}" destId="{AE056724-79A2-496F-99B7-308E314B336A}" srcOrd="0" destOrd="0" presId="urn:microsoft.com/office/officeart/2005/8/layout/radial6"/>
    <dgm:cxn modelId="{741E1B7E-DEE9-4704-882E-3DF0B7B9FFF2}" type="presOf" srcId="{1CB985BB-6D9F-435E-93CF-C46AE8FF62C8}" destId="{D36DCB1E-C5A3-4C34-B7A7-F7D93DC20090}" srcOrd="0" destOrd="0" presId="urn:microsoft.com/office/officeart/2005/8/layout/radial6"/>
    <dgm:cxn modelId="{8FFFDE83-451B-4CDF-B8B1-BE26C41C2504}" srcId="{5571F408-F0D1-4A75-9FBF-4506A4215DCF}" destId="{415C11F2-5F9D-42C9-90C0-F63B71D6C182}" srcOrd="1" destOrd="0" parTransId="{3F8E8004-8B21-46CC-8A42-0AA8A0307B07}" sibTransId="{A6B39D8A-A97F-4332-98DE-5F9BBB19448D}"/>
    <dgm:cxn modelId="{5D7BC28F-C0A6-4E82-AA54-0483F5F4FF59}" type="presOf" srcId="{1641F6C1-D846-4429-BD74-7E493EE053FB}" destId="{F80FB976-DC5C-4DF3-9CE9-E4FE6C57697C}" srcOrd="0" destOrd="0" presId="urn:microsoft.com/office/officeart/2005/8/layout/radial6"/>
    <dgm:cxn modelId="{E6E762A2-D314-45F0-AB62-4465A25AFE57}" srcId="{1CB985BB-6D9F-435E-93CF-C46AE8FF62C8}" destId="{5571F408-F0D1-4A75-9FBF-4506A4215DCF}" srcOrd="0" destOrd="0" parTransId="{A4BA1D66-A14E-42F8-9680-323A249FA8D7}" sibTransId="{182829DE-5319-4B4F-A636-59796D732065}"/>
    <dgm:cxn modelId="{8CC558C6-B8A5-473E-9D99-7532675ABC72}" srcId="{5571F408-F0D1-4A75-9FBF-4506A4215DCF}" destId="{0CAF2BD8-D000-45F4-B996-5D33FDD5B8B4}" srcOrd="2" destOrd="0" parTransId="{5A307259-09FF-41A0-A409-E4A457859C64}" sibTransId="{CBA77BC5-5BAF-47ED-B7E4-771DA04A04BB}"/>
    <dgm:cxn modelId="{B6D3C3D9-4ACA-407B-BCF7-9654CBFCD729}" type="presOf" srcId="{AD9F0EC6-1F15-472C-BDCF-579C38D3C64A}" destId="{76DAFB0C-57B2-49A0-BE5F-EAD98D45D3BC}" srcOrd="0" destOrd="0" presId="urn:microsoft.com/office/officeart/2005/8/layout/radial6"/>
    <dgm:cxn modelId="{2927EDDB-100D-44B7-BE46-7A171A5A394A}" srcId="{5571F408-F0D1-4A75-9FBF-4506A4215DCF}" destId="{1641F6C1-D846-4429-BD74-7E493EE053FB}" srcOrd="3" destOrd="0" parTransId="{A42265C8-1EFB-40FD-911B-AC834F6EF3C9}" sibTransId="{37B0651F-ED2C-4578-9272-E87405E4A715}"/>
    <dgm:cxn modelId="{FA8C91E9-53CF-4CFC-B623-E32AE772D11C}" srcId="{5571F408-F0D1-4A75-9FBF-4506A4215DCF}" destId="{AD9F0EC6-1F15-472C-BDCF-579C38D3C64A}" srcOrd="0" destOrd="0" parTransId="{F7ADD9A4-9D0B-40FA-A6BA-69DBFF054ED3}" sibTransId="{051A6B02-38ED-4EB3-9698-56067F82D026}"/>
    <dgm:cxn modelId="{8E5D0DFB-C904-4710-9CCD-70D53EF43B5F}" type="presOf" srcId="{051A6B02-38ED-4EB3-9698-56067F82D026}" destId="{5BE8B4E4-B336-42CA-BA86-A3031797EB97}" srcOrd="0" destOrd="0" presId="urn:microsoft.com/office/officeart/2005/8/layout/radial6"/>
    <dgm:cxn modelId="{A33EF7FE-C72A-4341-B291-7E12705DF0B4}" type="presOf" srcId="{415C11F2-5F9D-42C9-90C0-F63B71D6C182}" destId="{2AFDEC4C-E58B-4210-92A0-D5A72DC10CA0}" srcOrd="0" destOrd="0" presId="urn:microsoft.com/office/officeart/2005/8/layout/radial6"/>
    <dgm:cxn modelId="{B70841EE-09EF-480C-AB19-450016A27037}" type="presParOf" srcId="{D36DCB1E-C5A3-4C34-B7A7-F7D93DC20090}" destId="{AE056724-79A2-496F-99B7-308E314B336A}" srcOrd="0" destOrd="0" presId="urn:microsoft.com/office/officeart/2005/8/layout/radial6"/>
    <dgm:cxn modelId="{F04BAD2A-4CDF-44FD-A321-F69089A1A582}" type="presParOf" srcId="{D36DCB1E-C5A3-4C34-B7A7-F7D93DC20090}" destId="{76DAFB0C-57B2-49A0-BE5F-EAD98D45D3BC}" srcOrd="1" destOrd="0" presId="urn:microsoft.com/office/officeart/2005/8/layout/radial6"/>
    <dgm:cxn modelId="{709DBC4A-40A4-4D82-87DD-23D35DC70080}" type="presParOf" srcId="{D36DCB1E-C5A3-4C34-B7A7-F7D93DC20090}" destId="{ED31C020-2B47-4CED-AF13-39651B83D3D7}" srcOrd="2" destOrd="0" presId="urn:microsoft.com/office/officeart/2005/8/layout/radial6"/>
    <dgm:cxn modelId="{65701125-6BB8-4AAC-B725-EB768737AE2E}" type="presParOf" srcId="{D36DCB1E-C5A3-4C34-B7A7-F7D93DC20090}" destId="{5BE8B4E4-B336-42CA-BA86-A3031797EB97}" srcOrd="3" destOrd="0" presId="urn:microsoft.com/office/officeart/2005/8/layout/radial6"/>
    <dgm:cxn modelId="{49000C4D-F377-4859-8E93-CD48263CD2E9}" type="presParOf" srcId="{D36DCB1E-C5A3-4C34-B7A7-F7D93DC20090}" destId="{2AFDEC4C-E58B-4210-92A0-D5A72DC10CA0}" srcOrd="4" destOrd="0" presId="urn:microsoft.com/office/officeart/2005/8/layout/radial6"/>
    <dgm:cxn modelId="{711DE472-FD9D-4912-9A8B-E2A25C5F62F9}" type="presParOf" srcId="{D36DCB1E-C5A3-4C34-B7A7-F7D93DC20090}" destId="{1DFE1BCA-A1B9-4D5C-8FAC-DF1B3ADD7333}" srcOrd="5" destOrd="0" presId="urn:microsoft.com/office/officeart/2005/8/layout/radial6"/>
    <dgm:cxn modelId="{3AD83527-D5C9-428A-9437-243304076F29}" type="presParOf" srcId="{D36DCB1E-C5A3-4C34-B7A7-F7D93DC20090}" destId="{71B2E922-5D7B-40DD-851C-798584EC6F7B}" srcOrd="6" destOrd="0" presId="urn:microsoft.com/office/officeart/2005/8/layout/radial6"/>
    <dgm:cxn modelId="{7E5B48C7-1870-454F-87BE-793178770CD3}" type="presParOf" srcId="{D36DCB1E-C5A3-4C34-B7A7-F7D93DC20090}" destId="{B0BD39E8-B88A-4C84-827D-88741803B7C7}" srcOrd="7" destOrd="0" presId="urn:microsoft.com/office/officeart/2005/8/layout/radial6"/>
    <dgm:cxn modelId="{D5E122CF-5ED6-4F76-9002-729980A8FA1E}" type="presParOf" srcId="{D36DCB1E-C5A3-4C34-B7A7-F7D93DC20090}" destId="{723C971D-3733-4D45-BFFB-111BF81EAD76}" srcOrd="8" destOrd="0" presId="urn:microsoft.com/office/officeart/2005/8/layout/radial6"/>
    <dgm:cxn modelId="{91896C2E-A5F1-4260-AB2C-BE0E750DF817}" type="presParOf" srcId="{D36DCB1E-C5A3-4C34-B7A7-F7D93DC20090}" destId="{96974496-B751-497C-A964-E190E8CF2AFD}" srcOrd="9" destOrd="0" presId="urn:microsoft.com/office/officeart/2005/8/layout/radial6"/>
    <dgm:cxn modelId="{401DA757-2167-42E4-8F03-DCE9BAB16A77}" type="presParOf" srcId="{D36DCB1E-C5A3-4C34-B7A7-F7D93DC20090}" destId="{F80FB976-DC5C-4DF3-9CE9-E4FE6C57697C}" srcOrd="10" destOrd="0" presId="urn:microsoft.com/office/officeart/2005/8/layout/radial6"/>
    <dgm:cxn modelId="{D65CA80B-126F-4A12-9248-B01B56985036}" type="presParOf" srcId="{D36DCB1E-C5A3-4C34-B7A7-F7D93DC20090}" destId="{790FD1A8-7A6A-4DBF-B0EC-EA38FF0B8EEF}" srcOrd="11" destOrd="0" presId="urn:microsoft.com/office/officeart/2005/8/layout/radial6"/>
    <dgm:cxn modelId="{D4D7D0FA-86AD-43E6-BB61-04B703A1BDCF}" type="presParOf" srcId="{D36DCB1E-C5A3-4C34-B7A7-F7D93DC20090}" destId="{314EF51A-8773-4D13-BF2F-C39CD8819DB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4A11B9-DCA9-4E9F-AAB7-95A4C1C63BA6}" type="doc">
      <dgm:prSet loTypeId="urn:microsoft.com/office/officeart/2005/8/layout/cycle6" loCatId="relationship" qsTypeId="urn:microsoft.com/office/officeart/2005/8/quickstyle/simple3" qsCatId="simple" csTypeId="urn:microsoft.com/office/officeart/2005/8/colors/colorful2" csCatId="colorful" phldr="1"/>
      <dgm:spPr/>
      <dgm:t>
        <a:bodyPr/>
        <a:lstStyle/>
        <a:p>
          <a:endParaRPr lang="es-ES"/>
        </a:p>
      </dgm:t>
    </dgm:pt>
    <dgm:pt modelId="{E34779CE-A83C-4484-AA8B-85258DAD466F}">
      <dgm:prSet phldrT="[Texto]" custT="1"/>
      <dgm:spPr/>
      <dgm:t>
        <a:bodyPr/>
        <a:lstStyle/>
        <a:p>
          <a:r>
            <a:rPr lang="es-ES" sz="3000" dirty="0">
              <a:latin typeface="Times New Roman" panose="02020603050405020304" pitchFamily="18" charset="0"/>
              <a:cs typeface="Times New Roman" panose="02020603050405020304" pitchFamily="18" charset="0"/>
            </a:rPr>
            <a:t>Desconocimiento</a:t>
          </a:r>
        </a:p>
      </dgm:t>
    </dgm:pt>
    <dgm:pt modelId="{CBD6973C-ED2A-41DF-9AB1-A64ECB2133E9}" type="parTrans" cxnId="{96EA315A-F400-4923-8421-82ECC01A3332}">
      <dgm:prSet/>
      <dgm:spPr/>
      <dgm:t>
        <a:bodyPr/>
        <a:lstStyle/>
        <a:p>
          <a:endParaRPr lang="es-ES" sz="3000">
            <a:latin typeface="Times New Roman" panose="02020603050405020304" pitchFamily="18" charset="0"/>
            <a:cs typeface="Times New Roman" panose="02020603050405020304" pitchFamily="18" charset="0"/>
          </a:endParaRPr>
        </a:p>
      </dgm:t>
    </dgm:pt>
    <dgm:pt modelId="{BC3E2C19-066D-47D1-B501-C1EC2FD0C27C}" type="sibTrans" cxnId="{96EA315A-F400-4923-8421-82ECC01A3332}">
      <dgm:prSet/>
      <dgm:spPr/>
      <dgm:t>
        <a:bodyPr/>
        <a:lstStyle/>
        <a:p>
          <a:endParaRPr lang="es-ES" sz="3000">
            <a:latin typeface="Times New Roman" panose="02020603050405020304" pitchFamily="18" charset="0"/>
            <a:cs typeface="Times New Roman" panose="02020603050405020304" pitchFamily="18" charset="0"/>
          </a:endParaRPr>
        </a:p>
      </dgm:t>
    </dgm:pt>
    <dgm:pt modelId="{00294722-CE1A-4900-80D6-01863FF8753C}">
      <dgm:prSet phldrT="[Texto]" custT="1"/>
      <dgm:spPr/>
      <dgm:t>
        <a:bodyPr/>
        <a:lstStyle/>
        <a:p>
          <a:r>
            <a:rPr lang="es-ES" sz="3000" dirty="0">
              <a:latin typeface="Times New Roman" panose="02020603050405020304" pitchFamily="18" charset="0"/>
              <a:cs typeface="Times New Roman" panose="02020603050405020304" pitchFamily="18" charset="0"/>
            </a:rPr>
            <a:t>Monotonía</a:t>
          </a:r>
        </a:p>
      </dgm:t>
    </dgm:pt>
    <dgm:pt modelId="{5E3F1FF8-6AB6-45DB-993C-4335601357DE}" type="parTrans" cxnId="{1981811C-67B1-403A-9202-B4AFE41AB6A3}">
      <dgm:prSet/>
      <dgm:spPr/>
      <dgm:t>
        <a:bodyPr/>
        <a:lstStyle/>
        <a:p>
          <a:endParaRPr lang="es-ES" sz="3000">
            <a:latin typeface="Times New Roman" panose="02020603050405020304" pitchFamily="18" charset="0"/>
            <a:cs typeface="Times New Roman" panose="02020603050405020304" pitchFamily="18" charset="0"/>
          </a:endParaRPr>
        </a:p>
      </dgm:t>
    </dgm:pt>
    <dgm:pt modelId="{74AF256C-D074-4A35-91DF-9D09C51F0FCA}" type="sibTrans" cxnId="{1981811C-67B1-403A-9202-B4AFE41AB6A3}">
      <dgm:prSet/>
      <dgm:spPr/>
      <dgm:t>
        <a:bodyPr/>
        <a:lstStyle/>
        <a:p>
          <a:endParaRPr lang="es-ES" sz="3000">
            <a:latin typeface="Times New Roman" panose="02020603050405020304" pitchFamily="18" charset="0"/>
            <a:cs typeface="Times New Roman" panose="02020603050405020304" pitchFamily="18" charset="0"/>
          </a:endParaRPr>
        </a:p>
      </dgm:t>
    </dgm:pt>
    <dgm:pt modelId="{0A93E66A-037F-4D00-A2B4-242ED48880E8}">
      <dgm:prSet phldrT="[Texto]" custT="1"/>
      <dgm:spPr/>
      <dgm:t>
        <a:bodyPr/>
        <a:lstStyle/>
        <a:p>
          <a:r>
            <a:rPr lang="es-ES" sz="3000" dirty="0">
              <a:latin typeface="Times New Roman" panose="02020603050405020304" pitchFamily="18" charset="0"/>
              <a:cs typeface="Times New Roman" panose="02020603050405020304" pitchFamily="18" charset="0"/>
            </a:rPr>
            <a:t>Confusión de términos</a:t>
          </a:r>
        </a:p>
      </dgm:t>
    </dgm:pt>
    <dgm:pt modelId="{5282C655-6027-4726-88C1-9FE61DE0D35D}" type="parTrans" cxnId="{9A2F9F49-A56D-4F0B-87C3-FDDF4905AF8F}">
      <dgm:prSet/>
      <dgm:spPr/>
      <dgm:t>
        <a:bodyPr/>
        <a:lstStyle/>
        <a:p>
          <a:endParaRPr lang="es-ES" sz="3000">
            <a:latin typeface="Times New Roman" panose="02020603050405020304" pitchFamily="18" charset="0"/>
            <a:cs typeface="Times New Roman" panose="02020603050405020304" pitchFamily="18" charset="0"/>
          </a:endParaRPr>
        </a:p>
      </dgm:t>
    </dgm:pt>
    <dgm:pt modelId="{E7D907A5-2B40-45A5-9978-4643A5EDFC45}" type="sibTrans" cxnId="{9A2F9F49-A56D-4F0B-87C3-FDDF4905AF8F}">
      <dgm:prSet/>
      <dgm:spPr/>
      <dgm:t>
        <a:bodyPr/>
        <a:lstStyle/>
        <a:p>
          <a:endParaRPr lang="es-ES" sz="3000">
            <a:latin typeface="Times New Roman" panose="02020603050405020304" pitchFamily="18" charset="0"/>
            <a:cs typeface="Times New Roman" panose="02020603050405020304" pitchFamily="18" charset="0"/>
          </a:endParaRPr>
        </a:p>
      </dgm:t>
    </dgm:pt>
    <dgm:pt modelId="{97FEEF58-D9B2-4AD2-A88F-624E35FFA88E}">
      <dgm:prSet phldrT="[Texto]" custT="1"/>
      <dgm:spPr/>
      <dgm:t>
        <a:bodyPr/>
        <a:lstStyle/>
        <a:p>
          <a:r>
            <a:rPr lang="es-ES" sz="3000" dirty="0">
              <a:latin typeface="Times New Roman" panose="02020603050405020304" pitchFamily="18" charset="0"/>
              <a:cs typeface="Times New Roman" panose="02020603050405020304" pitchFamily="18" charset="0"/>
            </a:rPr>
            <a:t>Tradicionalismo</a:t>
          </a:r>
        </a:p>
      </dgm:t>
    </dgm:pt>
    <dgm:pt modelId="{5B84EC42-1DBB-4832-859F-96CB40FDF320}" type="parTrans" cxnId="{0613D8A2-4F12-4A21-B035-36A7B8DA3975}">
      <dgm:prSet/>
      <dgm:spPr/>
      <dgm:t>
        <a:bodyPr/>
        <a:lstStyle/>
        <a:p>
          <a:endParaRPr lang="es-ES" sz="3000">
            <a:latin typeface="Times New Roman" panose="02020603050405020304" pitchFamily="18" charset="0"/>
            <a:cs typeface="Times New Roman" panose="02020603050405020304" pitchFamily="18" charset="0"/>
          </a:endParaRPr>
        </a:p>
      </dgm:t>
    </dgm:pt>
    <dgm:pt modelId="{A5652494-7C12-4C67-8BFC-E27BD493E97C}" type="sibTrans" cxnId="{0613D8A2-4F12-4A21-B035-36A7B8DA3975}">
      <dgm:prSet/>
      <dgm:spPr/>
      <dgm:t>
        <a:bodyPr/>
        <a:lstStyle/>
        <a:p>
          <a:endParaRPr lang="es-ES" sz="3000">
            <a:latin typeface="Times New Roman" panose="02020603050405020304" pitchFamily="18" charset="0"/>
            <a:cs typeface="Times New Roman" panose="02020603050405020304" pitchFamily="18" charset="0"/>
          </a:endParaRPr>
        </a:p>
      </dgm:t>
    </dgm:pt>
    <dgm:pt modelId="{C1CEECBC-1DFC-4EE5-AE7C-93346A95FF8E}">
      <dgm:prSet phldrT="[Texto]" custT="1"/>
      <dgm:spPr/>
      <dgm:t>
        <a:bodyPr/>
        <a:lstStyle/>
        <a:p>
          <a:r>
            <a:rPr lang="es-ES" sz="3000" dirty="0">
              <a:latin typeface="Times New Roman" panose="02020603050405020304" pitchFamily="18" charset="0"/>
              <a:cs typeface="Times New Roman" panose="02020603050405020304" pitchFamily="18" charset="0"/>
            </a:rPr>
            <a:t>Metodología obsoleta</a:t>
          </a:r>
        </a:p>
      </dgm:t>
    </dgm:pt>
    <dgm:pt modelId="{FC03EC13-F205-47F5-A5FB-1AD220E53275}" type="parTrans" cxnId="{1A693004-CC93-4A59-9139-F2222FD164A7}">
      <dgm:prSet/>
      <dgm:spPr/>
      <dgm:t>
        <a:bodyPr/>
        <a:lstStyle/>
        <a:p>
          <a:endParaRPr lang="es-ES" sz="3000">
            <a:latin typeface="Times New Roman" panose="02020603050405020304" pitchFamily="18" charset="0"/>
            <a:cs typeface="Times New Roman" panose="02020603050405020304" pitchFamily="18" charset="0"/>
          </a:endParaRPr>
        </a:p>
      </dgm:t>
    </dgm:pt>
    <dgm:pt modelId="{F350AC4A-137E-42CA-92FF-5B82CE561129}" type="sibTrans" cxnId="{1A693004-CC93-4A59-9139-F2222FD164A7}">
      <dgm:prSet/>
      <dgm:spPr/>
      <dgm:t>
        <a:bodyPr/>
        <a:lstStyle/>
        <a:p>
          <a:endParaRPr lang="es-ES" sz="3000">
            <a:latin typeface="Times New Roman" panose="02020603050405020304" pitchFamily="18" charset="0"/>
            <a:cs typeface="Times New Roman" panose="02020603050405020304" pitchFamily="18" charset="0"/>
          </a:endParaRPr>
        </a:p>
      </dgm:t>
    </dgm:pt>
    <dgm:pt modelId="{A7FA12A4-57B5-4850-AADE-1F7E4746EBCC}" type="pres">
      <dgm:prSet presAssocID="{CC4A11B9-DCA9-4E9F-AAB7-95A4C1C63BA6}" presName="cycle" presStyleCnt="0">
        <dgm:presLayoutVars>
          <dgm:dir/>
          <dgm:resizeHandles val="exact"/>
        </dgm:presLayoutVars>
      </dgm:prSet>
      <dgm:spPr/>
    </dgm:pt>
    <dgm:pt modelId="{99507E8D-D71D-42B7-AAFB-3B02B7A6BE18}" type="pres">
      <dgm:prSet presAssocID="{E34779CE-A83C-4484-AA8B-85258DAD466F}" presName="node" presStyleLbl="node1" presStyleIdx="0" presStyleCnt="5" custScaleX="140742">
        <dgm:presLayoutVars>
          <dgm:bulletEnabled val="1"/>
        </dgm:presLayoutVars>
      </dgm:prSet>
      <dgm:spPr/>
    </dgm:pt>
    <dgm:pt modelId="{28F86966-B63B-4DF2-9DEE-C877C4222CF5}" type="pres">
      <dgm:prSet presAssocID="{E34779CE-A83C-4484-AA8B-85258DAD466F}" presName="spNode" presStyleCnt="0"/>
      <dgm:spPr/>
    </dgm:pt>
    <dgm:pt modelId="{6FA7B54C-6999-4A95-B89A-15B523F79EEB}" type="pres">
      <dgm:prSet presAssocID="{BC3E2C19-066D-47D1-B501-C1EC2FD0C27C}" presName="sibTrans" presStyleLbl="sibTrans1D1" presStyleIdx="0" presStyleCnt="5"/>
      <dgm:spPr/>
    </dgm:pt>
    <dgm:pt modelId="{CA0E0FDB-A5F8-401A-9418-DA1B5BAB9A73}" type="pres">
      <dgm:prSet presAssocID="{00294722-CE1A-4900-80D6-01863FF8753C}" presName="node" presStyleLbl="node1" presStyleIdx="1" presStyleCnt="5" custRadScaleRad="96827" custRadScaleInc="46711">
        <dgm:presLayoutVars>
          <dgm:bulletEnabled val="1"/>
        </dgm:presLayoutVars>
      </dgm:prSet>
      <dgm:spPr/>
    </dgm:pt>
    <dgm:pt modelId="{EE8585E8-9356-4C7B-9136-2F8B4A7E6F37}" type="pres">
      <dgm:prSet presAssocID="{00294722-CE1A-4900-80D6-01863FF8753C}" presName="spNode" presStyleCnt="0"/>
      <dgm:spPr/>
    </dgm:pt>
    <dgm:pt modelId="{7110111A-B000-4234-8D11-777919DC1A9F}" type="pres">
      <dgm:prSet presAssocID="{74AF256C-D074-4A35-91DF-9D09C51F0FCA}" presName="sibTrans" presStyleLbl="sibTrans1D1" presStyleIdx="1" presStyleCnt="5"/>
      <dgm:spPr/>
    </dgm:pt>
    <dgm:pt modelId="{07707756-DDA3-43A6-8C89-5F1065C13CC1}" type="pres">
      <dgm:prSet presAssocID="{0A93E66A-037F-4D00-A2B4-242ED48880E8}" presName="node" presStyleLbl="node1" presStyleIdx="2" presStyleCnt="5">
        <dgm:presLayoutVars>
          <dgm:bulletEnabled val="1"/>
        </dgm:presLayoutVars>
      </dgm:prSet>
      <dgm:spPr/>
    </dgm:pt>
    <dgm:pt modelId="{0BEFC00D-4B32-429A-B7B1-BF7F58A43C60}" type="pres">
      <dgm:prSet presAssocID="{0A93E66A-037F-4D00-A2B4-242ED48880E8}" presName="spNode" presStyleCnt="0"/>
      <dgm:spPr/>
    </dgm:pt>
    <dgm:pt modelId="{10264C30-1055-455D-8783-FF733DEC9175}" type="pres">
      <dgm:prSet presAssocID="{E7D907A5-2B40-45A5-9978-4643A5EDFC45}" presName="sibTrans" presStyleLbl="sibTrans1D1" presStyleIdx="2" presStyleCnt="5"/>
      <dgm:spPr/>
    </dgm:pt>
    <dgm:pt modelId="{57F54F12-BA2C-43BD-9FA6-C3FF0F5330F2}" type="pres">
      <dgm:prSet presAssocID="{97FEEF58-D9B2-4AD2-A88F-624E35FFA88E}" presName="node" presStyleLbl="node1" presStyleIdx="3" presStyleCnt="5" custScaleX="130993">
        <dgm:presLayoutVars>
          <dgm:bulletEnabled val="1"/>
        </dgm:presLayoutVars>
      </dgm:prSet>
      <dgm:spPr/>
    </dgm:pt>
    <dgm:pt modelId="{5CC53CC5-BEC0-40E5-9998-769234CCE1F0}" type="pres">
      <dgm:prSet presAssocID="{97FEEF58-D9B2-4AD2-A88F-624E35FFA88E}" presName="spNode" presStyleCnt="0"/>
      <dgm:spPr/>
    </dgm:pt>
    <dgm:pt modelId="{ACA42930-7E25-4689-84E9-F64BFEAD7FDD}" type="pres">
      <dgm:prSet presAssocID="{A5652494-7C12-4C67-8BFC-E27BD493E97C}" presName="sibTrans" presStyleLbl="sibTrans1D1" presStyleIdx="3" presStyleCnt="5"/>
      <dgm:spPr/>
    </dgm:pt>
    <dgm:pt modelId="{F4B8ADBC-F62C-49A0-B6B9-90CC4657F801}" type="pres">
      <dgm:prSet presAssocID="{C1CEECBC-1DFC-4EE5-AE7C-93346A95FF8E}" presName="node" presStyleLbl="node1" presStyleIdx="4" presStyleCnt="5" custScaleX="112505" custRadScaleRad="95327" custRadScaleInc="-41877">
        <dgm:presLayoutVars>
          <dgm:bulletEnabled val="1"/>
        </dgm:presLayoutVars>
      </dgm:prSet>
      <dgm:spPr/>
    </dgm:pt>
    <dgm:pt modelId="{7EBFE95D-825F-464A-83CE-385D0A74E644}" type="pres">
      <dgm:prSet presAssocID="{C1CEECBC-1DFC-4EE5-AE7C-93346A95FF8E}" presName="spNode" presStyleCnt="0"/>
      <dgm:spPr/>
    </dgm:pt>
    <dgm:pt modelId="{B8DA3B88-29EB-45D2-8666-D4B4296CC570}" type="pres">
      <dgm:prSet presAssocID="{F350AC4A-137E-42CA-92FF-5B82CE561129}" presName="sibTrans" presStyleLbl="sibTrans1D1" presStyleIdx="4" presStyleCnt="5"/>
      <dgm:spPr/>
    </dgm:pt>
  </dgm:ptLst>
  <dgm:cxnLst>
    <dgm:cxn modelId="{1A693004-CC93-4A59-9139-F2222FD164A7}" srcId="{CC4A11B9-DCA9-4E9F-AAB7-95A4C1C63BA6}" destId="{C1CEECBC-1DFC-4EE5-AE7C-93346A95FF8E}" srcOrd="4" destOrd="0" parTransId="{FC03EC13-F205-47F5-A5FB-1AD220E53275}" sibTransId="{F350AC4A-137E-42CA-92FF-5B82CE561129}"/>
    <dgm:cxn modelId="{BBED9F06-321B-41A9-895D-74C01D1F7D3A}" type="presOf" srcId="{A5652494-7C12-4C67-8BFC-E27BD493E97C}" destId="{ACA42930-7E25-4689-84E9-F64BFEAD7FDD}" srcOrd="0" destOrd="0" presId="urn:microsoft.com/office/officeart/2005/8/layout/cycle6"/>
    <dgm:cxn modelId="{6C0AAE10-6AD4-4196-BCF6-C4D321037AA1}" type="presOf" srcId="{0A93E66A-037F-4D00-A2B4-242ED48880E8}" destId="{07707756-DDA3-43A6-8C89-5F1065C13CC1}" srcOrd="0" destOrd="0" presId="urn:microsoft.com/office/officeart/2005/8/layout/cycle6"/>
    <dgm:cxn modelId="{1981811C-67B1-403A-9202-B4AFE41AB6A3}" srcId="{CC4A11B9-DCA9-4E9F-AAB7-95A4C1C63BA6}" destId="{00294722-CE1A-4900-80D6-01863FF8753C}" srcOrd="1" destOrd="0" parTransId="{5E3F1FF8-6AB6-45DB-993C-4335601357DE}" sibTransId="{74AF256C-D074-4A35-91DF-9D09C51F0FCA}"/>
    <dgm:cxn modelId="{A6E93039-6788-4981-8CC8-79B2AB2D75E4}" type="presOf" srcId="{74AF256C-D074-4A35-91DF-9D09C51F0FCA}" destId="{7110111A-B000-4234-8D11-777919DC1A9F}" srcOrd="0" destOrd="0" presId="urn:microsoft.com/office/officeart/2005/8/layout/cycle6"/>
    <dgm:cxn modelId="{1B37633F-29D4-4D51-B7F5-2D8C6FB51709}" type="presOf" srcId="{E34779CE-A83C-4484-AA8B-85258DAD466F}" destId="{99507E8D-D71D-42B7-AAFB-3B02B7A6BE18}" srcOrd="0" destOrd="0" presId="urn:microsoft.com/office/officeart/2005/8/layout/cycle6"/>
    <dgm:cxn modelId="{830F385C-236C-4598-B9AF-BE6DD2CCF884}" type="presOf" srcId="{F350AC4A-137E-42CA-92FF-5B82CE561129}" destId="{B8DA3B88-29EB-45D2-8666-D4B4296CC570}" srcOrd="0" destOrd="0" presId="urn:microsoft.com/office/officeart/2005/8/layout/cycle6"/>
    <dgm:cxn modelId="{633FCC5E-318C-45F3-B6CE-EEF2013E6380}" type="presOf" srcId="{CC4A11B9-DCA9-4E9F-AAB7-95A4C1C63BA6}" destId="{A7FA12A4-57B5-4850-AADE-1F7E4746EBCC}" srcOrd="0" destOrd="0" presId="urn:microsoft.com/office/officeart/2005/8/layout/cycle6"/>
    <dgm:cxn modelId="{3C7C0D42-B8D0-4188-8AB9-38E9623D9C0D}" type="presOf" srcId="{E7D907A5-2B40-45A5-9978-4643A5EDFC45}" destId="{10264C30-1055-455D-8783-FF733DEC9175}" srcOrd="0" destOrd="0" presId="urn:microsoft.com/office/officeart/2005/8/layout/cycle6"/>
    <dgm:cxn modelId="{9A2F9F49-A56D-4F0B-87C3-FDDF4905AF8F}" srcId="{CC4A11B9-DCA9-4E9F-AAB7-95A4C1C63BA6}" destId="{0A93E66A-037F-4D00-A2B4-242ED48880E8}" srcOrd="2" destOrd="0" parTransId="{5282C655-6027-4726-88C1-9FE61DE0D35D}" sibTransId="{E7D907A5-2B40-45A5-9978-4643A5EDFC45}"/>
    <dgm:cxn modelId="{2650DB71-74DA-4CFB-BBDE-251B3365916A}" type="presOf" srcId="{97FEEF58-D9B2-4AD2-A88F-624E35FFA88E}" destId="{57F54F12-BA2C-43BD-9FA6-C3FF0F5330F2}" srcOrd="0" destOrd="0" presId="urn:microsoft.com/office/officeart/2005/8/layout/cycle6"/>
    <dgm:cxn modelId="{0CF3FA51-998B-4675-ACB4-C2BE6C8E6008}" type="presOf" srcId="{C1CEECBC-1DFC-4EE5-AE7C-93346A95FF8E}" destId="{F4B8ADBC-F62C-49A0-B6B9-90CC4657F801}" srcOrd="0" destOrd="0" presId="urn:microsoft.com/office/officeart/2005/8/layout/cycle6"/>
    <dgm:cxn modelId="{96EA315A-F400-4923-8421-82ECC01A3332}" srcId="{CC4A11B9-DCA9-4E9F-AAB7-95A4C1C63BA6}" destId="{E34779CE-A83C-4484-AA8B-85258DAD466F}" srcOrd="0" destOrd="0" parTransId="{CBD6973C-ED2A-41DF-9AB1-A64ECB2133E9}" sibTransId="{BC3E2C19-066D-47D1-B501-C1EC2FD0C27C}"/>
    <dgm:cxn modelId="{0613D8A2-4F12-4A21-B035-36A7B8DA3975}" srcId="{CC4A11B9-DCA9-4E9F-AAB7-95A4C1C63BA6}" destId="{97FEEF58-D9B2-4AD2-A88F-624E35FFA88E}" srcOrd="3" destOrd="0" parTransId="{5B84EC42-1DBB-4832-859F-96CB40FDF320}" sibTransId="{A5652494-7C12-4C67-8BFC-E27BD493E97C}"/>
    <dgm:cxn modelId="{3156F8A8-A9D1-437A-93DA-DA44348F028B}" type="presOf" srcId="{00294722-CE1A-4900-80D6-01863FF8753C}" destId="{CA0E0FDB-A5F8-401A-9418-DA1B5BAB9A73}" srcOrd="0" destOrd="0" presId="urn:microsoft.com/office/officeart/2005/8/layout/cycle6"/>
    <dgm:cxn modelId="{D1991FFF-8CA6-4625-8482-46CBB6CE313F}" type="presOf" srcId="{BC3E2C19-066D-47D1-B501-C1EC2FD0C27C}" destId="{6FA7B54C-6999-4A95-B89A-15B523F79EEB}" srcOrd="0" destOrd="0" presId="urn:microsoft.com/office/officeart/2005/8/layout/cycle6"/>
    <dgm:cxn modelId="{7AB39F0B-134D-4613-A093-3664DAAA6B97}" type="presParOf" srcId="{A7FA12A4-57B5-4850-AADE-1F7E4746EBCC}" destId="{99507E8D-D71D-42B7-AAFB-3B02B7A6BE18}" srcOrd="0" destOrd="0" presId="urn:microsoft.com/office/officeart/2005/8/layout/cycle6"/>
    <dgm:cxn modelId="{EA584E66-3006-4A3C-8979-49D6BAF20F27}" type="presParOf" srcId="{A7FA12A4-57B5-4850-AADE-1F7E4746EBCC}" destId="{28F86966-B63B-4DF2-9DEE-C877C4222CF5}" srcOrd="1" destOrd="0" presId="urn:microsoft.com/office/officeart/2005/8/layout/cycle6"/>
    <dgm:cxn modelId="{9BFB74E8-AE14-434C-BC60-B18CC250499B}" type="presParOf" srcId="{A7FA12A4-57B5-4850-AADE-1F7E4746EBCC}" destId="{6FA7B54C-6999-4A95-B89A-15B523F79EEB}" srcOrd="2" destOrd="0" presId="urn:microsoft.com/office/officeart/2005/8/layout/cycle6"/>
    <dgm:cxn modelId="{B7C7DCE1-B4B0-4E5B-A7FA-6333A4E33C1D}" type="presParOf" srcId="{A7FA12A4-57B5-4850-AADE-1F7E4746EBCC}" destId="{CA0E0FDB-A5F8-401A-9418-DA1B5BAB9A73}" srcOrd="3" destOrd="0" presId="urn:microsoft.com/office/officeart/2005/8/layout/cycle6"/>
    <dgm:cxn modelId="{6D14E49A-5E5B-4C13-B6E6-B89865554AAD}" type="presParOf" srcId="{A7FA12A4-57B5-4850-AADE-1F7E4746EBCC}" destId="{EE8585E8-9356-4C7B-9136-2F8B4A7E6F37}" srcOrd="4" destOrd="0" presId="urn:microsoft.com/office/officeart/2005/8/layout/cycle6"/>
    <dgm:cxn modelId="{A62BF704-3D41-4169-902A-381F84FAF33E}" type="presParOf" srcId="{A7FA12A4-57B5-4850-AADE-1F7E4746EBCC}" destId="{7110111A-B000-4234-8D11-777919DC1A9F}" srcOrd="5" destOrd="0" presId="urn:microsoft.com/office/officeart/2005/8/layout/cycle6"/>
    <dgm:cxn modelId="{7A8A08D9-068C-448D-8F0E-A9312AF3F7D0}" type="presParOf" srcId="{A7FA12A4-57B5-4850-AADE-1F7E4746EBCC}" destId="{07707756-DDA3-43A6-8C89-5F1065C13CC1}" srcOrd="6" destOrd="0" presId="urn:microsoft.com/office/officeart/2005/8/layout/cycle6"/>
    <dgm:cxn modelId="{07CCCF59-2EA2-4042-AA8E-71C59340DACE}" type="presParOf" srcId="{A7FA12A4-57B5-4850-AADE-1F7E4746EBCC}" destId="{0BEFC00D-4B32-429A-B7B1-BF7F58A43C60}" srcOrd="7" destOrd="0" presId="urn:microsoft.com/office/officeart/2005/8/layout/cycle6"/>
    <dgm:cxn modelId="{79871444-BAF2-4413-AE28-BABA39F8BE72}" type="presParOf" srcId="{A7FA12A4-57B5-4850-AADE-1F7E4746EBCC}" destId="{10264C30-1055-455D-8783-FF733DEC9175}" srcOrd="8" destOrd="0" presId="urn:microsoft.com/office/officeart/2005/8/layout/cycle6"/>
    <dgm:cxn modelId="{EBD46B8E-6ED0-4ACF-9CD7-005A8684DC5E}" type="presParOf" srcId="{A7FA12A4-57B5-4850-AADE-1F7E4746EBCC}" destId="{57F54F12-BA2C-43BD-9FA6-C3FF0F5330F2}" srcOrd="9" destOrd="0" presId="urn:microsoft.com/office/officeart/2005/8/layout/cycle6"/>
    <dgm:cxn modelId="{53261670-365C-479B-B645-F849C900195F}" type="presParOf" srcId="{A7FA12A4-57B5-4850-AADE-1F7E4746EBCC}" destId="{5CC53CC5-BEC0-40E5-9998-769234CCE1F0}" srcOrd="10" destOrd="0" presId="urn:microsoft.com/office/officeart/2005/8/layout/cycle6"/>
    <dgm:cxn modelId="{A396A2B4-E108-40E2-88C7-E169E99E01B6}" type="presParOf" srcId="{A7FA12A4-57B5-4850-AADE-1F7E4746EBCC}" destId="{ACA42930-7E25-4689-84E9-F64BFEAD7FDD}" srcOrd="11" destOrd="0" presId="urn:microsoft.com/office/officeart/2005/8/layout/cycle6"/>
    <dgm:cxn modelId="{94F7DC63-CE12-481A-8DC3-18C2D416737F}" type="presParOf" srcId="{A7FA12A4-57B5-4850-AADE-1F7E4746EBCC}" destId="{F4B8ADBC-F62C-49A0-B6B9-90CC4657F801}" srcOrd="12" destOrd="0" presId="urn:microsoft.com/office/officeart/2005/8/layout/cycle6"/>
    <dgm:cxn modelId="{3CE02A50-6DF7-4C94-947B-E8BF5FA65069}" type="presParOf" srcId="{A7FA12A4-57B5-4850-AADE-1F7E4746EBCC}" destId="{7EBFE95D-825F-464A-83CE-385D0A74E644}" srcOrd="13" destOrd="0" presId="urn:microsoft.com/office/officeart/2005/8/layout/cycle6"/>
    <dgm:cxn modelId="{75E5941A-5F87-4141-8499-292FE6197099}" type="presParOf" srcId="{A7FA12A4-57B5-4850-AADE-1F7E4746EBCC}" destId="{B8DA3B88-29EB-45D2-8666-D4B4296CC570}"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9D236F-0832-41E7-B09F-AB92C9CFA50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S"/>
        </a:p>
      </dgm:t>
    </dgm:pt>
    <dgm:pt modelId="{BE103989-20E3-42B4-9A4D-A9BE93C8C756}">
      <dgm:prSet phldrT="[Texto]"/>
      <dgm:spPr/>
      <dgm:t>
        <a:bodyPr/>
        <a:lstStyle/>
        <a:p>
          <a:r>
            <a:rPr lang="es-ES" b="1" dirty="0"/>
            <a:t>OBJETIVOS</a:t>
          </a:r>
        </a:p>
      </dgm:t>
    </dgm:pt>
    <dgm:pt modelId="{CCE80EF6-F6A4-4E12-99C0-7D934D57EDBB}" type="parTrans" cxnId="{8767D0DA-886D-488C-B2E2-981238913E2E}">
      <dgm:prSet/>
      <dgm:spPr/>
      <dgm:t>
        <a:bodyPr/>
        <a:lstStyle/>
        <a:p>
          <a:endParaRPr lang="es-ES"/>
        </a:p>
      </dgm:t>
    </dgm:pt>
    <dgm:pt modelId="{01CBB219-6224-48B7-B3EF-96134FAC6FC6}" type="sibTrans" cxnId="{8767D0DA-886D-488C-B2E2-981238913E2E}">
      <dgm:prSet/>
      <dgm:spPr/>
      <dgm:t>
        <a:bodyPr/>
        <a:lstStyle/>
        <a:p>
          <a:endParaRPr lang="es-ES"/>
        </a:p>
      </dgm:t>
    </dgm:pt>
    <dgm:pt modelId="{9F9CDF08-25F9-40D3-B265-0C767BE52D0B}">
      <dgm:prSet phldrT="[Texto]"/>
      <dgm:spPr/>
      <dgm:t>
        <a:bodyPr/>
        <a:lstStyle/>
        <a:p>
          <a:r>
            <a:rPr lang="es-ES" dirty="0"/>
            <a:t>General</a:t>
          </a:r>
        </a:p>
      </dgm:t>
    </dgm:pt>
    <dgm:pt modelId="{FD1D831A-CC12-4832-A1E9-1DC71376606D}" type="parTrans" cxnId="{5ED183FC-FBCB-4A9A-B53F-FFFD20DADD20}">
      <dgm:prSet/>
      <dgm:spPr/>
      <dgm:t>
        <a:bodyPr/>
        <a:lstStyle/>
        <a:p>
          <a:endParaRPr lang="es-ES"/>
        </a:p>
      </dgm:t>
    </dgm:pt>
    <dgm:pt modelId="{63A9C6A3-98F8-4BD2-A11E-BA8AC6B10338}" type="sibTrans" cxnId="{5ED183FC-FBCB-4A9A-B53F-FFFD20DADD20}">
      <dgm:prSet/>
      <dgm:spPr/>
      <dgm:t>
        <a:bodyPr/>
        <a:lstStyle/>
        <a:p>
          <a:endParaRPr lang="es-ES"/>
        </a:p>
      </dgm:t>
    </dgm:pt>
    <dgm:pt modelId="{CB008DA7-6B89-486C-9CE9-8C6755818E98}">
      <dgm:prSet phldrT="[Texto]"/>
      <dgm:spPr/>
      <dgm:t>
        <a:bodyPr/>
        <a:lstStyle/>
        <a:p>
          <a:r>
            <a:rPr lang="es-ES" dirty="0"/>
            <a:t>Implementar</a:t>
          </a:r>
        </a:p>
      </dgm:t>
    </dgm:pt>
    <dgm:pt modelId="{A836F002-5917-4F9B-8DAF-230D58084CEB}" type="parTrans" cxnId="{4A4F612D-0888-465A-A8D8-EA04515C9C8E}">
      <dgm:prSet/>
      <dgm:spPr/>
      <dgm:t>
        <a:bodyPr/>
        <a:lstStyle/>
        <a:p>
          <a:endParaRPr lang="es-ES"/>
        </a:p>
      </dgm:t>
    </dgm:pt>
    <dgm:pt modelId="{DA801A9C-B8B8-473F-9982-04931DC6043B}" type="sibTrans" cxnId="{4A4F612D-0888-465A-A8D8-EA04515C9C8E}">
      <dgm:prSet/>
      <dgm:spPr/>
      <dgm:t>
        <a:bodyPr/>
        <a:lstStyle/>
        <a:p>
          <a:endParaRPr lang="es-ES"/>
        </a:p>
      </dgm:t>
    </dgm:pt>
    <dgm:pt modelId="{56ED3381-5F3E-433D-AE23-A4C8B15FB293}">
      <dgm:prSet phldrT="[Texto]"/>
      <dgm:spPr/>
      <dgm:t>
        <a:bodyPr/>
        <a:lstStyle/>
        <a:p>
          <a:r>
            <a:rPr lang="es-ES" dirty="0"/>
            <a:t>Específicos</a:t>
          </a:r>
        </a:p>
      </dgm:t>
    </dgm:pt>
    <dgm:pt modelId="{BD1928AF-FDA3-44A4-BEFE-3FFFA8D8AA83}" type="parTrans" cxnId="{63763071-4C2C-4106-8BD8-7ED8AE22E3A3}">
      <dgm:prSet/>
      <dgm:spPr/>
      <dgm:t>
        <a:bodyPr/>
        <a:lstStyle/>
        <a:p>
          <a:endParaRPr lang="es-ES"/>
        </a:p>
      </dgm:t>
    </dgm:pt>
    <dgm:pt modelId="{CC47B382-BADF-4371-870F-F5516A3D5535}" type="sibTrans" cxnId="{63763071-4C2C-4106-8BD8-7ED8AE22E3A3}">
      <dgm:prSet/>
      <dgm:spPr/>
      <dgm:t>
        <a:bodyPr/>
        <a:lstStyle/>
        <a:p>
          <a:endParaRPr lang="es-ES"/>
        </a:p>
      </dgm:t>
    </dgm:pt>
    <dgm:pt modelId="{03F885EF-977E-42D6-AF54-208E0F440583}">
      <dgm:prSet phldrT="[Texto]"/>
      <dgm:spPr/>
      <dgm:t>
        <a:bodyPr/>
        <a:lstStyle/>
        <a:p>
          <a:r>
            <a:rPr lang="es-ES" dirty="0"/>
            <a:t>Diagnosticar</a:t>
          </a:r>
        </a:p>
      </dgm:t>
    </dgm:pt>
    <dgm:pt modelId="{69D5D85B-A156-45D6-BBF0-829AC6BE1331}" type="parTrans" cxnId="{DA937E3E-ADBF-4287-AD8C-441F82D0ED77}">
      <dgm:prSet/>
      <dgm:spPr/>
      <dgm:t>
        <a:bodyPr/>
        <a:lstStyle/>
        <a:p>
          <a:endParaRPr lang="es-ES"/>
        </a:p>
      </dgm:t>
    </dgm:pt>
    <dgm:pt modelId="{09329034-4886-42E3-AC31-134F1D033037}" type="sibTrans" cxnId="{DA937E3E-ADBF-4287-AD8C-441F82D0ED77}">
      <dgm:prSet/>
      <dgm:spPr/>
      <dgm:t>
        <a:bodyPr/>
        <a:lstStyle/>
        <a:p>
          <a:endParaRPr lang="es-ES"/>
        </a:p>
      </dgm:t>
    </dgm:pt>
    <dgm:pt modelId="{EEEAF2A6-22A1-4A43-A26C-182C864A2729}">
      <dgm:prSet phldrT="[Texto]"/>
      <dgm:spPr/>
      <dgm:t>
        <a:bodyPr/>
        <a:lstStyle/>
        <a:p>
          <a:r>
            <a:rPr lang="es-ES" dirty="0"/>
            <a:t>Ejecutar</a:t>
          </a:r>
        </a:p>
      </dgm:t>
    </dgm:pt>
    <dgm:pt modelId="{AE038F1D-2BDD-4DB3-A750-7C83678C3A69}" type="parTrans" cxnId="{E60D82A1-309A-4B07-A434-2C27F6D71725}">
      <dgm:prSet/>
      <dgm:spPr/>
      <dgm:t>
        <a:bodyPr/>
        <a:lstStyle/>
        <a:p>
          <a:endParaRPr lang="es-ES"/>
        </a:p>
      </dgm:t>
    </dgm:pt>
    <dgm:pt modelId="{38922B23-4F07-419B-95A5-700FCDB4F2BA}" type="sibTrans" cxnId="{E60D82A1-309A-4B07-A434-2C27F6D71725}">
      <dgm:prSet/>
      <dgm:spPr/>
      <dgm:t>
        <a:bodyPr/>
        <a:lstStyle/>
        <a:p>
          <a:endParaRPr lang="es-ES"/>
        </a:p>
      </dgm:t>
    </dgm:pt>
    <dgm:pt modelId="{3CF1361C-ED8B-4F4E-B5BA-E26F58B6135D}">
      <dgm:prSet phldrT="[Texto]"/>
      <dgm:spPr/>
      <dgm:t>
        <a:bodyPr/>
        <a:lstStyle/>
        <a:p>
          <a:r>
            <a:rPr lang="es-ES" dirty="0"/>
            <a:t>Diseñar</a:t>
          </a:r>
        </a:p>
      </dgm:t>
    </dgm:pt>
    <dgm:pt modelId="{7B8CBB78-5C8F-4823-8768-9591FC9CB6E2}" type="parTrans" cxnId="{772F74E4-19C9-46F1-A0F8-3D7676C19053}">
      <dgm:prSet/>
      <dgm:spPr/>
      <dgm:t>
        <a:bodyPr/>
        <a:lstStyle/>
        <a:p>
          <a:endParaRPr lang="es-ES"/>
        </a:p>
      </dgm:t>
    </dgm:pt>
    <dgm:pt modelId="{52940F87-BF68-4C59-A17A-B0E3B37D36D9}" type="sibTrans" cxnId="{772F74E4-19C9-46F1-A0F8-3D7676C19053}">
      <dgm:prSet/>
      <dgm:spPr/>
      <dgm:t>
        <a:bodyPr/>
        <a:lstStyle/>
        <a:p>
          <a:endParaRPr lang="es-ES"/>
        </a:p>
      </dgm:t>
    </dgm:pt>
    <dgm:pt modelId="{684B8A4F-9B01-4157-8A87-D218A6A9ECBC}">
      <dgm:prSet phldrT="[Texto]"/>
      <dgm:spPr/>
      <dgm:t>
        <a:bodyPr/>
        <a:lstStyle/>
        <a:p>
          <a:r>
            <a:rPr lang="es-ES" dirty="0"/>
            <a:t>Evaluar</a:t>
          </a:r>
        </a:p>
      </dgm:t>
    </dgm:pt>
    <dgm:pt modelId="{3B220142-6DE4-4B88-B1FC-882811A9EAF8}" type="parTrans" cxnId="{604826A0-A1F2-48FA-8A40-7EFFFA414AC8}">
      <dgm:prSet/>
      <dgm:spPr/>
      <dgm:t>
        <a:bodyPr/>
        <a:lstStyle/>
        <a:p>
          <a:endParaRPr lang="es-ES"/>
        </a:p>
      </dgm:t>
    </dgm:pt>
    <dgm:pt modelId="{5903E57A-0DC3-4ABB-ACCB-752F14782205}" type="sibTrans" cxnId="{604826A0-A1F2-48FA-8A40-7EFFFA414AC8}">
      <dgm:prSet/>
      <dgm:spPr/>
      <dgm:t>
        <a:bodyPr/>
        <a:lstStyle/>
        <a:p>
          <a:endParaRPr lang="es-ES"/>
        </a:p>
      </dgm:t>
    </dgm:pt>
    <dgm:pt modelId="{B707D3FA-09D9-4D3C-BE46-C1E3FF283C5E}" type="pres">
      <dgm:prSet presAssocID="{419D236F-0832-41E7-B09F-AB92C9CFA505}" presName="hierChild1" presStyleCnt="0">
        <dgm:presLayoutVars>
          <dgm:chPref val="1"/>
          <dgm:dir/>
          <dgm:animOne val="branch"/>
          <dgm:animLvl val="lvl"/>
          <dgm:resizeHandles/>
        </dgm:presLayoutVars>
      </dgm:prSet>
      <dgm:spPr/>
    </dgm:pt>
    <dgm:pt modelId="{EC3DAA5E-E8EB-49CB-A9F7-EAEB526FF3C5}" type="pres">
      <dgm:prSet presAssocID="{BE103989-20E3-42B4-9A4D-A9BE93C8C756}" presName="hierRoot1" presStyleCnt="0"/>
      <dgm:spPr/>
    </dgm:pt>
    <dgm:pt modelId="{3D19A441-54C9-4994-B0CD-D0A9D7F7DE09}" type="pres">
      <dgm:prSet presAssocID="{BE103989-20E3-42B4-9A4D-A9BE93C8C756}" presName="composite" presStyleCnt="0"/>
      <dgm:spPr/>
    </dgm:pt>
    <dgm:pt modelId="{7D733DE6-3AC4-4F4B-A93C-E75F0415A9AE}" type="pres">
      <dgm:prSet presAssocID="{BE103989-20E3-42B4-9A4D-A9BE93C8C756}" presName="background" presStyleLbl="node0" presStyleIdx="0" presStyleCnt="1"/>
      <dgm:spPr/>
    </dgm:pt>
    <dgm:pt modelId="{7F3A294B-AE77-4401-8FF4-CCD8257D742D}" type="pres">
      <dgm:prSet presAssocID="{BE103989-20E3-42B4-9A4D-A9BE93C8C756}" presName="text" presStyleLbl="fgAcc0" presStyleIdx="0" presStyleCnt="1">
        <dgm:presLayoutVars>
          <dgm:chPref val="3"/>
        </dgm:presLayoutVars>
      </dgm:prSet>
      <dgm:spPr/>
    </dgm:pt>
    <dgm:pt modelId="{C78A4360-8278-4F11-800D-7DAE92BBEF90}" type="pres">
      <dgm:prSet presAssocID="{BE103989-20E3-42B4-9A4D-A9BE93C8C756}" presName="hierChild2" presStyleCnt="0"/>
      <dgm:spPr/>
    </dgm:pt>
    <dgm:pt modelId="{92F48166-963A-4C21-BB72-1B2438B9042C}" type="pres">
      <dgm:prSet presAssocID="{FD1D831A-CC12-4832-A1E9-1DC71376606D}" presName="Name10" presStyleLbl="parChTrans1D2" presStyleIdx="0" presStyleCnt="2"/>
      <dgm:spPr/>
    </dgm:pt>
    <dgm:pt modelId="{942F5B98-B162-4654-8468-09475C83E5A1}" type="pres">
      <dgm:prSet presAssocID="{9F9CDF08-25F9-40D3-B265-0C767BE52D0B}" presName="hierRoot2" presStyleCnt="0"/>
      <dgm:spPr/>
    </dgm:pt>
    <dgm:pt modelId="{16DEBBC9-D651-4BBB-8056-C0889C4E65AB}" type="pres">
      <dgm:prSet presAssocID="{9F9CDF08-25F9-40D3-B265-0C767BE52D0B}" presName="composite2" presStyleCnt="0"/>
      <dgm:spPr/>
    </dgm:pt>
    <dgm:pt modelId="{C90F3503-0E3D-49AD-AE54-3FF077370857}" type="pres">
      <dgm:prSet presAssocID="{9F9CDF08-25F9-40D3-B265-0C767BE52D0B}" presName="background2" presStyleLbl="node2" presStyleIdx="0" presStyleCnt="2"/>
      <dgm:spPr/>
    </dgm:pt>
    <dgm:pt modelId="{763C977F-B0CD-4B6D-8061-79F708C58192}" type="pres">
      <dgm:prSet presAssocID="{9F9CDF08-25F9-40D3-B265-0C767BE52D0B}" presName="text2" presStyleLbl="fgAcc2" presStyleIdx="0" presStyleCnt="2">
        <dgm:presLayoutVars>
          <dgm:chPref val="3"/>
        </dgm:presLayoutVars>
      </dgm:prSet>
      <dgm:spPr/>
    </dgm:pt>
    <dgm:pt modelId="{50E4D849-487E-4738-9EE5-670E6E39CE47}" type="pres">
      <dgm:prSet presAssocID="{9F9CDF08-25F9-40D3-B265-0C767BE52D0B}" presName="hierChild3" presStyleCnt="0"/>
      <dgm:spPr/>
    </dgm:pt>
    <dgm:pt modelId="{3A18A210-EBF0-4F49-99F6-7F252D862FEC}" type="pres">
      <dgm:prSet presAssocID="{A836F002-5917-4F9B-8DAF-230D58084CEB}" presName="Name17" presStyleLbl="parChTrans1D3" presStyleIdx="0" presStyleCnt="5"/>
      <dgm:spPr/>
    </dgm:pt>
    <dgm:pt modelId="{1A350268-4CFB-4767-B7A0-A1F4C95167B3}" type="pres">
      <dgm:prSet presAssocID="{CB008DA7-6B89-486C-9CE9-8C6755818E98}" presName="hierRoot3" presStyleCnt="0"/>
      <dgm:spPr/>
    </dgm:pt>
    <dgm:pt modelId="{796F17C9-679C-460F-B6E7-E7928E0C2586}" type="pres">
      <dgm:prSet presAssocID="{CB008DA7-6B89-486C-9CE9-8C6755818E98}" presName="composite3" presStyleCnt="0"/>
      <dgm:spPr/>
    </dgm:pt>
    <dgm:pt modelId="{95BD7257-B6FA-402E-90AB-D205B6741795}" type="pres">
      <dgm:prSet presAssocID="{CB008DA7-6B89-486C-9CE9-8C6755818E98}" presName="background3" presStyleLbl="node3" presStyleIdx="0" presStyleCnt="5"/>
      <dgm:spPr/>
    </dgm:pt>
    <dgm:pt modelId="{F5B51001-71BF-434B-9981-53F1A0B7400C}" type="pres">
      <dgm:prSet presAssocID="{CB008DA7-6B89-486C-9CE9-8C6755818E98}" presName="text3" presStyleLbl="fgAcc3" presStyleIdx="0" presStyleCnt="5">
        <dgm:presLayoutVars>
          <dgm:chPref val="3"/>
        </dgm:presLayoutVars>
      </dgm:prSet>
      <dgm:spPr/>
    </dgm:pt>
    <dgm:pt modelId="{17F6EB15-3373-4961-8A02-1D2548C279B5}" type="pres">
      <dgm:prSet presAssocID="{CB008DA7-6B89-486C-9CE9-8C6755818E98}" presName="hierChild4" presStyleCnt="0"/>
      <dgm:spPr/>
    </dgm:pt>
    <dgm:pt modelId="{BD2B33DE-5966-4673-80FE-895A35B8F6AE}" type="pres">
      <dgm:prSet presAssocID="{BD1928AF-FDA3-44A4-BEFE-3FFFA8D8AA83}" presName="Name10" presStyleLbl="parChTrans1D2" presStyleIdx="1" presStyleCnt="2"/>
      <dgm:spPr/>
    </dgm:pt>
    <dgm:pt modelId="{1EF46C1C-A57D-49C2-A168-044744F658FB}" type="pres">
      <dgm:prSet presAssocID="{56ED3381-5F3E-433D-AE23-A4C8B15FB293}" presName="hierRoot2" presStyleCnt="0"/>
      <dgm:spPr/>
    </dgm:pt>
    <dgm:pt modelId="{1F4AC7FC-380A-4792-94F9-94AA22867EE6}" type="pres">
      <dgm:prSet presAssocID="{56ED3381-5F3E-433D-AE23-A4C8B15FB293}" presName="composite2" presStyleCnt="0"/>
      <dgm:spPr/>
    </dgm:pt>
    <dgm:pt modelId="{22DFB446-84A8-408E-9612-496E7EED135E}" type="pres">
      <dgm:prSet presAssocID="{56ED3381-5F3E-433D-AE23-A4C8B15FB293}" presName="background2" presStyleLbl="node2" presStyleIdx="1" presStyleCnt="2"/>
      <dgm:spPr/>
    </dgm:pt>
    <dgm:pt modelId="{22AC2444-2095-4A5F-8FF6-D48A054E2659}" type="pres">
      <dgm:prSet presAssocID="{56ED3381-5F3E-433D-AE23-A4C8B15FB293}" presName="text2" presStyleLbl="fgAcc2" presStyleIdx="1" presStyleCnt="2">
        <dgm:presLayoutVars>
          <dgm:chPref val="3"/>
        </dgm:presLayoutVars>
      </dgm:prSet>
      <dgm:spPr/>
    </dgm:pt>
    <dgm:pt modelId="{AB604B04-931A-4679-872A-A3BA92ACB726}" type="pres">
      <dgm:prSet presAssocID="{56ED3381-5F3E-433D-AE23-A4C8B15FB293}" presName="hierChild3" presStyleCnt="0"/>
      <dgm:spPr/>
    </dgm:pt>
    <dgm:pt modelId="{7D815F87-533A-4BB9-9144-1C330F4859D0}" type="pres">
      <dgm:prSet presAssocID="{69D5D85B-A156-45D6-BBF0-829AC6BE1331}" presName="Name17" presStyleLbl="parChTrans1D3" presStyleIdx="1" presStyleCnt="5"/>
      <dgm:spPr/>
    </dgm:pt>
    <dgm:pt modelId="{9BD7EC17-7440-4A7D-B63B-0E49840551F2}" type="pres">
      <dgm:prSet presAssocID="{03F885EF-977E-42D6-AF54-208E0F440583}" presName="hierRoot3" presStyleCnt="0"/>
      <dgm:spPr/>
    </dgm:pt>
    <dgm:pt modelId="{8DF0147B-6B7D-4B1D-904E-27DD17726B0A}" type="pres">
      <dgm:prSet presAssocID="{03F885EF-977E-42D6-AF54-208E0F440583}" presName="composite3" presStyleCnt="0"/>
      <dgm:spPr/>
    </dgm:pt>
    <dgm:pt modelId="{9BBEDD60-B598-484C-AE19-49761D9090CB}" type="pres">
      <dgm:prSet presAssocID="{03F885EF-977E-42D6-AF54-208E0F440583}" presName="background3" presStyleLbl="node3" presStyleIdx="1" presStyleCnt="5"/>
      <dgm:spPr/>
    </dgm:pt>
    <dgm:pt modelId="{1009FE25-F8A4-4BFD-848E-3198BEBA6C9B}" type="pres">
      <dgm:prSet presAssocID="{03F885EF-977E-42D6-AF54-208E0F440583}" presName="text3" presStyleLbl="fgAcc3" presStyleIdx="1" presStyleCnt="5">
        <dgm:presLayoutVars>
          <dgm:chPref val="3"/>
        </dgm:presLayoutVars>
      </dgm:prSet>
      <dgm:spPr/>
    </dgm:pt>
    <dgm:pt modelId="{509155B3-7244-41D0-88C2-41B37EAAC83C}" type="pres">
      <dgm:prSet presAssocID="{03F885EF-977E-42D6-AF54-208E0F440583}" presName="hierChild4" presStyleCnt="0"/>
      <dgm:spPr/>
    </dgm:pt>
    <dgm:pt modelId="{5AABFD18-CAC1-480E-B124-4AD3B114A0EA}" type="pres">
      <dgm:prSet presAssocID="{7B8CBB78-5C8F-4823-8768-9591FC9CB6E2}" presName="Name17" presStyleLbl="parChTrans1D3" presStyleIdx="2" presStyleCnt="5"/>
      <dgm:spPr/>
    </dgm:pt>
    <dgm:pt modelId="{B8242FEA-9EA1-4223-A1B6-132A6714907F}" type="pres">
      <dgm:prSet presAssocID="{3CF1361C-ED8B-4F4E-B5BA-E26F58B6135D}" presName="hierRoot3" presStyleCnt="0"/>
      <dgm:spPr/>
    </dgm:pt>
    <dgm:pt modelId="{5B292803-0B53-4689-9513-8A1E40E57CB5}" type="pres">
      <dgm:prSet presAssocID="{3CF1361C-ED8B-4F4E-B5BA-E26F58B6135D}" presName="composite3" presStyleCnt="0"/>
      <dgm:spPr/>
    </dgm:pt>
    <dgm:pt modelId="{4C13895A-50D6-4CFE-82EA-3465C4CDCD58}" type="pres">
      <dgm:prSet presAssocID="{3CF1361C-ED8B-4F4E-B5BA-E26F58B6135D}" presName="background3" presStyleLbl="node3" presStyleIdx="2" presStyleCnt="5"/>
      <dgm:spPr/>
    </dgm:pt>
    <dgm:pt modelId="{407FD569-4563-49D0-AF4B-E0EACD2A8729}" type="pres">
      <dgm:prSet presAssocID="{3CF1361C-ED8B-4F4E-B5BA-E26F58B6135D}" presName="text3" presStyleLbl="fgAcc3" presStyleIdx="2" presStyleCnt="5">
        <dgm:presLayoutVars>
          <dgm:chPref val="3"/>
        </dgm:presLayoutVars>
      </dgm:prSet>
      <dgm:spPr/>
    </dgm:pt>
    <dgm:pt modelId="{2AE71C98-7109-4017-8804-DFB9C04BF290}" type="pres">
      <dgm:prSet presAssocID="{3CF1361C-ED8B-4F4E-B5BA-E26F58B6135D}" presName="hierChild4" presStyleCnt="0"/>
      <dgm:spPr/>
    </dgm:pt>
    <dgm:pt modelId="{A1FC4B1A-C1EC-4E64-AD99-B99C7E397C53}" type="pres">
      <dgm:prSet presAssocID="{AE038F1D-2BDD-4DB3-A750-7C83678C3A69}" presName="Name17" presStyleLbl="parChTrans1D3" presStyleIdx="3" presStyleCnt="5"/>
      <dgm:spPr/>
    </dgm:pt>
    <dgm:pt modelId="{F59F6CD9-E954-4F8D-8550-1DC24785698B}" type="pres">
      <dgm:prSet presAssocID="{EEEAF2A6-22A1-4A43-A26C-182C864A2729}" presName="hierRoot3" presStyleCnt="0"/>
      <dgm:spPr/>
    </dgm:pt>
    <dgm:pt modelId="{220D29A1-0C87-44D2-A652-5D19606083FA}" type="pres">
      <dgm:prSet presAssocID="{EEEAF2A6-22A1-4A43-A26C-182C864A2729}" presName="composite3" presStyleCnt="0"/>
      <dgm:spPr/>
    </dgm:pt>
    <dgm:pt modelId="{EE45CC61-012B-457F-806C-058C3BA8316D}" type="pres">
      <dgm:prSet presAssocID="{EEEAF2A6-22A1-4A43-A26C-182C864A2729}" presName="background3" presStyleLbl="node3" presStyleIdx="3" presStyleCnt="5"/>
      <dgm:spPr/>
    </dgm:pt>
    <dgm:pt modelId="{4CBDC29C-766C-4B97-952E-3FBCC5E71FAC}" type="pres">
      <dgm:prSet presAssocID="{EEEAF2A6-22A1-4A43-A26C-182C864A2729}" presName="text3" presStyleLbl="fgAcc3" presStyleIdx="3" presStyleCnt="5">
        <dgm:presLayoutVars>
          <dgm:chPref val="3"/>
        </dgm:presLayoutVars>
      </dgm:prSet>
      <dgm:spPr/>
    </dgm:pt>
    <dgm:pt modelId="{321D313D-9061-4B48-82A2-1A2BC575DC55}" type="pres">
      <dgm:prSet presAssocID="{EEEAF2A6-22A1-4A43-A26C-182C864A2729}" presName="hierChild4" presStyleCnt="0"/>
      <dgm:spPr/>
    </dgm:pt>
    <dgm:pt modelId="{FD3B64B3-6004-4C7B-89F2-3A83F47D3CFF}" type="pres">
      <dgm:prSet presAssocID="{3B220142-6DE4-4B88-B1FC-882811A9EAF8}" presName="Name17" presStyleLbl="parChTrans1D3" presStyleIdx="4" presStyleCnt="5"/>
      <dgm:spPr/>
    </dgm:pt>
    <dgm:pt modelId="{BCD8AE79-D45A-4DD7-A487-E7B9C181F17C}" type="pres">
      <dgm:prSet presAssocID="{684B8A4F-9B01-4157-8A87-D218A6A9ECBC}" presName="hierRoot3" presStyleCnt="0"/>
      <dgm:spPr/>
    </dgm:pt>
    <dgm:pt modelId="{3A87C625-B81F-4958-9212-8C7B3EFA0C78}" type="pres">
      <dgm:prSet presAssocID="{684B8A4F-9B01-4157-8A87-D218A6A9ECBC}" presName="composite3" presStyleCnt="0"/>
      <dgm:spPr/>
    </dgm:pt>
    <dgm:pt modelId="{E04FA80D-B1BC-44EE-B64E-B3E41584D562}" type="pres">
      <dgm:prSet presAssocID="{684B8A4F-9B01-4157-8A87-D218A6A9ECBC}" presName="background3" presStyleLbl="node3" presStyleIdx="4" presStyleCnt="5"/>
      <dgm:spPr/>
    </dgm:pt>
    <dgm:pt modelId="{7ACA16D9-A51E-428C-8350-DB181DD8150D}" type="pres">
      <dgm:prSet presAssocID="{684B8A4F-9B01-4157-8A87-D218A6A9ECBC}" presName="text3" presStyleLbl="fgAcc3" presStyleIdx="4" presStyleCnt="5">
        <dgm:presLayoutVars>
          <dgm:chPref val="3"/>
        </dgm:presLayoutVars>
      </dgm:prSet>
      <dgm:spPr/>
    </dgm:pt>
    <dgm:pt modelId="{4E667911-E028-4B91-8940-E153DD60D820}" type="pres">
      <dgm:prSet presAssocID="{684B8A4F-9B01-4157-8A87-D218A6A9ECBC}" presName="hierChild4" presStyleCnt="0"/>
      <dgm:spPr/>
    </dgm:pt>
  </dgm:ptLst>
  <dgm:cxnLst>
    <dgm:cxn modelId="{6BE1E602-07AC-4EF4-9066-3161205DC12F}" type="presOf" srcId="{BE103989-20E3-42B4-9A4D-A9BE93C8C756}" destId="{7F3A294B-AE77-4401-8FF4-CCD8257D742D}" srcOrd="0" destOrd="0" presId="urn:microsoft.com/office/officeart/2005/8/layout/hierarchy1"/>
    <dgm:cxn modelId="{1B045D1D-84CE-4185-BF12-2C2236A4FBAF}" type="presOf" srcId="{A836F002-5917-4F9B-8DAF-230D58084CEB}" destId="{3A18A210-EBF0-4F49-99F6-7F252D862FEC}" srcOrd="0" destOrd="0" presId="urn:microsoft.com/office/officeart/2005/8/layout/hierarchy1"/>
    <dgm:cxn modelId="{E4881222-4EDB-4942-A9DA-4CC91D189E48}" type="presOf" srcId="{BD1928AF-FDA3-44A4-BEFE-3FFFA8D8AA83}" destId="{BD2B33DE-5966-4673-80FE-895A35B8F6AE}" srcOrd="0" destOrd="0" presId="urn:microsoft.com/office/officeart/2005/8/layout/hierarchy1"/>
    <dgm:cxn modelId="{4A4F612D-0888-465A-A8D8-EA04515C9C8E}" srcId="{9F9CDF08-25F9-40D3-B265-0C767BE52D0B}" destId="{CB008DA7-6B89-486C-9CE9-8C6755818E98}" srcOrd="0" destOrd="0" parTransId="{A836F002-5917-4F9B-8DAF-230D58084CEB}" sibTransId="{DA801A9C-B8B8-473F-9982-04931DC6043B}"/>
    <dgm:cxn modelId="{9DF27F2D-E13B-42BA-88BB-7622DDD470A2}" type="presOf" srcId="{69D5D85B-A156-45D6-BBF0-829AC6BE1331}" destId="{7D815F87-533A-4BB9-9144-1C330F4859D0}" srcOrd="0" destOrd="0" presId="urn:microsoft.com/office/officeart/2005/8/layout/hierarchy1"/>
    <dgm:cxn modelId="{8A30CB3B-3CC9-4747-A69B-DF9940AA96CE}" type="presOf" srcId="{AE038F1D-2BDD-4DB3-A750-7C83678C3A69}" destId="{A1FC4B1A-C1EC-4E64-AD99-B99C7E397C53}" srcOrd="0" destOrd="0" presId="urn:microsoft.com/office/officeart/2005/8/layout/hierarchy1"/>
    <dgm:cxn modelId="{DA937E3E-ADBF-4287-AD8C-441F82D0ED77}" srcId="{56ED3381-5F3E-433D-AE23-A4C8B15FB293}" destId="{03F885EF-977E-42D6-AF54-208E0F440583}" srcOrd="0" destOrd="0" parTransId="{69D5D85B-A156-45D6-BBF0-829AC6BE1331}" sibTransId="{09329034-4886-42E3-AC31-134F1D033037}"/>
    <dgm:cxn modelId="{84F8F13F-489F-456A-A8FD-47C2EA15F055}" type="presOf" srcId="{3B220142-6DE4-4B88-B1FC-882811A9EAF8}" destId="{FD3B64B3-6004-4C7B-89F2-3A83F47D3CFF}" srcOrd="0" destOrd="0" presId="urn:microsoft.com/office/officeart/2005/8/layout/hierarchy1"/>
    <dgm:cxn modelId="{E7BD556B-98A4-4B32-98B5-27B88467918B}" type="presOf" srcId="{419D236F-0832-41E7-B09F-AB92C9CFA505}" destId="{B707D3FA-09D9-4D3C-BE46-C1E3FF283C5E}" srcOrd="0" destOrd="0" presId="urn:microsoft.com/office/officeart/2005/8/layout/hierarchy1"/>
    <dgm:cxn modelId="{30EE584F-89E0-4E4C-93FA-5D127600D1BF}" type="presOf" srcId="{9F9CDF08-25F9-40D3-B265-0C767BE52D0B}" destId="{763C977F-B0CD-4B6D-8061-79F708C58192}" srcOrd="0" destOrd="0" presId="urn:microsoft.com/office/officeart/2005/8/layout/hierarchy1"/>
    <dgm:cxn modelId="{63763071-4C2C-4106-8BD8-7ED8AE22E3A3}" srcId="{BE103989-20E3-42B4-9A4D-A9BE93C8C756}" destId="{56ED3381-5F3E-433D-AE23-A4C8B15FB293}" srcOrd="1" destOrd="0" parTransId="{BD1928AF-FDA3-44A4-BEFE-3FFFA8D8AA83}" sibTransId="{CC47B382-BADF-4371-870F-F5516A3D5535}"/>
    <dgm:cxn modelId="{0094A77C-76A8-407D-BD5A-27C85DFA196A}" type="presOf" srcId="{EEEAF2A6-22A1-4A43-A26C-182C864A2729}" destId="{4CBDC29C-766C-4B97-952E-3FBCC5E71FAC}" srcOrd="0" destOrd="0" presId="urn:microsoft.com/office/officeart/2005/8/layout/hierarchy1"/>
    <dgm:cxn modelId="{604826A0-A1F2-48FA-8A40-7EFFFA414AC8}" srcId="{56ED3381-5F3E-433D-AE23-A4C8B15FB293}" destId="{684B8A4F-9B01-4157-8A87-D218A6A9ECBC}" srcOrd="3" destOrd="0" parTransId="{3B220142-6DE4-4B88-B1FC-882811A9EAF8}" sibTransId="{5903E57A-0DC3-4ABB-ACCB-752F14782205}"/>
    <dgm:cxn modelId="{E60D82A1-309A-4B07-A434-2C27F6D71725}" srcId="{56ED3381-5F3E-433D-AE23-A4C8B15FB293}" destId="{EEEAF2A6-22A1-4A43-A26C-182C864A2729}" srcOrd="2" destOrd="0" parTransId="{AE038F1D-2BDD-4DB3-A750-7C83678C3A69}" sibTransId="{38922B23-4F07-419B-95A5-700FCDB4F2BA}"/>
    <dgm:cxn modelId="{A2D2B4A2-9FFC-4C82-B9A3-EBECE3EC2B68}" type="presOf" srcId="{56ED3381-5F3E-433D-AE23-A4C8B15FB293}" destId="{22AC2444-2095-4A5F-8FF6-D48A054E2659}" srcOrd="0" destOrd="0" presId="urn:microsoft.com/office/officeart/2005/8/layout/hierarchy1"/>
    <dgm:cxn modelId="{8F6529C3-9483-4F74-A801-300DBE09051D}" type="presOf" srcId="{CB008DA7-6B89-486C-9CE9-8C6755818E98}" destId="{F5B51001-71BF-434B-9981-53F1A0B7400C}" srcOrd="0" destOrd="0" presId="urn:microsoft.com/office/officeart/2005/8/layout/hierarchy1"/>
    <dgm:cxn modelId="{0132C6CD-4FE9-4092-A8FD-F429FFB4BADC}" type="presOf" srcId="{FD1D831A-CC12-4832-A1E9-1DC71376606D}" destId="{92F48166-963A-4C21-BB72-1B2438B9042C}" srcOrd="0" destOrd="0" presId="urn:microsoft.com/office/officeart/2005/8/layout/hierarchy1"/>
    <dgm:cxn modelId="{018295D4-EDFE-4FD4-8DF1-9750D2E66472}" type="presOf" srcId="{684B8A4F-9B01-4157-8A87-D218A6A9ECBC}" destId="{7ACA16D9-A51E-428C-8350-DB181DD8150D}" srcOrd="0" destOrd="0" presId="urn:microsoft.com/office/officeart/2005/8/layout/hierarchy1"/>
    <dgm:cxn modelId="{8767D0DA-886D-488C-B2E2-981238913E2E}" srcId="{419D236F-0832-41E7-B09F-AB92C9CFA505}" destId="{BE103989-20E3-42B4-9A4D-A9BE93C8C756}" srcOrd="0" destOrd="0" parTransId="{CCE80EF6-F6A4-4E12-99C0-7D934D57EDBB}" sibTransId="{01CBB219-6224-48B7-B3EF-96134FAC6FC6}"/>
    <dgm:cxn modelId="{772F74E4-19C9-46F1-A0F8-3D7676C19053}" srcId="{56ED3381-5F3E-433D-AE23-A4C8B15FB293}" destId="{3CF1361C-ED8B-4F4E-B5BA-E26F58B6135D}" srcOrd="1" destOrd="0" parTransId="{7B8CBB78-5C8F-4823-8768-9591FC9CB6E2}" sibTransId="{52940F87-BF68-4C59-A17A-B0E3B37D36D9}"/>
    <dgm:cxn modelId="{8904CEE5-F282-423C-A78A-C97B2D970C26}" type="presOf" srcId="{3CF1361C-ED8B-4F4E-B5BA-E26F58B6135D}" destId="{407FD569-4563-49D0-AF4B-E0EACD2A8729}" srcOrd="0" destOrd="0" presId="urn:microsoft.com/office/officeart/2005/8/layout/hierarchy1"/>
    <dgm:cxn modelId="{047523F5-D1D4-4F27-AD61-EC07AC7E7000}" type="presOf" srcId="{7B8CBB78-5C8F-4823-8768-9591FC9CB6E2}" destId="{5AABFD18-CAC1-480E-B124-4AD3B114A0EA}" srcOrd="0" destOrd="0" presId="urn:microsoft.com/office/officeart/2005/8/layout/hierarchy1"/>
    <dgm:cxn modelId="{8D0F0AF7-DF16-4AC3-8644-88FB18969063}" type="presOf" srcId="{03F885EF-977E-42D6-AF54-208E0F440583}" destId="{1009FE25-F8A4-4BFD-848E-3198BEBA6C9B}" srcOrd="0" destOrd="0" presId="urn:microsoft.com/office/officeart/2005/8/layout/hierarchy1"/>
    <dgm:cxn modelId="{5ED183FC-FBCB-4A9A-B53F-FFFD20DADD20}" srcId="{BE103989-20E3-42B4-9A4D-A9BE93C8C756}" destId="{9F9CDF08-25F9-40D3-B265-0C767BE52D0B}" srcOrd="0" destOrd="0" parTransId="{FD1D831A-CC12-4832-A1E9-1DC71376606D}" sibTransId="{63A9C6A3-98F8-4BD2-A11E-BA8AC6B10338}"/>
    <dgm:cxn modelId="{891249E8-9027-444A-80B5-B18CD156F730}" type="presParOf" srcId="{B707D3FA-09D9-4D3C-BE46-C1E3FF283C5E}" destId="{EC3DAA5E-E8EB-49CB-A9F7-EAEB526FF3C5}" srcOrd="0" destOrd="0" presId="urn:microsoft.com/office/officeart/2005/8/layout/hierarchy1"/>
    <dgm:cxn modelId="{25DACE10-6EF4-4B63-97CA-443BE187850C}" type="presParOf" srcId="{EC3DAA5E-E8EB-49CB-A9F7-EAEB526FF3C5}" destId="{3D19A441-54C9-4994-B0CD-D0A9D7F7DE09}" srcOrd="0" destOrd="0" presId="urn:microsoft.com/office/officeart/2005/8/layout/hierarchy1"/>
    <dgm:cxn modelId="{B4DBCEF0-D559-461F-B0A3-25D05136588F}" type="presParOf" srcId="{3D19A441-54C9-4994-B0CD-D0A9D7F7DE09}" destId="{7D733DE6-3AC4-4F4B-A93C-E75F0415A9AE}" srcOrd="0" destOrd="0" presId="urn:microsoft.com/office/officeart/2005/8/layout/hierarchy1"/>
    <dgm:cxn modelId="{BA64B016-4DA3-4DDC-A756-B71D0B23A558}" type="presParOf" srcId="{3D19A441-54C9-4994-B0CD-D0A9D7F7DE09}" destId="{7F3A294B-AE77-4401-8FF4-CCD8257D742D}" srcOrd="1" destOrd="0" presId="urn:microsoft.com/office/officeart/2005/8/layout/hierarchy1"/>
    <dgm:cxn modelId="{79119F4F-4445-4304-AA87-6405570727AF}" type="presParOf" srcId="{EC3DAA5E-E8EB-49CB-A9F7-EAEB526FF3C5}" destId="{C78A4360-8278-4F11-800D-7DAE92BBEF90}" srcOrd="1" destOrd="0" presId="urn:microsoft.com/office/officeart/2005/8/layout/hierarchy1"/>
    <dgm:cxn modelId="{29C94DF9-620A-4D4E-8681-A329756D40BF}" type="presParOf" srcId="{C78A4360-8278-4F11-800D-7DAE92BBEF90}" destId="{92F48166-963A-4C21-BB72-1B2438B9042C}" srcOrd="0" destOrd="0" presId="urn:microsoft.com/office/officeart/2005/8/layout/hierarchy1"/>
    <dgm:cxn modelId="{F2B9130A-D41A-4043-B783-D6D87489CB16}" type="presParOf" srcId="{C78A4360-8278-4F11-800D-7DAE92BBEF90}" destId="{942F5B98-B162-4654-8468-09475C83E5A1}" srcOrd="1" destOrd="0" presId="urn:microsoft.com/office/officeart/2005/8/layout/hierarchy1"/>
    <dgm:cxn modelId="{56563A5C-5B69-4402-B805-FB58840D7DA6}" type="presParOf" srcId="{942F5B98-B162-4654-8468-09475C83E5A1}" destId="{16DEBBC9-D651-4BBB-8056-C0889C4E65AB}" srcOrd="0" destOrd="0" presId="urn:microsoft.com/office/officeart/2005/8/layout/hierarchy1"/>
    <dgm:cxn modelId="{E741350E-3FBE-40BD-8291-13E64F2BDFBF}" type="presParOf" srcId="{16DEBBC9-D651-4BBB-8056-C0889C4E65AB}" destId="{C90F3503-0E3D-49AD-AE54-3FF077370857}" srcOrd="0" destOrd="0" presId="urn:microsoft.com/office/officeart/2005/8/layout/hierarchy1"/>
    <dgm:cxn modelId="{2DDD7F50-604E-4073-B33B-24060F9D18FE}" type="presParOf" srcId="{16DEBBC9-D651-4BBB-8056-C0889C4E65AB}" destId="{763C977F-B0CD-4B6D-8061-79F708C58192}" srcOrd="1" destOrd="0" presId="urn:microsoft.com/office/officeart/2005/8/layout/hierarchy1"/>
    <dgm:cxn modelId="{8A0E7732-8133-463E-8D9C-B3ADA5BF0FA1}" type="presParOf" srcId="{942F5B98-B162-4654-8468-09475C83E5A1}" destId="{50E4D849-487E-4738-9EE5-670E6E39CE47}" srcOrd="1" destOrd="0" presId="urn:microsoft.com/office/officeart/2005/8/layout/hierarchy1"/>
    <dgm:cxn modelId="{E4B75E50-48B1-4F9E-8455-4D7352CEC990}" type="presParOf" srcId="{50E4D849-487E-4738-9EE5-670E6E39CE47}" destId="{3A18A210-EBF0-4F49-99F6-7F252D862FEC}" srcOrd="0" destOrd="0" presId="urn:microsoft.com/office/officeart/2005/8/layout/hierarchy1"/>
    <dgm:cxn modelId="{934D1E94-071B-4DA7-BBDF-BDF761B8F965}" type="presParOf" srcId="{50E4D849-487E-4738-9EE5-670E6E39CE47}" destId="{1A350268-4CFB-4767-B7A0-A1F4C95167B3}" srcOrd="1" destOrd="0" presId="urn:microsoft.com/office/officeart/2005/8/layout/hierarchy1"/>
    <dgm:cxn modelId="{F073AF7F-0920-46D7-AC05-3A96689D9192}" type="presParOf" srcId="{1A350268-4CFB-4767-B7A0-A1F4C95167B3}" destId="{796F17C9-679C-460F-B6E7-E7928E0C2586}" srcOrd="0" destOrd="0" presId="urn:microsoft.com/office/officeart/2005/8/layout/hierarchy1"/>
    <dgm:cxn modelId="{5650A16F-A659-4511-86F4-F1E66B525655}" type="presParOf" srcId="{796F17C9-679C-460F-B6E7-E7928E0C2586}" destId="{95BD7257-B6FA-402E-90AB-D205B6741795}" srcOrd="0" destOrd="0" presId="urn:microsoft.com/office/officeart/2005/8/layout/hierarchy1"/>
    <dgm:cxn modelId="{69001943-99AB-41D5-96F2-DBE4934E7FE8}" type="presParOf" srcId="{796F17C9-679C-460F-B6E7-E7928E0C2586}" destId="{F5B51001-71BF-434B-9981-53F1A0B7400C}" srcOrd="1" destOrd="0" presId="urn:microsoft.com/office/officeart/2005/8/layout/hierarchy1"/>
    <dgm:cxn modelId="{70424F2B-B618-4C61-8963-55F943B3BE7A}" type="presParOf" srcId="{1A350268-4CFB-4767-B7A0-A1F4C95167B3}" destId="{17F6EB15-3373-4961-8A02-1D2548C279B5}" srcOrd="1" destOrd="0" presId="urn:microsoft.com/office/officeart/2005/8/layout/hierarchy1"/>
    <dgm:cxn modelId="{10D655CC-763A-4D2C-9E94-A92723D3F1FE}" type="presParOf" srcId="{C78A4360-8278-4F11-800D-7DAE92BBEF90}" destId="{BD2B33DE-5966-4673-80FE-895A35B8F6AE}" srcOrd="2" destOrd="0" presId="urn:microsoft.com/office/officeart/2005/8/layout/hierarchy1"/>
    <dgm:cxn modelId="{E824A386-DC12-4CCD-BE17-FD792D35365D}" type="presParOf" srcId="{C78A4360-8278-4F11-800D-7DAE92BBEF90}" destId="{1EF46C1C-A57D-49C2-A168-044744F658FB}" srcOrd="3" destOrd="0" presId="urn:microsoft.com/office/officeart/2005/8/layout/hierarchy1"/>
    <dgm:cxn modelId="{503F7DB1-1B7B-4446-95FF-4D178FDFD9C5}" type="presParOf" srcId="{1EF46C1C-A57D-49C2-A168-044744F658FB}" destId="{1F4AC7FC-380A-4792-94F9-94AA22867EE6}" srcOrd="0" destOrd="0" presId="urn:microsoft.com/office/officeart/2005/8/layout/hierarchy1"/>
    <dgm:cxn modelId="{6147D242-5379-4BD8-B5B7-A6750E3E631A}" type="presParOf" srcId="{1F4AC7FC-380A-4792-94F9-94AA22867EE6}" destId="{22DFB446-84A8-408E-9612-496E7EED135E}" srcOrd="0" destOrd="0" presId="urn:microsoft.com/office/officeart/2005/8/layout/hierarchy1"/>
    <dgm:cxn modelId="{9844FB5A-064C-425F-9165-EB7B9B849EC5}" type="presParOf" srcId="{1F4AC7FC-380A-4792-94F9-94AA22867EE6}" destId="{22AC2444-2095-4A5F-8FF6-D48A054E2659}" srcOrd="1" destOrd="0" presId="urn:microsoft.com/office/officeart/2005/8/layout/hierarchy1"/>
    <dgm:cxn modelId="{4BF154CB-3B9A-45F7-9EDC-145530F96886}" type="presParOf" srcId="{1EF46C1C-A57D-49C2-A168-044744F658FB}" destId="{AB604B04-931A-4679-872A-A3BA92ACB726}" srcOrd="1" destOrd="0" presId="urn:microsoft.com/office/officeart/2005/8/layout/hierarchy1"/>
    <dgm:cxn modelId="{B97E3C2F-F4AB-4754-AC48-4AC0E14C7E97}" type="presParOf" srcId="{AB604B04-931A-4679-872A-A3BA92ACB726}" destId="{7D815F87-533A-4BB9-9144-1C330F4859D0}" srcOrd="0" destOrd="0" presId="urn:microsoft.com/office/officeart/2005/8/layout/hierarchy1"/>
    <dgm:cxn modelId="{75792785-772F-4530-BBA9-AC213095FB01}" type="presParOf" srcId="{AB604B04-931A-4679-872A-A3BA92ACB726}" destId="{9BD7EC17-7440-4A7D-B63B-0E49840551F2}" srcOrd="1" destOrd="0" presId="urn:microsoft.com/office/officeart/2005/8/layout/hierarchy1"/>
    <dgm:cxn modelId="{4B6E293C-7702-4DA1-8A32-DCEDE24B16F3}" type="presParOf" srcId="{9BD7EC17-7440-4A7D-B63B-0E49840551F2}" destId="{8DF0147B-6B7D-4B1D-904E-27DD17726B0A}" srcOrd="0" destOrd="0" presId="urn:microsoft.com/office/officeart/2005/8/layout/hierarchy1"/>
    <dgm:cxn modelId="{CD8D5DAB-DE6B-4237-843F-94E2DF9278DF}" type="presParOf" srcId="{8DF0147B-6B7D-4B1D-904E-27DD17726B0A}" destId="{9BBEDD60-B598-484C-AE19-49761D9090CB}" srcOrd="0" destOrd="0" presId="urn:microsoft.com/office/officeart/2005/8/layout/hierarchy1"/>
    <dgm:cxn modelId="{389CD438-FAF3-4350-86C1-A9FDF48D433F}" type="presParOf" srcId="{8DF0147B-6B7D-4B1D-904E-27DD17726B0A}" destId="{1009FE25-F8A4-4BFD-848E-3198BEBA6C9B}" srcOrd="1" destOrd="0" presId="urn:microsoft.com/office/officeart/2005/8/layout/hierarchy1"/>
    <dgm:cxn modelId="{A01061A8-8E1A-4F54-9280-E89ADC1C136A}" type="presParOf" srcId="{9BD7EC17-7440-4A7D-B63B-0E49840551F2}" destId="{509155B3-7244-41D0-88C2-41B37EAAC83C}" srcOrd="1" destOrd="0" presId="urn:microsoft.com/office/officeart/2005/8/layout/hierarchy1"/>
    <dgm:cxn modelId="{6E332B87-9163-41A4-9024-91741A99F5FC}" type="presParOf" srcId="{AB604B04-931A-4679-872A-A3BA92ACB726}" destId="{5AABFD18-CAC1-480E-B124-4AD3B114A0EA}" srcOrd="2" destOrd="0" presId="urn:microsoft.com/office/officeart/2005/8/layout/hierarchy1"/>
    <dgm:cxn modelId="{112B9E44-07FF-4B2C-B9E8-C87E12399DEA}" type="presParOf" srcId="{AB604B04-931A-4679-872A-A3BA92ACB726}" destId="{B8242FEA-9EA1-4223-A1B6-132A6714907F}" srcOrd="3" destOrd="0" presId="urn:microsoft.com/office/officeart/2005/8/layout/hierarchy1"/>
    <dgm:cxn modelId="{668FF08D-F964-4C6D-9589-BA4784BB14B2}" type="presParOf" srcId="{B8242FEA-9EA1-4223-A1B6-132A6714907F}" destId="{5B292803-0B53-4689-9513-8A1E40E57CB5}" srcOrd="0" destOrd="0" presId="urn:microsoft.com/office/officeart/2005/8/layout/hierarchy1"/>
    <dgm:cxn modelId="{DF823C83-A879-4F8B-B92F-57688134CC1E}" type="presParOf" srcId="{5B292803-0B53-4689-9513-8A1E40E57CB5}" destId="{4C13895A-50D6-4CFE-82EA-3465C4CDCD58}" srcOrd="0" destOrd="0" presId="urn:microsoft.com/office/officeart/2005/8/layout/hierarchy1"/>
    <dgm:cxn modelId="{D84DDE05-C114-45CD-8A66-70D47F8B3A25}" type="presParOf" srcId="{5B292803-0B53-4689-9513-8A1E40E57CB5}" destId="{407FD569-4563-49D0-AF4B-E0EACD2A8729}" srcOrd="1" destOrd="0" presId="urn:microsoft.com/office/officeart/2005/8/layout/hierarchy1"/>
    <dgm:cxn modelId="{DBD98D3C-A1A4-424B-81A4-49B594C558E1}" type="presParOf" srcId="{B8242FEA-9EA1-4223-A1B6-132A6714907F}" destId="{2AE71C98-7109-4017-8804-DFB9C04BF290}" srcOrd="1" destOrd="0" presId="urn:microsoft.com/office/officeart/2005/8/layout/hierarchy1"/>
    <dgm:cxn modelId="{1069CA02-AD4C-4B58-BBDC-2D7B8FC564F8}" type="presParOf" srcId="{AB604B04-931A-4679-872A-A3BA92ACB726}" destId="{A1FC4B1A-C1EC-4E64-AD99-B99C7E397C53}" srcOrd="4" destOrd="0" presId="urn:microsoft.com/office/officeart/2005/8/layout/hierarchy1"/>
    <dgm:cxn modelId="{AAA66D30-8B6F-49AF-8F77-A6199EE6E41E}" type="presParOf" srcId="{AB604B04-931A-4679-872A-A3BA92ACB726}" destId="{F59F6CD9-E954-4F8D-8550-1DC24785698B}" srcOrd="5" destOrd="0" presId="urn:microsoft.com/office/officeart/2005/8/layout/hierarchy1"/>
    <dgm:cxn modelId="{45BF0467-4736-4D86-B105-71AEF30FCED6}" type="presParOf" srcId="{F59F6CD9-E954-4F8D-8550-1DC24785698B}" destId="{220D29A1-0C87-44D2-A652-5D19606083FA}" srcOrd="0" destOrd="0" presId="urn:microsoft.com/office/officeart/2005/8/layout/hierarchy1"/>
    <dgm:cxn modelId="{2D9691C3-CA63-47F2-A391-1AEF319F5CFA}" type="presParOf" srcId="{220D29A1-0C87-44D2-A652-5D19606083FA}" destId="{EE45CC61-012B-457F-806C-058C3BA8316D}" srcOrd="0" destOrd="0" presId="urn:microsoft.com/office/officeart/2005/8/layout/hierarchy1"/>
    <dgm:cxn modelId="{F4A66EE9-8B20-4B93-881B-86F968FAF1E3}" type="presParOf" srcId="{220D29A1-0C87-44D2-A652-5D19606083FA}" destId="{4CBDC29C-766C-4B97-952E-3FBCC5E71FAC}" srcOrd="1" destOrd="0" presId="urn:microsoft.com/office/officeart/2005/8/layout/hierarchy1"/>
    <dgm:cxn modelId="{282A6E0E-F411-4101-9200-30F26367117C}" type="presParOf" srcId="{F59F6CD9-E954-4F8D-8550-1DC24785698B}" destId="{321D313D-9061-4B48-82A2-1A2BC575DC55}" srcOrd="1" destOrd="0" presId="urn:microsoft.com/office/officeart/2005/8/layout/hierarchy1"/>
    <dgm:cxn modelId="{EF0633F5-F372-4AF9-9F1C-BB305C1B30BE}" type="presParOf" srcId="{AB604B04-931A-4679-872A-A3BA92ACB726}" destId="{FD3B64B3-6004-4C7B-89F2-3A83F47D3CFF}" srcOrd="6" destOrd="0" presId="urn:microsoft.com/office/officeart/2005/8/layout/hierarchy1"/>
    <dgm:cxn modelId="{706C56DC-BE68-4614-AA2F-ED40592875B7}" type="presParOf" srcId="{AB604B04-931A-4679-872A-A3BA92ACB726}" destId="{BCD8AE79-D45A-4DD7-A487-E7B9C181F17C}" srcOrd="7" destOrd="0" presId="urn:microsoft.com/office/officeart/2005/8/layout/hierarchy1"/>
    <dgm:cxn modelId="{F9F7E701-95CC-48C9-B947-613388AA5028}" type="presParOf" srcId="{BCD8AE79-D45A-4DD7-A487-E7B9C181F17C}" destId="{3A87C625-B81F-4958-9212-8C7B3EFA0C78}" srcOrd="0" destOrd="0" presId="urn:microsoft.com/office/officeart/2005/8/layout/hierarchy1"/>
    <dgm:cxn modelId="{6A246AF7-89E2-4B3D-9741-B1509F72D483}" type="presParOf" srcId="{3A87C625-B81F-4958-9212-8C7B3EFA0C78}" destId="{E04FA80D-B1BC-44EE-B64E-B3E41584D562}" srcOrd="0" destOrd="0" presId="urn:microsoft.com/office/officeart/2005/8/layout/hierarchy1"/>
    <dgm:cxn modelId="{2A3A9D75-D50C-449A-BEC0-6982580B5D1B}" type="presParOf" srcId="{3A87C625-B81F-4958-9212-8C7B3EFA0C78}" destId="{7ACA16D9-A51E-428C-8350-DB181DD8150D}" srcOrd="1" destOrd="0" presId="urn:microsoft.com/office/officeart/2005/8/layout/hierarchy1"/>
    <dgm:cxn modelId="{533E6B94-20BE-4436-9DF9-C75CC9DF15A8}" type="presParOf" srcId="{BCD8AE79-D45A-4DD7-A487-E7B9C181F17C}" destId="{4E667911-E028-4B91-8940-E153DD60D82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72EE39-83ED-48A5-806B-80A63066A934}" type="doc">
      <dgm:prSet loTypeId="urn:microsoft.com/office/officeart/2008/layout/PictureLineup" loCatId="picture" qsTypeId="urn:microsoft.com/office/officeart/2005/8/quickstyle/3d1" qsCatId="3D" csTypeId="urn:microsoft.com/office/officeart/2005/8/colors/colorful1" csCatId="colorful" phldr="1"/>
      <dgm:spPr/>
      <dgm:t>
        <a:bodyPr/>
        <a:lstStyle/>
        <a:p>
          <a:endParaRPr lang="es-ES"/>
        </a:p>
      </dgm:t>
    </dgm:pt>
    <dgm:pt modelId="{60DC5A8E-C54B-41FF-991F-0E10F4A3DE98}">
      <dgm:prSet phldrT="[Texto]" custT="1"/>
      <dgm:spPr/>
      <dgm:t>
        <a:bodyPr anchor="ctr"/>
        <a:lstStyle/>
        <a:p>
          <a:pPr algn="ctr"/>
          <a:r>
            <a:rPr lang="es-ES" sz="2000" b="1"/>
            <a:t>ACTIVIDADES</a:t>
          </a:r>
        </a:p>
        <a:p>
          <a:pPr algn="ctr"/>
          <a:r>
            <a:rPr lang="es-ES" sz="2000" b="1"/>
            <a:t>RECREATIVAS</a:t>
          </a:r>
          <a:endParaRPr lang="es-ES" sz="2000" b="1" dirty="0"/>
        </a:p>
      </dgm:t>
    </dgm:pt>
    <dgm:pt modelId="{0AD41CB0-908C-416B-BA1E-793F1242B838}" type="parTrans" cxnId="{ABE74BA5-73F8-41D1-BC21-5DF9D90E1A4B}">
      <dgm:prSet/>
      <dgm:spPr/>
      <dgm:t>
        <a:bodyPr/>
        <a:lstStyle/>
        <a:p>
          <a:endParaRPr lang="es-ES" sz="2000">
            <a:solidFill>
              <a:schemeClr val="tx1"/>
            </a:solidFill>
          </a:endParaRPr>
        </a:p>
      </dgm:t>
    </dgm:pt>
    <dgm:pt modelId="{77905936-5A31-47E7-B8EA-E3720E2D3BCF}" type="sibTrans" cxnId="{ABE74BA5-73F8-41D1-BC21-5DF9D90E1A4B}">
      <dgm:prSet/>
      <dgm:spPr/>
      <dgm:t>
        <a:bodyPr/>
        <a:lstStyle/>
        <a:p>
          <a:endParaRPr lang="es-ES" sz="2000">
            <a:solidFill>
              <a:schemeClr val="tx1"/>
            </a:solidFill>
          </a:endParaRPr>
        </a:p>
      </dgm:t>
    </dgm:pt>
    <dgm:pt modelId="{997A0554-B44F-4C93-99ED-3704D22BCED8}">
      <dgm:prSet phldrT="[Texto]" custT="1"/>
      <dgm:spPr/>
      <dgm:t>
        <a:bodyPr anchor="ctr"/>
        <a:lstStyle/>
        <a:p>
          <a:r>
            <a:rPr lang="es-EC" sz="2000" b="0" dirty="0"/>
            <a:t>Ciclo paseo en montaña</a:t>
          </a:r>
          <a:endParaRPr lang="es-ES" sz="2000" dirty="0"/>
        </a:p>
        <a:p>
          <a:r>
            <a:rPr lang="es-EC" sz="2000" b="0" dirty="0"/>
            <a:t>Ensacados</a:t>
          </a:r>
          <a:endParaRPr lang="es-ES" sz="2000" dirty="0"/>
        </a:p>
        <a:p>
          <a:r>
            <a:rPr lang="es-EC" sz="2000" b="0" dirty="0"/>
            <a:t>Carretilla</a:t>
          </a:r>
          <a:endParaRPr lang="es-ES" sz="2000" dirty="0"/>
        </a:p>
        <a:p>
          <a:r>
            <a:rPr lang="es-EC" sz="2000" b="0" dirty="0"/>
            <a:t>Tira y afloja</a:t>
          </a:r>
          <a:endParaRPr lang="es-ES" sz="2000" dirty="0"/>
        </a:p>
        <a:p>
          <a:r>
            <a:rPr lang="es-EC" sz="2000" b="0" dirty="0"/>
            <a:t>Releva al compañero</a:t>
          </a:r>
          <a:endParaRPr lang="es-ES" sz="2000" dirty="0"/>
        </a:p>
        <a:p>
          <a:r>
            <a:rPr lang="es-EC" sz="2000" b="0" dirty="0"/>
            <a:t>Piedra papel o tijeras</a:t>
          </a:r>
          <a:endParaRPr lang="es-ES" sz="2000" dirty="0"/>
        </a:p>
        <a:p>
          <a:r>
            <a:rPr lang="es-EC" sz="2000" b="0" dirty="0"/>
            <a:t>Cangrejo</a:t>
          </a:r>
          <a:endParaRPr lang="es-ES" sz="2000" dirty="0"/>
        </a:p>
        <a:p>
          <a:r>
            <a:rPr lang="es-EC" sz="2000" b="0" dirty="0"/>
            <a:t>La oruga</a:t>
          </a:r>
          <a:endParaRPr lang="es-ES" sz="2000" dirty="0"/>
        </a:p>
      </dgm:t>
    </dgm:pt>
    <dgm:pt modelId="{EB55039C-5704-4354-9569-F8AC642E2597}" type="parTrans" cxnId="{96065A15-1683-4B14-A8F1-98A7E53B9D42}">
      <dgm:prSet/>
      <dgm:spPr/>
      <dgm:t>
        <a:bodyPr/>
        <a:lstStyle/>
        <a:p>
          <a:endParaRPr lang="es-ES" sz="2000">
            <a:solidFill>
              <a:schemeClr val="tx1"/>
            </a:solidFill>
          </a:endParaRPr>
        </a:p>
      </dgm:t>
    </dgm:pt>
    <dgm:pt modelId="{A61FB1FF-4306-4CDF-84FD-C9C95CC09613}" type="sibTrans" cxnId="{96065A15-1683-4B14-A8F1-98A7E53B9D42}">
      <dgm:prSet/>
      <dgm:spPr/>
      <dgm:t>
        <a:bodyPr/>
        <a:lstStyle/>
        <a:p>
          <a:endParaRPr lang="es-ES" sz="2000">
            <a:solidFill>
              <a:schemeClr val="tx1"/>
            </a:solidFill>
          </a:endParaRPr>
        </a:p>
      </dgm:t>
    </dgm:pt>
    <dgm:pt modelId="{E270BC42-466B-4810-B0CF-86272BBE6602}">
      <dgm:prSet phldrT="[Texto]" custT="1"/>
      <dgm:spPr/>
      <dgm:t>
        <a:bodyPr anchor="ctr"/>
        <a:lstStyle/>
        <a:p>
          <a:r>
            <a:rPr lang="es-EC" sz="2000" b="0"/>
            <a:t>Caminatas</a:t>
          </a:r>
          <a:endParaRPr lang="es-ES" sz="2000"/>
        </a:p>
        <a:p>
          <a:r>
            <a:rPr lang="es-EC" sz="2000" b="0"/>
            <a:t>Ciclo paseo</a:t>
          </a:r>
          <a:endParaRPr lang="es-ES" sz="2000"/>
        </a:p>
        <a:p>
          <a:r>
            <a:rPr lang="es-EC" sz="2000" b="0"/>
            <a:t>Gimnasia Aeróbica</a:t>
          </a:r>
          <a:endParaRPr lang="es-ES" sz="2000"/>
        </a:p>
        <a:p>
          <a:r>
            <a:rPr lang="es-EC" sz="2000" b="0"/>
            <a:t>Carreras de orientación</a:t>
          </a:r>
          <a:endParaRPr lang="es-ES" sz="2000"/>
        </a:p>
        <a:p>
          <a:r>
            <a:rPr lang="es-EC" sz="2000" b="0"/>
            <a:t>Bailo terapia </a:t>
          </a:r>
          <a:endParaRPr lang="es-ES" sz="2000"/>
        </a:p>
        <a:p>
          <a:r>
            <a:rPr lang="es-EC" sz="2000" b="0"/>
            <a:t>Carrera pedestre</a:t>
          </a:r>
          <a:endParaRPr lang="es-ES" sz="2000"/>
        </a:p>
        <a:p>
          <a:r>
            <a:rPr lang="es-EC" sz="2000" b="0"/>
            <a:t>Saltos con la cuerda</a:t>
          </a:r>
          <a:endParaRPr lang="es-ES" sz="2000" dirty="0"/>
        </a:p>
      </dgm:t>
    </dgm:pt>
    <dgm:pt modelId="{3CB6F934-38F9-463E-8CF6-976C851A04A0}" type="parTrans" cxnId="{0DA6A94D-DE54-49FB-B745-4C0D2B67A8C7}">
      <dgm:prSet/>
      <dgm:spPr/>
      <dgm:t>
        <a:bodyPr/>
        <a:lstStyle/>
        <a:p>
          <a:endParaRPr lang="es-ES" sz="2000">
            <a:solidFill>
              <a:schemeClr val="tx1"/>
            </a:solidFill>
          </a:endParaRPr>
        </a:p>
      </dgm:t>
    </dgm:pt>
    <dgm:pt modelId="{55AF9EA5-663A-4F07-94CF-15C84ACDAD4D}" type="sibTrans" cxnId="{0DA6A94D-DE54-49FB-B745-4C0D2B67A8C7}">
      <dgm:prSet/>
      <dgm:spPr/>
      <dgm:t>
        <a:bodyPr/>
        <a:lstStyle/>
        <a:p>
          <a:endParaRPr lang="es-ES" sz="2000">
            <a:solidFill>
              <a:schemeClr val="tx1"/>
            </a:solidFill>
          </a:endParaRPr>
        </a:p>
      </dgm:t>
    </dgm:pt>
    <dgm:pt modelId="{3C53336E-B85E-4307-941E-42BE7B036053}">
      <dgm:prSet phldrT="[Texto]" custT="1"/>
      <dgm:spPr/>
      <dgm:t>
        <a:bodyPr anchor="ctr"/>
        <a:lstStyle/>
        <a:p>
          <a:r>
            <a:rPr lang="es-EC" sz="2000" b="0" dirty="0"/>
            <a:t>Velocidad por equipos</a:t>
          </a:r>
          <a:endParaRPr lang="es-ES" sz="2000" b="1" dirty="0"/>
        </a:p>
        <a:p>
          <a:r>
            <a:rPr lang="es-EC" sz="2000" b="0" dirty="0"/>
            <a:t>Velocidad y atención</a:t>
          </a:r>
          <a:endParaRPr lang="es-ES" sz="2000" b="1" dirty="0"/>
        </a:p>
        <a:p>
          <a:r>
            <a:rPr lang="es-EC" sz="2000" b="0" dirty="0"/>
            <a:t>Cazador de animales</a:t>
          </a:r>
          <a:endParaRPr lang="es-ES" sz="2000" b="1" dirty="0"/>
        </a:p>
        <a:p>
          <a:r>
            <a:rPr lang="es-EC" sz="2000" b="0" dirty="0"/>
            <a:t>Relevos de velocidad</a:t>
          </a:r>
          <a:endParaRPr lang="es-ES" sz="2000" b="1" dirty="0"/>
        </a:p>
        <a:p>
          <a:r>
            <a:rPr lang="es-EC" sz="2000" b="0" dirty="0"/>
            <a:t>Tres en raya</a:t>
          </a:r>
          <a:endParaRPr lang="es-ES" sz="2000" b="1" dirty="0"/>
        </a:p>
        <a:p>
          <a:r>
            <a:rPr lang="es-EC" sz="2000" dirty="0"/>
            <a:t>Paso de los aros</a:t>
          </a:r>
          <a:endParaRPr lang="es-ES" sz="2000" dirty="0"/>
        </a:p>
      </dgm:t>
    </dgm:pt>
    <dgm:pt modelId="{42604735-5EB4-4C5D-BAE3-B3B60354F436}" type="parTrans" cxnId="{E0904A97-2539-4B25-8F6F-8070BFA6483E}">
      <dgm:prSet/>
      <dgm:spPr/>
      <dgm:t>
        <a:bodyPr/>
        <a:lstStyle/>
        <a:p>
          <a:endParaRPr lang="es-ES" sz="2000">
            <a:solidFill>
              <a:schemeClr val="tx1"/>
            </a:solidFill>
          </a:endParaRPr>
        </a:p>
      </dgm:t>
    </dgm:pt>
    <dgm:pt modelId="{E9CDC04D-1BF6-4F61-A3D6-C178F5CE7D36}" type="sibTrans" cxnId="{E0904A97-2539-4B25-8F6F-8070BFA6483E}">
      <dgm:prSet/>
      <dgm:spPr/>
      <dgm:t>
        <a:bodyPr/>
        <a:lstStyle/>
        <a:p>
          <a:endParaRPr lang="es-ES" sz="2000">
            <a:solidFill>
              <a:schemeClr val="tx1"/>
            </a:solidFill>
          </a:endParaRPr>
        </a:p>
      </dgm:t>
    </dgm:pt>
    <dgm:pt modelId="{67ABC79D-0F9B-49C7-BEEB-39A19AEFA2DD}" type="pres">
      <dgm:prSet presAssocID="{A172EE39-83ED-48A5-806B-80A63066A934}" presName="Name0" presStyleCnt="0">
        <dgm:presLayoutVars>
          <dgm:chMax/>
          <dgm:chPref/>
          <dgm:dir/>
          <dgm:animLvl val="lvl"/>
          <dgm:resizeHandles val="exact"/>
        </dgm:presLayoutVars>
      </dgm:prSet>
      <dgm:spPr/>
    </dgm:pt>
    <dgm:pt modelId="{AFE69A8E-B257-4105-BC15-4C8D9F379A77}" type="pres">
      <dgm:prSet presAssocID="{60DC5A8E-C54B-41FF-991F-0E10F4A3DE98}" presName="composite" presStyleCnt="0"/>
      <dgm:spPr/>
    </dgm:pt>
    <dgm:pt modelId="{A1936B07-80F7-471C-A0BF-19AAB3B9D19E}" type="pres">
      <dgm:prSet presAssocID="{60DC5A8E-C54B-41FF-991F-0E10F4A3DE98}" presName="Image" presStyleLbl="alignNode1" presStyleIdx="0" presStyleCnt="4"/>
      <dgm:spPr>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14000" r="-14000"/>
          </a:stretch>
        </a:blipFill>
      </dgm:spPr>
    </dgm:pt>
    <dgm:pt modelId="{5209E827-4380-46C4-849A-05839119812B}" type="pres">
      <dgm:prSet presAssocID="{60DC5A8E-C54B-41FF-991F-0E10F4A3DE98}" presName="Accent" presStyleLbl="parChTrans1D1" presStyleIdx="0" presStyleCnt="4"/>
      <dgm:spPr/>
    </dgm:pt>
    <dgm:pt modelId="{6A169E2C-5055-429D-952B-C008748208E4}" type="pres">
      <dgm:prSet presAssocID="{60DC5A8E-C54B-41FF-991F-0E10F4A3DE98}" presName="Parent" presStyleLbl="revTx" presStyleIdx="0" presStyleCnt="4">
        <dgm:presLayoutVars>
          <dgm:chMax val="0"/>
          <dgm:chPref val="0"/>
          <dgm:bulletEnabled val="1"/>
        </dgm:presLayoutVars>
      </dgm:prSet>
      <dgm:spPr/>
    </dgm:pt>
    <dgm:pt modelId="{97B96D13-D4FA-416A-A363-C474664414F0}" type="pres">
      <dgm:prSet presAssocID="{77905936-5A31-47E7-B8EA-E3720E2D3BCF}" presName="sibTrans" presStyleCnt="0"/>
      <dgm:spPr/>
    </dgm:pt>
    <dgm:pt modelId="{79CA9E70-E804-4DA9-94B2-01DB856E1F89}" type="pres">
      <dgm:prSet presAssocID="{997A0554-B44F-4C93-99ED-3704D22BCED8}" presName="composite" presStyleCnt="0"/>
      <dgm:spPr/>
    </dgm:pt>
    <dgm:pt modelId="{9D97174A-6089-4E66-A9E4-88FC5E246F9F}" type="pres">
      <dgm:prSet presAssocID="{997A0554-B44F-4C93-99ED-3704D22BCED8}" presName="Image" presStyleLbl="alignNode1" presStyleIdx="1" presStyleCnt="4"/>
      <dgm:spPr>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66981EF8-5D7E-4CD5-8690-62B99BA621F5}" type="pres">
      <dgm:prSet presAssocID="{997A0554-B44F-4C93-99ED-3704D22BCED8}" presName="Accent" presStyleLbl="parChTrans1D1" presStyleIdx="1" presStyleCnt="4"/>
      <dgm:spPr/>
    </dgm:pt>
    <dgm:pt modelId="{699F7F54-562D-40F7-B7AE-180E8B4529C8}" type="pres">
      <dgm:prSet presAssocID="{997A0554-B44F-4C93-99ED-3704D22BCED8}" presName="Parent" presStyleLbl="revTx" presStyleIdx="1" presStyleCnt="4">
        <dgm:presLayoutVars>
          <dgm:chMax val="0"/>
          <dgm:chPref val="0"/>
          <dgm:bulletEnabled val="1"/>
        </dgm:presLayoutVars>
      </dgm:prSet>
      <dgm:spPr/>
    </dgm:pt>
    <dgm:pt modelId="{E62658A6-A6CA-4E22-AA15-D6B8F1E1A951}" type="pres">
      <dgm:prSet presAssocID="{A61FB1FF-4306-4CDF-84FD-C9C95CC09613}" presName="sibTrans" presStyleCnt="0"/>
      <dgm:spPr/>
    </dgm:pt>
    <dgm:pt modelId="{74D35EA1-5032-4742-889E-27392C10FBBE}" type="pres">
      <dgm:prSet presAssocID="{E270BC42-466B-4810-B0CF-86272BBE6602}" presName="composite" presStyleCnt="0"/>
      <dgm:spPr/>
    </dgm:pt>
    <dgm:pt modelId="{BA3AB5DA-7E18-44AF-B4D5-29F31182E21D}" type="pres">
      <dgm:prSet presAssocID="{E270BC42-466B-4810-B0CF-86272BBE6602}" presName="Image" presStyleLbl="alignNode1" presStyleIdx="2" presStyleCnt="4"/>
      <dgm:spPr>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825416A7-A066-4E01-A03A-EACCF8772168}" type="pres">
      <dgm:prSet presAssocID="{E270BC42-466B-4810-B0CF-86272BBE6602}" presName="Accent" presStyleLbl="parChTrans1D1" presStyleIdx="2" presStyleCnt="4"/>
      <dgm:spPr/>
    </dgm:pt>
    <dgm:pt modelId="{CD98E4B0-B0B1-4164-892F-5094D8A726B2}" type="pres">
      <dgm:prSet presAssocID="{E270BC42-466B-4810-B0CF-86272BBE6602}" presName="Parent" presStyleLbl="revTx" presStyleIdx="2" presStyleCnt="4">
        <dgm:presLayoutVars>
          <dgm:chMax val="0"/>
          <dgm:chPref val="0"/>
          <dgm:bulletEnabled val="1"/>
        </dgm:presLayoutVars>
      </dgm:prSet>
      <dgm:spPr/>
    </dgm:pt>
    <dgm:pt modelId="{0D9B6BEA-E503-4DDF-8262-98812577E38D}" type="pres">
      <dgm:prSet presAssocID="{55AF9EA5-663A-4F07-94CF-15C84ACDAD4D}" presName="sibTrans" presStyleCnt="0"/>
      <dgm:spPr/>
    </dgm:pt>
    <dgm:pt modelId="{BB5FC76D-1886-4008-B2D1-EECA21BD8014}" type="pres">
      <dgm:prSet presAssocID="{3C53336E-B85E-4307-941E-42BE7B036053}" presName="composite" presStyleCnt="0"/>
      <dgm:spPr/>
    </dgm:pt>
    <dgm:pt modelId="{889D6A73-EBB9-48A7-861D-48AF8D3B2732}" type="pres">
      <dgm:prSet presAssocID="{3C53336E-B85E-4307-941E-42BE7B036053}" presName="Image" presStyleLbl="alignNode1" presStyleIdx="3" presStyleCnt="4"/>
      <dgm:spPr>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3AD09F0F-E63B-4ED6-ADB4-B672A7358257}" type="pres">
      <dgm:prSet presAssocID="{3C53336E-B85E-4307-941E-42BE7B036053}" presName="Accent" presStyleLbl="parChTrans1D1" presStyleIdx="3" presStyleCnt="4"/>
      <dgm:spPr/>
    </dgm:pt>
    <dgm:pt modelId="{00669D7B-A936-4B32-B60A-2136CFBB0F68}" type="pres">
      <dgm:prSet presAssocID="{3C53336E-B85E-4307-941E-42BE7B036053}" presName="Parent" presStyleLbl="revTx" presStyleIdx="3" presStyleCnt="4">
        <dgm:presLayoutVars>
          <dgm:chMax val="0"/>
          <dgm:chPref val="0"/>
          <dgm:bulletEnabled val="1"/>
        </dgm:presLayoutVars>
      </dgm:prSet>
      <dgm:spPr/>
    </dgm:pt>
  </dgm:ptLst>
  <dgm:cxnLst>
    <dgm:cxn modelId="{439BC304-D075-4EB4-8135-15F5AAE4A91B}" type="presOf" srcId="{A172EE39-83ED-48A5-806B-80A63066A934}" destId="{67ABC79D-0F9B-49C7-BEEB-39A19AEFA2DD}" srcOrd="0" destOrd="0" presId="urn:microsoft.com/office/officeart/2008/layout/PictureLineup"/>
    <dgm:cxn modelId="{04420105-679D-43CF-95BC-B2EAF57FAB48}" type="presOf" srcId="{E270BC42-466B-4810-B0CF-86272BBE6602}" destId="{CD98E4B0-B0B1-4164-892F-5094D8A726B2}" srcOrd="0" destOrd="0" presId="urn:microsoft.com/office/officeart/2008/layout/PictureLineup"/>
    <dgm:cxn modelId="{96065A15-1683-4B14-A8F1-98A7E53B9D42}" srcId="{A172EE39-83ED-48A5-806B-80A63066A934}" destId="{997A0554-B44F-4C93-99ED-3704D22BCED8}" srcOrd="1" destOrd="0" parTransId="{EB55039C-5704-4354-9569-F8AC642E2597}" sibTransId="{A61FB1FF-4306-4CDF-84FD-C9C95CC09613}"/>
    <dgm:cxn modelId="{0DA6A94D-DE54-49FB-B745-4C0D2B67A8C7}" srcId="{A172EE39-83ED-48A5-806B-80A63066A934}" destId="{E270BC42-466B-4810-B0CF-86272BBE6602}" srcOrd="2" destOrd="0" parTransId="{3CB6F934-38F9-463E-8CF6-976C851A04A0}" sibTransId="{55AF9EA5-663A-4F07-94CF-15C84ACDAD4D}"/>
    <dgm:cxn modelId="{7C194853-7FD5-4005-925C-500A9E61AFD4}" type="presOf" srcId="{60DC5A8E-C54B-41FF-991F-0E10F4A3DE98}" destId="{6A169E2C-5055-429D-952B-C008748208E4}" srcOrd="0" destOrd="0" presId="urn:microsoft.com/office/officeart/2008/layout/PictureLineup"/>
    <dgm:cxn modelId="{0DEDC477-6D5B-4E8E-A09F-6E49EC576B19}" type="presOf" srcId="{3C53336E-B85E-4307-941E-42BE7B036053}" destId="{00669D7B-A936-4B32-B60A-2136CFBB0F68}" srcOrd="0" destOrd="0" presId="urn:microsoft.com/office/officeart/2008/layout/PictureLineup"/>
    <dgm:cxn modelId="{E0904A97-2539-4B25-8F6F-8070BFA6483E}" srcId="{A172EE39-83ED-48A5-806B-80A63066A934}" destId="{3C53336E-B85E-4307-941E-42BE7B036053}" srcOrd="3" destOrd="0" parTransId="{42604735-5EB4-4C5D-BAE3-B3B60354F436}" sibTransId="{E9CDC04D-1BF6-4F61-A3D6-C178F5CE7D36}"/>
    <dgm:cxn modelId="{ABE74BA5-73F8-41D1-BC21-5DF9D90E1A4B}" srcId="{A172EE39-83ED-48A5-806B-80A63066A934}" destId="{60DC5A8E-C54B-41FF-991F-0E10F4A3DE98}" srcOrd="0" destOrd="0" parTransId="{0AD41CB0-908C-416B-BA1E-793F1242B838}" sibTransId="{77905936-5A31-47E7-B8EA-E3720E2D3BCF}"/>
    <dgm:cxn modelId="{9CF341FB-EEE4-4396-8373-BC3AED6558E7}" type="presOf" srcId="{997A0554-B44F-4C93-99ED-3704D22BCED8}" destId="{699F7F54-562D-40F7-B7AE-180E8B4529C8}" srcOrd="0" destOrd="0" presId="urn:microsoft.com/office/officeart/2008/layout/PictureLineup"/>
    <dgm:cxn modelId="{968E2019-2AAC-4CD4-84F3-BFAC114E9999}" type="presParOf" srcId="{67ABC79D-0F9B-49C7-BEEB-39A19AEFA2DD}" destId="{AFE69A8E-B257-4105-BC15-4C8D9F379A77}" srcOrd="0" destOrd="0" presId="urn:microsoft.com/office/officeart/2008/layout/PictureLineup"/>
    <dgm:cxn modelId="{F7D027CC-3650-4A20-906F-B4CDC37B1B91}" type="presParOf" srcId="{AFE69A8E-B257-4105-BC15-4C8D9F379A77}" destId="{A1936B07-80F7-471C-A0BF-19AAB3B9D19E}" srcOrd="0" destOrd="0" presId="urn:microsoft.com/office/officeart/2008/layout/PictureLineup"/>
    <dgm:cxn modelId="{C09E2B57-7D0B-41D7-AEFF-331EA5540B48}" type="presParOf" srcId="{AFE69A8E-B257-4105-BC15-4C8D9F379A77}" destId="{5209E827-4380-46C4-849A-05839119812B}" srcOrd="1" destOrd="0" presId="urn:microsoft.com/office/officeart/2008/layout/PictureLineup"/>
    <dgm:cxn modelId="{3595F737-A8E7-41B3-9B66-3AB25F5BD167}" type="presParOf" srcId="{AFE69A8E-B257-4105-BC15-4C8D9F379A77}" destId="{6A169E2C-5055-429D-952B-C008748208E4}" srcOrd="2" destOrd="0" presId="urn:microsoft.com/office/officeart/2008/layout/PictureLineup"/>
    <dgm:cxn modelId="{CCBD9638-765C-4A8D-96F2-0DFA5C4931D6}" type="presParOf" srcId="{67ABC79D-0F9B-49C7-BEEB-39A19AEFA2DD}" destId="{97B96D13-D4FA-416A-A363-C474664414F0}" srcOrd="1" destOrd="0" presId="urn:microsoft.com/office/officeart/2008/layout/PictureLineup"/>
    <dgm:cxn modelId="{73B46C59-FB63-46A5-A938-BDCB9BE5AAE3}" type="presParOf" srcId="{67ABC79D-0F9B-49C7-BEEB-39A19AEFA2DD}" destId="{79CA9E70-E804-4DA9-94B2-01DB856E1F89}" srcOrd="2" destOrd="0" presId="urn:microsoft.com/office/officeart/2008/layout/PictureLineup"/>
    <dgm:cxn modelId="{44A2E54F-FA2B-478D-B033-6553718AF29E}" type="presParOf" srcId="{79CA9E70-E804-4DA9-94B2-01DB856E1F89}" destId="{9D97174A-6089-4E66-A9E4-88FC5E246F9F}" srcOrd="0" destOrd="0" presId="urn:microsoft.com/office/officeart/2008/layout/PictureLineup"/>
    <dgm:cxn modelId="{0CE9C8C9-C228-4A27-BDB2-102F5B8EF097}" type="presParOf" srcId="{79CA9E70-E804-4DA9-94B2-01DB856E1F89}" destId="{66981EF8-5D7E-4CD5-8690-62B99BA621F5}" srcOrd="1" destOrd="0" presId="urn:microsoft.com/office/officeart/2008/layout/PictureLineup"/>
    <dgm:cxn modelId="{3CADB4C9-EEFE-4C65-A05D-E0834051D0F8}" type="presParOf" srcId="{79CA9E70-E804-4DA9-94B2-01DB856E1F89}" destId="{699F7F54-562D-40F7-B7AE-180E8B4529C8}" srcOrd="2" destOrd="0" presId="urn:microsoft.com/office/officeart/2008/layout/PictureLineup"/>
    <dgm:cxn modelId="{27CF6103-6115-4218-998C-C937B4B64225}" type="presParOf" srcId="{67ABC79D-0F9B-49C7-BEEB-39A19AEFA2DD}" destId="{E62658A6-A6CA-4E22-AA15-D6B8F1E1A951}" srcOrd="3" destOrd="0" presId="urn:microsoft.com/office/officeart/2008/layout/PictureLineup"/>
    <dgm:cxn modelId="{6435965B-0B5F-45F8-8551-BFE5BEDA8835}" type="presParOf" srcId="{67ABC79D-0F9B-49C7-BEEB-39A19AEFA2DD}" destId="{74D35EA1-5032-4742-889E-27392C10FBBE}" srcOrd="4" destOrd="0" presId="urn:microsoft.com/office/officeart/2008/layout/PictureLineup"/>
    <dgm:cxn modelId="{A3734F56-3A99-47BA-8252-B190319FA5E7}" type="presParOf" srcId="{74D35EA1-5032-4742-889E-27392C10FBBE}" destId="{BA3AB5DA-7E18-44AF-B4D5-29F31182E21D}" srcOrd="0" destOrd="0" presId="urn:microsoft.com/office/officeart/2008/layout/PictureLineup"/>
    <dgm:cxn modelId="{A637ED43-9F29-49F0-A155-1E232EA379D3}" type="presParOf" srcId="{74D35EA1-5032-4742-889E-27392C10FBBE}" destId="{825416A7-A066-4E01-A03A-EACCF8772168}" srcOrd="1" destOrd="0" presId="urn:microsoft.com/office/officeart/2008/layout/PictureLineup"/>
    <dgm:cxn modelId="{A2DB3CBF-5CCE-4678-82D5-8A9AAADFBB82}" type="presParOf" srcId="{74D35EA1-5032-4742-889E-27392C10FBBE}" destId="{CD98E4B0-B0B1-4164-892F-5094D8A726B2}" srcOrd="2" destOrd="0" presId="urn:microsoft.com/office/officeart/2008/layout/PictureLineup"/>
    <dgm:cxn modelId="{B5CBCEA7-CE06-4099-991C-3ADE595E9A22}" type="presParOf" srcId="{67ABC79D-0F9B-49C7-BEEB-39A19AEFA2DD}" destId="{0D9B6BEA-E503-4DDF-8262-98812577E38D}" srcOrd="5" destOrd="0" presId="urn:microsoft.com/office/officeart/2008/layout/PictureLineup"/>
    <dgm:cxn modelId="{8AE415FD-B265-48F4-BB98-6F428C6426C6}" type="presParOf" srcId="{67ABC79D-0F9B-49C7-BEEB-39A19AEFA2DD}" destId="{BB5FC76D-1886-4008-B2D1-EECA21BD8014}" srcOrd="6" destOrd="0" presId="urn:microsoft.com/office/officeart/2008/layout/PictureLineup"/>
    <dgm:cxn modelId="{44D6EC30-6BB0-46C9-91B9-0882D38ECE98}" type="presParOf" srcId="{BB5FC76D-1886-4008-B2D1-EECA21BD8014}" destId="{889D6A73-EBB9-48A7-861D-48AF8D3B2732}" srcOrd="0" destOrd="0" presId="urn:microsoft.com/office/officeart/2008/layout/PictureLineup"/>
    <dgm:cxn modelId="{D46A62AD-8939-4A45-B41C-6937C5A78F94}" type="presParOf" srcId="{BB5FC76D-1886-4008-B2D1-EECA21BD8014}" destId="{3AD09F0F-E63B-4ED6-ADB4-B672A7358257}" srcOrd="1" destOrd="0" presId="urn:microsoft.com/office/officeart/2008/layout/PictureLineup"/>
    <dgm:cxn modelId="{5EA2D01D-CF5C-4F0B-9109-5507EF694CAD}" type="presParOf" srcId="{BB5FC76D-1886-4008-B2D1-EECA21BD8014}" destId="{00669D7B-A936-4B32-B60A-2136CFBB0F68}"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5743CEA-037B-4C44-840A-201611E3D9D6}" type="doc">
      <dgm:prSet loTypeId="urn:microsoft.com/office/officeart/2008/layout/LinedList" loCatId="hierarchy" qsTypeId="urn:microsoft.com/office/officeart/2005/8/quickstyle/simple5" qsCatId="simple" csTypeId="urn:microsoft.com/office/officeart/2005/8/colors/accent2_5" csCatId="accent2" phldr="1"/>
      <dgm:spPr/>
      <dgm:t>
        <a:bodyPr/>
        <a:lstStyle/>
        <a:p>
          <a:endParaRPr lang="es-ES"/>
        </a:p>
      </dgm:t>
    </dgm:pt>
    <dgm:pt modelId="{C9367583-A374-4610-800A-06D46F44C659}">
      <dgm:prSet phldrT="[Texto]" custT="1"/>
      <dgm:spPr/>
      <dgm:t>
        <a:bodyPr anchor="ctr"/>
        <a:lstStyle/>
        <a:p>
          <a:r>
            <a:rPr lang="es-ES" sz="3000" b="1" dirty="0">
              <a:latin typeface="Times New Roman" panose="02020603050405020304" pitchFamily="18" charset="0"/>
              <a:cs typeface="Times New Roman" panose="02020603050405020304" pitchFamily="18" charset="0"/>
            </a:rPr>
            <a:t>OBJETIVOS</a:t>
          </a:r>
        </a:p>
      </dgm:t>
    </dgm:pt>
    <dgm:pt modelId="{B7F48E50-D134-4BD5-9706-842E146709DB}" type="parTrans" cxnId="{6F92AFE3-F649-481C-B0EC-AEB1080A6A52}">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03C5D44B-EB6C-40E4-9DE7-CD5FC2B16295}" type="sibTrans" cxnId="{6F92AFE3-F649-481C-B0EC-AEB1080A6A52}">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0D45DF25-8E6F-4615-A4B9-F9D6F9EB0791}">
      <dgm:prSet phldrT="[Texto]" custT="1"/>
      <dgm:spPr/>
      <dgm:t>
        <a:bodyPr/>
        <a:lstStyle/>
        <a:p>
          <a:r>
            <a:rPr lang="es-ES" sz="3000" dirty="0">
              <a:latin typeface="Times New Roman" panose="02020603050405020304" pitchFamily="18" charset="0"/>
              <a:cs typeface="Times New Roman" panose="02020603050405020304" pitchFamily="18" charset="0"/>
            </a:rPr>
            <a:t>GENERAL</a:t>
          </a:r>
        </a:p>
      </dgm:t>
    </dgm:pt>
    <dgm:pt modelId="{2E7619B2-5543-452A-9536-EF2A67EB8F05}" type="parTrans" cxnId="{F0060AE7-40DB-4FB3-A133-77B7244FBF17}">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CC47AC2A-9D75-4432-95A0-1BFC0C3B82C8}" type="sibTrans" cxnId="{F0060AE7-40DB-4FB3-A133-77B7244FBF17}">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5BDD2589-5174-473A-80F7-788239827B3A}">
      <dgm:prSet phldrT="[Texto]" custT="1"/>
      <dgm:spPr/>
      <dgm:t>
        <a:bodyPr/>
        <a:lstStyle/>
        <a:p>
          <a:r>
            <a:rPr lang="es-ES" sz="3000" dirty="0">
              <a:latin typeface="Times New Roman" panose="02020603050405020304" pitchFamily="18" charset="0"/>
              <a:cs typeface="Times New Roman" panose="02020603050405020304" pitchFamily="18" charset="0"/>
            </a:rPr>
            <a:t>ESPECIFICOS</a:t>
          </a:r>
        </a:p>
      </dgm:t>
    </dgm:pt>
    <dgm:pt modelId="{B64C125A-9E02-4360-9E32-AEEA46B54F9E}" type="parTrans" cxnId="{5F856FA2-348A-46D0-8B73-48616F17751A}">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D8C912EE-9D0E-4BDB-B87D-AC9B89C24B6B}" type="sibTrans" cxnId="{5F856FA2-348A-46D0-8B73-48616F17751A}">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F6280828-F803-4A3C-851B-FD9798F78D0A}">
      <dgm:prSet phldrT="[Texto]" custT="1"/>
      <dgm:spPr/>
      <dgm:t>
        <a:bodyPr anchor="ctr"/>
        <a:lstStyle/>
        <a:p>
          <a:pPr algn="just"/>
          <a:r>
            <a:rPr lang="es-EC" sz="2500" dirty="0">
              <a:latin typeface="Times New Roman" panose="02020603050405020304" pitchFamily="18" charset="0"/>
              <a:cs typeface="Times New Roman" panose="02020603050405020304" pitchFamily="18" charset="0"/>
            </a:rPr>
            <a:t>Establecer la incidencia de la recreación escolar en el desarrollo de las capacidades físicas condicionales en los adolescentes de 12 años de la Unidad Educativa “San José de Guaytacama”.</a:t>
          </a:r>
          <a:endParaRPr lang="es-ES" sz="2500" dirty="0">
            <a:latin typeface="Times New Roman" panose="02020603050405020304" pitchFamily="18" charset="0"/>
            <a:cs typeface="Times New Roman" panose="02020603050405020304" pitchFamily="18" charset="0"/>
          </a:endParaRPr>
        </a:p>
      </dgm:t>
    </dgm:pt>
    <dgm:pt modelId="{655AAC37-FDA3-42DD-BBC0-8F8CC9CF6840}" type="parTrans" cxnId="{9B2EC57E-0056-4E58-BECB-8F10B7AC2AC2}">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8093A8BA-80BB-46D3-8C7B-776AECF01FBC}" type="sibTrans" cxnId="{9B2EC57E-0056-4E58-BECB-8F10B7AC2AC2}">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5797BF97-F40C-4EC2-AD41-69FBFECA2BB6}">
      <dgm:prSet phldrT="[Texto]" custT="1"/>
      <dgm:spPr/>
      <dgm:t>
        <a:bodyPr/>
        <a:lstStyle/>
        <a:p>
          <a:r>
            <a:rPr lang="es-EC" sz="2000" dirty="0">
              <a:latin typeface="Times New Roman" panose="02020603050405020304" pitchFamily="18" charset="0"/>
              <a:cs typeface="Times New Roman" panose="02020603050405020304" pitchFamily="18" charset="0"/>
            </a:rPr>
            <a:t>Ejecutar</a:t>
          </a:r>
          <a:r>
            <a:rPr lang="es-EC" sz="2500" dirty="0">
              <a:latin typeface="Times New Roman" panose="02020603050405020304" pitchFamily="18" charset="0"/>
              <a:cs typeface="Times New Roman" panose="02020603050405020304" pitchFamily="18" charset="0"/>
            </a:rPr>
            <a:t> el programa de recreación escolar </a:t>
          </a:r>
          <a:endParaRPr lang="es-ES" sz="2500" dirty="0">
            <a:latin typeface="Times New Roman" panose="02020603050405020304" pitchFamily="18" charset="0"/>
            <a:cs typeface="Times New Roman" panose="02020603050405020304" pitchFamily="18" charset="0"/>
          </a:endParaRPr>
        </a:p>
      </dgm:t>
    </dgm:pt>
    <dgm:pt modelId="{FADA9923-2B90-488B-B7EE-994B7C50C257}" type="parTrans" cxnId="{5B9529F9-7C43-40E4-AA80-089EAA24EA42}">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C08DFD6C-75B6-467D-B9A6-4CDD36CD821C}" type="sibTrans" cxnId="{5B9529F9-7C43-40E4-AA80-089EAA24EA42}">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96664D56-0B0D-4BAA-8349-1F766855B7D9}">
      <dgm:prSet phldrT="[Texto]" custT="1"/>
      <dgm:spPr/>
      <dgm:t>
        <a:bodyPr/>
        <a:lstStyle/>
        <a:p>
          <a:pPr algn="just"/>
          <a:r>
            <a:rPr lang="es-EC" sz="2000" dirty="0">
              <a:latin typeface="Times New Roman" panose="02020603050405020304" pitchFamily="18" charset="0"/>
              <a:cs typeface="Times New Roman" panose="02020603050405020304" pitchFamily="18" charset="0"/>
            </a:rPr>
            <a:t>Identificar el constructo teórico de la recreación escolar y su incidencia en el desarrollo de las capacidades físicas condicionales.</a:t>
          </a:r>
          <a:endParaRPr lang="es-ES" sz="2000" dirty="0">
            <a:latin typeface="Times New Roman" panose="02020603050405020304" pitchFamily="18" charset="0"/>
            <a:cs typeface="Times New Roman" panose="02020603050405020304" pitchFamily="18" charset="0"/>
          </a:endParaRPr>
        </a:p>
      </dgm:t>
    </dgm:pt>
    <dgm:pt modelId="{4C0F90B4-B4A1-4AD0-A4DB-28B629155565}" type="parTrans" cxnId="{281555A3-286D-4CFF-9760-5B63354DC9DC}">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BE39CC72-81BB-450D-84B5-5BE57C4ED682}" type="sibTrans" cxnId="{281555A3-286D-4CFF-9760-5B63354DC9DC}">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6590DAA5-B261-4864-A685-9228D17C626E}">
      <dgm:prSet phldrT="[Texto]" custT="1"/>
      <dgm:spPr/>
      <dgm:t>
        <a:bodyPr/>
        <a:lstStyle/>
        <a:p>
          <a:r>
            <a:rPr lang="es-EC" sz="2000" dirty="0">
              <a:latin typeface="Times New Roman" panose="02020603050405020304" pitchFamily="18" charset="0"/>
              <a:cs typeface="Times New Roman" panose="02020603050405020304" pitchFamily="18" charset="0"/>
            </a:rPr>
            <a:t>Diagnosticar el estado actual de las capacidades físicas condicionales </a:t>
          </a:r>
          <a:endParaRPr lang="es-ES" sz="2000" dirty="0">
            <a:latin typeface="Times New Roman" panose="02020603050405020304" pitchFamily="18" charset="0"/>
            <a:cs typeface="Times New Roman" panose="02020603050405020304" pitchFamily="18" charset="0"/>
          </a:endParaRPr>
        </a:p>
      </dgm:t>
    </dgm:pt>
    <dgm:pt modelId="{B0CF4CA3-07AB-448D-B8D3-0C1829DB698A}" type="parTrans" cxnId="{C5FA0D10-7DA4-481B-9104-AD30E9427CD9}">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85E3E179-B079-44DA-88F8-3A11BBCE1FC3}" type="sibTrans" cxnId="{C5FA0D10-7DA4-481B-9104-AD30E9427CD9}">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DDDE436C-AA33-4E68-A040-67F975590E0B}">
      <dgm:prSet phldrT="[Texto]" custT="1"/>
      <dgm:spPr/>
      <dgm:t>
        <a:bodyPr/>
        <a:lstStyle/>
        <a:p>
          <a:r>
            <a:rPr lang="es-EC" sz="2000" dirty="0">
              <a:latin typeface="Times New Roman" panose="02020603050405020304" pitchFamily="18" charset="0"/>
              <a:cs typeface="Times New Roman" panose="02020603050405020304" pitchFamily="18" charset="0"/>
            </a:rPr>
            <a:t>Diseñar un programa de recreación escolar</a:t>
          </a:r>
          <a:endParaRPr lang="es-ES" sz="2000" dirty="0">
            <a:latin typeface="Times New Roman" panose="02020603050405020304" pitchFamily="18" charset="0"/>
            <a:cs typeface="Times New Roman" panose="02020603050405020304" pitchFamily="18" charset="0"/>
          </a:endParaRPr>
        </a:p>
      </dgm:t>
    </dgm:pt>
    <dgm:pt modelId="{1201C3AE-1C90-46D8-BF60-B778033FB422}" type="parTrans" cxnId="{0BF3CBF4-3EF8-4E44-9E0F-AB75A22CF578}">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347C59E8-A6B4-4F21-924D-F1DBAD518333}" type="sibTrans" cxnId="{0BF3CBF4-3EF8-4E44-9E0F-AB75A22CF578}">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A8783E5C-5AB8-472F-B94A-4EFBCD201714}">
      <dgm:prSet phldrT="[Texto]" custT="1"/>
      <dgm:spPr/>
      <dgm:t>
        <a:bodyPr/>
        <a:lstStyle/>
        <a:p>
          <a:r>
            <a:rPr lang="es-EC" sz="2000" dirty="0">
              <a:latin typeface="Times New Roman" panose="02020603050405020304" pitchFamily="18" charset="0"/>
              <a:cs typeface="Times New Roman" panose="02020603050405020304" pitchFamily="18" charset="0"/>
            </a:rPr>
            <a:t>Evaluar el programa de recreación escolar </a:t>
          </a:r>
          <a:endParaRPr lang="es-ES" sz="2000" dirty="0">
            <a:latin typeface="Times New Roman" panose="02020603050405020304" pitchFamily="18" charset="0"/>
            <a:cs typeface="Times New Roman" panose="02020603050405020304" pitchFamily="18" charset="0"/>
          </a:endParaRPr>
        </a:p>
      </dgm:t>
    </dgm:pt>
    <dgm:pt modelId="{F93E7B32-325E-4162-A307-CD75BB4FF071}" type="parTrans" cxnId="{9464AE6C-7B09-4633-AE19-810BDC63FB91}">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0EBE061B-67C8-496A-A778-A69DA394CF69}" type="sibTrans" cxnId="{9464AE6C-7B09-4633-AE19-810BDC63FB91}">
      <dgm:prSet/>
      <dgm:spPr/>
      <dgm:t>
        <a:bodyPr/>
        <a:lstStyle/>
        <a:p>
          <a:endParaRPr lang="es-ES" sz="3000">
            <a:solidFill>
              <a:schemeClr val="tx1"/>
            </a:solidFill>
            <a:latin typeface="Times New Roman" panose="02020603050405020304" pitchFamily="18" charset="0"/>
            <a:cs typeface="Times New Roman" panose="02020603050405020304" pitchFamily="18" charset="0"/>
          </a:endParaRPr>
        </a:p>
      </dgm:t>
    </dgm:pt>
    <dgm:pt modelId="{7896C2A3-82B0-431E-8D90-444434E5E62F}" type="pres">
      <dgm:prSet presAssocID="{25743CEA-037B-4C44-840A-201611E3D9D6}" presName="vert0" presStyleCnt="0">
        <dgm:presLayoutVars>
          <dgm:dir/>
          <dgm:animOne val="branch"/>
          <dgm:animLvl val="lvl"/>
        </dgm:presLayoutVars>
      </dgm:prSet>
      <dgm:spPr/>
    </dgm:pt>
    <dgm:pt modelId="{D7BCC626-1C33-4C12-8BD0-D36FDFCFE1FC}" type="pres">
      <dgm:prSet presAssocID="{C9367583-A374-4610-800A-06D46F44C659}" presName="thickLine" presStyleLbl="alignNode1" presStyleIdx="0" presStyleCnt="1"/>
      <dgm:spPr/>
    </dgm:pt>
    <dgm:pt modelId="{08374491-280C-4553-9515-784A01B27445}" type="pres">
      <dgm:prSet presAssocID="{C9367583-A374-4610-800A-06D46F44C659}" presName="horz1" presStyleCnt="0"/>
      <dgm:spPr/>
    </dgm:pt>
    <dgm:pt modelId="{619FF0E2-4752-49A4-B194-277364D666B9}" type="pres">
      <dgm:prSet presAssocID="{C9367583-A374-4610-800A-06D46F44C659}" presName="tx1" presStyleLbl="revTx" presStyleIdx="0" presStyleCnt="9" custScaleX="159303" custLinFactNeighborY="1213"/>
      <dgm:spPr/>
    </dgm:pt>
    <dgm:pt modelId="{A194D999-F3A5-4B50-8F4C-12AD6BEB56BA}" type="pres">
      <dgm:prSet presAssocID="{C9367583-A374-4610-800A-06D46F44C659}" presName="vert1" presStyleCnt="0"/>
      <dgm:spPr/>
    </dgm:pt>
    <dgm:pt modelId="{1A8A6FB0-C9A9-4FFD-AB7B-AE6B64F8F757}" type="pres">
      <dgm:prSet presAssocID="{0D45DF25-8E6F-4615-A4B9-F9D6F9EB0791}" presName="vertSpace2a" presStyleCnt="0"/>
      <dgm:spPr/>
    </dgm:pt>
    <dgm:pt modelId="{8E86D610-0EFB-4103-8D51-3BD0573F05CE}" type="pres">
      <dgm:prSet presAssocID="{0D45DF25-8E6F-4615-A4B9-F9D6F9EB0791}" presName="horz2" presStyleCnt="0"/>
      <dgm:spPr/>
    </dgm:pt>
    <dgm:pt modelId="{4E19AFCF-AC6E-47E5-AD58-4518237B742E}" type="pres">
      <dgm:prSet presAssocID="{0D45DF25-8E6F-4615-A4B9-F9D6F9EB0791}" presName="horzSpace2" presStyleCnt="0"/>
      <dgm:spPr/>
    </dgm:pt>
    <dgm:pt modelId="{BA42925D-CCE5-4B08-A810-DEB129ED7E79}" type="pres">
      <dgm:prSet presAssocID="{0D45DF25-8E6F-4615-A4B9-F9D6F9EB0791}" presName="tx2" presStyleLbl="revTx" presStyleIdx="1" presStyleCnt="9" custScaleX="71836"/>
      <dgm:spPr/>
    </dgm:pt>
    <dgm:pt modelId="{203D3A8A-6549-4761-919F-EC069F2EA670}" type="pres">
      <dgm:prSet presAssocID="{0D45DF25-8E6F-4615-A4B9-F9D6F9EB0791}" presName="vert2" presStyleCnt="0"/>
      <dgm:spPr/>
    </dgm:pt>
    <dgm:pt modelId="{A7E20C85-4761-40AF-97DD-9E31F41239DE}" type="pres">
      <dgm:prSet presAssocID="{F6280828-F803-4A3C-851B-FD9798F78D0A}" presName="horz3" presStyleCnt="0"/>
      <dgm:spPr/>
    </dgm:pt>
    <dgm:pt modelId="{4FA03A27-1B6F-45A7-895B-3C216BC1DDF9}" type="pres">
      <dgm:prSet presAssocID="{F6280828-F803-4A3C-851B-FD9798F78D0A}" presName="horzSpace3" presStyleCnt="0"/>
      <dgm:spPr/>
    </dgm:pt>
    <dgm:pt modelId="{4E2F9CEC-5C9B-43A5-9462-C4DB8455954A}" type="pres">
      <dgm:prSet presAssocID="{F6280828-F803-4A3C-851B-FD9798F78D0A}" presName="tx3" presStyleLbl="revTx" presStyleIdx="2" presStyleCnt="9" custScaleX="157523"/>
      <dgm:spPr/>
    </dgm:pt>
    <dgm:pt modelId="{526303B6-4AED-4018-9117-5456A0E1BFEA}" type="pres">
      <dgm:prSet presAssocID="{F6280828-F803-4A3C-851B-FD9798F78D0A}" presName="vert3" presStyleCnt="0"/>
      <dgm:spPr/>
    </dgm:pt>
    <dgm:pt modelId="{7571464B-D850-482C-B289-0A9BEA2B458B}" type="pres">
      <dgm:prSet presAssocID="{0D45DF25-8E6F-4615-A4B9-F9D6F9EB0791}" presName="thinLine2b" presStyleLbl="callout" presStyleIdx="0" presStyleCnt="6"/>
      <dgm:spPr/>
    </dgm:pt>
    <dgm:pt modelId="{94D4B4F5-F3C4-4552-9F91-1536443B53F1}" type="pres">
      <dgm:prSet presAssocID="{0D45DF25-8E6F-4615-A4B9-F9D6F9EB0791}" presName="vertSpace2b" presStyleCnt="0"/>
      <dgm:spPr/>
    </dgm:pt>
    <dgm:pt modelId="{859F8D73-82D9-46B0-A5BE-C6B3C03F22EA}" type="pres">
      <dgm:prSet presAssocID="{5BDD2589-5174-473A-80F7-788239827B3A}" presName="horz2" presStyleCnt="0"/>
      <dgm:spPr/>
    </dgm:pt>
    <dgm:pt modelId="{97FF5F2F-0556-4C98-992D-443FA9EC0E78}" type="pres">
      <dgm:prSet presAssocID="{5BDD2589-5174-473A-80F7-788239827B3A}" presName="horzSpace2" presStyleCnt="0"/>
      <dgm:spPr/>
    </dgm:pt>
    <dgm:pt modelId="{04DA54F5-9F00-4019-8183-7B77E3045321}" type="pres">
      <dgm:prSet presAssocID="{5BDD2589-5174-473A-80F7-788239827B3A}" presName="tx2" presStyleLbl="revTx" presStyleIdx="3" presStyleCnt="9" custScaleX="94818"/>
      <dgm:spPr/>
    </dgm:pt>
    <dgm:pt modelId="{4ACCBD90-C172-465C-A5FD-621DFD6839A9}" type="pres">
      <dgm:prSet presAssocID="{5BDD2589-5174-473A-80F7-788239827B3A}" presName="vert2" presStyleCnt="0"/>
      <dgm:spPr/>
    </dgm:pt>
    <dgm:pt modelId="{6C8582C6-77B0-468E-B779-9D86F23D5A0C}" type="pres">
      <dgm:prSet presAssocID="{96664D56-0B0D-4BAA-8349-1F766855B7D9}" presName="horz3" presStyleCnt="0"/>
      <dgm:spPr/>
    </dgm:pt>
    <dgm:pt modelId="{55827DAB-7C6F-46B8-85C3-6A6A9AC649F4}" type="pres">
      <dgm:prSet presAssocID="{96664D56-0B0D-4BAA-8349-1F766855B7D9}" presName="horzSpace3" presStyleCnt="0"/>
      <dgm:spPr/>
    </dgm:pt>
    <dgm:pt modelId="{72430BDD-3799-4575-9941-82C9CADAF5C4}" type="pres">
      <dgm:prSet presAssocID="{96664D56-0B0D-4BAA-8349-1F766855B7D9}" presName="tx3" presStyleLbl="revTx" presStyleIdx="4" presStyleCnt="9" custScaleX="176109" custLinFactNeighborX="-3442" custLinFactNeighborY="-12188"/>
      <dgm:spPr/>
    </dgm:pt>
    <dgm:pt modelId="{0D680780-7DC5-4749-A200-815EA30683B3}" type="pres">
      <dgm:prSet presAssocID="{96664D56-0B0D-4BAA-8349-1F766855B7D9}" presName="vert3" presStyleCnt="0"/>
      <dgm:spPr/>
    </dgm:pt>
    <dgm:pt modelId="{366785A6-0404-45CE-AD5B-5966DB764886}" type="pres">
      <dgm:prSet presAssocID="{BE39CC72-81BB-450D-84B5-5BE57C4ED682}" presName="thinLine3" presStyleLbl="callout" presStyleIdx="1" presStyleCnt="6"/>
      <dgm:spPr/>
    </dgm:pt>
    <dgm:pt modelId="{07FFDF53-868A-441A-AB6E-B475ECD35374}" type="pres">
      <dgm:prSet presAssocID="{6590DAA5-B261-4864-A685-9228D17C626E}" presName="horz3" presStyleCnt="0"/>
      <dgm:spPr/>
    </dgm:pt>
    <dgm:pt modelId="{B68B0EA8-F2FD-4F25-AAA4-BA7CE81824BA}" type="pres">
      <dgm:prSet presAssocID="{6590DAA5-B261-4864-A685-9228D17C626E}" presName="horzSpace3" presStyleCnt="0"/>
      <dgm:spPr/>
    </dgm:pt>
    <dgm:pt modelId="{FD7FD787-D217-4EE9-A957-FA1BB52B0704}" type="pres">
      <dgm:prSet presAssocID="{6590DAA5-B261-4864-A685-9228D17C626E}" presName="tx3" presStyleLbl="revTx" presStyleIdx="5" presStyleCnt="9" custScaleX="220435" custLinFactNeighborX="-2754" custLinFactNeighborY="36555"/>
      <dgm:spPr/>
    </dgm:pt>
    <dgm:pt modelId="{858E45F9-B26F-42B2-81A7-4AB701C551E4}" type="pres">
      <dgm:prSet presAssocID="{6590DAA5-B261-4864-A685-9228D17C626E}" presName="vert3" presStyleCnt="0"/>
      <dgm:spPr/>
    </dgm:pt>
    <dgm:pt modelId="{3FEC31EE-2527-438D-885E-C38BE7E3DFAB}" type="pres">
      <dgm:prSet presAssocID="{85E3E179-B079-44DA-88F8-3A11BBCE1FC3}" presName="thinLine3" presStyleLbl="callout" presStyleIdx="2" presStyleCnt="6"/>
      <dgm:spPr/>
    </dgm:pt>
    <dgm:pt modelId="{14C88ACF-C325-48F7-8DF8-BD80E6BE78AD}" type="pres">
      <dgm:prSet presAssocID="{DDDE436C-AA33-4E68-A040-67F975590E0B}" presName="horz3" presStyleCnt="0"/>
      <dgm:spPr/>
    </dgm:pt>
    <dgm:pt modelId="{D8247D7B-C301-4EB6-9D31-913EF2E4929F}" type="pres">
      <dgm:prSet presAssocID="{DDDE436C-AA33-4E68-A040-67F975590E0B}" presName="horzSpace3" presStyleCnt="0"/>
      <dgm:spPr/>
    </dgm:pt>
    <dgm:pt modelId="{EA6851E4-8983-48BD-A5FF-A7F7BEC31499}" type="pres">
      <dgm:prSet presAssocID="{DDDE436C-AA33-4E68-A040-67F975590E0B}" presName="tx3" presStyleLbl="revTx" presStyleIdx="6" presStyleCnt="9" custScaleX="223726" custLinFactNeighborX="-2409" custLinFactNeighborY="32632"/>
      <dgm:spPr/>
    </dgm:pt>
    <dgm:pt modelId="{1C0E9233-6B63-4D72-84A9-BDAD6A849FFE}" type="pres">
      <dgm:prSet presAssocID="{DDDE436C-AA33-4E68-A040-67F975590E0B}" presName="vert3" presStyleCnt="0"/>
      <dgm:spPr/>
    </dgm:pt>
    <dgm:pt modelId="{938F593D-36F9-4D37-BF7B-A69193B13202}" type="pres">
      <dgm:prSet presAssocID="{347C59E8-A6B4-4F21-924D-F1DBAD518333}" presName="thinLine3" presStyleLbl="callout" presStyleIdx="3" presStyleCnt="6"/>
      <dgm:spPr/>
    </dgm:pt>
    <dgm:pt modelId="{1DF7E935-26AF-43F9-8B83-7621012E4FF5}" type="pres">
      <dgm:prSet presAssocID="{5797BF97-F40C-4EC2-AD41-69FBFECA2BB6}" presName="horz3" presStyleCnt="0"/>
      <dgm:spPr/>
    </dgm:pt>
    <dgm:pt modelId="{53EEF4C7-FEBC-4BD0-B68A-959E0468EE22}" type="pres">
      <dgm:prSet presAssocID="{5797BF97-F40C-4EC2-AD41-69FBFECA2BB6}" presName="horzSpace3" presStyleCnt="0"/>
      <dgm:spPr/>
    </dgm:pt>
    <dgm:pt modelId="{E482C102-D288-48A8-B821-5FB0986BAB96}" type="pres">
      <dgm:prSet presAssocID="{5797BF97-F40C-4EC2-AD41-69FBFECA2BB6}" presName="tx3" presStyleLbl="revTx" presStyleIdx="7" presStyleCnt="9" custScaleX="227062" custLinFactNeighborX="-3098" custLinFactNeighborY="21609"/>
      <dgm:spPr/>
    </dgm:pt>
    <dgm:pt modelId="{FD1E070A-8D20-4E78-B621-616D75A4644E}" type="pres">
      <dgm:prSet presAssocID="{5797BF97-F40C-4EC2-AD41-69FBFECA2BB6}" presName="vert3" presStyleCnt="0"/>
      <dgm:spPr/>
    </dgm:pt>
    <dgm:pt modelId="{0392F6E9-C953-4072-9C99-D5FB1A84009C}" type="pres">
      <dgm:prSet presAssocID="{C08DFD6C-75B6-467D-B9A6-4CDD36CD821C}" presName="thinLine3" presStyleLbl="callout" presStyleIdx="4" presStyleCnt="6"/>
      <dgm:spPr/>
    </dgm:pt>
    <dgm:pt modelId="{220C7AAA-A566-4520-8BCF-B5F9089F8E52}" type="pres">
      <dgm:prSet presAssocID="{A8783E5C-5AB8-472F-B94A-4EFBCD201714}" presName="horz3" presStyleCnt="0"/>
      <dgm:spPr/>
    </dgm:pt>
    <dgm:pt modelId="{DEB45409-021E-4E67-9DAA-B95369AB2005}" type="pres">
      <dgm:prSet presAssocID="{A8783E5C-5AB8-472F-B94A-4EFBCD201714}" presName="horzSpace3" presStyleCnt="0"/>
      <dgm:spPr/>
    </dgm:pt>
    <dgm:pt modelId="{DE19C6B1-8C7C-40C6-B107-4EFABB6856FD}" type="pres">
      <dgm:prSet presAssocID="{A8783E5C-5AB8-472F-B94A-4EFBCD201714}" presName="tx3" presStyleLbl="revTx" presStyleIdx="8" presStyleCnt="9" custScaleX="212647" custLinFactNeighborX="-2753" custLinFactNeighborY="5800"/>
      <dgm:spPr/>
    </dgm:pt>
    <dgm:pt modelId="{5FF90E4F-CC52-4D71-B057-9851A023385F}" type="pres">
      <dgm:prSet presAssocID="{A8783E5C-5AB8-472F-B94A-4EFBCD201714}" presName="vert3" presStyleCnt="0"/>
      <dgm:spPr/>
    </dgm:pt>
    <dgm:pt modelId="{1C8483FD-FDD8-444C-92FD-D9003097EDD8}" type="pres">
      <dgm:prSet presAssocID="{5BDD2589-5174-473A-80F7-788239827B3A}" presName="thinLine2b" presStyleLbl="callout" presStyleIdx="5" presStyleCnt="6"/>
      <dgm:spPr/>
    </dgm:pt>
    <dgm:pt modelId="{0BD20C95-C151-4398-9AB7-4D23350EA155}" type="pres">
      <dgm:prSet presAssocID="{5BDD2589-5174-473A-80F7-788239827B3A}" presName="vertSpace2b" presStyleCnt="0"/>
      <dgm:spPr/>
    </dgm:pt>
  </dgm:ptLst>
  <dgm:cxnLst>
    <dgm:cxn modelId="{ADD57D06-09EE-48BD-B633-1488D04874E3}" type="presOf" srcId="{5797BF97-F40C-4EC2-AD41-69FBFECA2BB6}" destId="{E482C102-D288-48A8-B821-5FB0986BAB96}" srcOrd="0" destOrd="0" presId="urn:microsoft.com/office/officeart/2008/layout/LinedList"/>
    <dgm:cxn modelId="{C5FA0D10-7DA4-481B-9104-AD30E9427CD9}" srcId="{5BDD2589-5174-473A-80F7-788239827B3A}" destId="{6590DAA5-B261-4864-A685-9228D17C626E}" srcOrd="1" destOrd="0" parTransId="{B0CF4CA3-07AB-448D-B8D3-0C1829DB698A}" sibTransId="{85E3E179-B079-44DA-88F8-3A11BBCE1FC3}"/>
    <dgm:cxn modelId="{A9EF6C37-BB6A-431D-96FC-31B8DF38BF34}" type="presOf" srcId="{A8783E5C-5AB8-472F-B94A-4EFBCD201714}" destId="{DE19C6B1-8C7C-40C6-B107-4EFABB6856FD}" srcOrd="0" destOrd="0" presId="urn:microsoft.com/office/officeart/2008/layout/LinedList"/>
    <dgm:cxn modelId="{9464AE6C-7B09-4633-AE19-810BDC63FB91}" srcId="{5BDD2589-5174-473A-80F7-788239827B3A}" destId="{A8783E5C-5AB8-472F-B94A-4EFBCD201714}" srcOrd="4" destOrd="0" parTransId="{F93E7B32-325E-4162-A307-CD75BB4FF071}" sibTransId="{0EBE061B-67C8-496A-A778-A69DA394CF69}"/>
    <dgm:cxn modelId="{9B2EC57E-0056-4E58-BECB-8F10B7AC2AC2}" srcId="{0D45DF25-8E6F-4615-A4B9-F9D6F9EB0791}" destId="{F6280828-F803-4A3C-851B-FD9798F78D0A}" srcOrd="0" destOrd="0" parTransId="{655AAC37-FDA3-42DD-BBC0-8F8CC9CF6840}" sibTransId="{8093A8BA-80BB-46D3-8C7B-776AECF01FBC}"/>
    <dgm:cxn modelId="{9575A180-7090-4DC9-924A-3DD27DE108ED}" type="presOf" srcId="{96664D56-0B0D-4BAA-8349-1F766855B7D9}" destId="{72430BDD-3799-4575-9941-82C9CADAF5C4}" srcOrd="0" destOrd="0" presId="urn:microsoft.com/office/officeart/2008/layout/LinedList"/>
    <dgm:cxn modelId="{5F856FA2-348A-46D0-8B73-48616F17751A}" srcId="{C9367583-A374-4610-800A-06D46F44C659}" destId="{5BDD2589-5174-473A-80F7-788239827B3A}" srcOrd="1" destOrd="0" parTransId="{B64C125A-9E02-4360-9E32-AEEA46B54F9E}" sibTransId="{D8C912EE-9D0E-4BDB-B87D-AC9B89C24B6B}"/>
    <dgm:cxn modelId="{BED600A3-E7BF-4776-BCF3-660361592171}" type="presOf" srcId="{C9367583-A374-4610-800A-06D46F44C659}" destId="{619FF0E2-4752-49A4-B194-277364D666B9}" srcOrd="0" destOrd="0" presId="urn:microsoft.com/office/officeart/2008/layout/LinedList"/>
    <dgm:cxn modelId="{281555A3-286D-4CFF-9760-5B63354DC9DC}" srcId="{5BDD2589-5174-473A-80F7-788239827B3A}" destId="{96664D56-0B0D-4BAA-8349-1F766855B7D9}" srcOrd="0" destOrd="0" parTransId="{4C0F90B4-B4A1-4AD0-A4DB-28B629155565}" sibTransId="{BE39CC72-81BB-450D-84B5-5BE57C4ED682}"/>
    <dgm:cxn modelId="{1C8839AD-C014-4098-8890-B35482B0FB65}" type="presOf" srcId="{25743CEA-037B-4C44-840A-201611E3D9D6}" destId="{7896C2A3-82B0-431E-8D90-444434E5E62F}" srcOrd="0" destOrd="0" presId="urn:microsoft.com/office/officeart/2008/layout/LinedList"/>
    <dgm:cxn modelId="{204509C3-3AED-419E-8A04-E9F8037F8CDF}" type="presOf" srcId="{0D45DF25-8E6F-4615-A4B9-F9D6F9EB0791}" destId="{BA42925D-CCE5-4B08-A810-DEB129ED7E79}" srcOrd="0" destOrd="0" presId="urn:microsoft.com/office/officeart/2008/layout/LinedList"/>
    <dgm:cxn modelId="{3158C1DA-22A8-410A-A52C-3EF9911EE389}" type="presOf" srcId="{5BDD2589-5174-473A-80F7-788239827B3A}" destId="{04DA54F5-9F00-4019-8183-7B77E3045321}" srcOrd="0" destOrd="0" presId="urn:microsoft.com/office/officeart/2008/layout/LinedList"/>
    <dgm:cxn modelId="{6F92AFE3-F649-481C-B0EC-AEB1080A6A52}" srcId="{25743CEA-037B-4C44-840A-201611E3D9D6}" destId="{C9367583-A374-4610-800A-06D46F44C659}" srcOrd="0" destOrd="0" parTransId="{B7F48E50-D134-4BD5-9706-842E146709DB}" sibTransId="{03C5D44B-EB6C-40E4-9DE7-CD5FC2B16295}"/>
    <dgm:cxn modelId="{F0060AE7-40DB-4FB3-A133-77B7244FBF17}" srcId="{C9367583-A374-4610-800A-06D46F44C659}" destId="{0D45DF25-8E6F-4615-A4B9-F9D6F9EB0791}" srcOrd="0" destOrd="0" parTransId="{2E7619B2-5543-452A-9536-EF2A67EB8F05}" sibTransId="{CC47AC2A-9D75-4432-95A0-1BFC0C3B82C8}"/>
    <dgm:cxn modelId="{2AA5BCF1-B35E-4988-969E-47992A3EF827}" type="presOf" srcId="{F6280828-F803-4A3C-851B-FD9798F78D0A}" destId="{4E2F9CEC-5C9B-43A5-9462-C4DB8455954A}" srcOrd="0" destOrd="0" presId="urn:microsoft.com/office/officeart/2008/layout/LinedList"/>
    <dgm:cxn modelId="{019590F4-0FC5-4A43-A93F-5A09918FB063}" type="presOf" srcId="{DDDE436C-AA33-4E68-A040-67F975590E0B}" destId="{EA6851E4-8983-48BD-A5FF-A7F7BEC31499}" srcOrd="0" destOrd="0" presId="urn:microsoft.com/office/officeart/2008/layout/LinedList"/>
    <dgm:cxn modelId="{0BF3CBF4-3EF8-4E44-9E0F-AB75A22CF578}" srcId="{5BDD2589-5174-473A-80F7-788239827B3A}" destId="{DDDE436C-AA33-4E68-A040-67F975590E0B}" srcOrd="2" destOrd="0" parTransId="{1201C3AE-1C90-46D8-BF60-B778033FB422}" sibTransId="{347C59E8-A6B4-4F21-924D-F1DBAD518333}"/>
    <dgm:cxn modelId="{5B9529F9-7C43-40E4-AA80-089EAA24EA42}" srcId="{5BDD2589-5174-473A-80F7-788239827B3A}" destId="{5797BF97-F40C-4EC2-AD41-69FBFECA2BB6}" srcOrd="3" destOrd="0" parTransId="{FADA9923-2B90-488B-B7EE-994B7C50C257}" sibTransId="{C08DFD6C-75B6-467D-B9A6-4CDD36CD821C}"/>
    <dgm:cxn modelId="{A53FD8FF-87F0-4D26-B178-44D266B8E5FC}" type="presOf" srcId="{6590DAA5-B261-4864-A685-9228D17C626E}" destId="{FD7FD787-D217-4EE9-A957-FA1BB52B0704}" srcOrd="0" destOrd="0" presId="urn:microsoft.com/office/officeart/2008/layout/LinedList"/>
    <dgm:cxn modelId="{A0F6953A-405D-407F-A8FD-4DDE98B33E99}" type="presParOf" srcId="{7896C2A3-82B0-431E-8D90-444434E5E62F}" destId="{D7BCC626-1C33-4C12-8BD0-D36FDFCFE1FC}" srcOrd="0" destOrd="0" presId="urn:microsoft.com/office/officeart/2008/layout/LinedList"/>
    <dgm:cxn modelId="{77BD431F-7AB7-461C-A57B-7EE6FC98AE95}" type="presParOf" srcId="{7896C2A3-82B0-431E-8D90-444434E5E62F}" destId="{08374491-280C-4553-9515-784A01B27445}" srcOrd="1" destOrd="0" presId="urn:microsoft.com/office/officeart/2008/layout/LinedList"/>
    <dgm:cxn modelId="{F0767FB4-5A2F-493A-9A71-8920ED047A85}" type="presParOf" srcId="{08374491-280C-4553-9515-784A01B27445}" destId="{619FF0E2-4752-49A4-B194-277364D666B9}" srcOrd="0" destOrd="0" presId="urn:microsoft.com/office/officeart/2008/layout/LinedList"/>
    <dgm:cxn modelId="{E6EC4D47-0430-45F8-B206-40ABABD22EE2}" type="presParOf" srcId="{08374491-280C-4553-9515-784A01B27445}" destId="{A194D999-F3A5-4B50-8F4C-12AD6BEB56BA}" srcOrd="1" destOrd="0" presId="urn:microsoft.com/office/officeart/2008/layout/LinedList"/>
    <dgm:cxn modelId="{020C9AAC-153A-4433-89AC-01C4183F2902}" type="presParOf" srcId="{A194D999-F3A5-4B50-8F4C-12AD6BEB56BA}" destId="{1A8A6FB0-C9A9-4FFD-AB7B-AE6B64F8F757}" srcOrd="0" destOrd="0" presId="urn:microsoft.com/office/officeart/2008/layout/LinedList"/>
    <dgm:cxn modelId="{B52482A0-1308-4AA0-98CB-1766283831EE}" type="presParOf" srcId="{A194D999-F3A5-4B50-8F4C-12AD6BEB56BA}" destId="{8E86D610-0EFB-4103-8D51-3BD0573F05CE}" srcOrd="1" destOrd="0" presId="urn:microsoft.com/office/officeart/2008/layout/LinedList"/>
    <dgm:cxn modelId="{F450D552-B7B9-4F0A-B8E7-10C48156FAFE}" type="presParOf" srcId="{8E86D610-0EFB-4103-8D51-3BD0573F05CE}" destId="{4E19AFCF-AC6E-47E5-AD58-4518237B742E}" srcOrd="0" destOrd="0" presId="urn:microsoft.com/office/officeart/2008/layout/LinedList"/>
    <dgm:cxn modelId="{912D7B0B-434C-4D65-A671-2B8B6C6AEB2D}" type="presParOf" srcId="{8E86D610-0EFB-4103-8D51-3BD0573F05CE}" destId="{BA42925D-CCE5-4B08-A810-DEB129ED7E79}" srcOrd="1" destOrd="0" presId="urn:microsoft.com/office/officeart/2008/layout/LinedList"/>
    <dgm:cxn modelId="{CC50AD71-9D97-4AC3-91A1-6262F38A9844}" type="presParOf" srcId="{8E86D610-0EFB-4103-8D51-3BD0573F05CE}" destId="{203D3A8A-6549-4761-919F-EC069F2EA670}" srcOrd="2" destOrd="0" presId="urn:microsoft.com/office/officeart/2008/layout/LinedList"/>
    <dgm:cxn modelId="{3C9F2DF1-2010-4027-A44D-16AD681ADDD6}" type="presParOf" srcId="{203D3A8A-6549-4761-919F-EC069F2EA670}" destId="{A7E20C85-4761-40AF-97DD-9E31F41239DE}" srcOrd="0" destOrd="0" presId="urn:microsoft.com/office/officeart/2008/layout/LinedList"/>
    <dgm:cxn modelId="{B078CB72-95BC-48DB-9112-29593295F77D}" type="presParOf" srcId="{A7E20C85-4761-40AF-97DD-9E31F41239DE}" destId="{4FA03A27-1B6F-45A7-895B-3C216BC1DDF9}" srcOrd="0" destOrd="0" presId="urn:microsoft.com/office/officeart/2008/layout/LinedList"/>
    <dgm:cxn modelId="{A81D1784-5DCD-4915-8F45-9B6735869CD8}" type="presParOf" srcId="{A7E20C85-4761-40AF-97DD-9E31F41239DE}" destId="{4E2F9CEC-5C9B-43A5-9462-C4DB8455954A}" srcOrd="1" destOrd="0" presId="urn:microsoft.com/office/officeart/2008/layout/LinedList"/>
    <dgm:cxn modelId="{C11CB888-52D5-40C5-9CA1-66BAB2B3161D}" type="presParOf" srcId="{A7E20C85-4761-40AF-97DD-9E31F41239DE}" destId="{526303B6-4AED-4018-9117-5456A0E1BFEA}" srcOrd="2" destOrd="0" presId="urn:microsoft.com/office/officeart/2008/layout/LinedList"/>
    <dgm:cxn modelId="{76ADD1BB-4388-4FB1-950B-A91926BEEE7B}" type="presParOf" srcId="{A194D999-F3A5-4B50-8F4C-12AD6BEB56BA}" destId="{7571464B-D850-482C-B289-0A9BEA2B458B}" srcOrd="2" destOrd="0" presId="urn:microsoft.com/office/officeart/2008/layout/LinedList"/>
    <dgm:cxn modelId="{38C31CAE-001D-4989-B39A-51E2372ED2A7}" type="presParOf" srcId="{A194D999-F3A5-4B50-8F4C-12AD6BEB56BA}" destId="{94D4B4F5-F3C4-4552-9F91-1536443B53F1}" srcOrd="3" destOrd="0" presId="urn:microsoft.com/office/officeart/2008/layout/LinedList"/>
    <dgm:cxn modelId="{72A3A769-D8DF-40F0-B3FE-5FA49BB0C369}" type="presParOf" srcId="{A194D999-F3A5-4B50-8F4C-12AD6BEB56BA}" destId="{859F8D73-82D9-46B0-A5BE-C6B3C03F22EA}" srcOrd="4" destOrd="0" presId="urn:microsoft.com/office/officeart/2008/layout/LinedList"/>
    <dgm:cxn modelId="{8FD88E2A-CBE3-445C-B992-6FA34C57B843}" type="presParOf" srcId="{859F8D73-82D9-46B0-A5BE-C6B3C03F22EA}" destId="{97FF5F2F-0556-4C98-992D-443FA9EC0E78}" srcOrd="0" destOrd="0" presId="urn:microsoft.com/office/officeart/2008/layout/LinedList"/>
    <dgm:cxn modelId="{6EA5911C-F074-48B8-900F-A79EF30D2E52}" type="presParOf" srcId="{859F8D73-82D9-46B0-A5BE-C6B3C03F22EA}" destId="{04DA54F5-9F00-4019-8183-7B77E3045321}" srcOrd="1" destOrd="0" presId="urn:microsoft.com/office/officeart/2008/layout/LinedList"/>
    <dgm:cxn modelId="{8CF3D7C8-DC73-4BBB-9E45-86C4A9A31CAE}" type="presParOf" srcId="{859F8D73-82D9-46B0-A5BE-C6B3C03F22EA}" destId="{4ACCBD90-C172-465C-A5FD-621DFD6839A9}" srcOrd="2" destOrd="0" presId="urn:microsoft.com/office/officeart/2008/layout/LinedList"/>
    <dgm:cxn modelId="{37CEBD45-1BF6-48F7-A0CD-E0C1EC2A902D}" type="presParOf" srcId="{4ACCBD90-C172-465C-A5FD-621DFD6839A9}" destId="{6C8582C6-77B0-468E-B779-9D86F23D5A0C}" srcOrd="0" destOrd="0" presId="urn:microsoft.com/office/officeart/2008/layout/LinedList"/>
    <dgm:cxn modelId="{6500755B-5F6D-4ABA-BB93-F80A6B2AA5F9}" type="presParOf" srcId="{6C8582C6-77B0-468E-B779-9D86F23D5A0C}" destId="{55827DAB-7C6F-46B8-85C3-6A6A9AC649F4}" srcOrd="0" destOrd="0" presId="urn:microsoft.com/office/officeart/2008/layout/LinedList"/>
    <dgm:cxn modelId="{11571C0D-4B1E-497E-9889-A8AA99F448A5}" type="presParOf" srcId="{6C8582C6-77B0-468E-B779-9D86F23D5A0C}" destId="{72430BDD-3799-4575-9941-82C9CADAF5C4}" srcOrd="1" destOrd="0" presId="urn:microsoft.com/office/officeart/2008/layout/LinedList"/>
    <dgm:cxn modelId="{23A9E216-C03E-4EA3-83C1-86B186ECDFD9}" type="presParOf" srcId="{6C8582C6-77B0-468E-B779-9D86F23D5A0C}" destId="{0D680780-7DC5-4749-A200-815EA30683B3}" srcOrd="2" destOrd="0" presId="urn:microsoft.com/office/officeart/2008/layout/LinedList"/>
    <dgm:cxn modelId="{AB131640-AAA9-4C80-AF13-DE84019D6CCF}" type="presParOf" srcId="{4ACCBD90-C172-465C-A5FD-621DFD6839A9}" destId="{366785A6-0404-45CE-AD5B-5966DB764886}" srcOrd="1" destOrd="0" presId="urn:microsoft.com/office/officeart/2008/layout/LinedList"/>
    <dgm:cxn modelId="{A3C44649-6684-4983-8CC8-1627901EB1F8}" type="presParOf" srcId="{4ACCBD90-C172-465C-A5FD-621DFD6839A9}" destId="{07FFDF53-868A-441A-AB6E-B475ECD35374}" srcOrd="2" destOrd="0" presId="urn:microsoft.com/office/officeart/2008/layout/LinedList"/>
    <dgm:cxn modelId="{83DAA4FB-AE01-4141-9BB9-B0ACE10AD60F}" type="presParOf" srcId="{07FFDF53-868A-441A-AB6E-B475ECD35374}" destId="{B68B0EA8-F2FD-4F25-AAA4-BA7CE81824BA}" srcOrd="0" destOrd="0" presId="urn:microsoft.com/office/officeart/2008/layout/LinedList"/>
    <dgm:cxn modelId="{238709CA-4CC1-48F2-A67D-3B26499D5F56}" type="presParOf" srcId="{07FFDF53-868A-441A-AB6E-B475ECD35374}" destId="{FD7FD787-D217-4EE9-A957-FA1BB52B0704}" srcOrd="1" destOrd="0" presId="urn:microsoft.com/office/officeart/2008/layout/LinedList"/>
    <dgm:cxn modelId="{DCF39437-5493-4F8D-BDAE-017B2164AFC2}" type="presParOf" srcId="{07FFDF53-868A-441A-AB6E-B475ECD35374}" destId="{858E45F9-B26F-42B2-81A7-4AB701C551E4}" srcOrd="2" destOrd="0" presId="urn:microsoft.com/office/officeart/2008/layout/LinedList"/>
    <dgm:cxn modelId="{C72BAF99-05C2-4E4A-AC84-0A22923A141D}" type="presParOf" srcId="{4ACCBD90-C172-465C-A5FD-621DFD6839A9}" destId="{3FEC31EE-2527-438D-885E-C38BE7E3DFAB}" srcOrd="3" destOrd="0" presId="urn:microsoft.com/office/officeart/2008/layout/LinedList"/>
    <dgm:cxn modelId="{2D25263A-195E-42D1-8719-52E3B1612A70}" type="presParOf" srcId="{4ACCBD90-C172-465C-A5FD-621DFD6839A9}" destId="{14C88ACF-C325-48F7-8DF8-BD80E6BE78AD}" srcOrd="4" destOrd="0" presId="urn:microsoft.com/office/officeart/2008/layout/LinedList"/>
    <dgm:cxn modelId="{F93EB59A-ABFD-4BF7-9648-28EB81E9C945}" type="presParOf" srcId="{14C88ACF-C325-48F7-8DF8-BD80E6BE78AD}" destId="{D8247D7B-C301-4EB6-9D31-913EF2E4929F}" srcOrd="0" destOrd="0" presId="urn:microsoft.com/office/officeart/2008/layout/LinedList"/>
    <dgm:cxn modelId="{D221CC32-FBE0-48A6-9C0B-9F8B4262B8B1}" type="presParOf" srcId="{14C88ACF-C325-48F7-8DF8-BD80E6BE78AD}" destId="{EA6851E4-8983-48BD-A5FF-A7F7BEC31499}" srcOrd="1" destOrd="0" presId="urn:microsoft.com/office/officeart/2008/layout/LinedList"/>
    <dgm:cxn modelId="{FC4F5BE8-5F98-4141-9C67-A22AF7283104}" type="presParOf" srcId="{14C88ACF-C325-48F7-8DF8-BD80E6BE78AD}" destId="{1C0E9233-6B63-4D72-84A9-BDAD6A849FFE}" srcOrd="2" destOrd="0" presId="urn:microsoft.com/office/officeart/2008/layout/LinedList"/>
    <dgm:cxn modelId="{48FA4EEF-D14D-4498-B686-759D2FF65B0B}" type="presParOf" srcId="{4ACCBD90-C172-465C-A5FD-621DFD6839A9}" destId="{938F593D-36F9-4D37-BF7B-A69193B13202}" srcOrd="5" destOrd="0" presId="urn:microsoft.com/office/officeart/2008/layout/LinedList"/>
    <dgm:cxn modelId="{99E45D8D-D6CA-4298-8EA7-A727592C342C}" type="presParOf" srcId="{4ACCBD90-C172-465C-A5FD-621DFD6839A9}" destId="{1DF7E935-26AF-43F9-8B83-7621012E4FF5}" srcOrd="6" destOrd="0" presId="urn:microsoft.com/office/officeart/2008/layout/LinedList"/>
    <dgm:cxn modelId="{6053B813-F3D3-427C-85F6-0B9B40015985}" type="presParOf" srcId="{1DF7E935-26AF-43F9-8B83-7621012E4FF5}" destId="{53EEF4C7-FEBC-4BD0-B68A-959E0468EE22}" srcOrd="0" destOrd="0" presId="urn:microsoft.com/office/officeart/2008/layout/LinedList"/>
    <dgm:cxn modelId="{D2E4B6B0-7C78-4260-8796-A4B27861E229}" type="presParOf" srcId="{1DF7E935-26AF-43F9-8B83-7621012E4FF5}" destId="{E482C102-D288-48A8-B821-5FB0986BAB96}" srcOrd="1" destOrd="0" presId="urn:microsoft.com/office/officeart/2008/layout/LinedList"/>
    <dgm:cxn modelId="{8229ACEC-49C4-4DF4-A83E-FABF28618BA4}" type="presParOf" srcId="{1DF7E935-26AF-43F9-8B83-7621012E4FF5}" destId="{FD1E070A-8D20-4E78-B621-616D75A4644E}" srcOrd="2" destOrd="0" presId="urn:microsoft.com/office/officeart/2008/layout/LinedList"/>
    <dgm:cxn modelId="{5648A484-B4E4-49D3-96E8-82B3967420C8}" type="presParOf" srcId="{4ACCBD90-C172-465C-A5FD-621DFD6839A9}" destId="{0392F6E9-C953-4072-9C99-D5FB1A84009C}" srcOrd="7" destOrd="0" presId="urn:microsoft.com/office/officeart/2008/layout/LinedList"/>
    <dgm:cxn modelId="{712ED346-FDFD-4261-BFBB-7E911B97ABA7}" type="presParOf" srcId="{4ACCBD90-C172-465C-A5FD-621DFD6839A9}" destId="{220C7AAA-A566-4520-8BCF-B5F9089F8E52}" srcOrd="8" destOrd="0" presId="urn:microsoft.com/office/officeart/2008/layout/LinedList"/>
    <dgm:cxn modelId="{24F42D3E-C85C-4A37-967A-39BD8076AFFB}" type="presParOf" srcId="{220C7AAA-A566-4520-8BCF-B5F9089F8E52}" destId="{DEB45409-021E-4E67-9DAA-B95369AB2005}" srcOrd="0" destOrd="0" presId="urn:microsoft.com/office/officeart/2008/layout/LinedList"/>
    <dgm:cxn modelId="{7A8FE270-B07C-4549-8FD5-67AB9A4DEA10}" type="presParOf" srcId="{220C7AAA-A566-4520-8BCF-B5F9089F8E52}" destId="{DE19C6B1-8C7C-40C6-B107-4EFABB6856FD}" srcOrd="1" destOrd="0" presId="urn:microsoft.com/office/officeart/2008/layout/LinedList"/>
    <dgm:cxn modelId="{395EAC07-54BF-4477-BFCD-890F7AEEEFCD}" type="presParOf" srcId="{220C7AAA-A566-4520-8BCF-B5F9089F8E52}" destId="{5FF90E4F-CC52-4D71-B057-9851A023385F}" srcOrd="2" destOrd="0" presId="urn:microsoft.com/office/officeart/2008/layout/LinedList"/>
    <dgm:cxn modelId="{BA900F37-F865-4B88-8C75-FC9A666A6C21}" type="presParOf" srcId="{A194D999-F3A5-4B50-8F4C-12AD6BEB56BA}" destId="{1C8483FD-FDD8-444C-92FD-D9003097EDD8}" srcOrd="5" destOrd="0" presId="urn:microsoft.com/office/officeart/2008/layout/LinedList"/>
    <dgm:cxn modelId="{0786105C-A4DC-425D-B5F7-D59D847F225C}" type="presParOf" srcId="{A194D999-F3A5-4B50-8F4C-12AD6BEB56BA}" destId="{0BD20C95-C151-4398-9AB7-4D23350EA155}"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BEF06-5EF0-4260-A09C-42933B4A0FFD}"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s-ES"/>
        </a:p>
      </dgm:t>
    </dgm:pt>
    <dgm:pt modelId="{CE104FB9-3182-4D92-A19D-AB0E2B33838D}">
      <dgm:prSet phldrT="[Texto]" custT="1"/>
      <dgm:spPr/>
      <dgm:t>
        <a:bodyPr/>
        <a:lstStyle/>
        <a:p>
          <a:r>
            <a:rPr lang="es-ES" sz="2000" b="1" dirty="0">
              <a:latin typeface="Times New Roman" panose="02020603050405020304" pitchFamily="18" charset="0"/>
              <a:cs typeface="Times New Roman" panose="02020603050405020304" pitchFamily="18" charset="0"/>
            </a:rPr>
            <a:t>JUSTIFICACIÓN</a:t>
          </a:r>
        </a:p>
      </dgm:t>
    </dgm:pt>
    <dgm:pt modelId="{29FDAD4A-134D-4C10-9F2A-BA4E55E4F90B}" type="parTrans" cxnId="{74DB7699-5D7F-4870-955A-4220E54AC8A4}">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013B4A65-1AC9-47CA-B451-202A119B9B75}" type="sibTrans" cxnId="{74DB7699-5D7F-4870-955A-4220E54AC8A4}">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193CA126-21A3-455B-84F5-B939A953913C}">
      <dgm:prSet phldrT="[Texto]" custT="1"/>
      <dgm:spPr/>
      <dgm:t>
        <a:bodyPr/>
        <a:lstStyle/>
        <a:p>
          <a:r>
            <a:rPr lang="es-ES" sz="2000" b="1">
              <a:latin typeface="Times New Roman" panose="02020603050405020304" pitchFamily="18" charset="0"/>
              <a:cs typeface="Times New Roman" panose="02020603050405020304" pitchFamily="18" charset="0"/>
            </a:rPr>
            <a:t>Relevancia social</a:t>
          </a:r>
          <a:endParaRPr lang="es-ES" sz="2000" b="1" dirty="0">
            <a:latin typeface="Times New Roman" panose="02020603050405020304" pitchFamily="18" charset="0"/>
            <a:cs typeface="Times New Roman" panose="02020603050405020304" pitchFamily="18" charset="0"/>
          </a:endParaRPr>
        </a:p>
      </dgm:t>
    </dgm:pt>
    <dgm:pt modelId="{B05A1753-6C7C-4C4B-A1FB-2E42019EAF37}" type="parTrans" cxnId="{43073198-7401-4670-9534-061A1F724E4B}">
      <dgm:prSet custT="1"/>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912BA00D-A7C1-4AAC-A8F7-F766EDD252BB}" type="sibTrans" cxnId="{43073198-7401-4670-9534-061A1F724E4B}">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D3B5AF1D-CEBA-4455-A71C-450667F0980A}">
      <dgm:prSet phldrT="[Texto]" custT="1"/>
      <dgm:spPr/>
      <dgm:t>
        <a:bodyPr/>
        <a:lstStyle/>
        <a:p>
          <a:r>
            <a:rPr lang="es-ES" sz="2000" b="1">
              <a:latin typeface="Times New Roman" panose="02020603050405020304" pitchFamily="18" charset="0"/>
              <a:cs typeface="Times New Roman" panose="02020603050405020304" pitchFamily="18" charset="0"/>
            </a:rPr>
            <a:t>Utilidad Teórica</a:t>
          </a:r>
          <a:endParaRPr lang="es-ES" sz="2000" b="1" dirty="0">
            <a:latin typeface="Times New Roman" panose="02020603050405020304" pitchFamily="18" charset="0"/>
            <a:cs typeface="Times New Roman" panose="02020603050405020304" pitchFamily="18" charset="0"/>
          </a:endParaRPr>
        </a:p>
      </dgm:t>
    </dgm:pt>
    <dgm:pt modelId="{C9F1B97F-3C18-493E-BA26-6D5A6CF73594}" type="parTrans" cxnId="{549A82BA-7BEC-4BA8-AAD4-A525B0C9D943}">
      <dgm:prSet custT="1"/>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C3FB66FA-208D-42CC-9F6F-7612CBEE35EB}" type="sibTrans" cxnId="{549A82BA-7BEC-4BA8-AAD4-A525B0C9D943}">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C67511D3-412F-4970-8A66-A89772A94BE4}">
      <dgm:prSet phldrT="[Texto]" custT="1"/>
      <dgm:spPr/>
      <dgm:t>
        <a:bodyPr/>
        <a:lstStyle/>
        <a:p>
          <a:r>
            <a:rPr lang="es-ES" sz="2000" b="1">
              <a:latin typeface="Times New Roman" panose="02020603050405020304" pitchFamily="18" charset="0"/>
              <a:cs typeface="Times New Roman" panose="02020603050405020304" pitchFamily="18" charset="0"/>
            </a:rPr>
            <a:t>Utilidad practica</a:t>
          </a:r>
          <a:endParaRPr lang="es-ES" sz="2000" b="1" dirty="0">
            <a:latin typeface="Times New Roman" panose="02020603050405020304" pitchFamily="18" charset="0"/>
            <a:cs typeface="Times New Roman" panose="02020603050405020304" pitchFamily="18" charset="0"/>
          </a:endParaRPr>
        </a:p>
      </dgm:t>
    </dgm:pt>
    <dgm:pt modelId="{BDECEBE2-932C-454B-84DD-4034EBDECA42}" type="parTrans" cxnId="{428D2907-CFDF-4657-90A8-27544B5251A0}">
      <dgm:prSet custT="1"/>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2B19ADC8-77C0-40C8-A132-94E0AC128B16}" type="sibTrans" cxnId="{428D2907-CFDF-4657-90A8-27544B5251A0}">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5239380E-2436-481C-96F0-75300F416C26}">
      <dgm:prSet phldrT="[Texto]" custT="1"/>
      <dgm:spPr/>
      <dgm:t>
        <a:bodyPr/>
        <a:lstStyle/>
        <a:p>
          <a:r>
            <a:rPr lang="es-ES" sz="2000" dirty="0">
              <a:latin typeface="Times New Roman" panose="02020603050405020304" pitchFamily="18" charset="0"/>
              <a:cs typeface="Times New Roman" panose="02020603050405020304" pitchFamily="18" charset="0"/>
            </a:rPr>
            <a:t>Intentara resolver un problema real.</a:t>
          </a:r>
        </a:p>
      </dgm:t>
    </dgm:pt>
    <dgm:pt modelId="{679747A9-07FD-493A-87CE-93038D513B27}" type="parTrans" cxnId="{4D352283-DD1E-4555-AE7B-E297D5278B37}">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66CB72F2-4BEB-4883-9CA1-6CD449FA95B5}" type="sibTrans" cxnId="{4D352283-DD1E-4555-AE7B-E297D5278B37}">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9AE44385-BAD0-4109-A636-E8AE9A9909B5}">
      <dgm:prSet phldrT="[Texto]" custT="1"/>
      <dgm:spPr/>
      <dgm:t>
        <a:bodyPr/>
        <a:lstStyle/>
        <a:p>
          <a:r>
            <a:rPr lang="es-ES" sz="2000" dirty="0">
              <a:latin typeface="Times New Roman" panose="02020603050405020304" pitchFamily="18" charset="0"/>
              <a:cs typeface="Times New Roman" panose="02020603050405020304" pitchFamily="18" charset="0"/>
            </a:rPr>
            <a:t>Servirá de línea base para otras investigaciones.</a:t>
          </a:r>
        </a:p>
      </dgm:t>
    </dgm:pt>
    <dgm:pt modelId="{1963303C-67F9-4ABA-9515-1AF0032AD97D}" type="parTrans" cxnId="{208C369E-EBD7-4118-95C5-84325C74CFB2}">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0FC0BCA3-C9A4-49D6-9E7A-ECBC49732A8A}" type="sibTrans" cxnId="{208C369E-EBD7-4118-95C5-84325C74CFB2}">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457E3C71-AA78-440C-8D4F-4D16C1A79C59}">
      <dgm:prSet phldrT="[Texto]" custT="1"/>
      <dgm:spPr/>
      <dgm:t>
        <a:bodyPr/>
        <a:lstStyle/>
        <a:p>
          <a:r>
            <a:rPr lang="es-ES" sz="2000" dirty="0">
              <a:latin typeface="Times New Roman" panose="02020603050405020304" pitchFamily="18" charset="0"/>
              <a:cs typeface="Times New Roman" panose="02020603050405020304" pitchFamily="18" charset="0"/>
            </a:rPr>
            <a:t>Ayudara a resolver un problema detectado.</a:t>
          </a:r>
        </a:p>
      </dgm:t>
    </dgm:pt>
    <dgm:pt modelId="{46943F13-5E62-40B9-AFE0-C4F41017077C}" type="parTrans" cxnId="{C32C65E1-A031-4913-A584-84FB1AD99320}">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8C294C54-0163-42D2-BBA9-78B09348179B}" type="sibTrans" cxnId="{C32C65E1-A031-4913-A584-84FB1AD99320}">
      <dgm:prSet/>
      <dgm:spPr/>
      <dgm:t>
        <a:bodyPr/>
        <a:lstStyle/>
        <a:p>
          <a:endParaRPr lang="es-ES" sz="2000">
            <a:solidFill>
              <a:schemeClr val="tx1"/>
            </a:solidFill>
            <a:latin typeface="Times New Roman" panose="02020603050405020304" pitchFamily="18" charset="0"/>
            <a:cs typeface="Times New Roman" panose="02020603050405020304" pitchFamily="18" charset="0"/>
          </a:endParaRPr>
        </a:p>
      </dgm:t>
    </dgm:pt>
    <dgm:pt modelId="{08B6B4A5-A85A-4320-AEA2-27F086CD9845}" type="pres">
      <dgm:prSet presAssocID="{F83BEF06-5EF0-4260-A09C-42933B4A0FFD}" presName="Name0" presStyleCnt="0">
        <dgm:presLayoutVars>
          <dgm:dir/>
          <dgm:resizeHandles val="exact"/>
        </dgm:presLayoutVars>
      </dgm:prSet>
      <dgm:spPr/>
    </dgm:pt>
    <dgm:pt modelId="{6F97A912-20BD-4CDA-B3DE-E55BF8D8ACC4}" type="pres">
      <dgm:prSet presAssocID="{CE104FB9-3182-4D92-A19D-AB0E2B33838D}" presName="node" presStyleLbl="node1" presStyleIdx="0" presStyleCnt="4">
        <dgm:presLayoutVars>
          <dgm:bulletEnabled val="1"/>
        </dgm:presLayoutVars>
      </dgm:prSet>
      <dgm:spPr/>
    </dgm:pt>
    <dgm:pt modelId="{0B25378D-7A5A-4A8E-B8AA-08E59F2BA26D}" type="pres">
      <dgm:prSet presAssocID="{013B4A65-1AC9-47CA-B451-202A119B9B75}" presName="sibTrans" presStyleLbl="sibTrans2D1" presStyleIdx="0" presStyleCnt="4"/>
      <dgm:spPr/>
    </dgm:pt>
    <dgm:pt modelId="{85EC8909-06A2-4BEE-8DF3-ABC6AE78BCE2}" type="pres">
      <dgm:prSet presAssocID="{013B4A65-1AC9-47CA-B451-202A119B9B75}" presName="connectorText" presStyleLbl="sibTrans2D1" presStyleIdx="0" presStyleCnt="4"/>
      <dgm:spPr/>
    </dgm:pt>
    <dgm:pt modelId="{080904BD-E5D7-4499-8396-228D93664CC5}" type="pres">
      <dgm:prSet presAssocID="{193CA126-21A3-455B-84F5-B939A953913C}" presName="node" presStyleLbl="node1" presStyleIdx="1" presStyleCnt="4">
        <dgm:presLayoutVars>
          <dgm:bulletEnabled val="1"/>
        </dgm:presLayoutVars>
      </dgm:prSet>
      <dgm:spPr/>
    </dgm:pt>
    <dgm:pt modelId="{7209BA18-75DF-40FE-A966-BC8367ED589F}" type="pres">
      <dgm:prSet presAssocID="{912BA00D-A7C1-4AAC-A8F7-F766EDD252BB}" presName="sibTrans" presStyleLbl="sibTrans2D1" presStyleIdx="1" presStyleCnt="4"/>
      <dgm:spPr/>
    </dgm:pt>
    <dgm:pt modelId="{33DCEC5B-D0F9-42DE-A94D-3BDB1A0F1AB7}" type="pres">
      <dgm:prSet presAssocID="{912BA00D-A7C1-4AAC-A8F7-F766EDD252BB}" presName="connectorText" presStyleLbl="sibTrans2D1" presStyleIdx="1" presStyleCnt="4"/>
      <dgm:spPr/>
    </dgm:pt>
    <dgm:pt modelId="{76381276-3842-4CB7-987F-5EB7A2884822}" type="pres">
      <dgm:prSet presAssocID="{D3B5AF1D-CEBA-4455-A71C-450667F0980A}" presName="node" presStyleLbl="node1" presStyleIdx="2" presStyleCnt="4">
        <dgm:presLayoutVars>
          <dgm:bulletEnabled val="1"/>
        </dgm:presLayoutVars>
      </dgm:prSet>
      <dgm:spPr/>
    </dgm:pt>
    <dgm:pt modelId="{00A64AF0-C880-4247-8432-9CE74F25D781}" type="pres">
      <dgm:prSet presAssocID="{C3FB66FA-208D-42CC-9F6F-7612CBEE35EB}" presName="sibTrans" presStyleLbl="sibTrans2D1" presStyleIdx="2" presStyleCnt="4"/>
      <dgm:spPr/>
    </dgm:pt>
    <dgm:pt modelId="{71DF5613-B5A2-478A-8612-79F0F4099D4F}" type="pres">
      <dgm:prSet presAssocID="{C3FB66FA-208D-42CC-9F6F-7612CBEE35EB}" presName="connectorText" presStyleLbl="sibTrans2D1" presStyleIdx="2" presStyleCnt="4"/>
      <dgm:spPr/>
    </dgm:pt>
    <dgm:pt modelId="{5E306D32-4A49-4E5E-834D-FBCDB0622F69}" type="pres">
      <dgm:prSet presAssocID="{C67511D3-412F-4970-8A66-A89772A94BE4}" presName="node" presStyleLbl="node1" presStyleIdx="3" presStyleCnt="4">
        <dgm:presLayoutVars>
          <dgm:bulletEnabled val="1"/>
        </dgm:presLayoutVars>
      </dgm:prSet>
      <dgm:spPr/>
    </dgm:pt>
    <dgm:pt modelId="{AAD516F2-98AB-4B42-B2FD-A234CCF9C223}" type="pres">
      <dgm:prSet presAssocID="{2B19ADC8-77C0-40C8-A132-94E0AC128B16}" presName="sibTrans" presStyleLbl="sibTrans2D1" presStyleIdx="3" presStyleCnt="4"/>
      <dgm:spPr/>
    </dgm:pt>
    <dgm:pt modelId="{71A122CA-ABE4-4427-9E28-F787021BF611}" type="pres">
      <dgm:prSet presAssocID="{2B19ADC8-77C0-40C8-A132-94E0AC128B16}" presName="connectorText" presStyleLbl="sibTrans2D1" presStyleIdx="3" presStyleCnt="4"/>
      <dgm:spPr/>
    </dgm:pt>
  </dgm:ptLst>
  <dgm:cxnLst>
    <dgm:cxn modelId="{428D2907-CFDF-4657-90A8-27544B5251A0}" srcId="{F83BEF06-5EF0-4260-A09C-42933B4A0FFD}" destId="{C67511D3-412F-4970-8A66-A89772A94BE4}" srcOrd="3" destOrd="0" parTransId="{BDECEBE2-932C-454B-84DD-4034EBDECA42}" sibTransId="{2B19ADC8-77C0-40C8-A132-94E0AC128B16}"/>
    <dgm:cxn modelId="{B5B3E30D-B7B5-4028-BDEE-61E1E593DEA3}" type="presOf" srcId="{912BA00D-A7C1-4AAC-A8F7-F766EDD252BB}" destId="{7209BA18-75DF-40FE-A966-BC8367ED589F}" srcOrd="0" destOrd="0" presId="urn:microsoft.com/office/officeart/2005/8/layout/cycle7"/>
    <dgm:cxn modelId="{50FB3D1B-B1F6-4B10-8ABD-9D335A2BDFE2}" type="presOf" srcId="{C3FB66FA-208D-42CC-9F6F-7612CBEE35EB}" destId="{00A64AF0-C880-4247-8432-9CE74F25D781}" srcOrd="0" destOrd="0" presId="urn:microsoft.com/office/officeart/2005/8/layout/cycle7"/>
    <dgm:cxn modelId="{24F36027-908E-4897-A404-30E66B79A5A0}" type="presOf" srcId="{C67511D3-412F-4970-8A66-A89772A94BE4}" destId="{5E306D32-4A49-4E5E-834D-FBCDB0622F69}" srcOrd="0" destOrd="0" presId="urn:microsoft.com/office/officeart/2005/8/layout/cycle7"/>
    <dgm:cxn modelId="{26218232-BFD6-4938-8EF2-FCBFD6E37BF6}" type="presOf" srcId="{C3FB66FA-208D-42CC-9F6F-7612CBEE35EB}" destId="{71DF5613-B5A2-478A-8612-79F0F4099D4F}" srcOrd="1" destOrd="0" presId="urn:microsoft.com/office/officeart/2005/8/layout/cycle7"/>
    <dgm:cxn modelId="{C09AEE64-2367-46AB-8706-B9C5C7B97864}" type="presOf" srcId="{013B4A65-1AC9-47CA-B451-202A119B9B75}" destId="{0B25378D-7A5A-4A8E-B8AA-08E59F2BA26D}" srcOrd="0" destOrd="0" presId="urn:microsoft.com/office/officeart/2005/8/layout/cycle7"/>
    <dgm:cxn modelId="{AABD4D46-A73C-4905-9DBC-3A4681CAC6F5}" type="presOf" srcId="{CE104FB9-3182-4D92-A19D-AB0E2B33838D}" destId="{6F97A912-20BD-4CDA-B3DE-E55BF8D8ACC4}" srcOrd="0" destOrd="0" presId="urn:microsoft.com/office/officeart/2005/8/layout/cycle7"/>
    <dgm:cxn modelId="{02EDA971-8395-4C17-A570-0DB217C375E3}" type="presOf" srcId="{9AE44385-BAD0-4109-A636-E8AE9A9909B5}" destId="{76381276-3842-4CB7-987F-5EB7A2884822}" srcOrd="0" destOrd="1" presId="urn:microsoft.com/office/officeart/2005/8/layout/cycle7"/>
    <dgm:cxn modelId="{4D352283-DD1E-4555-AE7B-E297D5278B37}" srcId="{193CA126-21A3-455B-84F5-B939A953913C}" destId="{5239380E-2436-481C-96F0-75300F416C26}" srcOrd="0" destOrd="0" parTransId="{679747A9-07FD-493A-87CE-93038D513B27}" sibTransId="{66CB72F2-4BEB-4883-9CA1-6CD449FA95B5}"/>
    <dgm:cxn modelId="{43073198-7401-4670-9534-061A1F724E4B}" srcId="{F83BEF06-5EF0-4260-A09C-42933B4A0FFD}" destId="{193CA126-21A3-455B-84F5-B939A953913C}" srcOrd="1" destOrd="0" parTransId="{B05A1753-6C7C-4C4B-A1FB-2E42019EAF37}" sibTransId="{912BA00D-A7C1-4AAC-A8F7-F766EDD252BB}"/>
    <dgm:cxn modelId="{74DB7699-5D7F-4870-955A-4220E54AC8A4}" srcId="{F83BEF06-5EF0-4260-A09C-42933B4A0FFD}" destId="{CE104FB9-3182-4D92-A19D-AB0E2B33838D}" srcOrd="0" destOrd="0" parTransId="{29FDAD4A-134D-4C10-9F2A-BA4E55E4F90B}" sibTransId="{013B4A65-1AC9-47CA-B451-202A119B9B75}"/>
    <dgm:cxn modelId="{208C369E-EBD7-4118-95C5-84325C74CFB2}" srcId="{D3B5AF1D-CEBA-4455-A71C-450667F0980A}" destId="{9AE44385-BAD0-4109-A636-E8AE9A9909B5}" srcOrd="0" destOrd="0" parTransId="{1963303C-67F9-4ABA-9515-1AF0032AD97D}" sibTransId="{0FC0BCA3-C9A4-49D6-9E7A-ECBC49732A8A}"/>
    <dgm:cxn modelId="{A83C9FA1-8A17-46A4-8F65-2AD4CA003CF1}" type="presOf" srcId="{F83BEF06-5EF0-4260-A09C-42933B4A0FFD}" destId="{08B6B4A5-A85A-4320-AEA2-27F086CD9845}" srcOrd="0" destOrd="0" presId="urn:microsoft.com/office/officeart/2005/8/layout/cycle7"/>
    <dgm:cxn modelId="{4CF438A3-A5D3-41E4-B040-FC3248558F1B}" type="presOf" srcId="{193CA126-21A3-455B-84F5-B939A953913C}" destId="{080904BD-E5D7-4499-8396-228D93664CC5}" srcOrd="0" destOrd="0" presId="urn:microsoft.com/office/officeart/2005/8/layout/cycle7"/>
    <dgm:cxn modelId="{78C3C9B5-C8F3-4775-A593-4F19D055304A}" type="presOf" srcId="{2B19ADC8-77C0-40C8-A132-94E0AC128B16}" destId="{AAD516F2-98AB-4B42-B2FD-A234CCF9C223}" srcOrd="0" destOrd="0" presId="urn:microsoft.com/office/officeart/2005/8/layout/cycle7"/>
    <dgm:cxn modelId="{549A82BA-7BEC-4BA8-AAD4-A525B0C9D943}" srcId="{F83BEF06-5EF0-4260-A09C-42933B4A0FFD}" destId="{D3B5AF1D-CEBA-4455-A71C-450667F0980A}" srcOrd="2" destOrd="0" parTransId="{C9F1B97F-3C18-493E-BA26-6D5A6CF73594}" sibTransId="{C3FB66FA-208D-42CC-9F6F-7612CBEE35EB}"/>
    <dgm:cxn modelId="{222B2DC8-749A-4BA9-B265-CE6E7FA46EAD}" type="presOf" srcId="{5239380E-2436-481C-96F0-75300F416C26}" destId="{080904BD-E5D7-4499-8396-228D93664CC5}" srcOrd="0" destOrd="1" presId="urn:microsoft.com/office/officeart/2005/8/layout/cycle7"/>
    <dgm:cxn modelId="{D63732CC-1AAD-4D17-8291-C766A2764632}" type="presOf" srcId="{D3B5AF1D-CEBA-4455-A71C-450667F0980A}" destId="{76381276-3842-4CB7-987F-5EB7A2884822}" srcOrd="0" destOrd="0" presId="urn:microsoft.com/office/officeart/2005/8/layout/cycle7"/>
    <dgm:cxn modelId="{428CA9CF-7F36-4997-9569-DEE49C4321C4}" type="presOf" srcId="{912BA00D-A7C1-4AAC-A8F7-F766EDD252BB}" destId="{33DCEC5B-D0F9-42DE-A94D-3BDB1A0F1AB7}" srcOrd="1" destOrd="0" presId="urn:microsoft.com/office/officeart/2005/8/layout/cycle7"/>
    <dgm:cxn modelId="{D187E1D2-A77A-4328-9AC6-9E646504E5A7}" type="presOf" srcId="{457E3C71-AA78-440C-8D4F-4D16C1A79C59}" destId="{5E306D32-4A49-4E5E-834D-FBCDB0622F69}" srcOrd="0" destOrd="1" presId="urn:microsoft.com/office/officeart/2005/8/layout/cycle7"/>
    <dgm:cxn modelId="{AB78BEDE-1D02-456D-8BEE-17F74BB7415A}" type="presOf" srcId="{2B19ADC8-77C0-40C8-A132-94E0AC128B16}" destId="{71A122CA-ABE4-4427-9E28-F787021BF611}" srcOrd="1" destOrd="0" presId="urn:microsoft.com/office/officeart/2005/8/layout/cycle7"/>
    <dgm:cxn modelId="{C32C65E1-A031-4913-A584-84FB1AD99320}" srcId="{C67511D3-412F-4970-8A66-A89772A94BE4}" destId="{457E3C71-AA78-440C-8D4F-4D16C1A79C59}" srcOrd="0" destOrd="0" parTransId="{46943F13-5E62-40B9-AFE0-C4F41017077C}" sibTransId="{8C294C54-0163-42D2-BBA9-78B09348179B}"/>
    <dgm:cxn modelId="{AE7D50EC-E366-49FC-BAA7-30ED8A3EBAC8}" type="presOf" srcId="{013B4A65-1AC9-47CA-B451-202A119B9B75}" destId="{85EC8909-06A2-4BEE-8DF3-ABC6AE78BCE2}" srcOrd="1" destOrd="0" presId="urn:microsoft.com/office/officeart/2005/8/layout/cycle7"/>
    <dgm:cxn modelId="{EB4CE8B0-3142-4225-B9D4-910AEEE3C3C7}" type="presParOf" srcId="{08B6B4A5-A85A-4320-AEA2-27F086CD9845}" destId="{6F97A912-20BD-4CDA-B3DE-E55BF8D8ACC4}" srcOrd="0" destOrd="0" presId="urn:microsoft.com/office/officeart/2005/8/layout/cycle7"/>
    <dgm:cxn modelId="{4F84B73E-8B5A-4280-9684-4B6772FFFFF0}" type="presParOf" srcId="{08B6B4A5-A85A-4320-AEA2-27F086CD9845}" destId="{0B25378D-7A5A-4A8E-B8AA-08E59F2BA26D}" srcOrd="1" destOrd="0" presId="urn:microsoft.com/office/officeart/2005/8/layout/cycle7"/>
    <dgm:cxn modelId="{3F23C90D-2217-4EA5-BDB1-59DCAECFB368}" type="presParOf" srcId="{0B25378D-7A5A-4A8E-B8AA-08E59F2BA26D}" destId="{85EC8909-06A2-4BEE-8DF3-ABC6AE78BCE2}" srcOrd="0" destOrd="0" presId="urn:microsoft.com/office/officeart/2005/8/layout/cycle7"/>
    <dgm:cxn modelId="{DFA9C38E-057E-4569-A8EF-62A6760B2F95}" type="presParOf" srcId="{08B6B4A5-A85A-4320-AEA2-27F086CD9845}" destId="{080904BD-E5D7-4499-8396-228D93664CC5}" srcOrd="2" destOrd="0" presId="urn:microsoft.com/office/officeart/2005/8/layout/cycle7"/>
    <dgm:cxn modelId="{7BF9A2DB-16A4-48E6-A733-8EECDE880B72}" type="presParOf" srcId="{08B6B4A5-A85A-4320-AEA2-27F086CD9845}" destId="{7209BA18-75DF-40FE-A966-BC8367ED589F}" srcOrd="3" destOrd="0" presId="urn:microsoft.com/office/officeart/2005/8/layout/cycle7"/>
    <dgm:cxn modelId="{3A35C9BC-AAAC-41D8-8BB6-3233C8CFB889}" type="presParOf" srcId="{7209BA18-75DF-40FE-A966-BC8367ED589F}" destId="{33DCEC5B-D0F9-42DE-A94D-3BDB1A0F1AB7}" srcOrd="0" destOrd="0" presId="urn:microsoft.com/office/officeart/2005/8/layout/cycle7"/>
    <dgm:cxn modelId="{901C2561-7326-45A8-B24A-46DB43835CAE}" type="presParOf" srcId="{08B6B4A5-A85A-4320-AEA2-27F086CD9845}" destId="{76381276-3842-4CB7-987F-5EB7A2884822}" srcOrd="4" destOrd="0" presId="urn:microsoft.com/office/officeart/2005/8/layout/cycle7"/>
    <dgm:cxn modelId="{901F44B5-8FDE-448F-BB68-2137CB0C6E08}" type="presParOf" srcId="{08B6B4A5-A85A-4320-AEA2-27F086CD9845}" destId="{00A64AF0-C880-4247-8432-9CE74F25D781}" srcOrd="5" destOrd="0" presId="urn:microsoft.com/office/officeart/2005/8/layout/cycle7"/>
    <dgm:cxn modelId="{9C264B36-4600-42A1-AC85-A713C4A31F84}" type="presParOf" srcId="{00A64AF0-C880-4247-8432-9CE74F25D781}" destId="{71DF5613-B5A2-478A-8612-79F0F4099D4F}" srcOrd="0" destOrd="0" presId="urn:microsoft.com/office/officeart/2005/8/layout/cycle7"/>
    <dgm:cxn modelId="{6F807E28-1C31-4B1E-95A3-9786F7DCB8F6}" type="presParOf" srcId="{08B6B4A5-A85A-4320-AEA2-27F086CD9845}" destId="{5E306D32-4A49-4E5E-834D-FBCDB0622F69}" srcOrd="6" destOrd="0" presId="urn:microsoft.com/office/officeart/2005/8/layout/cycle7"/>
    <dgm:cxn modelId="{599E7BDA-B991-4C02-8665-B728115713CC}" type="presParOf" srcId="{08B6B4A5-A85A-4320-AEA2-27F086CD9845}" destId="{AAD516F2-98AB-4B42-B2FD-A234CCF9C223}" srcOrd="7" destOrd="0" presId="urn:microsoft.com/office/officeart/2005/8/layout/cycle7"/>
    <dgm:cxn modelId="{0E1803ED-1A24-464D-BFE3-B8D570DCBBF3}" type="presParOf" srcId="{AAD516F2-98AB-4B42-B2FD-A234CCF9C223}" destId="{71A122CA-ABE4-4427-9E28-F787021BF61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37953F-B4F5-4A4E-AFFD-641CE0DCE6F3}" type="doc">
      <dgm:prSet loTypeId="urn:microsoft.com/office/officeart/2005/8/layout/hProcess9" loCatId="process" qsTypeId="urn:microsoft.com/office/officeart/2005/8/quickstyle/simple3" qsCatId="simple" csTypeId="urn:microsoft.com/office/officeart/2005/8/colors/colorful2" csCatId="colorful" phldr="1"/>
      <dgm:spPr/>
    </dgm:pt>
    <dgm:pt modelId="{B2DA2B30-07C0-41F8-B211-055E55362F48}">
      <dgm:prSet phldrT="[Texto]" custT="1"/>
      <dgm:spPr/>
      <dgm:t>
        <a:bodyPr/>
        <a:lstStyle/>
        <a:p>
          <a:pPr algn="ctr"/>
          <a:r>
            <a:rPr lang="es-ES" sz="4000" b="1">
              <a:latin typeface="Times New Roman" panose="02020603050405020304" pitchFamily="18" charset="0"/>
              <a:cs typeface="Times New Roman" panose="02020603050405020304" pitchFamily="18" charset="0"/>
            </a:rPr>
            <a:t>HIPÓTESIS</a:t>
          </a:r>
          <a:endParaRPr lang="es-ES" sz="4000" b="1" dirty="0">
            <a:latin typeface="Times New Roman" panose="02020603050405020304" pitchFamily="18" charset="0"/>
            <a:cs typeface="Times New Roman" panose="02020603050405020304" pitchFamily="18" charset="0"/>
          </a:endParaRPr>
        </a:p>
      </dgm:t>
    </dgm:pt>
    <dgm:pt modelId="{8F480AC8-E46C-45A6-B39E-D056987E80E0}" type="parTrans" cxnId="{3804D00D-677B-459C-B02D-F30EA68E8DF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43340EC-2CCE-4ECC-9F05-04BC9F63B044}" type="sibTrans" cxnId="{3804D00D-677B-459C-B02D-F30EA68E8DF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E3B4167-B7D8-45A8-A2E4-3D5C188BAF96}">
      <dgm:prSet phldrT="[Texto]"/>
      <dgm:spPr/>
      <dgm:t>
        <a:bodyPr/>
        <a:lstStyle/>
        <a:p>
          <a:pPr algn="just"/>
          <a:r>
            <a:rPr lang="es-EC" dirty="0">
              <a:latin typeface="Times New Roman" panose="02020603050405020304" pitchFamily="18" charset="0"/>
              <a:cs typeface="Times New Roman" panose="02020603050405020304" pitchFamily="18" charset="0"/>
            </a:rPr>
            <a:t>La recreación escolar incide en el desarrollo de las capacidades físicas condicionales en adolescentes de 12 años de la Unidad Educativa “San José de Guaytacama”.</a:t>
          </a:r>
          <a:endParaRPr lang="es-ES" dirty="0">
            <a:latin typeface="Times New Roman" panose="02020603050405020304" pitchFamily="18" charset="0"/>
            <a:cs typeface="Times New Roman" panose="02020603050405020304" pitchFamily="18" charset="0"/>
          </a:endParaRPr>
        </a:p>
      </dgm:t>
    </dgm:pt>
    <dgm:pt modelId="{E6177D55-25B1-4C9F-9491-549ACE7A4114}" type="parTrans" cxnId="{9C6A7AF6-4073-4158-BCEE-6FACF50C2E5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EEC2DE2-D518-49D1-AA4F-923D8312840A}" type="sibTrans" cxnId="{9C6A7AF6-4073-4158-BCEE-6FACF50C2E5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AF64968-009F-4FAF-829D-557A9779623E}" type="pres">
      <dgm:prSet presAssocID="{5D37953F-B4F5-4A4E-AFFD-641CE0DCE6F3}" presName="CompostProcess" presStyleCnt="0">
        <dgm:presLayoutVars>
          <dgm:dir/>
          <dgm:resizeHandles val="exact"/>
        </dgm:presLayoutVars>
      </dgm:prSet>
      <dgm:spPr/>
    </dgm:pt>
    <dgm:pt modelId="{A9A92B0B-FA60-4BC0-A743-6C9E1FE1EB47}" type="pres">
      <dgm:prSet presAssocID="{5D37953F-B4F5-4A4E-AFFD-641CE0DCE6F3}" presName="arrow" presStyleLbl="bgShp" presStyleIdx="0" presStyleCnt="1"/>
      <dgm:spPr/>
    </dgm:pt>
    <dgm:pt modelId="{75B415AD-E0D1-401A-A77B-1E32A3997CC7}" type="pres">
      <dgm:prSet presAssocID="{5D37953F-B4F5-4A4E-AFFD-641CE0DCE6F3}" presName="linearProcess" presStyleCnt="0"/>
      <dgm:spPr/>
    </dgm:pt>
    <dgm:pt modelId="{F2FE0D95-07E4-4A28-A99C-D0DEB11DBB2E}" type="pres">
      <dgm:prSet presAssocID="{B2DA2B30-07C0-41F8-B211-055E55362F48}" presName="textNode" presStyleLbl="node1" presStyleIdx="0" presStyleCnt="2">
        <dgm:presLayoutVars>
          <dgm:bulletEnabled val="1"/>
        </dgm:presLayoutVars>
      </dgm:prSet>
      <dgm:spPr/>
    </dgm:pt>
    <dgm:pt modelId="{9AE35746-E959-40FC-8E7C-D521A3C47CDC}" type="pres">
      <dgm:prSet presAssocID="{A43340EC-2CCE-4ECC-9F05-04BC9F63B044}" presName="sibTrans" presStyleCnt="0"/>
      <dgm:spPr/>
    </dgm:pt>
    <dgm:pt modelId="{E4C63002-5029-4EDE-B71B-A84EF7CDC2E0}" type="pres">
      <dgm:prSet presAssocID="{DE3B4167-B7D8-45A8-A2E4-3D5C188BAF96}" presName="textNode" presStyleLbl="node1" presStyleIdx="1" presStyleCnt="2">
        <dgm:presLayoutVars>
          <dgm:bulletEnabled val="1"/>
        </dgm:presLayoutVars>
      </dgm:prSet>
      <dgm:spPr/>
    </dgm:pt>
  </dgm:ptLst>
  <dgm:cxnLst>
    <dgm:cxn modelId="{3804D00D-677B-459C-B02D-F30EA68E8DF3}" srcId="{5D37953F-B4F5-4A4E-AFFD-641CE0DCE6F3}" destId="{B2DA2B30-07C0-41F8-B211-055E55362F48}" srcOrd="0" destOrd="0" parTransId="{8F480AC8-E46C-45A6-B39E-D056987E80E0}" sibTransId="{A43340EC-2CCE-4ECC-9F05-04BC9F63B044}"/>
    <dgm:cxn modelId="{9FDA9C25-19B2-451E-9272-AEB5C068F047}" type="presOf" srcId="{DE3B4167-B7D8-45A8-A2E4-3D5C188BAF96}" destId="{E4C63002-5029-4EDE-B71B-A84EF7CDC2E0}" srcOrd="0" destOrd="0" presId="urn:microsoft.com/office/officeart/2005/8/layout/hProcess9"/>
    <dgm:cxn modelId="{41BE496A-7622-4ABE-9EAB-5345DF62E888}" type="presOf" srcId="{5D37953F-B4F5-4A4E-AFFD-641CE0DCE6F3}" destId="{4AF64968-009F-4FAF-829D-557A9779623E}" srcOrd="0" destOrd="0" presId="urn:microsoft.com/office/officeart/2005/8/layout/hProcess9"/>
    <dgm:cxn modelId="{D561938E-638E-4352-835A-2057BC235FEC}" type="presOf" srcId="{B2DA2B30-07C0-41F8-B211-055E55362F48}" destId="{F2FE0D95-07E4-4A28-A99C-D0DEB11DBB2E}" srcOrd="0" destOrd="0" presId="urn:microsoft.com/office/officeart/2005/8/layout/hProcess9"/>
    <dgm:cxn modelId="{9C6A7AF6-4073-4158-BCEE-6FACF50C2E59}" srcId="{5D37953F-B4F5-4A4E-AFFD-641CE0DCE6F3}" destId="{DE3B4167-B7D8-45A8-A2E4-3D5C188BAF96}" srcOrd="1" destOrd="0" parTransId="{E6177D55-25B1-4C9F-9491-549ACE7A4114}" sibTransId="{6EEC2DE2-D518-49D1-AA4F-923D8312840A}"/>
    <dgm:cxn modelId="{8A7FC10C-73B2-4007-887C-B033164C8AD2}" type="presParOf" srcId="{4AF64968-009F-4FAF-829D-557A9779623E}" destId="{A9A92B0B-FA60-4BC0-A743-6C9E1FE1EB47}" srcOrd="0" destOrd="0" presId="urn:microsoft.com/office/officeart/2005/8/layout/hProcess9"/>
    <dgm:cxn modelId="{95653BF9-12A0-4799-B44B-C74E398BE032}" type="presParOf" srcId="{4AF64968-009F-4FAF-829D-557A9779623E}" destId="{75B415AD-E0D1-401A-A77B-1E32A3997CC7}" srcOrd="1" destOrd="0" presId="urn:microsoft.com/office/officeart/2005/8/layout/hProcess9"/>
    <dgm:cxn modelId="{375AE9E1-4890-4AEF-B9F8-29C3DD39957D}" type="presParOf" srcId="{75B415AD-E0D1-401A-A77B-1E32A3997CC7}" destId="{F2FE0D95-07E4-4A28-A99C-D0DEB11DBB2E}" srcOrd="0" destOrd="0" presId="urn:microsoft.com/office/officeart/2005/8/layout/hProcess9"/>
    <dgm:cxn modelId="{9C084AD3-DB56-4C6B-8CA0-A9241C399A1B}" type="presParOf" srcId="{75B415AD-E0D1-401A-A77B-1E32A3997CC7}" destId="{9AE35746-E959-40FC-8E7C-D521A3C47CDC}" srcOrd="1" destOrd="0" presId="urn:microsoft.com/office/officeart/2005/8/layout/hProcess9"/>
    <dgm:cxn modelId="{9B79AE62-9030-49E5-93D8-1A53785C766F}" type="presParOf" srcId="{75B415AD-E0D1-401A-A77B-1E32A3997CC7}" destId="{E4C63002-5029-4EDE-B71B-A84EF7CDC2E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E88EC-9FD4-47B4-8D11-080EF260371D}"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s-ES"/>
        </a:p>
      </dgm:t>
    </dgm:pt>
    <dgm:pt modelId="{DE45845B-CF2B-469F-8BC2-25EFA733883B}">
      <dgm:prSet phldrT="[Texto]"/>
      <dgm:spPr/>
      <dgm:t>
        <a:bodyPr/>
        <a:lstStyle/>
        <a:p>
          <a:r>
            <a:rPr lang="es-ES" b="1" dirty="0">
              <a:latin typeface="Times New Roman" panose="02020603050405020304" pitchFamily="18" charset="0"/>
              <a:cs typeface="Times New Roman" panose="02020603050405020304" pitchFamily="18" charset="0"/>
            </a:rPr>
            <a:t>VARIABLES</a:t>
          </a:r>
        </a:p>
      </dgm:t>
    </dgm:pt>
    <dgm:pt modelId="{EE3B1673-6C6B-4040-98BA-7A9F5819BEA5}" type="parTrans" cxnId="{1141C918-02A1-46E4-AD9A-FA0954479767}">
      <dgm:prSet/>
      <dgm:spPr/>
      <dgm:t>
        <a:bodyPr/>
        <a:lstStyle/>
        <a:p>
          <a:endParaRPr lang="es-ES">
            <a:latin typeface="Times New Roman" panose="02020603050405020304" pitchFamily="18" charset="0"/>
            <a:cs typeface="Times New Roman" panose="02020603050405020304" pitchFamily="18" charset="0"/>
          </a:endParaRPr>
        </a:p>
      </dgm:t>
    </dgm:pt>
    <dgm:pt modelId="{5971FDFA-A603-4F85-A446-EC796D3DD68B}" type="sibTrans" cxnId="{1141C918-02A1-46E4-AD9A-FA0954479767}">
      <dgm:prSet/>
      <dgm:spPr/>
      <dgm:t>
        <a:bodyPr/>
        <a:lstStyle/>
        <a:p>
          <a:endParaRPr lang="es-ES">
            <a:latin typeface="Times New Roman" panose="02020603050405020304" pitchFamily="18" charset="0"/>
            <a:cs typeface="Times New Roman" panose="02020603050405020304" pitchFamily="18" charset="0"/>
          </a:endParaRPr>
        </a:p>
      </dgm:t>
    </dgm:pt>
    <dgm:pt modelId="{474D06D8-3098-41DC-8CFB-4F7B84CFA1A6}">
      <dgm:prSet phldrT="[Texto]"/>
      <dgm:spPr/>
      <dgm:t>
        <a:bodyPr/>
        <a:lstStyle/>
        <a:p>
          <a:r>
            <a:rPr lang="es-EC" dirty="0">
              <a:latin typeface="Times New Roman" panose="02020603050405020304" pitchFamily="18" charset="0"/>
              <a:cs typeface="Times New Roman" panose="02020603050405020304" pitchFamily="18" charset="0"/>
            </a:rPr>
            <a:t>Variable Dependiente</a:t>
          </a:r>
          <a:endParaRPr lang="es-ES" dirty="0">
            <a:latin typeface="Times New Roman" panose="02020603050405020304" pitchFamily="18" charset="0"/>
            <a:cs typeface="Times New Roman" panose="02020603050405020304" pitchFamily="18" charset="0"/>
          </a:endParaRPr>
        </a:p>
      </dgm:t>
    </dgm:pt>
    <dgm:pt modelId="{BA22F3CB-3C15-48D0-A846-E0B8A4F5B67C}" type="parTrans" cxnId="{700E145D-578B-4F25-BD12-BB67EFF228C3}">
      <dgm:prSet/>
      <dgm:spPr/>
      <dgm:t>
        <a:bodyPr/>
        <a:lstStyle/>
        <a:p>
          <a:endParaRPr lang="es-ES">
            <a:latin typeface="Times New Roman" panose="02020603050405020304" pitchFamily="18" charset="0"/>
            <a:cs typeface="Times New Roman" panose="02020603050405020304" pitchFamily="18" charset="0"/>
          </a:endParaRPr>
        </a:p>
      </dgm:t>
    </dgm:pt>
    <dgm:pt modelId="{1A9D937C-9E6A-4F81-A8B7-582B07312BFB}" type="sibTrans" cxnId="{700E145D-578B-4F25-BD12-BB67EFF228C3}">
      <dgm:prSet/>
      <dgm:spPr/>
      <dgm:t>
        <a:bodyPr/>
        <a:lstStyle/>
        <a:p>
          <a:endParaRPr lang="es-ES">
            <a:latin typeface="Times New Roman" panose="02020603050405020304" pitchFamily="18" charset="0"/>
            <a:cs typeface="Times New Roman" panose="02020603050405020304" pitchFamily="18" charset="0"/>
          </a:endParaRPr>
        </a:p>
      </dgm:t>
    </dgm:pt>
    <dgm:pt modelId="{227FD335-488B-479B-8BE3-6DE99E2B0F91}">
      <dgm:prSet phldrT="[Texto]"/>
      <dgm:spPr/>
      <dgm:t>
        <a:bodyPr/>
        <a:lstStyle/>
        <a:p>
          <a:r>
            <a:rPr lang="es-EC" dirty="0">
              <a:latin typeface="Times New Roman" panose="02020603050405020304" pitchFamily="18" charset="0"/>
              <a:cs typeface="Times New Roman" panose="02020603050405020304" pitchFamily="18" charset="0"/>
            </a:rPr>
            <a:t>Capacidades físicas condicionales</a:t>
          </a:r>
          <a:endParaRPr lang="es-ES" dirty="0">
            <a:latin typeface="Times New Roman" panose="02020603050405020304" pitchFamily="18" charset="0"/>
            <a:cs typeface="Times New Roman" panose="02020603050405020304" pitchFamily="18" charset="0"/>
          </a:endParaRPr>
        </a:p>
      </dgm:t>
    </dgm:pt>
    <dgm:pt modelId="{17EE6217-E40A-46B5-B833-81EBCB7AAE2E}" type="parTrans" cxnId="{6CAF98D4-174E-49B2-A2EA-2FD5940DAA75}">
      <dgm:prSet/>
      <dgm:spPr/>
      <dgm:t>
        <a:bodyPr/>
        <a:lstStyle/>
        <a:p>
          <a:endParaRPr lang="es-ES">
            <a:latin typeface="Times New Roman" panose="02020603050405020304" pitchFamily="18" charset="0"/>
            <a:cs typeface="Times New Roman" panose="02020603050405020304" pitchFamily="18" charset="0"/>
          </a:endParaRPr>
        </a:p>
      </dgm:t>
    </dgm:pt>
    <dgm:pt modelId="{7A9191E2-FBF3-47AB-B386-B8D9998B444E}" type="sibTrans" cxnId="{6CAF98D4-174E-49B2-A2EA-2FD5940DAA75}">
      <dgm:prSet/>
      <dgm:spPr/>
      <dgm:t>
        <a:bodyPr/>
        <a:lstStyle/>
        <a:p>
          <a:endParaRPr lang="es-ES">
            <a:latin typeface="Times New Roman" panose="02020603050405020304" pitchFamily="18" charset="0"/>
            <a:cs typeface="Times New Roman" panose="02020603050405020304" pitchFamily="18" charset="0"/>
          </a:endParaRPr>
        </a:p>
      </dgm:t>
    </dgm:pt>
    <dgm:pt modelId="{479C1FE4-0F94-402D-84ED-67828ED55E25}">
      <dgm:prSet phldrT="[Texto]"/>
      <dgm:spPr/>
      <dgm:t>
        <a:bodyPr/>
        <a:lstStyle/>
        <a:p>
          <a:r>
            <a:rPr lang="es-EC" dirty="0">
              <a:latin typeface="Times New Roman" panose="02020603050405020304" pitchFamily="18" charset="0"/>
              <a:cs typeface="Times New Roman" panose="02020603050405020304" pitchFamily="18" charset="0"/>
            </a:rPr>
            <a:t>Variable Independiente</a:t>
          </a:r>
          <a:endParaRPr lang="es-ES" dirty="0">
            <a:latin typeface="Times New Roman" panose="02020603050405020304" pitchFamily="18" charset="0"/>
            <a:cs typeface="Times New Roman" panose="02020603050405020304" pitchFamily="18" charset="0"/>
          </a:endParaRPr>
        </a:p>
      </dgm:t>
    </dgm:pt>
    <dgm:pt modelId="{986FDE78-C70E-4477-93D7-CDEA4912AD10}" type="parTrans" cxnId="{5F3913CA-ED26-4A0C-A77F-DE879E84B4ED}">
      <dgm:prSet/>
      <dgm:spPr/>
      <dgm:t>
        <a:bodyPr/>
        <a:lstStyle/>
        <a:p>
          <a:endParaRPr lang="es-ES">
            <a:latin typeface="Times New Roman" panose="02020603050405020304" pitchFamily="18" charset="0"/>
            <a:cs typeface="Times New Roman" panose="02020603050405020304" pitchFamily="18" charset="0"/>
          </a:endParaRPr>
        </a:p>
      </dgm:t>
    </dgm:pt>
    <dgm:pt modelId="{F13182D6-0062-402B-BD28-471EAB30CFA4}" type="sibTrans" cxnId="{5F3913CA-ED26-4A0C-A77F-DE879E84B4ED}">
      <dgm:prSet/>
      <dgm:spPr/>
      <dgm:t>
        <a:bodyPr/>
        <a:lstStyle/>
        <a:p>
          <a:endParaRPr lang="es-ES">
            <a:latin typeface="Times New Roman" panose="02020603050405020304" pitchFamily="18" charset="0"/>
            <a:cs typeface="Times New Roman" panose="02020603050405020304" pitchFamily="18" charset="0"/>
          </a:endParaRPr>
        </a:p>
      </dgm:t>
    </dgm:pt>
    <dgm:pt modelId="{E4AD4FD8-BE21-4DEE-8434-BF9F93751E31}">
      <dgm:prSet phldrT="[Texto]"/>
      <dgm:spPr/>
      <dgm:t>
        <a:bodyPr/>
        <a:lstStyle/>
        <a:p>
          <a:r>
            <a:rPr lang="es-EC" dirty="0">
              <a:latin typeface="Times New Roman" panose="02020603050405020304" pitchFamily="18" charset="0"/>
              <a:cs typeface="Times New Roman" panose="02020603050405020304" pitchFamily="18" charset="0"/>
            </a:rPr>
            <a:t>Recreación escolar</a:t>
          </a:r>
          <a:endParaRPr lang="es-ES" dirty="0">
            <a:latin typeface="Times New Roman" panose="02020603050405020304" pitchFamily="18" charset="0"/>
            <a:cs typeface="Times New Roman" panose="02020603050405020304" pitchFamily="18" charset="0"/>
          </a:endParaRPr>
        </a:p>
      </dgm:t>
    </dgm:pt>
    <dgm:pt modelId="{6DEC844D-E3A9-4CC6-8200-8F23180678D6}" type="parTrans" cxnId="{5FCFA446-3375-4EA8-BB4C-A1ED50DC3670}">
      <dgm:prSet/>
      <dgm:spPr/>
      <dgm:t>
        <a:bodyPr/>
        <a:lstStyle/>
        <a:p>
          <a:endParaRPr lang="es-ES">
            <a:latin typeface="Times New Roman" panose="02020603050405020304" pitchFamily="18" charset="0"/>
            <a:cs typeface="Times New Roman" panose="02020603050405020304" pitchFamily="18" charset="0"/>
          </a:endParaRPr>
        </a:p>
      </dgm:t>
    </dgm:pt>
    <dgm:pt modelId="{5AE4D90C-993B-4151-B69B-E48B6739B3CB}" type="sibTrans" cxnId="{5FCFA446-3375-4EA8-BB4C-A1ED50DC3670}">
      <dgm:prSet/>
      <dgm:spPr/>
      <dgm:t>
        <a:bodyPr/>
        <a:lstStyle/>
        <a:p>
          <a:endParaRPr lang="es-ES">
            <a:latin typeface="Times New Roman" panose="02020603050405020304" pitchFamily="18" charset="0"/>
            <a:cs typeface="Times New Roman" panose="02020603050405020304" pitchFamily="18" charset="0"/>
          </a:endParaRPr>
        </a:p>
      </dgm:t>
    </dgm:pt>
    <dgm:pt modelId="{E76CCD91-DD96-4660-94F0-01792F2438A0}" type="pres">
      <dgm:prSet presAssocID="{7D9E88EC-9FD4-47B4-8D11-080EF260371D}" presName="cycle" presStyleCnt="0">
        <dgm:presLayoutVars>
          <dgm:chMax val="1"/>
          <dgm:dir/>
          <dgm:animLvl val="ctr"/>
          <dgm:resizeHandles val="exact"/>
        </dgm:presLayoutVars>
      </dgm:prSet>
      <dgm:spPr/>
    </dgm:pt>
    <dgm:pt modelId="{CA8EF532-32AB-418B-B003-F524467CA8A5}" type="pres">
      <dgm:prSet presAssocID="{DE45845B-CF2B-469F-8BC2-25EFA733883B}" presName="centerShape" presStyleLbl="node0" presStyleIdx="0" presStyleCnt="1"/>
      <dgm:spPr/>
    </dgm:pt>
    <dgm:pt modelId="{AACA6C69-B6EB-4135-BAA0-6DC7C8D9323A}" type="pres">
      <dgm:prSet presAssocID="{BA22F3CB-3C15-48D0-A846-E0B8A4F5B67C}" presName="parTrans" presStyleLbl="bgSibTrans2D1" presStyleIdx="0" presStyleCnt="2"/>
      <dgm:spPr/>
    </dgm:pt>
    <dgm:pt modelId="{933A0FF0-306C-4712-9E3D-1B88A1F94F60}" type="pres">
      <dgm:prSet presAssocID="{474D06D8-3098-41DC-8CFB-4F7B84CFA1A6}" presName="node" presStyleLbl="node1" presStyleIdx="0" presStyleCnt="2">
        <dgm:presLayoutVars>
          <dgm:bulletEnabled val="1"/>
        </dgm:presLayoutVars>
      </dgm:prSet>
      <dgm:spPr/>
    </dgm:pt>
    <dgm:pt modelId="{CD3C0161-A0D3-438B-B7CE-6C7B3AB3B159}" type="pres">
      <dgm:prSet presAssocID="{986FDE78-C70E-4477-93D7-CDEA4912AD10}" presName="parTrans" presStyleLbl="bgSibTrans2D1" presStyleIdx="1" presStyleCnt="2"/>
      <dgm:spPr/>
    </dgm:pt>
    <dgm:pt modelId="{B962436A-7CC3-485B-B67C-0E2C9BD82A86}" type="pres">
      <dgm:prSet presAssocID="{479C1FE4-0F94-402D-84ED-67828ED55E25}" presName="node" presStyleLbl="node1" presStyleIdx="1" presStyleCnt="2">
        <dgm:presLayoutVars>
          <dgm:bulletEnabled val="1"/>
        </dgm:presLayoutVars>
      </dgm:prSet>
      <dgm:spPr/>
    </dgm:pt>
  </dgm:ptLst>
  <dgm:cxnLst>
    <dgm:cxn modelId="{1141C918-02A1-46E4-AD9A-FA0954479767}" srcId="{7D9E88EC-9FD4-47B4-8D11-080EF260371D}" destId="{DE45845B-CF2B-469F-8BC2-25EFA733883B}" srcOrd="0" destOrd="0" parTransId="{EE3B1673-6C6B-4040-98BA-7A9F5819BEA5}" sibTransId="{5971FDFA-A603-4F85-A446-EC796D3DD68B}"/>
    <dgm:cxn modelId="{D42F5C2C-ADCF-4E52-A7AE-F29BE86EF056}" type="presOf" srcId="{479C1FE4-0F94-402D-84ED-67828ED55E25}" destId="{B962436A-7CC3-485B-B67C-0E2C9BD82A86}" srcOrd="0" destOrd="0" presId="urn:microsoft.com/office/officeart/2005/8/layout/radial4"/>
    <dgm:cxn modelId="{700E145D-578B-4F25-BD12-BB67EFF228C3}" srcId="{DE45845B-CF2B-469F-8BC2-25EFA733883B}" destId="{474D06D8-3098-41DC-8CFB-4F7B84CFA1A6}" srcOrd="0" destOrd="0" parTransId="{BA22F3CB-3C15-48D0-A846-E0B8A4F5B67C}" sibTransId="{1A9D937C-9E6A-4F81-A8B7-582B07312BFB}"/>
    <dgm:cxn modelId="{5FCFA446-3375-4EA8-BB4C-A1ED50DC3670}" srcId="{479C1FE4-0F94-402D-84ED-67828ED55E25}" destId="{E4AD4FD8-BE21-4DEE-8434-BF9F93751E31}" srcOrd="0" destOrd="0" parTransId="{6DEC844D-E3A9-4CC6-8200-8F23180678D6}" sibTransId="{5AE4D90C-993B-4151-B69B-E48B6739B3CB}"/>
    <dgm:cxn modelId="{B1A2E88B-3ADB-4E40-AC31-DDE0B394A576}" type="presOf" srcId="{227FD335-488B-479B-8BE3-6DE99E2B0F91}" destId="{933A0FF0-306C-4712-9E3D-1B88A1F94F60}" srcOrd="0" destOrd="1" presId="urn:microsoft.com/office/officeart/2005/8/layout/radial4"/>
    <dgm:cxn modelId="{8564F397-093D-48DC-979D-F39F2BD7AC79}" type="presOf" srcId="{E4AD4FD8-BE21-4DEE-8434-BF9F93751E31}" destId="{B962436A-7CC3-485B-B67C-0E2C9BD82A86}" srcOrd="0" destOrd="1" presId="urn:microsoft.com/office/officeart/2005/8/layout/radial4"/>
    <dgm:cxn modelId="{48B366A3-5ADE-45F6-85E9-B2C5CE3E1C2C}" type="presOf" srcId="{BA22F3CB-3C15-48D0-A846-E0B8A4F5B67C}" destId="{AACA6C69-B6EB-4135-BAA0-6DC7C8D9323A}" srcOrd="0" destOrd="0" presId="urn:microsoft.com/office/officeart/2005/8/layout/radial4"/>
    <dgm:cxn modelId="{EBE3B8A9-45EC-4A07-BD47-D0BD74453339}" type="presOf" srcId="{986FDE78-C70E-4477-93D7-CDEA4912AD10}" destId="{CD3C0161-A0D3-438B-B7CE-6C7B3AB3B159}" srcOrd="0" destOrd="0" presId="urn:microsoft.com/office/officeart/2005/8/layout/radial4"/>
    <dgm:cxn modelId="{366DFEC1-345C-4C97-923E-0C2C5124E535}" type="presOf" srcId="{DE45845B-CF2B-469F-8BC2-25EFA733883B}" destId="{CA8EF532-32AB-418B-B003-F524467CA8A5}" srcOrd="0" destOrd="0" presId="urn:microsoft.com/office/officeart/2005/8/layout/radial4"/>
    <dgm:cxn modelId="{9FDB1CC9-6747-4427-8CC6-A466DEC14F12}" type="presOf" srcId="{7D9E88EC-9FD4-47B4-8D11-080EF260371D}" destId="{E76CCD91-DD96-4660-94F0-01792F2438A0}" srcOrd="0" destOrd="0" presId="urn:microsoft.com/office/officeart/2005/8/layout/radial4"/>
    <dgm:cxn modelId="{5F3913CA-ED26-4A0C-A77F-DE879E84B4ED}" srcId="{DE45845B-CF2B-469F-8BC2-25EFA733883B}" destId="{479C1FE4-0F94-402D-84ED-67828ED55E25}" srcOrd="1" destOrd="0" parTransId="{986FDE78-C70E-4477-93D7-CDEA4912AD10}" sibTransId="{F13182D6-0062-402B-BD28-471EAB30CFA4}"/>
    <dgm:cxn modelId="{6CAF98D4-174E-49B2-A2EA-2FD5940DAA75}" srcId="{474D06D8-3098-41DC-8CFB-4F7B84CFA1A6}" destId="{227FD335-488B-479B-8BE3-6DE99E2B0F91}" srcOrd="0" destOrd="0" parTransId="{17EE6217-E40A-46B5-B833-81EBCB7AAE2E}" sibTransId="{7A9191E2-FBF3-47AB-B386-B8D9998B444E}"/>
    <dgm:cxn modelId="{7399F8D5-6DF3-4185-BAAA-EAA659BD01F9}" type="presOf" srcId="{474D06D8-3098-41DC-8CFB-4F7B84CFA1A6}" destId="{933A0FF0-306C-4712-9E3D-1B88A1F94F60}" srcOrd="0" destOrd="0" presId="urn:microsoft.com/office/officeart/2005/8/layout/radial4"/>
    <dgm:cxn modelId="{51949481-EC5D-4C54-B051-BDF8E7F64669}" type="presParOf" srcId="{E76CCD91-DD96-4660-94F0-01792F2438A0}" destId="{CA8EF532-32AB-418B-B003-F524467CA8A5}" srcOrd="0" destOrd="0" presId="urn:microsoft.com/office/officeart/2005/8/layout/radial4"/>
    <dgm:cxn modelId="{0A982042-11D9-4265-A19C-0662320F4FCD}" type="presParOf" srcId="{E76CCD91-DD96-4660-94F0-01792F2438A0}" destId="{AACA6C69-B6EB-4135-BAA0-6DC7C8D9323A}" srcOrd="1" destOrd="0" presId="urn:microsoft.com/office/officeart/2005/8/layout/radial4"/>
    <dgm:cxn modelId="{51003D4A-A197-4FE1-9FC2-52CE4F5BA07F}" type="presParOf" srcId="{E76CCD91-DD96-4660-94F0-01792F2438A0}" destId="{933A0FF0-306C-4712-9E3D-1B88A1F94F60}" srcOrd="2" destOrd="0" presId="urn:microsoft.com/office/officeart/2005/8/layout/radial4"/>
    <dgm:cxn modelId="{A367E50A-00CF-4A7F-AE2F-C520A2B2D0ED}" type="presParOf" srcId="{E76CCD91-DD96-4660-94F0-01792F2438A0}" destId="{CD3C0161-A0D3-438B-B7CE-6C7B3AB3B159}" srcOrd="3" destOrd="0" presId="urn:microsoft.com/office/officeart/2005/8/layout/radial4"/>
    <dgm:cxn modelId="{4611A236-B51A-4308-9F08-92AC45BD597E}" type="presParOf" srcId="{E76CCD91-DD96-4660-94F0-01792F2438A0}" destId="{B962436A-7CC3-485B-B67C-0E2C9BD82A86}"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8A83CE-6292-4981-8B48-AB4B88D9F491}"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ES"/>
        </a:p>
      </dgm:t>
    </dgm:pt>
    <dgm:pt modelId="{CC55DD8D-04FD-4746-867D-59CB1FF6FD14}">
      <dgm:prSet phldrT="[Texto]" custT="1"/>
      <dgm:spPr/>
      <dgm:t>
        <a:bodyPr/>
        <a:lstStyle/>
        <a:p>
          <a:r>
            <a:rPr lang="es-ES" sz="3500" dirty="0">
              <a:latin typeface="Times New Roman" panose="02020603050405020304" pitchFamily="18" charset="0"/>
              <a:cs typeface="Times New Roman" panose="02020603050405020304" pitchFamily="18" charset="0"/>
            </a:rPr>
            <a:t>ANTECEDENTES DE LA INVESTIGACIÓN</a:t>
          </a:r>
        </a:p>
      </dgm:t>
    </dgm:pt>
    <dgm:pt modelId="{F4CE82A9-1962-4A45-AAA3-23490B06124D}" type="parTrans" cxnId="{6C4C710C-42A6-4AAA-9077-65F8686263A0}">
      <dgm:prSet/>
      <dgm:spPr/>
      <dgm:t>
        <a:bodyPr/>
        <a:lstStyle/>
        <a:p>
          <a:endParaRPr lang="es-ES">
            <a:latin typeface="Times New Roman" panose="02020603050405020304" pitchFamily="18" charset="0"/>
            <a:cs typeface="Times New Roman" panose="02020603050405020304" pitchFamily="18" charset="0"/>
          </a:endParaRPr>
        </a:p>
      </dgm:t>
    </dgm:pt>
    <dgm:pt modelId="{CD930910-3475-4E6F-B667-6A8931B08014}" type="sibTrans" cxnId="{6C4C710C-42A6-4AAA-9077-65F8686263A0}">
      <dgm:prSet/>
      <dgm:spPr/>
      <dgm:t>
        <a:bodyPr/>
        <a:lstStyle/>
        <a:p>
          <a:endParaRPr lang="es-ES">
            <a:latin typeface="Times New Roman" panose="02020603050405020304" pitchFamily="18" charset="0"/>
            <a:cs typeface="Times New Roman" panose="02020603050405020304" pitchFamily="18" charset="0"/>
          </a:endParaRPr>
        </a:p>
      </dgm:t>
    </dgm:pt>
    <dgm:pt modelId="{D86402BE-7DDE-4F80-A3BF-F4E0D845117D}">
      <dgm:prSet/>
      <dgm:spPr/>
      <dgm:t>
        <a:bodyPr/>
        <a:lstStyle/>
        <a:p>
          <a:r>
            <a:rPr lang="es-EC" dirty="0">
              <a:latin typeface="Times New Roman" panose="02020603050405020304" pitchFamily="18" charset="0"/>
              <a:cs typeface="Times New Roman" panose="02020603050405020304" pitchFamily="18" charset="0"/>
            </a:rPr>
            <a:t>Ignatov Cevallos, Antón Alekceyevich “Aplicación del programa de recreación escolar para disminuir la grasa corporal de los niños escolares con exceso de peso”. </a:t>
          </a:r>
          <a:endParaRPr lang="es-ES" dirty="0">
            <a:latin typeface="Times New Roman" panose="02020603050405020304" pitchFamily="18" charset="0"/>
            <a:cs typeface="Times New Roman" panose="02020603050405020304" pitchFamily="18" charset="0"/>
          </a:endParaRPr>
        </a:p>
      </dgm:t>
    </dgm:pt>
    <dgm:pt modelId="{B93DBB37-5D36-4662-B359-8618D5A1947D}" type="parTrans" cxnId="{FD4F4250-7002-4358-BF2A-88B596BFDB0B}">
      <dgm:prSet/>
      <dgm:spPr/>
      <dgm:t>
        <a:bodyPr/>
        <a:lstStyle/>
        <a:p>
          <a:endParaRPr lang="es-ES">
            <a:latin typeface="Times New Roman" panose="02020603050405020304" pitchFamily="18" charset="0"/>
            <a:cs typeface="Times New Roman" panose="02020603050405020304" pitchFamily="18" charset="0"/>
          </a:endParaRPr>
        </a:p>
      </dgm:t>
    </dgm:pt>
    <dgm:pt modelId="{CD644782-B81B-4B7D-9757-C255D2484881}" type="sibTrans" cxnId="{FD4F4250-7002-4358-BF2A-88B596BFDB0B}">
      <dgm:prSet/>
      <dgm:spPr/>
      <dgm:t>
        <a:bodyPr/>
        <a:lstStyle/>
        <a:p>
          <a:endParaRPr lang="es-ES">
            <a:latin typeface="Times New Roman" panose="02020603050405020304" pitchFamily="18" charset="0"/>
            <a:cs typeface="Times New Roman" panose="02020603050405020304" pitchFamily="18" charset="0"/>
          </a:endParaRPr>
        </a:p>
      </dgm:t>
    </dgm:pt>
    <dgm:pt modelId="{00FEEA8E-47EE-4333-9C9F-7649AD2AA938}">
      <dgm:prSet/>
      <dgm:spPr/>
      <dgm:t>
        <a:bodyPr/>
        <a:lstStyle/>
        <a:p>
          <a:pPr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Disminuir la grasa corporal de los niños escolares</a:t>
          </a:r>
        </a:p>
        <a:p>
          <a:pPr algn="just">
            <a:buFont typeface="Arial" panose="020B0604020202020204" pitchFamily="34" charset="0"/>
            <a:buNone/>
          </a:pPr>
          <a:r>
            <a:rPr lang="es-EC" dirty="0">
              <a:latin typeface="Times New Roman" panose="02020603050405020304" pitchFamily="18" charset="0"/>
              <a:cs typeface="Times New Roman" panose="02020603050405020304" pitchFamily="18" charset="0"/>
            </a:rPr>
            <a:t>La lúdica, actividades predeportivas y dancísticas</a:t>
          </a:r>
        </a:p>
        <a:p>
          <a:pPr algn="just">
            <a:buFont typeface="Arial" panose="020B0604020202020204" pitchFamily="34" charset="0"/>
            <a:buNone/>
          </a:pPr>
          <a:r>
            <a:rPr lang="es-EC" dirty="0">
              <a:latin typeface="Times New Roman" panose="02020603050405020304" pitchFamily="18" charset="0"/>
              <a:cs typeface="Times New Roman" panose="02020603050405020304" pitchFamily="18" charset="0"/>
            </a:rPr>
            <a:t>Logro generar conciencia de la problemática y desarrollar hábitos saludables</a:t>
          </a:r>
        </a:p>
        <a:p>
          <a:pPr algn="just">
            <a:buFont typeface="Arial" panose="020B0604020202020204" pitchFamily="34" charset="0"/>
            <a:buNone/>
          </a:pPr>
          <a:r>
            <a:rPr lang="es-EC" dirty="0">
              <a:latin typeface="Times New Roman" panose="02020603050405020304" pitchFamily="18" charset="0"/>
              <a:cs typeface="Times New Roman" panose="02020603050405020304" pitchFamily="18" charset="0"/>
            </a:rPr>
            <a:t>En las 21 secciones tuvo una asistencia del 95.7%.</a:t>
          </a:r>
          <a:endParaRPr lang="es-ES" dirty="0">
            <a:latin typeface="Times New Roman" panose="02020603050405020304" pitchFamily="18" charset="0"/>
            <a:cs typeface="Times New Roman" panose="02020603050405020304" pitchFamily="18" charset="0"/>
          </a:endParaRPr>
        </a:p>
      </dgm:t>
    </dgm:pt>
    <dgm:pt modelId="{1E89E50C-2BAB-4B65-9AF8-C2B3B7D41CEF}" type="parTrans" cxnId="{E72A5EC8-EDFF-46BA-97BB-006A9721DA01}">
      <dgm:prSet/>
      <dgm:spPr/>
      <dgm:t>
        <a:bodyPr/>
        <a:lstStyle/>
        <a:p>
          <a:endParaRPr lang="es-ES">
            <a:latin typeface="Times New Roman" panose="02020603050405020304" pitchFamily="18" charset="0"/>
            <a:cs typeface="Times New Roman" panose="02020603050405020304" pitchFamily="18" charset="0"/>
          </a:endParaRPr>
        </a:p>
      </dgm:t>
    </dgm:pt>
    <dgm:pt modelId="{B08DF864-EA1B-461C-B221-A2CBA0968762}" type="sibTrans" cxnId="{E72A5EC8-EDFF-46BA-97BB-006A9721DA01}">
      <dgm:prSet/>
      <dgm:spPr/>
      <dgm:t>
        <a:bodyPr/>
        <a:lstStyle/>
        <a:p>
          <a:endParaRPr lang="es-ES">
            <a:latin typeface="Times New Roman" panose="02020603050405020304" pitchFamily="18" charset="0"/>
            <a:cs typeface="Times New Roman" panose="02020603050405020304" pitchFamily="18" charset="0"/>
          </a:endParaRPr>
        </a:p>
      </dgm:t>
    </dgm:pt>
    <dgm:pt modelId="{8DF68C8C-3659-459B-86A6-A8B556528B96}">
      <dgm:prSet/>
      <dgm:spPr/>
      <dgm:t>
        <a:bodyPr/>
        <a:lstStyle/>
        <a:p>
          <a:r>
            <a:rPr lang="es-EC" dirty="0">
              <a:latin typeface="Times New Roman" panose="02020603050405020304" pitchFamily="18" charset="0"/>
              <a:cs typeface="Times New Roman" panose="02020603050405020304" pitchFamily="18" charset="0"/>
            </a:rPr>
            <a:t>Seijas </a:t>
          </a:r>
          <a:r>
            <a:rPr lang="es-EC" dirty="0" err="1">
              <a:latin typeface="Times New Roman" panose="02020603050405020304" pitchFamily="18" charset="0"/>
              <a:cs typeface="Times New Roman" panose="02020603050405020304" pitchFamily="18" charset="0"/>
            </a:rPr>
            <a:t>Albir</a:t>
          </a:r>
          <a:r>
            <a:rPr lang="es-EC" dirty="0">
              <a:latin typeface="Times New Roman" panose="02020603050405020304" pitchFamily="18" charset="0"/>
              <a:cs typeface="Times New Roman" panose="02020603050405020304" pitchFamily="18" charset="0"/>
            </a:rPr>
            <a:t>, Guillermo “Trabajo de las capacidades físicas básica a través del juego”</a:t>
          </a:r>
          <a:endParaRPr lang="es-ES" dirty="0">
            <a:latin typeface="Times New Roman" panose="02020603050405020304" pitchFamily="18" charset="0"/>
            <a:cs typeface="Times New Roman" panose="02020603050405020304" pitchFamily="18" charset="0"/>
          </a:endParaRPr>
        </a:p>
      </dgm:t>
    </dgm:pt>
    <dgm:pt modelId="{A3EB18A2-3BBC-4966-8020-91CC7C8EA3B7}" type="parTrans" cxnId="{1D0BBBF6-37BA-4D09-9A53-ED67E6460FFA}">
      <dgm:prSet/>
      <dgm:spPr/>
      <dgm:t>
        <a:bodyPr/>
        <a:lstStyle/>
        <a:p>
          <a:endParaRPr lang="es-ES">
            <a:latin typeface="Times New Roman" panose="02020603050405020304" pitchFamily="18" charset="0"/>
            <a:cs typeface="Times New Roman" panose="02020603050405020304" pitchFamily="18" charset="0"/>
          </a:endParaRPr>
        </a:p>
      </dgm:t>
    </dgm:pt>
    <dgm:pt modelId="{E9A7B167-09DD-4B88-8E01-4768E65BE182}" type="sibTrans" cxnId="{1D0BBBF6-37BA-4D09-9A53-ED67E6460FFA}">
      <dgm:prSet/>
      <dgm:spPr/>
      <dgm:t>
        <a:bodyPr/>
        <a:lstStyle/>
        <a:p>
          <a:endParaRPr lang="es-ES">
            <a:latin typeface="Times New Roman" panose="02020603050405020304" pitchFamily="18" charset="0"/>
            <a:cs typeface="Times New Roman" panose="02020603050405020304" pitchFamily="18" charset="0"/>
          </a:endParaRPr>
        </a:p>
      </dgm:t>
    </dgm:pt>
    <dgm:pt modelId="{7E6C6CEB-81EA-42DF-9F02-B838F0F92202}">
      <dgm:prSet/>
      <dgm:spPr/>
      <dgm:t>
        <a:bodyPr/>
        <a:lstStyle/>
        <a:p>
          <a:pPr algn="just"/>
          <a:r>
            <a:rPr lang="es-EC" dirty="0">
              <a:latin typeface="Times New Roman" panose="02020603050405020304" pitchFamily="18" charset="0"/>
              <a:cs typeface="Times New Roman" panose="02020603050405020304" pitchFamily="18" charset="0"/>
            </a:rPr>
            <a:t>Crear un programa para desarrollar las capacidades físicas</a:t>
          </a:r>
        </a:p>
        <a:p>
          <a:pPr algn="just"/>
          <a:r>
            <a:rPr lang="es-EC" dirty="0">
              <a:latin typeface="Times New Roman" panose="02020603050405020304" pitchFamily="18" charset="0"/>
              <a:cs typeface="Times New Roman" panose="02020603050405020304" pitchFamily="18" charset="0"/>
            </a:rPr>
            <a:t>Lúdica</a:t>
          </a:r>
        </a:p>
        <a:p>
          <a:pPr algn="just"/>
          <a:r>
            <a:rPr lang="es-EC" dirty="0">
              <a:latin typeface="Times New Roman" panose="02020603050405020304" pitchFamily="18" charset="0"/>
              <a:cs typeface="Times New Roman" panose="02020603050405020304" pitchFamily="18" charset="0"/>
            </a:rPr>
            <a:t>Fomentar el ocio activo</a:t>
          </a:r>
        </a:p>
        <a:p>
          <a:pPr algn="just"/>
          <a:r>
            <a:rPr lang="es-EC" dirty="0">
              <a:latin typeface="Times New Roman" panose="02020603050405020304" pitchFamily="18" charset="0"/>
              <a:cs typeface="Times New Roman" panose="02020603050405020304" pitchFamily="18" charset="0"/>
            </a:rPr>
            <a:t>Planificaciones para niños de 11 y 12 años</a:t>
          </a:r>
        </a:p>
      </dgm:t>
    </dgm:pt>
    <dgm:pt modelId="{BDEC1898-E6AE-42AD-AECC-4BC8AF2C663D}" type="parTrans" cxnId="{5CD98F52-101D-4BAB-B5E1-DF6923647D31}">
      <dgm:prSet/>
      <dgm:spPr/>
      <dgm:t>
        <a:bodyPr/>
        <a:lstStyle/>
        <a:p>
          <a:endParaRPr lang="es-ES">
            <a:latin typeface="Times New Roman" panose="02020603050405020304" pitchFamily="18" charset="0"/>
            <a:cs typeface="Times New Roman" panose="02020603050405020304" pitchFamily="18" charset="0"/>
          </a:endParaRPr>
        </a:p>
      </dgm:t>
    </dgm:pt>
    <dgm:pt modelId="{06D54F23-760E-4E1B-BF95-72159976B6BE}" type="sibTrans" cxnId="{5CD98F52-101D-4BAB-B5E1-DF6923647D31}">
      <dgm:prSet/>
      <dgm:spPr/>
      <dgm:t>
        <a:bodyPr/>
        <a:lstStyle/>
        <a:p>
          <a:endParaRPr lang="es-ES">
            <a:latin typeface="Times New Roman" panose="02020603050405020304" pitchFamily="18" charset="0"/>
            <a:cs typeface="Times New Roman" panose="02020603050405020304" pitchFamily="18" charset="0"/>
          </a:endParaRPr>
        </a:p>
      </dgm:t>
    </dgm:pt>
    <dgm:pt modelId="{90462D4E-0AF6-486B-848F-F9EADACB011B}">
      <dgm:prSet/>
      <dgm:spPr/>
      <dgm:t>
        <a:bodyPr/>
        <a:lstStyle/>
        <a:p>
          <a:r>
            <a:rPr lang="es-EC" dirty="0">
              <a:latin typeface="Times New Roman" panose="02020603050405020304" pitchFamily="18" charset="0"/>
              <a:cs typeface="Times New Roman" panose="02020603050405020304" pitchFamily="18" charset="0"/>
            </a:rPr>
            <a:t>González Gómez, Álvaro “Desarrollo de las capacidades físicas básicas en niños de 11 - 12 años”.</a:t>
          </a:r>
          <a:endParaRPr lang="es-ES" dirty="0">
            <a:latin typeface="Times New Roman" panose="02020603050405020304" pitchFamily="18" charset="0"/>
            <a:cs typeface="Times New Roman" panose="02020603050405020304" pitchFamily="18" charset="0"/>
          </a:endParaRPr>
        </a:p>
      </dgm:t>
    </dgm:pt>
    <dgm:pt modelId="{3A1EB484-9B58-40F3-A19D-FA1D1A6B514B}" type="parTrans" cxnId="{0EDD6754-D8D9-4F03-B24F-DCDA2E37DCAC}">
      <dgm:prSet/>
      <dgm:spPr/>
      <dgm:t>
        <a:bodyPr/>
        <a:lstStyle/>
        <a:p>
          <a:endParaRPr lang="es-ES">
            <a:latin typeface="Times New Roman" panose="02020603050405020304" pitchFamily="18" charset="0"/>
            <a:cs typeface="Times New Roman" panose="02020603050405020304" pitchFamily="18" charset="0"/>
          </a:endParaRPr>
        </a:p>
      </dgm:t>
    </dgm:pt>
    <dgm:pt modelId="{FF82186C-370A-4D61-A261-655C39C87556}" type="sibTrans" cxnId="{0EDD6754-D8D9-4F03-B24F-DCDA2E37DCAC}">
      <dgm:prSet/>
      <dgm:spPr/>
      <dgm:t>
        <a:bodyPr/>
        <a:lstStyle/>
        <a:p>
          <a:endParaRPr lang="es-ES">
            <a:latin typeface="Times New Roman" panose="02020603050405020304" pitchFamily="18" charset="0"/>
            <a:cs typeface="Times New Roman" panose="02020603050405020304" pitchFamily="18" charset="0"/>
          </a:endParaRPr>
        </a:p>
      </dgm:t>
    </dgm:pt>
    <dgm:pt modelId="{DD404B96-CD76-4A19-BEA8-E888C504A2FF}">
      <dgm:prSet/>
      <dgm:spPr/>
      <dgm:t>
        <a:bodyPr/>
        <a:lstStyle/>
        <a:p>
          <a:r>
            <a:rPr lang="es-EC">
              <a:latin typeface="Times New Roman" panose="02020603050405020304" pitchFamily="18" charset="0"/>
              <a:cs typeface="Times New Roman" panose="02020603050405020304" pitchFamily="18" charset="0"/>
            </a:rPr>
            <a:t>García Caicedo, Vilma Viviana “Actividades físico recreativas para el desarrollo motriz en niños de 8-10 años de la escuela rural “Ciudad de Riobamba”, Recinto Santa Lucia, Parroquia Camarones del Cantón Esmeraldas Ecuador”</a:t>
          </a:r>
          <a:endParaRPr lang="es-ES" dirty="0">
            <a:latin typeface="Times New Roman" panose="02020603050405020304" pitchFamily="18" charset="0"/>
            <a:cs typeface="Times New Roman" panose="02020603050405020304" pitchFamily="18" charset="0"/>
          </a:endParaRPr>
        </a:p>
      </dgm:t>
    </dgm:pt>
    <dgm:pt modelId="{4AFF7CA1-2F6C-4125-A4A0-F4FD2DCCBB6F}" type="parTrans" cxnId="{3730913A-1D06-4309-A3BB-73C471ED252D}">
      <dgm:prSet/>
      <dgm:spPr/>
      <dgm:t>
        <a:bodyPr/>
        <a:lstStyle/>
        <a:p>
          <a:endParaRPr lang="es-ES">
            <a:latin typeface="Times New Roman" panose="02020603050405020304" pitchFamily="18" charset="0"/>
            <a:cs typeface="Times New Roman" panose="02020603050405020304" pitchFamily="18" charset="0"/>
          </a:endParaRPr>
        </a:p>
      </dgm:t>
    </dgm:pt>
    <dgm:pt modelId="{F4BB9F06-1E40-4BB2-ACD7-BA6A2BE0C030}" type="sibTrans" cxnId="{3730913A-1D06-4309-A3BB-73C471ED252D}">
      <dgm:prSet/>
      <dgm:spPr/>
      <dgm:t>
        <a:bodyPr/>
        <a:lstStyle/>
        <a:p>
          <a:endParaRPr lang="es-ES">
            <a:latin typeface="Times New Roman" panose="02020603050405020304" pitchFamily="18" charset="0"/>
            <a:cs typeface="Times New Roman" panose="02020603050405020304" pitchFamily="18" charset="0"/>
          </a:endParaRPr>
        </a:p>
      </dgm:t>
    </dgm:pt>
    <dgm:pt modelId="{E35C3288-1173-4EE8-96C5-273EB291A4F8}">
      <dgm:prSet/>
      <dgm:spPr/>
      <dgm:t>
        <a:bodyPr/>
        <a:lstStyle/>
        <a:p>
          <a:pPr algn="just"/>
          <a:r>
            <a:rPr lang="es-EC" dirty="0">
              <a:latin typeface="Times New Roman" panose="02020603050405020304" pitchFamily="18" charset="0"/>
              <a:cs typeface="Times New Roman" panose="02020603050405020304" pitchFamily="18" charset="0"/>
            </a:rPr>
            <a:t>Las capacidades físicas evolucionan hasta la edad adulta excepto la capacidad de flexibilidad.</a:t>
          </a:r>
        </a:p>
        <a:p>
          <a:pPr algn="just"/>
          <a:r>
            <a:rPr lang="es-EC" dirty="0">
              <a:latin typeface="Times New Roman" panose="02020603050405020304" pitchFamily="18" charset="0"/>
              <a:cs typeface="Times New Roman" panose="02020603050405020304" pitchFamily="18" charset="0"/>
            </a:rPr>
            <a:t>Fomentar por medio de la educación física el desarrollo de las capacidades físicas.</a:t>
          </a:r>
        </a:p>
        <a:p>
          <a:pPr algn="just"/>
          <a:r>
            <a:rPr lang="es-EC" dirty="0">
              <a:latin typeface="Times New Roman" panose="02020603050405020304" pitchFamily="18" charset="0"/>
              <a:cs typeface="Times New Roman" panose="02020603050405020304" pitchFamily="18" charset="0"/>
            </a:rPr>
            <a:t>Lúdica</a:t>
          </a:r>
          <a:endParaRPr lang="es-ES" dirty="0">
            <a:latin typeface="Times New Roman" panose="02020603050405020304" pitchFamily="18" charset="0"/>
            <a:cs typeface="Times New Roman" panose="02020603050405020304" pitchFamily="18" charset="0"/>
          </a:endParaRPr>
        </a:p>
      </dgm:t>
    </dgm:pt>
    <dgm:pt modelId="{A6ADCB4A-7C9E-49B6-9617-638E8E930F29}" type="parTrans" cxnId="{58002CDC-FE0E-498C-97F7-087D6973A2B4}">
      <dgm:prSet/>
      <dgm:spPr/>
      <dgm:t>
        <a:bodyPr/>
        <a:lstStyle/>
        <a:p>
          <a:endParaRPr lang="es-ES">
            <a:latin typeface="Times New Roman" panose="02020603050405020304" pitchFamily="18" charset="0"/>
            <a:cs typeface="Times New Roman" panose="02020603050405020304" pitchFamily="18" charset="0"/>
          </a:endParaRPr>
        </a:p>
      </dgm:t>
    </dgm:pt>
    <dgm:pt modelId="{810CF0F0-5AE7-41FD-93AC-415F96CCE008}" type="sibTrans" cxnId="{58002CDC-FE0E-498C-97F7-087D6973A2B4}">
      <dgm:prSet/>
      <dgm:spPr/>
      <dgm:t>
        <a:bodyPr/>
        <a:lstStyle/>
        <a:p>
          <a:endParaRPr lang="es-ES">
            <a:latin typeface="Times New Roman" panose="02020603050405020304" pitchFamily="18" charset="0"/>
            <a:cs typeface="Times New Roman" panose="02020603050405020304" pitchFamily="18" charset="0"/>
          </a:endParaRPr>
        </a:p>
      </dgm:t>
    </dgm:pt>
    <dgm:pt modelId="{73A2C0B9-94E7-47DE-BE09-C9D42DEB684D}">
      <dgm:prSet/>
      <dgm:spPr/>
      <dgm:t>
        <a:bodyPr/>
        <a:lstStyle/>
        <a:p>
          <a:pPr algn="just"/>
          <a:r>
            <a:rPr lang="es-EC" dirty="0">
              <a:latin typeface="Times New Roman" panose="02020603050405020304" pitchFamily="18" charset="0"/>
              <a:cs typeface="Times New Roman" panose="02020603050405020304" pitchFamily="18" charset="0"/>
            </a:rPr>
            <a:t>Diseñar un grupo de actividades para el desarrollo motriz.</a:t>
          </a:r>
        </a:p>
        <a:p>
          <a:pPr algn="just"/>
          <a:r>
            <a:rPr lang="es-EC" dirty="0">
              <a:latin typeface="Times New Roman" panose="02020603050405020304" pitchFamily="18" charset="0"/>
              <a:cs typeface="Times New Roman" panose="02020603050405020304" pitchFamily="18" charset="0"/>
            </a:rPr>
            <a:t>Lúdica</a:t>
          </a:r>
        </a:p>
        <a:p>
          <a:pPr algn="just"/>
          <a:r>
            <a:rPr lang="es-EC" dirty="0">
              <a:latin typeface="Times New Roman" panose="02020603050405020304" pitchFamily="18" charset="0"/>
              <a:cs typeface="Times New Roman" panose="02020603050405020304" pitchFamily="18" charset="0"/>
            </a:rPr>
            <a:t>Llega a la conclusión que mediante los juegos impartidos pudo mejorar las capacidades motrices</a:t>
          </a:r>
        </a:p>
      </dgm:t>
    </dgm:pt>
    <dgm:pt modelId="{717F70D4-0934-4CC5-8104-63AF9120BFCF}" type="parTrans" cxnId="{3AC75D77-835D-4DD4-9540-A95D9DF354BE}">
      <dgm:prSet/>
      <dgm:spPr/>
      <dgm:t>
        <a:bodyPr/>
        <a:lstStyle/>
        <a:p>
          <a:endParaRPr lang="es-ES">
            <a:latin typeface="Times New Roman" panose="02020603050405020304" pitchFamily="18" charset="0"/>
            <a:cs typeface="Times New Roman" panose="02020603050405020304" pitchFamily="18" charset="0"/>
          </a:endParaRPr>
        </a:p>
      </dgm:t>
    </dgm:pt>
    <dgm:pt modelId="{DEE36735-2964-4194-8367-815EC10055D1}" type="sibTrans" cxnId="{3AC75D77-835D-4DD4-9540-A95D9DF354BE}">
      <dgm:prSet/>
      <dgm:spPr/>
      <dgm:t>
        <a:bodyPr/>
        <a:lstStyle/>
        <a:p>
          <a:endParaRPr lang="es-ES">
            <a:latin typeface="Times New Roman" panose="02020603050405020304" pitchFamily="18" charset="0"/>
            <a:cs typeface="Times New Roman" panose="02020603050405020304" pitchFamily="18" charset="0"/>
          </a:endParaRPr>
        </a:p>
      </dgm:t>
    </dgm:pt>
    <dgm:pt modelId="{03E1B003-6648-40CC-8D30-09061BFB109A}" type="pres">
      <dgm:prSet presAssocID="{C48A83CE-6292-4981-8B48-AB4B88D9F491}" presName="Name0" presStyleCnt="0">
        <dgm:presLayoutVars>
          <dgm:chPref val="1"/>
          <dgm:dir/>
          <dgm:animOne val="branch"/>
          <dgm:animLvl val="lvl"/>
          <dgm:resizeHandles val="exact"/>
        </dgm:presLayoutVars>
      </dgm:prSet>
      <dgm:spPr/>
    </dgm:pt>
    <dgm:pt modelId="{4FBE5682-55A4-42D6-9107-472FC25D606E}" type="pres">
      <dgm:prSet presAssocID="{CC55DD8D-04FD-4746-867D-59CB1FF6FD14}" presName="root1" presStyleCnt="0"/>
      <dgm:spPr/>
    </dgm:pt>
    <dgm:pt modelId="{AF772DC1-97F0-45DA-A10D-615165AC36BC}" type="pres">
      <dgm:prSet presAssocID="{CC55DD8D-04FD-4746-867D-59CB1FF6FD14}" presName="LevelOneTextNode" presStyleLbl="node0" presStyleIdx="0" presStyleCnt="1" custScaleY="83114">
        <dgm:presLayoutVars>
          <dgm:chPref val="3"/>
        </dgm:presLayoutVars>
      </dgm:prSet>
      <dgm:spPr/>
    </dgm:pt>
    <dgm:pt modelId="{C1B85871-C697-4406-A85B-B3216F13536E}" type="pres">
      <dgm:prSet presAssocID="{CC55DD8D-04FD-4746-867D-59CB1FF6FD14}" presName="level2hierChild" presStyleCnt="0"/>
      <dgm:spPr/>
    </dgm:pt>
    <dgm:pt modelId="{E7C8D9C0-C304-4333-B5A0-0357EF69C03B}" type="pres">
      <dgm:prSet presAssocID="{B93DBB37-5D36-4662-B359-8618D5A1947D}" presName="conn2-1" presStyleLbl="parChTrans1D2" presStyleIdx="0" presStyleCnt="4"/>
      <dgm:spPr/>
    </dgm:pt>
    <dgm:pt modelId="{D9C45B44-0F5F-40C7-A6DF-6C4206DE91ED}" type="pres">
      <dgm:prSet presAssocID="{B93DBB37-5D36-4662-B359-8618D5A1947D}" presName="connTx" presStyleLbl="parChTrans1D2" presStyleIdx="0" presStyleCnt="4"/>
      <dgm:spPr/>
    </dgm:pt>
    <dgm:pt modelId="{7EC4D96E-91D9-4FDE-B4E6-4548C01CA3C1}" type="pres">
      <dgm:prSet presAssocID="{D86402BE-7DDE-4F80-A3BF-F4E0D845117D}" presName="root2" presStyleCnt="0"/>
      <dgm:spPr/>
    </dgm:pt>
    <dgm:pt modelId="{F996C68D-077C-4896-B330-620AD7372A7A}" type="pres">
      <dgm:prSet presAssocID="{D86402BE-7DDE-4F80-A3BF-F4E0D845117D}" presName="LevelTwoTextNode" presStyleLbl="node2" presStyleIdx="0" presStyleCnt="4">
        <dgm:presLayoutVars>
          <dgm:chPref val="3"/>
        </dgm:presLayoutVars>
      </dgm:prSet>
      <dgm:spPr/>
    </dgm:pt>
    <dgm:pt modelId="{98680288-D3E7-4D49-A2ED-60BEE9109B8A}" type="pres">
      <dgm:prSet presAssocID="{D86402BE-7DDE-4F80-A3BF-F4E0D845117D}" presName="level3hierChild" presStyleCnt="0"/>
      <dgm:spPr/>
    </dgm:pt>
    <dgm:pt modelId="{F7FBC783-E6B8-4888-B63A-77E028C22656}" type="pres">
      <dgm:prSet presAssocID="{1E89E50C-2BAB-4B65-9AF8-C2B3B7D41CEF}" presName="conn2-1" presStyleLbl="parChTrans1D3" presStyleIdx="0" presStyleCnt="4"/>
      <dgm:spPr/>
    </dgm:pt>
    <dgm:pt modelId="{74D0EECF-5BB2-4895-8546-E68BA6D6BE88}" type="pres">
      <dgm:prSet presAssocID="{1E89E50C-2BAB-4B65-9AF8-C2B3B7D41CEF}" presName="connTx" presStyleLbl="parChTrans1D3" presStyleIdx="0" presStyleCnt="4"/>
      <dgm:spPr/>
    </dgm:pt>
    <dgm:pt modelId="{3C80463D-6FEA-418C-A020-4EA5051C172B}" type="pres">
      <dgm:prSet presAssocID="{00FEEA8E-47EE-4333-9C9F-7649AD2AA938}" presName="root2" presStyleCnt="0"/>
      <dgm:spPr/>
    </dgm:pt>
    <dgm:pt modelId="{DC0DA876-1D26-45DD-A61E-9C32A9D9BFB1}" type="pres">
      <dgm:prSet presAssocID="{00FEEA8E-47EE-4333-9C9F-7649AD2AA938}" presName="LevelTwoTextNode" presStyleLbl="node3" presStyleIdx="0" presStyleCnt="4">
        <dgm:presLayoutVars>
          <dgm:chPref val="3"/>
        </dgm:presLayoutVars>
      </dgm:prSet>
      <dgm:spPr/>
    </dgm:pt>
    <dgm:pt modelId="{632971E0-9D85-4D6A-8C7D-5DEE167F0256}" type="pres">
      <dgm:prSet presAssocID="{00FEEA8E-47EE-4333-9C9F-7649AD2AA938}" presName="level3hierChild" presStyleCnt="0"/>
      <dgm:spPr/>
    </dgm:pt>
    <dgm:pt modelId="{2001883D-9B20-48DF-BD89-15D755706BB5}" type="pres">
      <dgm:prSet presAssocID="{A3EB18A2-3BBC-4966-8020-91CC7C8EA3B7}" presName="conn2-1" presStyleLbl="parChTrans1D2" presStyleIdx="1" presStyleCnt="4"/>
      <dgm:spPr/>
    </dgm:pt>
    <dgm:pt modelId="{4C981533-BFD4-4E5C-BFDC-61523E640535}" type="pres">
      <dgm:prSet presAssocID="{A3EB18A2-3BBC-4966-8020-91CC7C8EA3B7}" presName="connTx" presStyleLbl="parChTrans1D2" presStyleIdx="1" presStyleCnt="4"/>
      <dgm:spPr/>
    </dgm:pt>
    <dgm:pt modelId="{F9C2FC39-40A4-495D-9DB3-2D0C5A8E6A50}" type="pres">
      <dgm:prSet presAssocID="{8DF68C8C-3659-459B-86A6-A8B556528B96}" presName="root2" presStyleCnt="0"/>
      <dgm:spPr/>
    </dgm:pt>
    <dgm:pt modelId="{426D3B7F-8B5D-4F46-A95E-BFF83A7B2DF4}" type="pres">
      <dgm:prSet presAssocID="{8DF68C8C-3659-459B-86A6-A8B556528B96}" presName="LevelTwoTextNode" presStyleLbl="node2" presStyleIdx="1" presStyleCnt="4">
        <dgm:presLayoutVars>
          <dgm:chPref val="3"/>
        </dgm:presLayoutVars>
      </dgm:prSet>
      <dgm:spPr/>
    </dgm:pt>
    <dgm:pt modelId="{AF4DF384-2473-453A-8AA8-7DB4DDD1CE5D}" type="pres">
      <dgm:prSet presAssocID="{8DF68C8C-3659-459B-86A6-A8B556528B96}" presName="level3hierChild" presStyleCnt="0"/>
      <dgm:spPr/>
    </dgm:pt>
    <dgm:pt modelId="{C1072EB0-7E9A-442E-8495-EEC65512D386}" type="pres">
      <dgm:prSet presAssocID="{BDEC1898-E6AE-42AD-AECC-4BC8AF2C663D}" presName="conn2-1" presStyleLbl="parChTrans1D3" presStyleIdx="1" presStyleCnt="4"/>
      <dgm:spPr/>
    </dgm:pt>
    <dgm:pt modelId="{DCFAF94E-D9C8-4866-931C-5C25B2F90634}" type="pres">
      <dgm:prSet presAssocID="{BDEC1898-E6AE-42AD-AECC-4BC8AF2C663D}" presName="connTx" presStyleLbl="parChTrans1D3" presStyleIdx="1" presStyleCnt="4"/>
      <dgm:spPr/>
    </dgm:pt>
    <dgm:pt modelId="{A2AE6295-2E62-49A7-BA7C-9E98544400B7}" type="pres">
      <dgm:prSet presAssocID="{7E6C6CEB-81EA-42DF-9F02-B838F0F92202}" presName="root2" presStyleCnt="0"/>
      <dgm:spPr/>
    </dgm:pt>
    <dgm:pt modelId="{5C69B423-E4AC-4ECF-8658-CDFED22D75E2}" type="pres">
      <dgm:prSet presAssocID="{7E6C6CEB-81EA-42DF-9F02-B838F0F92202}" presName="LevelTwoTextNode" presStyleLbl="node3" presStyleIdx="1" presStyleCnt="4">
        <dgm:presLayoutVars>
          <dgm:chPref val="3"/>
        </dgm:presLayoutVars>
      </dgm:prSet>
      <dgm:spPr/>
    </dgm:pt>
    <dgm:pt modelId="{BEC81D70-FAF2-4D0B-B5C1-6EFB5BE1570D}" type="pres">
      <dgm:prSet presAssocID="{7E6C6CEB-81EA-42DF-9F02-B838F0F92202}" presName="level3hierChild" presStyleCnt="0"/>
      <dgm:spPr/>
    </dgm:pt>
    <dgm:pt modelId="{BC6A58C9-8E4F-47BD-BDCC-3962908F27F0}" type="pres">
      <dgm:prSet presAssocID="{3A1EB484-9B58-40F3-A19D-FA1D1A6B514B}" presName="conn2-1" presStyleLbl="parChTrans1D2" presStyleIdx="2" presStyleCnt="4"/>
      <dgm:spPr/>
    </dgm:pt>
    <dgm:pt modelId="{55869F02-E36E-4F92-A3A9-0370936419A9}" type="pres">
      <dgm:prSet presAssocID="{3A1EB484-9B58-40F3-A19D-FA1D1A6B514B}" presName="connTx" presStyleLbl="parChTrans1D2" presStyleIdx="2" presStyleCnt="4"/>
      <dgm:spPr/>
    </dgm:pt>
    <dgm:pt modelId="{60EFC8E6-8397-4178-BE11-C3D764686869}" type="pres">
      <dgm:prSet presAssocID="{90462D4E-0AF6-486B-848F-F9EADACB011B}" presName="root2" presStyleCnt="0"/>
      <dgm:spPr/>
    </dgm:pt>
    <dgm:pt modelId="{0C00C4FB-9939-4F60-8D6A-0A2DBC863416}" type="pres">
      <dgm:prSet presAssocID="{90462D4E-0AF6-486B-848F-F9EADACB011B}" presName="LevelTwoTextNode" presStyleLbl="node2" presStyleIdx="2" presStyleCnt="4">
        <dgm:presLayoutVars>
          <dgm:chPref val="3"/>
        </dgm:presLayoutVars>
      </dgm:prSet>
      <dgm:spPr/>
    </dgm:pt>
    <dgm:pt modelId="{283ECB05-BCBB-498C-9891-16E569BD35F5}" type="pres">
      <dgm:prSet presAssocID="{90462D4E-0AF6-486B-848F-F9EADACB011B}" presName="level3hierChild" presStyleCnt="0"/>
      <dgm:spPr/>
    </dgm:pt>
    <dgm:pt modelId="{5CDDAB75-F1F4-4D58-AEE6-535025D21CFA}" type="pres">
      <dgm:prSet presAssocID="{A6ADCB4A-7C9E-49B6-9617-638E8E930F29}" presName="conn2-1" presStyleLbl="parChTrans1D3" presStyleIdx="2" presStyleCnt="4"/>
      <dgm:spPr/>
    </dgm:pt>
    <dgm:pt modelId="{52AF3607-B4A5-47D2-8285-9FE0F0FE1819}" type="pres">
      <dgm:prSet presAssocID="{A6ADCB4A-7C9E-49B6-9617-638E8E930F29}" presName="connTx" presStyleLbl="parChTrans1D3" presStyleIdx="2" presStyleCnt="4"/>
      <dgm:spPr/>
    </dgm:pt>
    <dgm:pt modelId="{894A13C0-3A6C-4440-BBAF-B374FC9292DB}" type="pres">
      <dgm:prSet presAssocID="{E35C3288-1173-4EE8-96C5-273EB291A4F8}" presName="root2" presStyleCnt="0"/>
      <dgm:spPr/>
    </dgm:pt>
    <dgm:pt modelId="{D2808420-C4DE-4A84-BB48-192FA11D761A}" type="pres">
      <dgm:prSet presAssocID="{E35C3288-1173-4EE8-96C5-273EB291A4F8}" presName="LevelTwoTextNode" presStyleLbl="node3" presStyleIdx="2" presStyleCnt="4">
        <dgm:presLayoutVars>
          <dgm:chPref val="3"/>
        </dgm:presLayoutVars>
      </dgm:prSet>
      <dgm:spPr/>
    </dgm:pt>
    <dgm:pt modelId="{718C15E1-1001-4A3E-B645-0E584D352299}" type="pres">
      <dgm:prSet presAssocID="{E35C3288-1173-4EE8-96C5-273EB291A4F8}" presName="level3hierChild" presStyleCnt="0"/>
      <dgm:spPr/>
    </dgm:pt>
    <dgm:pt modelId="{AD432B74-1445-43E1-8B35-B72F5304B96F}" type="pres">
      <dgm:prSet presAssocID="{4AFF7CA1-2F6C-4125-A4A0-F4FD2DCCBB6F}" presName="conn2-1" presStyleLbl="parChTrans1D2" presStyleIdx="3" presStyleCnt="4"/>
      <dgm:spPr/>
    </dgm:pt>
    <dgm:pt modelId="{29EC6F43-673B-4859-8595-CDF5347C395F}" type="pres">
      <dgm:prSet presAssocID="{4AFF7CA1-2F6C-4125-A4A0-F4FD2DCCBB6F}" presName="connTx" presStyleLbl="parChTrans1D2" presStyleIdx="3" presStyleCnt="4"/>
      <dgm:spPr/>
    </dgm:pt>
    <dgm:pt modelId="{53CBC451-6547-4351-B753-DC1507AABFAF}" type="pres">
      <dgm:prSet presAssocID="{DD404B96-CD76-4A19-BEA8-E888C504A2FF}" presName="root2" presStyleCnt="0"/>
      <dgm:spPr/>
    </dgm:pt>
    <dgm:pt modelId="{39F669FC-6E52-45A9-BB60-632A9FA9D8A9}" type="pres">
      <dgm:prSet presAssocID="{DD404B96-CD76-4A19-BEA8-E888C504A2FF}" presName="LevelTwoTextNode" presStyleLbl="node2" presStyleIdx="3" presStyleCnt="4">
        <dgm:presLayoutVars>
          <dgm:chPref val="3"/>
        </dgm:presLayoutVars>
      </dgm:prSet>
      <dgm:spPr/>
    </dgm:pt>
    <dgm:pt modelId="{5276CC86-2AF5-4F6A-97EF-96840865DC47}" type="pres">
      <dgm:prSet presAssocID="{DD404B96-CD76-4A19-BEA8-E888C504A2FF}" presName="level3hierChild" presStyleCnt="0"/>
      <dgm:spPr/>
    </dgm:pt>
    <dgm:pt modelId="{02FCF290-053C-4770-92BA-83A94167F35C}" type="pres">
      <dgm:prSet presAssocID="{717F70D4-0934-4CC5-8104-63AF9120BFCF}" presName="conn2-1" presStyleLbl="parChTrans1D3" presStyleIdx="3" presStyleCnt="4"/>
      <dgm:spPr/>
    </dgm:pt>
    <dgm:pt modelId="{9092A8DB-3AC5-4FFE-A148-4A620B41C098}" type="pres">
      <dgm:prSet presAssocID="{717F70D4-0934-4CC5-8104-63AF9120BFCF}" presName="connTx" presStyleLbl="parChTrans1D3" presStyleIdx="3" presStyleCnt="4"/>
      <dgm:spPr/>
    </dgm:pt>
    <dgm:pt modelId="{373FD33B-0335-401F-9332-E390DF113574}" type="pres">
      <dgm:prSet presAssocID="{73A2C0B9-94E7-47DE-BE09-C9D42DEB684D}" presName="root2" presStyleCnt="0"/>
      <dgm:spPr/>
    </dgm:pt>
    <dgm:pt modelId="{679D14F6-2DB2-4666-B1CB-E761C8E394B1}" type="pres">
      <dgm:prSet presAssocID="{73A2C0B9-94E7-47DE-BE09-C9D42DEB684D}" presName="LevelTwoTextNode" presStyleLbl="node3" presStyleIdx="3" presStyleCnt="4">
        <dgm:presLayoutVars>
          <dgm:chPref val="3"/>
        </dgm:presLayoutVars>
      </dgm:prSet>
      <dgm:spPr/>
    </dgm:pt>
    <dgm:pt modelId="{BC295007-12F9-4649-AB7B-A9E842DC3683}" type="pres">
      <dgm:prSet presAssocID="{73A2C0B9-94E7-47DE-BE09-C9D42DEB684D}" presName="level3hierChild" presStyleCnt="0"/>
      <dgm:spPr/>
    </dgm:pt>
  </dgm:ptLst>
  <dgm:cxnLst>
    <dgm:cxn modelId="{F42FB000-1E2B-4A9A-A661-28D3D037FC75}" type="presOf" srcId="{B93DBB37-5D36-4662-B359-8618D5A1947D}" destId="{E7C8D9C0-C304-4333-B5A0-0357EF69C03B}" srcOrd="0" destOrd="0" presId="urn:microsoft.com/office/officeart/2008/layout/HorizontalMultiLevelHierarchy"/>
    <dgm:cxn modelId="{6C4C710C-42A6-4AAA-9077-65F8686263A0}" srcId="{C48A83CE-6292-4981-8B48-AB4B88D9F491}" destId="{CC55DD8D-04FD-4746-867D-59CB1FF6FD14}" srcOrd="0" destOrd="0" parTransId="{F4CE82A9-1962-4A45-AAA3-23490B06124D}" sibTransId="{CD930910-3475-4E6F-B667-6A8931B08014}"/>
    <dgm:cxn modelId="{0B9A0C0E-9828-459A-A2C7-498BBF461D7C}" type="presOf" srcId="{A3EB18A2-3BBC-4966-8020-91CC7C8EA3B7}" destId="{4C981533-BFD4-4E5C-BFDC-61523E640535}" srcOrd="1" destOrd="0" presId="urn:microsoft.com/office/officeart/2008/layout/HorizontalMultiLevelHierarchy"/>
    <dgm:cxn modelId="{7656041A-EC1C-4ADE-AB9D-A80B79BF2B7C}" type="presOf" srcId="{B93DBB37-5D36-4662-B359-8618D5A1947D}" destId="{D9C45B44-0F5F-40C7-A6DF-6C4206DE91ED}" srcOrd="1" destOrd="0" presId="urn:microsoft.com/office/officeart/2008/layout/HorizontalMultiLevelHierarchy"/>
    <dgm:cxn modelId="{8EDA0F1E-16D2-4D11-AE96-541CCB1C69CA}" type="presOf" srcId="{BDEC1898-E6AE-42AD-AECC-4BC8AF2C663D}" destId="{DCFAF94E-D9C8-4866-931C-5C25B2F90634}" srcOrd="1" destOrd="0" presId="urn:microsoft.com/office/officeart/2008/layout/HorizontalMultiLevelHierarchy"/>
    <dgm:cxn modelId="{2B882837-A2C4-4DAA-9AA4-9ACA0F669A64}" type="presOf" srcId="{717F70D4-0934-4CC5-8104-63AF9120BFCF}" destId="{02FCF290-053C-4770-92BA-83A94167F35C}" srcOrd="0" destOrd="0" presId="urn:microsoft.com/office/officeart/2008/layout/HorizontalMultiLevelHierarchy"/>
    <dgm:cxn modelId="{3730913A-1D06-4309-A3BB-73C471ED252D}" srcId="{CC55DD8D-04FD-4746-867D-59CB1FF6FD14}" destId="{DD404B96-CD76-4A19-BEA8-E888C504A2FF}" srcOrd="3" destOrd="0" parTransId="{4AFF7CA1-2F6C-4125-A4A0-F4FD2DCCBB6F}" sibTransId="{F4BB9F06-1E40-4BB2-ACD7-BA6A2BE0C030}"/>
    <dgm:cxn modelId="{D13E9941-B61B-40BA-80FB-E3E0D7F0D9B7}" type="presOf" srcId="{A6ADCB4A-7C9E-49B6-9617-638E8E930F29}" destId="{52AF3607-B4A5-47D2-8285-9FE0F0FE1819}" srcOrd="1" destOrd="0" presId="urn:microsoft.com/office/officeart/2008/layout/HorizontalMultiLevelHierarchy"/>
    <dgm:cxn modelId="{28B1A443-3381-4B97-B8CD-B71CB25055FA}" type="presOf" srcId="{3A1EB484-9B58-40F3-A19D-FA1D1A6B514B}" destId="{BC6A58C9-8E4F-47BD-BDCC-3962908F27F0}" srcOrd="0" destOrd="0" presId="urn:microsoft.com/office/officeart/2008/layout/HorizontalMultiLevelHierarchy"/>
    <dgm:cxn modelId="{2CAEBF69-28B2-469B-95B3-4501487D0164}" type="presOf" srcId="{DD404B96-CD76-4A19-BEA8-E888C504A2FF}" destId="{39F669FC-6E52-45A9-BB60-632A9FA9D8A9}" srcOrd="0" destOrd="0" presId="urn:microsoft.com/office/officeart/2008/layout/HorizontalMultiLevelHierarchy"/>
    <dgm:cxn modelId="{FAE6206A-76CB-46EE-94F3-15604AE9A8CF}" type="presOf" srcId="{7E6C6CEB-81EA-42DF-9F02-B838F0F92202}" destId="{5C69B423-E4AC-4ECF-8658-CDFED22D75E2}" srcOrd="0" destOrd="0" presId="urn:microsoft.com/office/officeart/2008/layout/HorizontalMultiLevelHierarchy"/>
    <dgm:cxn modelId="{F2C27B6C-4840-4068-B248-0B51CAF2B350}" type="presOf" srcId="{A6ADCB4A-7C9E-49B6-9617-638E8E930F29}" destId="{5CDDAB75-F1F4-4D58-AEE6-535025D21CFA}" srcOrd="0" destOrd="0" presId="urn:microsoft.com/office/officeart/2008/layout/HorizontalMultiLevelHierarchy"/>
    <dgm:cxn modelId="{FD4F4250-7002-4358-BF2A-88B596BFDB0B}" srcId="{CC55DD8D-04FD-4746-867D-59CB1FF6FD14}" destId="{D86402BE-7DDE-4F80-A3BF-F4E0D845117D}" srcOrd="0" destOrd="0" parTransId="{B93DBB37-5D36-4662-B359-8618D5A1947D}" sibTransId="{CD644782-B81B-4B7D-9757-C255D2484881}"/>
    <dgm:cxn modelId="{3AA00571-7D40-4F4C-B934-5E0E524A0B29}" type="presOf" srcId="{73A2C0B9-94E7-47DE-BE09-C9D42DEB684D}" destId="{679D14F6-2DB2-4666-B1CB-E761C8E394B1}" srcOrd="0" destOrd="0" presId="urn:microsoft.com/office/officeart/2008/layout/HorizontalMultiLevelHierarchy"/>
    <dgm:cxn modelId="{5CD98F52-101D-4BAB-B5E1-DF6923647D31}" srcId="{8DF68C8C-3659-459B-86A6-A8B556528B96}" destId="{7E6C6CEB-81EA-42DF-9F02-B838F0F92202}" srcOrd="0" destOrd="0" parTransId="{BDEC1898-E6AE-42AD-AECC-4BC8AF2C663D}" sibTransId="{06D54F23-760E-4E1B-BF95-72159976B6BE}"/>
    <dgm:cxn modelId="{0EDD6754-D8D9-4F03-B24F-DCDA2E37DCAC}" srcId="{CC55DD8D-04FD-4746-867D-59CB1FF6FD14}" destId="{90462D4E-0AF6-486B-848F-F9EADACB011B}" srcOrd="2" destOrd="0" parTransId="{3A1EB484-9B58-40F3-A19D-FA1D1A6B514B}" sibTransId="{FF82186C-370A-4D61-A261-655C39C87556}"/>
    <dgm:cxn modelId="{3AC75D77-835D-4DD4-9540-A95D9DF354BE}" srcId="{DD404B96-CD76-4A19-BEA8-E888C504A2FF}" destId="{73A2C0B9-94E7-47DE-BE09-C9D42DEB684D}" srcOrd="0" destOrd="0" parTransId="{717F70D4-0934-4CC5-8104-63AF9120BFCF}" sibTransId="{DEE36735-2964-4194-8367-815EC10055D1}"/>
    <dgm:cxn modelId="{ABE56878-7DBB-4695-B328-DE85235FA441}" type="presOf" srcId="{1E89E50C-2BAB-4B65-9AF8-C2B3B7D41CEF}" destId="{F7FBC783-E6B8-4888-B63A-77E028C22656}" srcOrd="0" destOrd="0" presId="urn:microsoft.com/office/officeart/2008/layout/HorizontalMultiLevelHierarchy"/>
    <dgm:cxn modelId="{CC9A635A-A48F-4B46-BB63-F0B8C58DB666}" type="presOf" srcId="{00FEEA8E-47EE-4333-9C9F-7649AD2AA938}" destId="{DC0DA876-1D26-45DD-A61E-9C32A9D9BFB1}" srcOrd="0" destOrd="0" presId="urn:microsoft.com/office/officeart/2008/layout/HorizontalMultiLevelHierarchy"/>
    <dgm:cxn modelId="{29D6358B-D88A-4392-A551-FA150827C906}" type="presOf" srcId="{BDEC1898-E6AE-42AD-AECC-4BC8AF2C663D}" destId="{C1072EB0-7E9A-442E-8495-EEC65512D386}" srcOrd="0" destOrd="0" presId="urn:microsoft.com/office/officeart/2008/layout/HorizontalMultiLevelHierarchy"/>
    <dgm:cxn modelId="{54627F91-C333-4D11-81FA-88A227C24C80}" type="presOf" srcId="{CC55DD8D-04FD-4746-867D-59CB1FF6FD14}" destId="{AF772DC1-97F0-45DA-A10D-615165AC36BC}" srcOrd="0" destOrd="0" presId="urn:microsoft.com/office/officeart/2008/layout/HorizontalMultiLevelHierarchy"/>
    <dgm:cxn modelId="{869854AC-B3F3-47ED-9ED0-7A0CDE3AB749}" type="presOf" srcId="{E35C3288-1173-4EE8-96C5-273EB291A4F8}" destId="{D2808420-C4DE-4A84-BB48-192FA11D761A}" srcOrd="0" destOrd="0" presId="urn:microsoft.com/office/officeart/2008/layout/HorizontalMultiLevelHierarchy"/>
    <dgm:cxn modelId="{D81AAFB0-A52B-433F-B533-737EDE8213BE}" type="presOf" srcId="{A3EB18A2-3BBC-4966-8020-91CC7C8EA3B7}" destId="{2001883D-9B20-48DF-BD89-15D755706BB5}" srcOrd="0" destOrd="0" presId="urn:microsoft.com/office/officeart/2008/layout/HorizontalMultiLevelHierarchy"/>
    <dgm:cxn modelId="{4AC9AEBC-76C5-4CB8-BB4E-1CBE4BD1FEFA}" type="presOf" srcId="{717F70D4-0934-4CC5-8104-63AF9120BFCF}" destId="{9092A8DB-3AC5-4FFE-A148-4A620B41C098}" srcOrd="1" destOrd="0" presId="urn:microsoft.com/office/officeart/2008/layout/HorizontalMultiLevelHierarchy"/>
    <dgm:cxn modelId="{615458C7-E88D-45B7-8D16-BDD1D47181D0}" type="presOf" srcId="{8DF68C8C-3659-459B-86A6-A8B556528B96}" destId="{426D3B7F-8B5D-4F46-A95E-BFF83A7B2DF4}" srcOrd="0" destOrd="0" presId="urn:microsoft.com/office/officeart/2008/layout/HorizontalMultiLevelHierarchy"/>
    <dgm:cxn modelId="{E72A5EC8-EDFF-46BA-97BB-006A9721DA01}" srcId="{D86402BE-7DDE-4F80-A3BF-F4E0D845117D}" destId="{00FEEA8E-47EE-4333-9C9F-7649AD2AA938}" srcOrd="0" destOrd="0" parTransId="{1E89E50C-2BAB-4B65-9AF8-C2B3B7D41CEF}" sibTransId="{B08DF864-EA1B-461C-B221-A2CBA0968762}"/>
    <dgm:cxn modelId="{055DC9CC-BCC6-4720-A660-045C0E05A165}" type="presOf" srcId="{D86402BE-7DDE-4F80-A3BF-F4E0D845117D}" destId="{F996C68D-077C-4896-B330-620AD7372A7A}" srcOrd="0" destOrd="0" presId="urn:microsoft.com/office/officeart/2008/layout/HorizontalMultiLevelHierarchy"/>
    <dgm:cxn modelId="{11E8C8CD-0454-4B93-8F11-AB2699EDC2E9}" type="presOf" srcId="{1E89E50C-2BAB-4B65-9AF8-C2B3B7D41CEF}" destId="{74D0EECF-5BB2-4895-8546-E68BA6D6BE88}" srcOrd="1" destOrd="0" presId="urn:microsoft.com/office/officeart/2008/layout/HorizontalMultiLevelHierarchy"/>
    <dgm:cxn modelId="{58002CDC-FE0E-498C-97F7-087D6973A2B4}" srcId="{90462D4E-0AF6-486B-848F-F9EADACB011B}" destId="{E35C3288-1173-4EE8-96C5-273EB291A4F8}" srcOrd="0" destOrd="0" parTransId="{A6ADCB4A-7C9E-49B6-9617-638E8E930F29}" sibTransId="{810CF0F0-5AE7-41FD-93AC-415F96CCE008}"/>
    <dgm:cxn modelId="{8BA1B7DC-924A-41D5-B380-0EA3CCEA9305}" type="presOf" srcId="{4AFF7CA1-2F6C-4125-A4A0-F4FD2DCCBB6F}" destId="{AD432B74-1445-43E1-8B35-B72F5304B96F}" srcOrd="0" destOrd="0" presId="urn:microsoft.com/office/officeart/2008/layout/HorizontalMultiLevelHierarchy"/>
    <dgm:cxn modelId="{01B3EBDF-55E1-41B1-B1A3-A6CE46E0FE17}" type="presOf" srcId="{3A1EB484-9B58-40F3-A19D-FA1D1A6B514B}" destId="{55869F02-E36E-4F92-A3A9-0370936419A9}" srcOrd="1" destOrd="0" presId="urn:microsoft.com/office/officeart/2008/layout/HorizontalMultiLevelHierarchy"/>
    <dgm:cxn modelId="{6FD79BE8-4092-422A-B070-278991D3AF85}" type="presOf" srcId="{C48A83CE-6292-4981-8B48-AB4B88D9F491}" destId="{03E1B003-6648-40CC-8D30-09061BFB109A}" srcOrd="0" destOrd="0" presId="urn:microsoft.com/office/officeart/2008/layout/HorizontalMultiLevelHierarchy"/>
    <dgm:cxn modelId="{478D1FE9-C139-40C2-9F4E-182D1A22A617}" type="presOf" srcId="{90462D4E-0AF6-486B-848F-F9EADACB011B}" destId="{0C00C4FB-9939-4F60-8D6A-0A2DBC863416}" srcOrd="0" destOrd="0" presId="urn:microsoft.com/office/officeart/2008/layout/HorizontalMultiLevelHierarchy"/>
    <dgm:cxn modelId="{1D0BBBF6-37BA-4D09-9A53-ED67E6460FFA}" srcId="{CC55DD8D-04FD-4746-867D-59CB1FF6FD14}" destId="{8DF68C8C-3659-459B-86A6-A8B556528B96}" srcOrd="1" destOrd="0" parTransId="{A3EB18A2-3BBC-4966-8020-91CC7C8EA3B7}" sibTransId="{E9A7B167-09DD-4B88-8E01-4768E65BE182}"/>
    <dgm:cxn modelId="{593A87FC-2D05-437D-BC3A-3DEBCAC2FF97}" type="presOf" srcId="{4AFF7CA1-2F6C-4125-A4A0-F4FD2DCCBB6F}" destId="{29EC6F43-673B-4859-8595-CDF5347C395F}" srcOrd="1" destOrd="0" presId="urn:microsoft.com/office/officeart/2008/layout/HorizontalMultiLevelHierarchy"/>
    <dgm:cxn modelId="{BA29D4F4-3BF7-4356-B49F-E1259D0260DE}" type="presParOf" srcId="{03E1B003-6648-40CC-8D30-09061BFB109A}" destId="{4FBE5682-55A4-42D6-9107-472FC25D606E}" srcOrd="0" destOrd="0" presId="urn:microsoft.com/office/officeart/2008/layout/HorizontalMultiLevelHierarchy"/>
    <dgm:cxn modelId="{0A49A96A-6654-4CC2-A4A8-A5C28BD71EF0}" type="presParOf" srcId="{4FBE5682-55A4-42D6-9107-472FC25D606E}" destId="{AF772DC1-97F0-45DA-A10D-615165AC36BC}" srcOrd="0" destOrd="0" presId="urn:microsoft.com/office/officeart/2008/layout/HorizontalMultiLevelHierarchy"/>
    <dgm:cxn modelId="{2FD8AEE0-C2E2-44F1-B42C-C313866A11EE}" type="presParOf" srcId="{4FBE5682-55A4-42D6-9107-472FC25D606E}" destId="{C1B85871-C697-4406-A85B-B3216F13536E}" srcOrd="1" destOrd="0" presId="urn:microsoft.com/office/officeart/2008/layout/HorizontalMultiLevelHierarchy"/>
    <dgm:cxn modelId="{A8C84435-A9D8-4C9C-A19D-60E23DF2B1F9}" type="presParOf" srcId="{C1B85871-C697-4406-A85B-B3216F13536E}" destId="{E7C8D9C0-C304-4333-B5A0-0357EF69C03B}" srcOrd="0" destOrd="0" presId="urn:microsoft.com/office/officeart/2008/layout/HorizontalMultiLevelHierarchy"/>
    <dgm:cxn modelId="{60A34296-A73A-493D-8ACA-24224F63F288}" type="presParOf" srcId="{E7C8D9C0-C304-4333-B5A0-0357EF69C03B}" destId="{D9C45B44-0F5F-40C7-A6DF-6C4206DE91ED}" srcOrd="0" destOrd="0" presId="urn:microsoft.com/office/officeart/2008/layout/HorizontalMultiLevelHierarchy"/>
    <dgm:cxn modelId="{5DA584FA-7B97-4116-980E-C8C825800984}" type="presParOf" srcId="{C1B85871-C697-4406-A85B-B3216F13536E}" destId="{7EC4D96E-91D9-4FDE-B4E6-4548C01CA3C1}" srcOrd="1" destOrd="0" presId="urn:microsoft.com/office/officeart/2008/layout/HorizontalMultiLevelHierarchy"/>
    <dgm:cxn modelId="{0608123A-0AAE-4038-B2E3-1E70BB7065D1}" type="presParOf" srcId="{7EC4D96E-91D9-4FDE-B4E6-4548C01CA3C1}" destId="{F996C68D-077C-4896-B330-620AD7372A7A}" srcOrd="0" destOrd="0" presId="urn:microsoft.com/office/officeart/2008/layout/HorizontalMultiLevelHierarchy"/>
    <dgm:cxn modelId="{A9539AC4-BB33-4A5C-B992-35CF9D426731}" type="presParOf" srcId="{7EC4D96E-91D9-4FDE-B4E6-4548C01CA3C1}" destId="{98680288-D3E7-4D49-A2ED-60BEE9109B8A}" srcOrd="1" destOrd="0" presId="urn:microsoft.com/office/officeart/2008/layout/HorizontalMultiLevelHierarchy"/>
    <dgm:cxn modelId="{388959EF-DDBD-4C63-9990-BE1EE90A4C4E}" type="presParOf" srcId="{98680288-D3E7-4D49-A2ED-60BEE9109B8A}" destId="{F7FBC783-E6B8-4888-B63A-77E028C22656}" srcOrd="0" destOrd="0" presId="urn:microsoft.com/office/officeart/2008/layout/HorizontalMultiLevelHierarchy"/>
    <dgm:cxn modelId="{333C96C6-288A-4259-B1AF-A83C4B10072B}" type="presParOf" srcId="{F7FBC783-E6B8-4888-B63A-77E028C22656}" destId="{74D0EECF-5BB2-4895-8546-E68BA6D6BE88}" srcOrd="0" destOrd="0" presId="urn:microsoft.com/office/officeart/2008/layout/HorizontalMultiLevelHierarchy"/>
    <dgm:cxn modelId="{15E0DF79-1E8D-4F3C-A574-AB2D952AD390}" type="presParOf" srcId="{98680288-D3E7-4D49-A2ED-60BEE9109B8A}" destId="{3C80463D-6FEA-418C-A020-4EA5051C172B}" srcOrd="1" destOrd="0" presId="urn:microsoft.com/office/officeart/2008/layout/HorizontalMultiLevelHierarchy"/>
    <dgm:cxn modelId="{11E6F0F1-D4B1-4B25-A81E-6F63DAB779A3}" type="presParOf" srcId="{3C80463D-6FEA-418C-A020-4EA5051C172B}" destId="{DC0DA876-1D26-45DD-A61E-9C32A9D9BFB1}" srcOrd="0" destOrd="0" presId="urn:microsoft.com/office/officeart/2008/layout/HorizontalMultiLevelHierarchy"/>
    <dgm:cxn modelId="{00F3C152-A1B6-42A9-A8A5-E4B394ECB5F6}" type="presParOf" srcId="{3C80463D-6FEA-418C-A020-4EA5051C172B}" destId="{632971E0-9D85-4D6A-8C7D-5DEE167F0256}" srcOrd="1" destOrd="0" presId="urn:microsoft.com/office/officeart/2008/layout/HorizontalMultiLevelHierarchy"/>
    <dgm:cxn modelId="{DE9FBF39-B1D4-489E-AE9C-3B14CA485106}" type="presParOf" srcId="{C1B85871-C697-4406-A85B-B3216F13536E}" destId="{2001883D-9B20-48DF-BD89-15D755706BB5}" srcOrd="2" destOrd="0" presId="urn:microsoft.com/office/officeart/2008/layout/HorizontalMultiLevelHierarchy"/>
    <dgm:cxn modelId="{589A8B32-F687-4127-9B1C-9BDA0C60B9CE}" type="presParOf" srcId="{2001883D-9B20-48DF-BD89-15D755706BB5}" destId="{4C981533-BFD4-4E5C-BFDC-61523E640535}" srcOrd="0" destOrd="0" presId="urn:microsoft.com/office/officeart/2008/layout/HorizontalMultiLevelHierarchy"/>
    <dgm:cxn modelId="{E5F5B8CA-E7F7-4C19-B504-84AB5AA53014}" type="presParOf" srcId="{C1B85871-C697-4406-A85B-B3216F13536E}" destId="{F9C2FC39-40A4-495D-9DB3-2D0C5A8E6A50}" srcOrd="3" destOrd="0" presId="urn:microsoft.com/office/officeart/2008/layout/HorizontalMultiLevelHierarchy"/>
    <dgm:cxn modelId="{86FA1E65-08F4-49B9-A394-7600572A0958}" type="presParOf" srcId="{F9C2FC39-40A4-495D-9DB3-2D0C5A8E6A50}" destId="{426D3B7F-8B5D-4F46-A95E-BFF83A7B2DF4}" srcOrd="0" destOrd="0" presId="urn:microsoft.com/office/officeart/2008/layout/HorizontalMultiLevelHierarchy"/>
    <dgm:cxn modelId="{BD08D473-40E3-4AB2-BDD1-3ACFAC79A0C4}" type="presParOf" srcId="{F9C2FC39-40A4-495D-9DB3-2D0C5A8E6A50}" destId="{AF4DF384-2473-453A-8AA8-7DB4DDD1CE5D}" srcOrd="1" destOrd="0" presId="urn:microsoft.com/office/officeart/2008/layout/HorizontalMultiLevelHierarchy"/>
    <dgm:cxn modelId="{74F67B47-45F0-4D63-A59C-F1744DC38418}" type="presParOf" srcId="{AF4DF384-2473-453A-8AA8-7DB4DDD1CE5D}" destId="{C1072EB0-7E9A-442E-8495-EEC65512D386}" srcOrd="0" destOrd="0" presId="urn:microsoft.com/office/officeart/2008/layout/HorizontalMultiLevelHierarchy"/>
    <dgm:cxn modelId="{693A49B2-E5E6-45A1-B4A1-0A735F255A7B}" type="presParOf" srcId="{C1072EB0-7E9A-442E-8495-EEC65512D386}" destId="{DCFAF94E-D9C8-4866-931C-5C25B2F90634}" srcOrd="0" destOrd="0" presId="urn:microsoft.com/office/officeart/2008/layout/HorizontalMultiLevelHierarchy"/>
    <dgm:cxn modelId="{AF80EF3B-8569-48DB-9B67-B4CCA8C1CF48}" type="presParOf" srcId="{AF4DF384-2473-453A-8AA8-7DB4DDD1CE5D}" destId="{A2AE6295-2E62-49A7-BA7C-9E98544400B7}" srcOrd="1" destOrd="0" presId="urn:microsoft.com/office/officeart/2008/layout/HorizontalMultiLevelHierarchy"/>
    <dgm:cxn modelId="{9FB1FCD4-4989-467A-8A2B-4B74E74F9CA8}" type="presParOf" srcId="{A2AE6295-2E62-49A7-BA7C-9E98544400B7}" destId="{5C69B423-E4AC-4ECF-8658-CDFED22D75E2}" srcOrd="0" destOrd="0" presId="urn:microsoft.com/office/officeart/2008/layout/HorizontalMultiLevelHierarchy"/>
    <dgm:cxn modelId="{EB00D224-B72F-4B3D-9C03-71476E3C9136}" type="presParOf" srcId="{A2AE6295-2E62-49A7-BA7C-9E98544400B7}" destId="{BEC81D70-FAF2-4D0B-B5C1-6EFB5BE1570D}" srcOrd="1" destOrd="0" presId="urn:microsoft.com/office/officeart/2008/layout/HorizontalMultiLevelHierarchy"/>
    <dgm:cxn modelId="{D4BE55FF-6510-4AC4-953B-603CEC05B022}" type="presParOf" srcId="{C1B85871-C697-4406-A85B-B3216F13536E}" destId="{BC6A58C9-8E4F-47BD-BDCC-3962908F27F0}" srcOrd="4" destOrd="0" presId="urn:microsoft.com/office/officeart/2008/layout/HorizontalMultiLevelHierarchy"/>
    <dgm:cxn modelId="{84BF5648-28C1-4E9B-B268-79E41D5FBFD8}" type="presParOf" srcId="{BC6A58C9-8E4F-47BD-BDCC-3962908F27F0}" destId="{55869F02-E36E-4F92-A3A9-0370936419A9}" srcOrd="0" destOrd="0" presId="urn:microsoft.com/office/officeart/2008/layout/HorizontalMultiLevelHierarchy"/>
    <dgm:cxn modelId="{BA0F0EAF-42DD-47F0-A3CC-5586CCF075F1}" type="presParOf" srcId="{C1B85871-C697-4406-A85B-B3216F13536E}" destId="{60EFC8E6-8397-4178-BE11-C3D764686869}" srcOrd="5" destOrd="0" presId="urn:microsoft.com/office/officeart/2008/layout/HorizontalMultiLevelHierarchy"/>
    <dgm:cxn modelId="{DA1DFD45-2C95-4423-8B0F-414B6034F2C5}" type="presParOf" srcId="{60EFC8E6-8397-4178-BE11-C3D764686869}" destId="{0C00C4FB-9939-4F60-8D6A-0A2DBC863416}" srcOrd="0" destOrd="0" presId="urn:microsoft.com/office/officeart/2008/layout/HorizontalMultiLevelHierarchy"/>
    <dgm:cxn modelId="{537ED032-A031-4361-9EDC-7F69D514BF0D}" type="presParOf" srcId="{60EFC8E6-8397-4178-BE11-C3D764686869}" destId="{283ECB05-BCBB-498C-9891-16E569BD35F5}" srcOrd="1" destOrd="0" presId="urn:microsoft.com/office/officeart/2008/layout/HorizontalMultiLevelHierarchy"/>
    <dgm:cxn modelId="{E608FA26-594B-4A58-82F4-498CEBFB6B4F}" type="presParOf" srcId="{283ECB05-BCBB-498C-9891-16E569BD35F5}" destId="{5CDDAB75-F1F4-4D58-AEE6-535025D21CFA}" srcOrd="0" destOrd="0" presId="urn:microsoft.com/office/officeart/2008/layout/HorizontalMultiLevelHierarchy"/>
    <dgm:cxn modelId="{767E4ADE-51C6-4AD1-A19E-CF0DA4E59F94}" type="presParOf" srcId="{5CDDAB75-F1F4-4D58-AEE6-535025D21CFA}" destId="{52AF3607-B4A5-47D2-8285-9FE0F0FE1819}" srcOrd="0" destOrd="0" presId="urn:microsoft.com/office/officeart/2008/layout/HorizontalMultiLevelHierarchy"/>
    <dgm:cxn modelId="{B035984C-CE73-4A81-9BEF-97F5DCC4F2E3}" type="presParOf" srcId="{283ECB05-BCBB-498C-9891-16E569BD35F5}" destId="{894A13C0-3A6C-4440-BBAF-B374FC9292DB}" srcOrd="1" destOrd="0" presId="urn:microsoft.com/office/officeart/2008/layout/HorizontalMultiLevelHierarchy"/>
    <dgm:cxn modelId="{4C5CDE18-B31B-4631-9E08-88FDE1919DE3}" type="presParOf" srcId="{894A13C0-3A6C-4440-BBAF-B374FC9292DB}" destId="{D2808420-C4DE-4A84-BB48-192FA11D761A}" srcOrd="0" destOrd="0" presId="urn:microsoft.com/office/officeart/2008/layout/HorizontalMultiLevelHierarchy"/>
    <dgm:cxn modelId="{D051A727-8446-489C-B3C5-90DB597EC8CE}" type="presParOf" srcId="{894A13C0-3A6C-4440-BBAF-B374FC9292DB}" destId="{718C15E1-1001-4A3E-B645-0E584D352299}" srcOrd="1" destOrd="0" presId="urn:microsoft.com/office/officeart/2008/layout/HorizontalMultiLevelHierarchy"/>
    <dgm:cxn modelId="{883822DE-5C83-4EE7-BD47-6D6CB136ADA6}" type="presParOf" srcId="{C1B85871-C697-4406-A85B-B3216F13536E}" destId="{AD432B74-1445-43E1-8B35-B72F5304B96F}" srcOrd="6" destOrd="0" presId="urn:microsoft.com/office/officeart/2008/layout/HorizontalMultiLevelHierarchy"/>
    <dgm:cxn modelId="{E528E8C6-07A3-4A4E-A90C-FC392CF67BB6}" type="presParOf" srcId="{AD432B74-1445-43E1-8B35-B72F5304B96F}" destId="{29EC6F43-673B-4859-8595-CDF5347C395F}" srcOrd="0" destOrd="0" presId="urn:microsoft.com/office/officeart/2008/layout/HorizontalMultiLevelHierarchy"/>
    <dgm:cxn modelId="{C283FAFD-D619-45B6-AA8C-A3FA7051BE41}" type="presParOf" srcId="{C1B85871-C697-4406-A85B-B3216F13536E}" destId="{53CBC451-6547-4351-B753-DC1507AABFAF}" srcOrd="7" destOrd="0" presId="urn:microsoft.com/office/officeart/2008/layout/HorizontalMultiLevelHierarchy"/>
    <dgm:cxn modelId="{F9A9CB29-961E-4B7E-88ED-854A88FB2827}" type="presParOf" srcId="{53CBC451-6547-4351-B753-DC1507AABFAF}" destId="{39F669FC-6E52-45A9-BB60-632A9FA9D8A9}" srcOrd="0" destOrd="0" presId="urn:microsoft.com/office/officeart/2008/layout/HorizontalMultiLevelHierarchy"/>
    <dgm:cxn modelId="{96E0266A-D811-44FF-BC52-912BB5E86DD7}" type="presParOf" srcId="{53CBC451-6547-4351-B753-DC1507AABFAF}" destId="{5276CC86-2AF5-4F6A-97EF-96840865DC47}" srcOrd="1" destOrd="0" presId="urn:microsoft.com/office/officeart/2008/layout/HorizontalMultiLevelHierarchy"/>
    <dgm:cxn modelId="{DDE9DEE8-C3F1-4B9A-A194-DB9D9E8BB5F2}" type="presParOf" srcId="{5276CC86-2AF5-4F6A-97EF-96840865DC47}" destId="{02FCF290-053C-4770-92BA-83A94167F35C}" srcOrd="0" destOrd="0" presId="urn:microsoft.com/office/officeart/2008/layout/HorizontalMultiLevelHierarchy"/>
    <dgm:cxn modelId="{A097A345-2EFF-4DC1-AA28-F8B88D9C3FE9}" type="presParOf" srcId="{02FCF290-053C-4770-92BA-83A94167F35C}" destId="{9092A8DB-3AC5-4FFE-A148-4A620B41C098}" srcOrd="0" destOrd="0" presId="urn:microsoft.com/office/officeart/2008/layout/HorizontalMultiLevelHierarchy"/>
    <dgm:cxn modelId="{804913E2-EBDA-4209-94F1-E2DBEC913635}" type="presParOf" srcId="{5276CC86-2AF5-4F6A-97EF-96840865DC47}" destId="{373FD33B-0335-401F-9332-E390DF113574}" srcOrd="1" destOrd="0" presId="urn:microsoft.com/office/officeart/2008/layout/HorizontalMultiLevelHierarchy"/>
    <dgm:cxn modelId="{8FFAFDC1-032A-4F8F-AAB8-AE12E4AAB325}" type="presParOf" srcId="{373FD33B-0335-401F-9332-E390DF113574}" destId="{679D14F6-2DB2-4666-B1CB-E761C8E394B1}" srcOrd="0" destOrd="0" presId="urn:microsoft.com/office/officeart/2008/layout/HorizontalMultiLevelHierarchy"/>
    <dgm:cxn modelId="{2284E3FF-424D-4D98-A5CD-FB554D1DC232}" type="presParOf" srcId="{373FD33B-0335-401F-9332-E390DF113574}" destId="{BC295007-12F9-4649-AB7B-A9E842DC368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97E30C-538F-487A-9860-69EB74FB8E46}"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s-ES"/>
        </a:p>
      </dgm:t>
    </dgm:pt>
    <dgm:pt modelId="{4030CBD3-182A-4D41-B81A-9FF5EF974084}">
      <dgm:prSet phldrT="[Texto]" custT="1"/>
      <dgm:spPr/>
      <dgm:t>
        <a:bodyPr/>
        <a:lstStyle/>
        <a:p>
          <a:r>
            <a:rPr lang="es-EC" sz="2000" b="1">
              <a:latin typeface="Times New Roman" panose="02020603050405020304" pitchFamily="18" charset="0"/>
              <a:cs typeface="Times New Roman" panose="02020603050405020304" pitchFamily="18" charset="0"/>
            </a:rPr>
            <a:t>Capacidades físicas condicionales</a:t>
          </a:r>
          <a:endParaRPr lang="es-ES" sz="2000" b="1" dirty="0">
            <a:latin typeface="Times New Roman" panose="02020603050405020304" pitchFamily="18" charset="0"/>
            <a:cs typeface="Times New Roman" panose="02020603050405020304" pitchFamily="18" charset="0"/>
          </a:endParaRPr>
        </a:p>
      </dgm:t>
    </dgm:pt>
    <dgm:pt modelId="{216F1C90-79EA-431A-AE13-49C835873209}" type="parTrans" cxnId="{8995724D-15E1-4E4F-9503-E66145C2E71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531E823-D2E5-4F28-8360-2B7CBACA3DFA}" type="sibTrans" cxnId="{8995724D-15E1-4E4F-9503-E66145C2E71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58F5867-81DD-419A-BCD0-669F141AC165}" type="asst">
      <dgm:prSet phldrT="[Texto]"/>
      <dgm:spPr/>
      <dgm:t>
        <a:bodyPr/>
        <a:lstStyle/>
        <a:p>
          <a:r>
            <a:rPr lang="es-EC" dirty="0">
              <a:latin typeface="Times New Roman" panose="02020603050405020304" pitchFamily="18" charset="0"/>
              <a:cs typeface="Times New Roman" panose="02020603050405020304" pitchFamily="18" charset="0"/>
            </a:rPr>
            <a:t>Son cualidades funcionales y energéticas desarrolladas como consecuencia de una acción motriz. </a:t>
          </a:r>
          <a:r>
            <a:rPr lang="es-ES" dirty="0">
              <a:latin typeface="Times New Roman" panose="02020603050405020304" pitchFamily="18" charset="0"/>
              <a:cs typeface="Times New Roman" panose="02020603050405020304" pitchFamily="18" charset="0"/>
            </a:rPr>
            <a:t>(Delgado, Garzón, &amp; Fernández, 2007</a:t>
          </a:r>
        </a:p>
      </dgm:t>
    </dgm:pt>
    <dgm:pt modelId="{DBE6605A-170A-4943-85E7-FCE7E9EDEE85}" type="parTrans" cxnId="{2ADFE3CF-25DA-4C21-A1A7-6E17351B52C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2BBE047-9C7F-4D6B-89BC-D5D7DA5BB4A2}" type="sibTrans" cxnId="{2ADFE3CF-25DA-4C21-A1A7-6E17351B52C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78F2475-DB29-4A3B-B553-95E8005087A1}">
      <dgm:prSet phldrT="[Texto]" custT="1"/>
      <dgm:spPr/>
      <dgm:t>
        <a:bodyPr/>
        <a:lstStyle/>
        <a:p>
          <a:r>
            <a:rPr lang="es-ES" sz="2000">
              <a:latin typeface="Times New Roman" panose="02020603050405020304" pitchFamily="18" charset="0"/>
              <a:cs typeface="Times New Roman" panose="02020603050405020304" pitchFamily="18" charset="0"/>
            </a:rPr>
            <a:t>Fuerza</a:t>
          </a:r>
          <a:endParaRPr lang="es-ES" sz="2000" dirty="0">
            <a:latin typeface="Times New Roman" panose="02020603050405020304" pitchFamily="18" charset="0"/>
            <a:cs typeface="Times New Roman" panose="02020603050405020304" pitchFamily="18" charset="0"/>
          </a:endParaRPr>
        </a:p>
      </dgm:t>
    </dgm:pt>
    <dgm:pt modelId="{DC7E5F49-D415-4578-BCB2-046074632F3F}" type="parTrans" cxnId="{4DA1A0E2-B053-4188-8F10-0FC9EF1F7AC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9BFE558-3DB1-4F7F-975C-F705A32E3FDE}" type="sibTrans" cxnId="{4DA1A0E2-B053-4188-8F10-0FC9EF1F7AC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85D2A80-BAF8-4F8A-9FA1-F2D9C42D2DDB}">
      <dgm:prSet phldrT="[Texto]" custT="1"/>
      <dgm:spPr/>
      <dgm:t>
        <a:bodyPr/>
        <a:lstStyle/>
        <a:p>
          <a:r>
            <a:rPr lang="es-ES" sz="2000">
              <a:latin typeface="Times New Roman" panose="02020603050405020304" pitchFamily="18" charset="0"/>
              <a:cs typeface="Times New Roman" panose="02020603050405020304" pitchFamily="18" charset="0"/>
            </a:rPr>
            <a:t>Resistencia</a:t>
          </a:r>
          <a:endParaRPr lang="es-ES" sz="2000" dirty="0">
            <a:latin typeface="Times New Roman" panose="02020603050405020304" pitchFamily="18" charset="0"/>
            <a:cs typeface="Times New Roman" panose="02020603050405020304" pitchFamily="18" charset="0"/>
          </a:endParaRPr>
        </a:p>
      </dgm:t>
    </dgm:pt>
    <dgm:pt modelId="{0CF0673A-B8E7-4E95-B330-99B41F08279B}" type="parTrans" cxnId="{8C0C3626-980F-410B-9915-A69E9E142B0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1819145-E6DC-4349-AA4A-E9B2CF34DC7F}" type="sibTrans" cxnId="{8C0C3626-980F-410B-9915-A69E9E142B0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AA7D4D9-9D96-4F13-AEDC-34A910345361}">
      <dgm:prSet phldrT="[Texto]" custT="1"/>
      <dgm:spPr/>
      <dgm:t>
        <a:bodyPr/>
        <a:lstStyle/>
        <a:p>
          <a:r>
            <a:rPr lang="es-ES" sz="2000">
              <a:latin typeface="Times New Roman" panose="02020603050405020304" pitchFamily="18" charset="0"/>
              <a:cs typeface="Times New Roman" panose="02020603050405020304" pitchFamily="18" charset="0"/>
            </a:rPr>
            <a:t>Velocidad</a:t>
          </a:r>
          <a:endParaRPr lang="es-ES" sz="2000" dirty="0">
            <a:latin typeface="Times New Roman" panose="02020603050405020304" pitchFamily="18" charset="0"/>
            <a:cs typeface="Times New Roman" panose="02020603050405020304" pitchFamily="18" charset="0"/>
          </a:endParaRPr>
        </a:p>
      </dgm:t>
    </dgm:pt>
    <dgm:pt modelId="{89CE39B9-768B-44D5-8388-EFA0E46BA074}" type="parTrans" cxnId="{78EE8BBC-9E27-4CDA-BF7E-55D245BC01E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3A2EBC9-BD26-444C-9E1E-2EC25B40EB7B}" type="sibTrans" cxnId="{78EE8BBC-9E27-4CDA-BF7E-55D245BC01E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4D836BF-17AB-45DC-9BDD-8087FCFBD84A}">
      <dgm:prSet phldrT="[Texto]" custT="1"/>
      <dgm:spPr/>
      <dgm:t>
        <a:bodyPr/>
        <a:lstStyle/>
        <a:p>
          <a:r>
            <a:rPr lang="es-ES" sz="2000">
              <a:latin typeface="Times New Roman" panose="02020603050405020304" pitchFamily="18" charset="0"/>
              <a:cs typeface="Times New Roman" panose="02020603050405020304" pitchFamily="18" charset="0"/>
            </a:rPr>
            <a:t>Test de flexiones de brazos y resistencia abdominal</a:t>
          </a:r>
          <a:endParaRPr lang="es-ES" sz="2000" dirty="0">
            <a:latin typeface="Times New Roman" panose="02020603050405020304" pitchFamily="18" charset="0"/>
            <a:cs typeface="Times New Roman" panose="02020603050405020304" pitchFamily="18" charset="0"/>
          </a:endParaRPr>
        </a:p>
      </dgm:t>
    </dgm:pt>
    <dgm:pt modelId="{142DAA44-EB42-44E1-BD40-773BA69A83E8}" type="parTrans" cxnId="{ED1B4C03-37D7-4435-ACD5-1B6F29279FB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2387E6D-1EBB-4E40-A969-CF47798C4228}" type="sibTrans" cxnId="{ED1B4C03-37D7-4435-ACD5-1B6F29279FB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D843B62-2273-42B1-A7B9-38ECDA40F74F}">
      <dgm:prSet phldrT="[Texto]" custT="1"/>
      <dgm:spPr/>
      <dgm:t>
        <a:bodyPr/>
        <a:lstStyle/>
        <a:p>
          <a:r>
            <a:rPr lang="es-ES" sz="2000">
              <a:latin typeface="Times New Roman" panose="02020603050405020304" pitchFamily="18" charset="0"/>
              <a:cs typeface="Times New Roman" panose="02020603050405020304" pitchFamily="18" charset="0"/>
            </a:rPr>
            <a:t>Test de Burpee</a:t>
          </a:r>
          <a:endParaRPr lang="es-ES" sz="2000" dirty="0">
            <a:latin typeface="Times New Roman" panose="02020603050405020304" pitchFamily="18" charset="0"/>
            <a:cs typeface="Times New Roman" panose="02020603050405020304" pitchFamily="18" charset="0"/>
          </a:endParaRPr>
        </a:p>
      </dgm:t>
    </dgm:pt>
    <dgm:pt modelId="{97208B72-1F70-4CE0-9288-201A49D0271C}" type="parTrans" cxnId="{F08D732E-E8F7-4F6E-827F-DAAF1381460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D61E95E-2FC2-48EA-8BFE-16CB201ECCBF}" type="sibTrans" cxnId="{F08D732E-E8F7-4F6E-827F-DAAF1381460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6C44919-5761-42B2-8609-B9272C56495B}">
      <dgm:prSet phldrT="[Texto]" custT="1"/>
      <dgm:spPr/>
      <dgm:t>
        <a:bodyPr/>
        <a:lstStyle/>
        <a:p>
          <a:r>
            <a:rPr lang="es-ES" sz="2000">
              <a:latin typeface="Times New Roman" panose="02020603050405020304" pitchFamily="18" charset="0"/>
              <a:cs typeface="Times New Roman" panose="02020603050405020304" pitchFamily="18" charset="0"/>
            </a:rPr>
            <a:t>Test de los 50 m.</a:t>
          </a:r>
          <a:endParaRPr lang="es-ES" sz="2000" dirty="0">
            <a:latin typeface="Times New Roman" panose="02020603050405020304" pitchFamily="18" charset="0"/>
            <a:cs typeface="Times New Roman" panose="02020603050405020304" pitchFamily="18" charset="0"/>
          </a:endParaRPr>
        </a:p>
      </dgm:t>
    </dgm:pt>
    <dgm:pt modelId="{DE0C041A-7BE8-4BC5-8FAE-876A9A74C70A}" type="parTrans" cxnId="{02D26348-5FF1-433B-B7E1-BCAF6254907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5752C73-DCFF-42D8-BEA7-0B14DA02E02A}" type="sibTrans" cxnId="{02D26348-5FF1-433B-B7E1-BCAF6254907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4A40D31-BDF3-4690-8C02-9AFE77B0F905}">
      <dgm:prSet phldrT="[Texto]" custT="1"/>
      <dgm:spPr/>
      <dgm:t>
        <a:bodyPr/>
        <a:lstStyle/>
        <a:p>
          <a:r>
            <a:rPr lang="es-ES" sz="1600" dirty="0">
              <a:latin typeface="Times New Roman" panose="02020603050405020304" pitchFamily="18" charset="0"/>
              <a:cs typeface="Times New Roman" panose="02020603050405020304" pitchFamily="18" charset="0"/>
            </a:rPr>
            <a:t>Capacidad del organismo para mantener un esfuerzo contra un peso.</a:t>
          </a:r>
        </a:p>
      </dgm:t>
    </dgm:pt>
    <dgm:pt modelId="{457BF560-7DE2-4F69-942D-49265B6958CA}" type="parTrans" cxnId="{B1FAC24B-7DE0-43A0-9EFC-E818134954A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D47E428-6556-4CFC-9FB7-70CD46761937}" type="sibTrans" cxnId="{B1FAC24B-7DE0-43A0-9EFC-E818134954A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2FCF12A-8714-4471-A169-29F8FC2B4BC1}">
      <dgm:prSet phldrT="[Texto]" custT="1"/>
      <dgm:spPr/>
      <dgm:t>
        <a:bodyPr/>
        <a:lstStyle/>
        <a:p>
          <a:r>
            <a:rPr lang="es-ES" sz="1600">
              <a:latin typeface="Times New Roman" panose="02020603050405020304" pitchFamily="18" charset="0"/>
              <a:cs typeface="Times New Roman" panose="02020603050405020304" pitchFamily="18" charset="0"/>
            </a:rPr>
            <a:t> Capacidad del organismo para resistir cargas de larga duración.</a:t>
          </a:r>
          <a:endParaRPr lang="es-ES" sz="1600" dirty="0">
            <a:latin typeface="Times New Roman" panose="02020603050405020304" pitchFamily="18" charset="0"/>
            <a:cs typeface="Times New Roman" panose="02020603050405020304" pitchFamily="18" charset="0"/>
          </a:endParaRPr>
        </a:p>
      </dgm:t>
    </dgm:pt>
    <dgm:pt modelId="{709B8B7E-DA1D-48CC-9911-7E2782743009}" type="parTrans" cxnId="{8E1383CD-5E8A-4FEF-A2A4-4FFEB93CD7B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0F38426-4D97-4170-AB6D-2F286F1C1225}" type="sibTrans" cxnId="{8E1383CD-5E8A-4FEF-A2A4-4FFEB93CD7B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F4DDCA9-0E66-4347-93A9-06F9AED4D110}">
      <dgm:prSet phldrT="[Texto]" custT="1"/>
      <dgm:spPr/>
      <dgm:t>
        <a:bodyPr/>
        <a:lstStyle/>
        <a:p>
          <a:r>
            <a:rPr lang="es-ES" sz="1600" dirty="0">
              <a:latin typeface="Times New Roman" panose="02020603050405020304" pitchFamily="18" charset="0"/>
              <a:cs typeface="Times New Roman" panose="02020603050405020304" pitchFamily="18" charset="0"/>
            </a:rPr>
            <a:t>Capacidad del organismo de desplazarse en el mínimo tiempo con la máxima velocidad de contracción.</a:t>
          </a:r>
        </a:p>
      </dgm:t>
    </dgm:pt>
    <dgm:pt modelId="{4A9E0847-4135-49A8-9B9F-0CC43BF07E89}" type="parTrans" cxnId="{62A897EB-FB93-4F7A-BE7B-EFA6F7EA45C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DE78E10-A8EE-40C5-A6F3-FE6602889DD5}" type="sibTrans" cxnId="{62A897EB-FB93-4F7A-BE7B-EFA6F7EA45C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56AE077-334A-4BE4-95DB-4E54D16D8D54}" type="pres">
      <dgm:prSet presAssocID="{1E97E30C-538F-487A-9860-69EB74FB8E46}" presName="diagram" presStyleCnt="0">
        <dgm:presLayoutVars>
          <dgm:chPref val="1"/>
          <dgm:dir/>
          <dgm:animOne val="branch"/>
          <dgm:animLvl val="lvl"/>
          <dgm:resizeHandles val="exact"/>
        </dgm:presLayoutVars>
      </dgm:prSet>
      <dgm:spPr/>
    </dgm:pt>
    <dgm:pt modelId="{BC9BFE82-E064-47D4-955E-A037D5E697E9}" type="pres">
      <dgm:prSet presAssocID="{4030CBD3-182A-4D41-B81A-9FF5EF974084}" presName="root1" presStyleCnt="0"/>
      <dgm:spPr/>
    </dgm:pt>
    <dgm:pt modelId="{B9BFD9BD-6F58-4A82-806A-F291156B8CD0}" type="pres">
      <dgm:prSet presAssocID="{4030CBD3-182A-4D41-B81A-9FF5EF974084}" presName="LevelOneTextNode" presStyleLbl="node0" presStyleIdx="0" presStyleCnt="1">
        <dgm:presLayoutVars>
          <dgm:chPref val="3"/>
        </dgm:presLayoutVars>
      </dgm:prSet>
      <dgm:spPr/>
    </dgm:pt>
    <dgm:pt modelId="{B1B33D75-637A-478E-B9E2-62BFE70A03D4}" type="pres">
      <dgm:prSet presAssocID="{4030CBD3-182A-4D41-B81A-9FF5EF974084}" presName="level2hierChild" presStyleCnt="0"/>
      <dgm:spPr/>
    </dgm:pt>
    <dgm:pt modelId="{161579FA-8E73-4BAA-9227-C4699E90806E}" type="pres">
      <dgm:prSet presAssocID="{DBE6605A-170A-4943-85E7-FCE7E9EDEE85}" presName="conn2-1" presStyleLbl="parChTrans1D2" presStyleIdx="0" presStyleCnt="4"/>
      <dgm:spPr/>
    </dgm:pt>
    <dgm:pt modelId="{34963AAE-7B3D-4AC1-ABF8-3F51ED6C1DF6}" type="pres">
      <dgm:prSet presAssocID="{DBE6605A-170A-4943-85E7-FCE7E9EDEE85}" presName="connTx" presStyleLbl="parChTrans1D2" presStyleIdx="0" presStyleCnt="4"/>
      <dgm:spPr/>
    </dgm:pt>
    <dgm:pt modelId="{B9967A85-784B-4027-A015-A674C6AB50C7}" type="pres">
      <dgm:prSet presAssocID="{558F5867-81DD-419A-BCD0-669F141AC165}" presName="root2" presStyleCnt="0"/>
      <dgm:spPr/>
    </dgm:pt>
    <dgm:pt modelId="{0F8583D0-AA2F-42E0-A808-57B4BFDAEBD0}" type="pres">
      <dgm:prSet presAssocID="{558F5867-81DD-419A-BCD0-669F141AC165}" presName="LevelTwoTextNode" presStyleLbl="asst1" presStyleIdx="0" presStyleCnt="1">
        <dgm:presLayoutVars>
          <dgm:chPref val="3"/>
        </dgm:presLayoutVars>
      </dgm:prSet>
      <dgm:spPr/>
    </dgm:pt>
    <dgm:pt modelId="{2EE9734A-8D9C-4B9A-A7D0-A052B4E5900F}" type="pres">
      <dgm:prSet presAssocID="{558F5867-81DD-419A-BCD0-669F141AC165}" presName="level3hierChild" presStyleCnt="0"/>
      <dgm:spPr/>
    </dgm:pt>
    <dgm:pt modelId="{3DA0A815-A901-4DE9-9972-981CCB294527}" type="pres">
      <dgm:prSet presAssocID="{DC7E5F49-D415-4578-BCB2-046074632F3F}" presName="conn2-1" presStyleLbl="parChTrans1D2" presStyleIdx="1" presStyleCnt="4"/>
      <dgm:spPr/>
    </dgm:pt>
    <dgm:pt modelId="{B19193D7-05BA-4295-A3B1-F2D44DE359B7}" type="pres">
      <dgm:prSet presAssocID="{DC7E5F49-D415-4578-BCB2-046074632F3F}" presName="connTx" presStyleLbl="parChTrans1D2" presStyleIdx="1" presStyleCnt="4"/>
      <dgm:spPr/>
    </dgm:pt>
    <dgm:pt modelId="{9A1CAAD2-B8B9-466E-8224-31F3B7B505AB}" type="pres">
      <dgm:prSet presAssocID="{A78F2475-DB29-4A3B-B553-95E8005087A1}" presName="root2" presStyleCnt="0"/>
      <dgm:spPr/>
    </dgm:pt>
    <dgm:pt modelId="{EE3B86D9-D5DE-4DDD-8CCD-FA922928DB98}" type="pres">
      <dgm:prSet presAssocID="{A78F2475-DB29-4A3B-B553-95E8005087A1}" presName="LevelTwoTextNode" presStyleLbl="node2" presStyleIdx="0" presStyleCnt="3">
        <dgm:presLayoutVars>
          <dgm:chPref val="3"/>
        </dgm:presLayoutVars>
      </dgm:prSet>
      <dgm:spPr/>
    </dgm:pt>
    <dgm:pt modelId="{DD0D1BE1-30C9-4FBF-8F20-F136A7BDE791}" type="pres">
      <dgm:prSet presAssocID="{A78F2475-DB29-4A3B-B553-95E8005087A1}" presName="level3hierChild" presStyleCnt="0"/>
      <dgm:spPr/>
    </dgm:pt>
    <dgm:pt modelId="{CB89C209-4707-4EC3-9533-61028EBD8E22}" type="pres">
      <dgm:prSet presAssocID="{457BF560-7DE2-4F69-942D-49265B6958CA}" presName="conn2-1" presStyleLbl="parChTrans1D3" presStyleIdx="0" presStyleCnt="3"/>
      <dgm:spPr/>
    </dgm:pt>
    <dgm:pt modelId="{136F856E-D329-4759-AEDA-16E6CB260F95}" type="pres">
      <dgm:prSet presAssocID="{457BF560-7DE2-4F69-942D-49265B6958CA}" presName="connTx" presStyleLbl="parChTrans1D3" presStyleIdx="0" presStyleCnt="3"/>
      <dgm:spPr/>
    </dgm:pt>
    <dgm:pt modelId="{7C1E02CA-25F3-46C7-BC90-9544B8C47AF7}" type="pres">
      <dgm:prSet presAssocID="{34A40D31-BDF3-4690-8C02-9AFE77B0F905}" presName="root2" presStyleCnt="0"/>
      <dgm:spPr/>
    </dgm:pt>
    <dgm:pt modelId="{0E8C651F-8BE7-4090-AB86-9053090D2DD1}" type="pres">
      <dgm:prSet presAssocID="{34A40D31-BDF3-4690-8C02-9AFE77B0F905}" presName="LevelTwoTextNode" presStyleLbl="node3" presStyleIdx="0" presStyleCnt="3">
        <dgm:presLayoutVars>
          <dgm:chPref val="3"/>
        </dgm:presLayoutVars>
      </dgm:prSet>
      <dgm:spPr/>
    </dgm:pt>
    <dgm:pt modelId="{204CFABF-3CDA-486E-A302-5BE66084FCEF}" type="pres">
      <dgm:prSet presAssocID="{34A40D31-BDF3-4690-8C02-9AFE77B0F905}" presName="level3hierChild" presStyleCnt="0"/>
      <dgm:spPr/>
    </dgm:pt>
    <dgm:pt modelId="{0D8AE6E9-A5E6-4446-AE8D-0C2DBED81E4B}" type="pres">
      <dgm:prSet presAssocID="{142DAA44-EB42-44E1-BD40-773BA69A83E8}" presName="conn2-1" presStyleLbl="parChTrans1D4" presStyleIdx="0" presStyleCnt="3"/>
      <dgm:spPr/>
    </dgm:pt>
    <dgm:pt modelId="{66608311-6631-45B4-BE0C-935219D66B8D}" type="pres">
      <dgm:prSet presAssocID="{142DAA44-EB42-44E1-BD40-773BA69A83E8}" presName="connTx" presStyleLbl="parChTrans1D4" presStyleIdx="0" presStyleCnt="3"/>
      <dgm:spPr/>
    </dgm:pt>
    <dgm:pt modelId="{3CC70664-1723-47D9-BF65-13339386EF82}" type="pres">
      <dgm:prSet presAssocID="{54D836BF-17AB-45DC-9BDD-8087FCFBD84A}" presName="root2" presStyleCnt="0"/>
      <dgm:spPr/>
    </dgm:pt>
    <dgm:pt modelId="{680D89B9-F21A-4DD3-B96B-5C91F564E059}" type="pres">
      <dgm:prSet presAssocID="{54D836BF-17AB-45DC-9BDD-8087FCFBD84A}" presName="LevelTwoTextNode" presStyleLbl="node4" presStyleIdx="0" presStyleCnt="3">
        <dgm:presLayoutVars>
          <dgm:chPref val="3"/>
        </dgm:presLayoutVars>
      </dgm:prSet>
      <dgm:spPr/>
    </dgm:pt>
    <dgm:pt modelId="{78140488-6281-4582-887F-B2748628ED00}" type="pres">
      <dgm:prSet presAssocID="{54D836BF-17AB-45DC-9BDD-8087FCFBD84A}" presName="level3hierChild" presStyleCnt="0"/>
      <dgm:spPr/>
    </dgm:pt>
    <dgm:pt modelId="{DD94A8D5-CF3D-4356-B254-FF49ADDA2FAF}" type="pres">
      <dgm:prSet presAssocID="{0CF0673A-B8E7-4E95-B330-99B41F08279B}" presName="conn2-1" presStyleLbl="parChTrans1D2" presStyleIdx="2" presStyleCnt="4"/>
      <dgm:spPr/>
    </dgm:pt>
    <dgm:pt modelId="{90196E03-3A46-4B90-9D25-2F1414BD57A5}" type="pres">
      <dgm:prSet presAssocID="{0CF0673A-B8E7-4E95-B330-99B41F08279B}" presName="connTx" presStyleLbl="parChTrans1D2" presStyleIdx="2" presStyleCnt="4"/>
      <dgm:spPr/>
    </dgm:pt>
    <dgm:pt modelId="{12F76DE7-2F60-4489-9F0E-5D2356825066}" type="pres">
      <dgm:prSet presAssocID="{385D2A80-BAF8-4F8A-9FA1-F2D9C42D2DDB}" presName="root2" presStyleCnt="0"/>
      <dgm:spPr/>
    </dgm:pt>
    <dgm:pt modelId="{1FA72521-BBCF-4B03-AA15-F209B453020E}" type="pres">
      <dgm:prSet presAssocID="{385D2A80-BAF8-4F8A-9FA1-F2D9C42D2DDB}" presName="LevelTwoTextNode" presStyleLbl="node2" presStyleIdx="1" presStyleCnt="3">
        <dgm:presLayoutVars>
          <dgm:chPref val="3"/>
        </dgm:presLayoutVars>
      </dgm:prSet>
      <dgm:spPr/>
    </dgm:pt>
    <dgm:pt modelId="{2975C632-41BF-41E5-916E-3C464F778E73}" type="pres">
      <dgm:prSet presAssocID="{385D2A80-BAF8-4F8A-9FA1-F2D9C42D2DDB}" presName="level3hierChild" presStyleCnt="0"/>
      <dgm:spPr/>
    </dgm:pt>
    <dgm:pt modelId="{C7329886-C2CF-467B-A8CD-CE2729E976B6}" type="pres">
      <dgm:prSet presAssocID="{709B8B7E-DA1D-48CC-9911-7E2782743009}" presName="conn2-1" presStyleLbl="parChTrans1D3" presStyleIdx="1" presStyleCnt="3"/>
      <dgm:spPr/>
    </dgm:pt>
    <dgm:pt modelId="{E75DBC6E-2246-4D14-BE4C-4673985D1D37}" type="pres">
      <dgm:prSet presAssocID="{709B8B7E-DA1D-48CC-9911-7E2782743009}" presName="connTx" presStyleLbl="parChTrans1D3" presStyleIdx="1" presStyleCnt="3"/>
      <dgm:spPr/>
    </dgm:pt>
    <dgm:pt modelId="{97B059E2-E3B6-413D-B179-3F020C72B2CC}" type="pres">
      <dgm:prSet presAssocID="{12FCF12A-8714-4471-A169-29F8FC2B4BC1}" presName="root2" presStyleCnt="0"/>
      <dgm:spPr/>
    </dgm:pt>
    <dgm:pt modelId="{68DA653A-44CD-4D68-9CF9-BE6B8F5A4FDC}" type="pres">
      <dgm:prSet presAssocID="{12FCF12A-8714-4471-A169-29F8FC2B4BC1}" presName="LevelTwoTextNode" presStyleLbl="node3" presStyleIdx="1" presStyleCnt="3">
        <dgm:presLayoutVars>
          <dgm:chPref val="3"/>
        </dgm:presLayoutVars>
      </dgm:prSet>
      <dgm:spPr/>
    </dgm:pt>
    <dgm:pt modelId="{8B7CF2CB-6F59-4299-977E-42ED88476C5C}" type="pres">
      <dgm:prSet presAssocID="{12FCF12A-8714-4471-A169-29F8FC2B4BC1}" presName="level3hierChild" presStyleCnt="0"/>
      <dgm:spPr/>
    </dgm:pt>
    <dgm:pt modelId="{7C7A0DC1-CC5F-4E50-98E3-D8AA7A5BF03F}" type="pres">
      <dgm:prSet presAssocID="{97208B72-1F70-4CE0-9288-201A49D0271C}" presName="conn2-1" presStyleLbl="parChTrans1D4" presStyleIdx="1" presStyleCnt="3"/>
      <dgm:spPr/>
    </dgm:pt>
    <dgm:pt modelId="{D813ABB9-A800-420E-920A-5DEEE464A69D}" type="pres">
      <dgm:prSet presAssocID="{97208B72-1F70-4CE0-9288-201A49D0271C}" presName="connTx" presStyleLbl="parChTrans1D4" presStyleIdx="1" presStyleCnt="3"/>
      <dgm:spPr/>
    </dgm:pt>
    <dgm:pt modelId="{BF23AE21-4FAB-4AC3-91A4-2E5D1646953F}" type="pres">
      <dgm:prSet presAssocID="{1D843B62-2273-42B1-A7B9-38ECDA40F74F}" presName="root2" presStyleCnt="0"/>
      <dgm:spPr/>
    </dgm:pt>
    <dgm:pt modelId="{BE13C648-2B31-4BBF-A728-78E1F9BA4A8B}" type="pres">
      <dgm:prSet presAssocID="{1D843B62-2273-42B1-A7B9-38ECDA40F74F}" presName="LevelTwoTextNode" presStyleLbl="node4" presStyleIdx="1" presStyleCnt="3">
        <dgm:presLayoutVars>
          <dgm:chPref val="3"/>
        </dgm:presLayoutVars>
      </dgm:prSet>
      <dgm:spPr/>
    </dgm:pt>
    <dgm:pt modelId="{6D585708-9AE4-41CB-A392-BD256A801AD4}" type="pres">
      <dgm:prSet presAssocID="{1D843B62-2273-42B1-A7B9-38ECDA40F74F}" presName="level3hierChild" presStyleCnt="0"/>
      <dgm:spPr/>
    </dgm:pt>
    <dgm:pt modelId="{5F9372AC-CB85-4C7E-AB82-D68D9125E6BE}" type="pres">
      <dgm:prSet presAssocID="{89CE39B9-768B-44D5-8388-EFA0E46BA074}" presName="conn2-1" presStyleLbl="parChTrans1D2" presStyleIdx="3" presStyleCnt="4"/>
      <dgm:spPr/>
    </dgm:pt>
    <dgm:pt modelId="{E0BBF864-7A5B-42B7-8FE4-BA3FEC63267F}" type="pres">
      <dgm:prSet presAssocID="{89CE39B9-768B-44D5-8388-EFA0E46BA074}" presName="connTx" presStyleLbl="parChTrans1D2" presStyleIdx="3" presStyleCnt="4"/>
      <dgm:spPr/>
    </dgm:pt>
    <dgm:pt modelId="{2D883D1D-2D2E-47AA-B133-A52A728CD58C}" type="pres">
      <dgm:prSet presAssocID="{5AA7D4D9-9D96-4F13-AEDC-34A910345361}" presName="root2" presStyleCnt="0"/>
      <dgm:spPr/>
    </dgm:pt>
    <dgm:pt modelId="{899147D0-297A-4F2B-9829-B8701AD78C41}" type="pres">
      <dgm:prSet presAssocID="{5AA7D4D9-9D96-4F13-AEDC-34A910345361}" presName="LevelTwoTextNode" presStyleLbl="node2" presStyleIdx="2" presStyleCnt="3">
        <dgm:presLayoutVars>
          <dgm:chPref val="3"/>
        </dgm:presLayoutVars>
      </dgm:prSet>
      <dgm:spPr/>
    </dgm:pt>
    <dgm:pt modelId="{8AE237B2-7CA7-4C0D-A400-CD671E9690E2}" type="pres">
      <dgm:prSet presAssocID="{5AA7D4D9-9D96-4F13-AEDC-34A910345361}" presName="level3hierChild" presStyleCnt="0"/>
      <dgm:spPr/>
    </dgm:pt>
    <dgm:pt modelId="{81F53981-E553-4E6A-A474-47FE6AE9282C}" type="pres">
      <dgm:prSet presAssocID="{4A9E0847-4135-49A8-9B9F-0CC43BF07E89}" presName="conn2-1" presStyleLbl="parChTrans1D3" presStyleIdx="2" presStyleCnt="3"/>
      <dgm:spPr/>
    </dgm:pt>
    <dgm:pt modelId="{0302090D-40ED-43E3-B330-CE71A3037495}" type="pres">
      <dgm:prSet presAssocID="{4A9E0847-4135-49A8-9B9F-0CC43BF07E89}" presName="connTx" presStyleLbl="parChTrans1D3" presStyleIdx="2" presStyleCnt="3"/>
      <dgm:spPr/>
    </dgm:pt>
    <dgm:pt modelId="{2A644D26-54E5-497F-91A4-9547C850B156}" type="pres">
      <dgm:prSet presAssocID="{4F4DDCA9-0E66-4347-93A9-06F9AED4D110}" presName="root2" presStyleCnt="0"/>
      <dgm:spPr/>
    </dgm:pt>
    <dgm:pt modelId="{F6CDE185-3EAC-465D-9D9B-13B3F6A44B1E}" type="pres">
      <dgm:prSet presAssocID="{4F4DDCA9-0E66-4347-93A9-06F9AED4D110}" presName="LevelTwoTextNode" presStyleLbl="node3" presStyleIdx="2" presStyleCnt="3">
        <dgm:presLayoutVars>
          <dgm:chPref val="3"/>
        </dgm:presLayoutVars>
      </dgm:prSet>
      <dgm:spPr/>
    </dgm:pt>
    <dgm:pt modelId="{E4D976CC-55B2-448E-A3B3-C123C90E9F70}" type="pres">
      <dgm:prSet presAssocID="{4F4DDCA9-0E66-4347-93A9-06F9AED4D110}" presName="level3hierChild" presStyleCnt="0"/>
      <dgm:spPr/>
    </dgm:pt>
    <dgm:pt modelId="{9331DE37-AFB7-4065-A6C0-2020F5C1A968}" type="pres">
      <dgm:prSet presAssocID="{DE0C041A-7BE8-4BC5-8FAE-876A9A74C70A}" presName="conn2-1" presStyleLbl="parChTrans1D4" presStyleIdx="2" presStyleCnt="3"/>
      <dgm:spPr/>
    </dgm:pt>
    <dgm:pt modelId="{5A218373-B7D6-43B4-9485-6F8D22119842}" type="pres">
      <dgm:prSet presAssocID="{DE0C041A-7BE8-4BC5-8FAE-876A9A74C70A}" presName="connTx" presStyleLbl="parChTrans1D4" presStyleIdx="2" presStyleCnt="3"/>
      <dgm:spPr/>
    </dgm:pt>
    <dgm:pt modelId="{605B6095-E197-4398-8F56-450FD7282D3B}" type="pres">
      <dgm:prSet presAssocID="{86C44919-5761-42B2-8609-B9272C56495B}" presName="root2" presStyleCnt="0"/>
      <dgm:spPr/>
    </dgm:pt>
    <dgm:pt modelId="{F41564DE-7D31-4480-9304-E71E55406923}" type="pres">
      <dgm:prSet presAssocID="{86C44919-5761-42B2-8609-B9272C56495B}" presName="LevelTwoTextNode" presStyleLbl="node4" presStyleIdx="2" presStyleCnt="3">
        <dgm:presLayoutVars>
          <dgm:chPref val="3"/>
        </dgm:presLayoutVars>
      </dgm:prSet>
      <dgm:spPr/>
    </dgm:pt>
    <dgm:pt modelId="{5EFE2ABF-471D-4703-B973-A268F09E5C2E}" type="pres">
      <dgm:prSet presAssocID="{86C44919-5761-42B2-8609-B9272C56495B}" presName="level3hierChild" presStyleCnt="0"/>
      <dgm:spPr/>
    </dgm:pt>
  </dgm:ptLst>
  <dgm:cxnLst>
    <dgm:cxn modelId="{ED1B4C03-37D7-4435-ACD5-1B6F29279FBB}" srcId="{34A40D31-BDF3-4690-8C02-9AFE77B0F905}" destId="{54D836BF-17AB-45DC-9BDD-8087FCFBD84A}" srcOrd="0" destOrd="0" parTransId="{142DAA44-EB42-44E1-BD40-773BA69A83E8}" sibTransId="{92387E6D-1EBB-4E40-A969-CF47798C4228}"/>
    <dgm:cxn modelId="{155FE209-E613-43F9-B620-1D20AD1256C9}" type="presOf" srcId="{DC7E5F49-D415-4578-BCB2-046074632F3F}" destId="{3DA0A815-A901-4DE9-9972-981CCB294527}" srcOrd="0" destOrd="0" presId="urn:microsoft.com/office/officeart/2005/8/layout/hierarchy2"/>
    <dgm:cxn modelId="{2E197A12-E0B4-4D14-9F88-EC7CA210A2A4}" type="presOf" srcId="{0CF0673A-B8E7-4E95-B330-99B41F08279B}" destId="{90196E03-3A46-4B90-9D25-2F1414BD57A5}" srcOrd="1" destOrd="0" presId="urn:microsoft.com/office/officeart/2005/8/layout/hierarchy2"/>
    <dgm:cxn modelId="{B9F86B16-53F3-490A-B951-335164A64E37}" type="presOf" srcId="{457BF560-7DE2-4F69-942D-49265B6958CA}" destId="{CB89C209-4707-4EC3-9533-61028EBD8E22}" srcOrd="0" destOrd="0" presId="urn:microsoft.com/office/officeart/2005/8/layout/hierarchy2"/>
    <dgm:cxn modelId="{ECE3E81E-0B73-431C-B5FB-F3340F575C4A}" type="presOf" srcId="{97208B72-1F70-4CE0-9288-201A49D0271C}" destId="{D813ABB9-A800-420E-920A-5DEEE464A69D}" srcOrd="1" destOrd="0" presId="urn:microsoft.com/office/officeart/2005/8/layout/hierarchy2"/>
    <dgm:cxn modelId="{C6082E20-32E5-45F9-9C92-674DA6E63689}" type="presOf" srcId="{DE0C041A-7BE8-4BC5-8FAE-876A9A74C70A}" destId="{5A218373-B7D6-43B4-9485-6F8D22119842}" srcOrd="1" destOrd="0" presId="urn:microsoft.com/office/officeart/2005/8/layout/hierarchy2"/>
    <dgm:cxn modelId="{8C0C3626-980F-410B-9915-A69E9E142B07}" srcId="{4030CBD3-182A-4D41-B81A-9FF5EF974084}" destId="{385D2A80-BAF8-4F8A-9FA1-F2D9C42D2DDB}" srcOrd="2" destOrd="0" parTransId="{0CF0673A-B8E7-4E95-B330-99B41F08279B}" sibTransId="{71819145-E6DC-4349-AA4A-E9B2CF34DC7F}"/>
    <dgm:cxn modelId="{F08D732E-E8F7-4F6E-827F-DAAF1381460B}" srcId="{12FCF12A-8714-4471-A169-29F8FC2B4BC1}" destId="{1D843B62-2273-42B1-A7B9-38ECDA40F74F}" srcOrd="0" destOrd="0" parTransId="{97208B72-1F70-4CE0-9288-201A49D0271C}" sibTransId="{BD61E95E-2FC2-48EA-8BFE-16CB201ECCBF}"/>
    <dgm:cxn modelId="{214E7E2E-AE84-46DA-8329-2071AAB58CE7}" type="presOf" srcId="{4F4DDCA9-0E66-4347-93A9-06F9AED4D110}" destId="{F6CDE185-3EAC-465D-9D9B-13B3F6A44B1E}" srcOrd="0" destOrd="0" presId="urn:microsoft.com/office/officeart/2005/8/layout/hierarchy2"/>
    <dgm:cxn modelId="{5CAE7834-0539-46C7-8A13-A746FAEE9E76}" type="presOf" srcId="{34A40D31-BDF3-4690-8C02-9AFE77B0F905}" destId="{0E8C651F-8BE7-4090-AB86-9053090D2DD1}" srcOrd="0" destOrd="0" presId="urn:microsoft.com/office/officeart/2005/8/layout/hierarchy2"/>
    <dgm:cxn modelId="{DCA70E37-DD67-446E-B699-60D8A7E8CBC5}" type="presOf" srcId="{4A9E0847-4135-49A8-9B9F-0CC43BF07E89}" destId="{0302090D-40ED-43E3-B330-CE71A3037495}" srcOrd="1" destOrd="0" presId="urn:microsoft.com/office/officeart/2005/8/layout/hierarchy2"/>
    <dgm:cxn modelId="{A624AA3E-DA2A-4383-8007-6E8CDE56EF41}" type="presOf" srcId="{DC7E5F49-D415-4578-BCB2-046074632F3F}" destId="{B19193D7-05BA-4295-A3B1-F2D44DE359B7}" srcOrd="1" destOrd="0" presId="urn:microsoft.com/office/officeart/2005/8/layout/hierarchy2"/>
    <dgm:cxn modelId="{87DEEA40-ED77-472B-BDF6-F37C1B11BF49}" type="presOf" srcId="{DE0C041A-7BE8-4BC5-8FAE-876A9A74C70A}" destId="{9331DE37-AFB7-4065-A6C0-2020F5C1A968}" srcOrd="0" destOrd="0" presId="urn:microsoft.com/office/officeart/2005/8/layout/hierarchy2"/>
    <dgm:cxn modelId="{0C91F646-526E-499E-85D5-EF03BDA65ED2}" type="presOf" srcId="{1E97E30C-538F-487A-9860-69EB74FB8E46}" destId="{556AE077-334A-4BE4-95DB-4E54D16D8D54}" srcOrd="0" destOrd="0" presId="urn:microsoft.com/office/officeart/2005/8/layout/hierarchy2"/>
    <dgm:cxn modelId="{02D26348-5FF1-433B-B7E1-BCAF62549075}" srcId="{4F4DDCA9-0E66-4347-93A9-06F9AED4D110}" destId="{86C44919-5761-42B2-8609-B9272C56495B}" srcOrd="0" destOrd="0" parTransId="{DE0C041A-7BE8-4BC5-8FAE-876A9A74C70A}" sibTransId="{F5752C73-DCFF-42D8-BEA7-0B14DA02E02A}"/>
    <dgm:cxn modelId="{B1FAC24B-7DE0-43A0-9EFC-E818134954A4}" srcId="{A78F2475-DB29-4A3B-B553-95E8005087A1}" destId="{34A40D31-BDF3-4690-8C02-9AFE77B0F905}" srcOrd="0" destOrd="0" parTransId="{457BF560-7DE2-4F69-942D-49265B6958CA}" sibTransId="{AD47E428-6556-4CFC-9FB7-70CD46761937}"/>
    <dgm:cxn modelId="{3955CC4B-0F8D-4382-92D5-7F0DDEEC3363}" type="presOf" srcId="{142DAA44-EB42-44E1-BD40-773BA69A83E8}" destId="{0D8AE6E9-A5E6-4446-AE8D-0C2DBED81E4B}" srcOrd="0" destOrd="0" presId="urn:microsoft.com/office/officeart/2005/8/layout/hierarchy2"/>
    <dgm:cxn modelId="{8995724D-15E1-4E4F-9503-E66145C2E719}" srcId="{1E97E30C-538F-487A-9860-69EB74FB8E46}" destId="{4030CBD3-182A-4D41-B81A-9FF5EF974084}" srcOrd="0" destOrd="0" parTransId="{216F1C90-79EA-431A-AE13-49C835873209}" sibTransId="{0531E823-D2E5-4F28-8360-2B7CBACA3DFA}"/>
    <dgm:cxn modelId="{551B0251-B132-4C18-BFC1-54CD3400AED3}" type="presOf" srcId="{54D836BF-17AB-45DC-9BDD-8087FCFBD84A}" destId="{680D89B9-F21A-4DD3-B96B-5C91F564E059}" srcOrd="0" destOrd="0" presId="urn:microsoft.com/office/officeart/2005/8/layout/hierarchy2"/>
    <dgm:cxn modelId="{826C0E7D-9135-495B-9F65-B1DD75D270CD}" type="presOf" srcId="{A78F2475-DB29-4A3B-B553-95E8005087A1}" destId="{EE3B86D9-D5DE-4DDD-8CCD-FA922928DB98}" srcOrd="0" destOrd="0" presId="urn:microsoft.com/office/officeart/2005/8/layout/hierarchy2"/>
    <dgm:cxn modelId="{6CF62181-8631-4032-8158-792988CA7EF3}" type="presOf" srcId="{89CE39B9-768B-44D5-8388-EFA0E46BA074}" destId="{E0BBF864-7A5B-42B7-8FE4-BA3FEC63267F}" srcOrd="1" destOrd="0" presId="urn:microsoft.com/office/officeart/2005/8/layout/hierarchy2"/>
    <dgm:cxn modelId="{6DDE928C-9918-456E-8987-78DDD90F6D47}" type="presOf" srcId="{DBE6605A-170A-4943-85E7-FCE7E9EDEE85}" destId="{161579FA-8E73-4BAA-9227-C4699E90806E}" srcOrd="0" destOrd="0" presId="urn:microsoft.com/office/officeart/2005/8/layout/hierarchy2"/>
    <dgm:cxn modelId="{CEFA0690-9177-495C-835E-7BB940EB6899}" type="presOf" srcId="{709B8B7E-DA1D-48CC-9911-7E2782743009}" destId="{C7329886-C2CF-467B-A8CD-CE2729E976B6}" srcOrd="0" destOrd="0" presId="urn:microsoft.com/office/officeart/2005/8/layout/hierarchy2"/>
    <dgm:cxn modelId="{2C16AC95-DB8E-4E2C-AF58-9BD659C2FE43}" type="presOf" srcId="{5AA7D4D9-9D96-4F13-AEDC-34A910345361}" destId="{899147D0-297A-4F2B-9829-B8701AD78C41}" srcOrd="0" destOrd="0" presId="urn:microsoft.com/office/officeart/2005/8/layout/hierarchy2"/>
    <dgm:cxn modelId="{D81FFF96-76A2-4E91-A6C9-6F542446A3B0}" type="presOf" srcId="{12FCF12A-8714-4471-A169-29F8FC2B4BC1}" destId="{68DA653A-44CD-4D68-9CF9-BE6B8F5A4FDC}" srcOrd="0" destOrd="0" presId="urn:microsoft.com/office/officeart/2005/8/layout/hierarchy2"/>
    <dgm:cxn modelId="{29F0E0A0-6798-43E9-A087-2862116B9838}" type="presOf" srcId="{4030CBD3-182A-4D41-B81A-9FF5EF974084}" destId="{B9BFD9BD-6F58-4A82-806A-F291156B8CD0}" srcOrd="0" destOrd="0" presId="urn:microsoft.com/office/officeart/2005/8/layout/hierarchy2"/>
    <dgm:cxn modelId="{274708A5-FAAB-43A5-AEDC-81F6B4E96DCA}" type="presOf" srcId="{385D2A80-BAF8-4F8A-9FA1-F2D9C42D2DDB}" destId="{1FA72521-BBCF-4B03-AA15-F209B453020E}" srcOrd="0" destOrd="0" presId="urn:microsoft.com/office/officeart/2005/8/layout/hierarchy2"/>
    <dgm:cxn modelId="{23B274A9-D01E-4BE2-AC56-840FBBC5EE76}" type="presOf" srcId="{142DAA44-EB42-44E1-BD40-773BA69A83E8}" destId="{66608311-6631-45B4-BE0C-935219D66B8D}" srcOrd="1" destOrd="0" presId="urn:microsoft.com/office/officeart/2005/8/layout/hierarchy2"/>
    <dgm:cxn modelId="{3F5E47B6-B437-4D18-AE7F-F1F721289121}" type="presOf" srcId="{709B8B7E-DA1D-48CC-9911-7E2782743009}" destId="{E75DBC6E-2246-4D14-BE4C-4673985D1D37}" srcOrd="1" destOrd="0" presId="urn:microsoft.com/office/officeart/2005/8/layout/hierarchy2"/>
    <dgm:cxn modelId="{A3AA52BA-70D6-4FA9-B472-12BE5DE2DBD3}" type="presOf" srcId="{89CE39B9-768B-44D5-8388-EFA0E46BA074}" destId="{5F9372AC-CB85-4C7E-AB82-D68D9125E6BE}" srcOrd="0" destOrd="0" presId="urn:microsoft.com/office/officeart/2005/8/layout/hierarchy2"/>
    <dgm:cxn modelId="{78EE8BBC-9E27-4CDA-BF7E-55D245BC01E2}" srcId="{4030CBD3-182A-4D41-B81A-9FF5EF974084}" destId="{5AA7D4D9-9D96-4F13-AEDC-34A910345361}" srcOrd="3" destOrd="0" parTransId="{89CE39B9-768B-44D5-8388-EFA0E46BA074}" sibTransId="{03A2EBC9-BD26-444C-9E1E-2EC25B40EB7B}"/>
    <dgm:cxn modelId="{505CB1BE-A8B8-44E3-9334-1EB40B2874C6}" type="presOf" srcId="{457BF560-7DE2-4F69-942D-49265B6958CA}" destId="{136F856E-D329-4759-AEDA-16E6CB260F95}" srcOrd="1" destOrd="0" presId="urn:microsoft.com/office/officeart/2005/8/layout/hierarchy2"/>
    <dgm:cxn modelId="{EE6582CA-1EA5-4198-9AEF-09E57E958ECB}" type="presOf" srcId="{86C44919-5761-42B2-8609-B9272C56495B}" destId="{F41564DE-7D31-4480-9304-E71E55406923}" srcOrd="0" destOrd="0" presId="urn:microsoft.com/office/officeart/2005/8/layout/hierarchy2"/>
    <dgm:cxn modelId="{8E1383CD-5E8A-4FEF-A2A4-4FFEB93CD7B5}" srcId="{385D2A80-BAF8-4F8A-9FA1-F2D9C42D2DDB}" destId="{12FCF12A-8714-4471-A169-29F8FC2B4BC1}" srcOrd="0" destOrd="0" parTransId="{709B8B7E-DA1D-48CC-9911-7E2782743009}" sibTransId="{F0F38426-4D97-4170-AB6D-2F286F1C1225}"/>
    <dgm:cxn modelId="{2ADFE3CF-25DA-4C21-A1A7-6E17351B52C8}" srcId="{4030CBD3-182A-4D41-B81A-9FF5EF974084}" destId="{558F5867-81DD-419A-BCD0-669F141AC165}" srcOrd="0" destOrd="0" parTransId="{DBE6605A-170A-4943-85E7-FCE7E9EDEE85}" sibTransId="{42BBE047-9C7F-4D6B-89BC-D5D7DA5BB4A2}"/>
    <dgm:cxn modelId="{83CDD9D8-F8D2-4DFA-9713-59DE124F7F64}" type="presOf" srcId="{DBE6605A-170A-4943-85E7-FCE7E9EDEE85}" destId="{34963AAE-7B3D-4AC1-ABF8-3F51ED6C1DF6}" srcOrd="1" destOrd="0" presId="urn:microsoft.com/office/officeart/2005/8/layout/hierarchy2"/>
    <dgm:cxn modelId="{1D435ADB-714B-4F7C-ACFA-F92F802AA88A}" type="presOf" srcId="{97208B72-1F70-4CE0-9288-201A49D0271C}" destId="{7C7A0DC1-CC5F-4E50-98E3-D8AA7A5BF03F}" srcOrd="0" destOrd="0" presId="urn:microsoft.com/office/officeart/2005/8/layout/hierarchy2"/>
    <dgm:cxn modelId="{E61B92DB-74E7-4F6E-8C9E-8DBFDF54E8DA}" type="presOf" srcId="{4A9E0847-4135-49A8-9B9F-0CC43BF07E89}" destId="{81F53981-E553-4E6A-A474-47FE6AE9282C}" srcOrd="0" destOrd="0" presId="urn:microsoft.com/office/officeart/2005/8/layout/hierarchy2"/>
    <dgm:cxn modelId="{4DA1A0E2-B053-4188-8F10-0FC9EF1F7AC7}" srcId="{4030CBD3-182A-4D41-B81A-9FF5EF974084}" destId="{A78F2475-DB29-4A3B-B553-95E8005087A1}" srcOrd="1" destOrd="0" parTransId="{DC7E5F49-D415-4578-BCB2-046074632F3F}" sibTransId="{59BFE558-3DB1-4F7F-975C-F705A32E3FDE}"/>
    <dgm:cxn modelId="{8ACA82E3-CD5D-4BBE-98F5-09ECF1CB58AF}" type="presOf" srcId="{0CF0673A-B8E7-4E95-B330-99B41F08279B}" destId="{DD94A8D5-CF3D-4356-B254-FF49ADDA2FAF}" srcOrd="0" destOrd="0" presId="urn:microsoft.com/office/officeart/2005/8/layout/hierarchy2"/>
    <dgm:cxn modelId="{D007C5EA-6698-4FA6-90CC-24405045F009}" type="presOf" srcId="{558F5867-81DD-419A-BCD0-669F141AC165}" destId="{0F8583D0-AA2F-42E0-A808-57B4BFDAEBD0}" srcOrd="0" destOrd="0" presId="urn:microsoft.com/office/officeart/2005/8/layout/hierarchy2"/>
    <dgm:cxn modelId="{62A897EB-FB93-4F7A-BE7B-EFA6F7EA45C7}" srcId="{5AA7D4D9-9D96-4F13-AEDC-34A910345361}" destId="{4F4DDCA9-0E66-4347-93A9-06F9AED4D110}" srcOrd="0" destOrd="0" parTransId="{4A9E0847-4135-49A8-9B9F-0CC43BF07E89}" sibTransId="{7DE78E10-A8EE-40C5-A6F3-FE6602889DD5}"/>
    <dgm:cxn modelId="{97B376F3-BFD9-4006-9C25-7C42F02709A4}" type="presOf" srcId="{1D843B62-2273-42B1-A7B9-38ECDA40F74F}" destId="{BE13C648-2B31-4BBF-A728-78E1F9BA4A8B}" srcOrd="0" destOrd="0" presId="urn:microsoft.com/office/officeart/2005/8/layout/hierarchy2"/>
    <dgm:cxn modelId="{CF42520B-FB55-4F21-AC2B-4399ADA478A9}" type="presParOf" srcId="{556AE077-334A-4BE4-95DB-4E54D16D8D54}" destId="{BC9BFE82-E064-47D4-955E-A037D5E697E9}" srcOrd="0" destOrd="0" presId="urn:microsoft.com/office/officeart/2005/8/layout/hierarchy2"/>
    <dgm:cxn modelId="{29AFBD32-81C0-46CE-985B-0095126128AF}" type="presParOf" srcId="{BC9BFE82-E064-47D4-955E-A037D5E697E9}" destId="{B9BFD9BD-6F58-4A82-806A-F291156B8CD0}" srcOrd="0" destOrd="0" presId="urn:microsoft.com/office/officeart/2005/8/layout/hierarchy2"/>
    <dgm:cxn modelId="{D2D1F7B4-D55F-42D8-BC3F-FA0933A51DE2}" type="presParOf" srcId="{BC9BFE82-E064-47D4-955E-A037D5E697E9}" destId="{B1B33D75-637A-478E-B9E2-62BFE70A03D4}" srcOrd="1" destOrd="0" presId="urn:microsoft.com/office/officeart/2005/8/layout/hierarchy2"/>
    <dgm:cxn modelId="{F522AA84-FA72-4F2B-98E9-8BFF3F717333}" type="presParOf" srcId="{B1B33D75-637A-478E-B9E2-62BFE70A03D4}" destId="{161579FA-8E73-4BAA-9227-C4699E90806E}" srcOrd="0" destOrd="0" presId="urn:microsoft.com/office/officeart/2005/8/layout/hierarchy2"/>
    <dgm:cxn modelId="{80B19D8A-3BE7-40B8-A7C5-445B8115C26F}" type="presParOf" srcId="{161579FA-8E73-4BAA-9227-C4699E90806E}" destId="{34963AAE-7B3D-4AC1-ABF8-3F51ED6C1DF6}" srcOrd="0" destOrd="0" presId="urn:microsoft.com/office/officeart/2005/8/layout/hierarchy2"/>
    <dgm:cxn modelId="{8900187D-EBC2-46F4-A963-3518CB9A34DC}" type="presParOf" srcId="{B1B33D75-637A-478E-B9E2-62BFE70A03D4}" destId="{B9967A85-784B-4027-A015-A674C6AB50C7}" srcOrd="1" destOrd="0" presId="urn:microsoft.com/office/officeart/2005/8/layout/hierarchy2"/>
    <dgm:cxn modelId="{8765A7C6-E6CB-482C-B89D-0194B32B8D11}" type="presParOf" srcId="{B9967A85-784B-4027-A015-A674C6AB50C7}" destId="{0F8583D0-AA2F-42E0-A808-57B4BFDAEBD0}" srcOrd="0" destOrd="0" presId="urn:microsoft.com/office/officeart/2005/8/layout/hierarchy2"/>
    <dgm:cxn modelId="{4B34969C-115B-4AFE-8629-C2286F8437B2}" type="presParOf" srcId="{B9967A85-784B-4027-A015-A674C6AB50C7}" destId="{2EE9734A-8D9C-4B9A-A7D0-A052B4E5900F}" srcOrd="1" destOrd="0" presId="urn:microsoft.com/office/officeart/2005/8/layout/hierarchy2"/>
    <dgm:cxn modelId="{995F6DB5-2328-47EC-A898-E8B5D640668F}" type="presParOf" srcId="{B1B33D75-637A-478E-B9E2-62BFE70A03D4}" destId="{3DA0A815-A901-4DE9-9972-981CCB294527}" srcOrd="2" destOrd="0" presId="urn:microsoft.com/office/officeart/2005/8/layout/hierarchy2"/>
    <dgm:cxn modelId="{B1E382CF-7DB6-4234-B0A0-833CE0304026}" type="presParOf" srcId="{3DA0A815-A901-4DE9-9972-981CCB294527}" destId="{B19193D7-05BA-4295-A3B1-F2D44DE359B7}" srcOrd="0" destOrd="0" presId="urn:microsoft.com/office/officeart/2005/8/layout/hierarchy2"/>
    <dgm:cxn modelId="{C19939A6-C421-4AEE-9BEA-831AC76D129F}" type="presParOf" srcId="{B1B33D75-637A-478E-B9E2-62BFE70A03D4}" destId="{9A1CAAD2-B8B9-466E-8224-31F3B7B505AB}" srcOrd="3" destOrd="0" presId="urn:microsoft.com/office/officeart/2005/8/layout/hierarchy2"/>
    <dgm:cxn modelId="{A905C2ED-0ACA-4C72-9319-1064B12215F4}" type="presParOf" srcId="{9A1CAAD2-B8B9-466E-8224-31F3B7B505AB}" destId="{EE3B86D9-D5DE-4DDD-8CCD-FA922928DB98}" srcOrd="0" destOrd="0" presId="urn:microsoft.com/office/officeart/2005/8/layout/hierarchy2"/>
    <dgm:cxn modelId="{DD892A30-1674-434A-818B-2E5764AEFB9C}" type="presParOf" srcId="{9A1CAAD2-B8B9-466E-8224-31F3B7B505AB}" destId="{DD0D1BE1-30C9-4FBF-8F20-F136A7BDE791}" srcOrd="1" destOrd="0" presId="urn:microsoft.com/office/officeart/2005/8/layout/hierarchy2"/>
    <dgm:cxn modelId="{659F5B22-B26C-4F75-B88D-3E265D9C7198}" type="presParOf" srcId="{DD0D1BE1-30C9-4FBF-8F20-F136A7BDE791}" destId="{CB89C209-4707-4EC3-9533-61028EBD8E22}" srcOrd="0" destOrd="0" presId="urn:microsoft.com/office/officeart/2005/8/layout/hierarchy2"/>
    <dgm:cxn modelId="{43E6FF90-5880-4A98-83A9-5B769C14E8FA}" type="presParOf" srcId="{CB89C209-4707-4EC3-9533-61028EBD8E22}" destId="{136F856E-D329-4759-AEDA-16E6CB260F95}" srcOrd="0" destOrd="0" presId="urn:microsoft.com/office/officeart/2005/8/layout/hierarchy2"/>
    <dgm:cxn modelId="{D7C435A0-5206-4F60-A158-335CA8F363CB}" type="presParOf" srcId="{DD0D1BE1-30C9-4FBF-8F20-F136A7BDE791}" destId="{7C1E02CA-25F3-46C7-BC90-9544B8C47AF7}" srcOrd="1" destOrd="0" presId="urn:microsoft.com/office/officeart/2005/8/layout/hierarchy2"/>
    <dgm:cxn modelId="{2278539D-AEEC-4165-B16B-B11350067A6B}" type="presParOf" srcId="{7C1E02CA-25F3-46C7-BC90-9544B8C47AF7}" destId="{0E8C651F-8BE7-4090-AB86-9053090D2DD1}" srcOrd="0" destOrd="0" presId="urn:microsoft.com/office/officeart/2005/8/layout/hierarchy2"/>
    <dgm:cxn modelId="{FFEEE7FE-9624-4437-8ABB-2AE8327B1667}" type="presParOf" srcId="{7C1E02CA-25F3-46C7-BC90-9544B8C47AF7}" destId="{204CFABF-3CDA-486E-A302-5BE66084FCEF}" srcOrd="1" destOrd="0" presId="urn:microsoft.com/office/officeart/2005/8/layout/hierarchy2"/>
    <dgm:cxn modelId="{08691229-5612-463D-B73C-53C9AF1E7799}" type="presParOf" srcId="{204CFABF-3CDA-486E-A302-5BE66084FCEF}" destId="{0D8AE6E9-A5E6-4446-AE8D-0C2DBED81E4B}" srcOrd="0" destOrd="0" presId="urn:microsoft.com/office/officeart/2005/8/layout/hierarchy2"/>
    <dgm:cxn modelId="{FA5B8A7C-AC88-4335-BEAD-298AA0E110F8}" type="presParOf" srcId="{0D8AE6E9-A5E6-4446-AE8D-0C2DBED81E4B}" destId="{66608311-6631-45B4-BE0C-935219D66B8D}" srcOrd="0" destOrd="0" presId="urn:microsoft.com/office/officeart/2005/8/layout/hierarchy2"/>
    <dgm:cxn modelId="{E5D16729-2C89-4485-91E7-69FC79CFF49F}" type="presParOf" srcId="{204CFABF-3CDA-486E-A302-5BE66084FCEF}" destId="{3CC70664-1723-47D9-BF65-13339386EF82}" srcOrd="1" destOrd="0" presId="urn:microsoft.com/office/officeart/2005/8/layout/hierarchy2"/>
    <dgm:cxn modelId="{F351F14D-4C0E-4B03-B4A7-C3CD65355DFD}" type="presParOf" srcId="{3CC70664-1723-47D9-BF65-13339386EF82}" destId="{680D89B9-F21A-4DD3-B96B-5C91F564E059}" srcOrd="0" destOrd="0" presId="urn:microsoft.com/office/officeart/2005/8/layout/hierarchy2"/>
    <dgm:cxn modelId="{AD3E0049-2F32-4601-9ED7-5F7F88F5E470}" type="presParOf" srcId="{3CC70664-1723-47D9-BF65-13339386EF82}" destId="{78140488-6281-4582-887F-B2748628ED00}" srcOrd="1" destOrd="0" presId="urn:microsoft.com/office/officeart/2005/8/layout/hierarchy2"/>
    <dgm:cxn modelId="{E1BB412C-6D77-4651-9608-FFE6D32CDF6C}" type="presParOf" srcId="{B1B33D75-637A-478E-B9E2-62BFE70A03D4}" destId="{DD94A8D5-CF3D-4356-B254-FF49ADDA2FAF}" srcOrd="4" destOrd="0" presId="urn:microsoft.com/office/officeart/2005/8/layout/hierarchy2"/>
    <dgm:cxn modelId="{6D207160-8EEA-419A-9FB2-D68DB911C8B5}" type="presParOf" srcId="{DD94A8D5-CF3D-4356-B254-FF49ADDA2FAF}" destId="{90196E03-3A46-4B90-9D25-2F1414BD57A5}" srcOrd="0" destOrd="0" presId="urn:microsoft.com/office/officeart/2005/8/layout/hierarchy2"/>
    <dgm:cxn modelId="{4713D7EB-696E-4801-AF5D-D81E57688BBC}" type="presParOf" srcId="{B1B33D75-637A-478E-B9E2-62BFE70A03D4}" destId="{12F76DE7-2F60-4489-9F0E-5D2356825066}" srcOrd="5" destOrd="0" presId="urn:microsoft.com/office/officeart/2005/8/layout/hierarchy2"/>
    <dgm:cxn modelId="{2A392C4D-5B25-4955-93DA-155A6770454B}" type="presParOf" srcId="{12F76DE7-2F60-4489-9F0E-5D2356825066}" destId="{1FA72521-BBCF-4B03-AA15-F209B453020E}" srcOrd="0" destOrd="0" presId="urn:microsoft.com/office/officeart/2005/8/layout/hierarchy2"/>
    <dgm:cxn modelId="{5EF67974-574C-44CD-B281-E1951413F02D}" type="presParOf" srcId="{12F76DE7-2F60-4489-9F0E-5D2356825066}" destId="{2975C632-41BF-41E5-916E-3C464F778E73}" srcOrd="1" destOrd="0" presId="urn:microsoft.com/office/officeart/2005/8/layout/hierarchy2"/>
    <dgm:cxn modelId="{CBBBE2EE-99D9-4A2C-9F0D-49B886BD84A5}" type="presParOf" srcId="{2975C632-41BF-41E5-916E-3C464F778E73}" destId="{C7329886-C2CF-467B-A8CD-CE2729E976B6}" srcOrd="0" destOrd="0" presId="urn:microsoft.com/office/officeart/2005/8/layout/hierarchy2"/>
    <dgm:cxn modelId="{5CC7563A-4939-46E6-B665-84F8F5681B26}" type="presParOf" srcId="{C7329886-C2CF-467B-A8CD-CE2729E976B6}" destId="{E75DBC6E-2246-4D14-BE4C-4673985D1D37}" srcOrd="0" destOrd="0" presId="urn:microsoft.com/office/officeart/2005/8/layout/hierarchy2"/>
    <dgm:cxn modelId="{0F61C1A8-87BB-439B-86FE-0EF441FFF26C}" type="presParOf" srcId="{2975C632-41BF-41E5-916E-3C464F778E73}" destId="{97B059E2-E3B6-413D-B179-3F020C72B2CC}" srcOrd="1" destOrd="0" presId="urn:microsoft.com/office/officeart/2005/8/layout/hierarchy2"/>
    <dgm:cxn modelId="{D68623EE-C682-4768-A24C-AA899F1EFD71}" type="presParOf" srcId="{97B059E2-E3B6-413D-B179-3F020C72B2CC}" destId="{68DA653A-44CD-4D68-9CF9-BE6B8F5A4FDC}" srcOrd="0" destOrd="0" presId="urn:microsoft.com/office/officeart/2005/8/layout/hierarchy2"/>
    <dgm:cxn modelId="{3FCA23BB-27E6-4655-A475-C0DF08AF5FED}" type="presParOf" srcId="{97B059E2-E3B6-413D-B179-3F020C72B2CC}" destId="{8B7CF2CB-6F59-4299-977E-42ED88476C5C}" srcOrd="1" destOrd="0" presId="urn:microsoft.com/office/officeart/2005/8/layout/hierarchy2"/>
    <dgm:cxn modelId="{82B71EE7-3F40-41E7-9858-85FABCC44F8D}" type="presParOf" srcId="{8B7CF2CB-6F59-4299-977E-42ED88476C5C}" destId="{7C7A0DC1-CC5F-4E50-98E3-D8AA7A5BF03F}" srcOrd="0" destOrd="0" presId="urn:microsoft.com/office/officeart/2005/8/layout/hierarchy2"/>
    <dgm:cxn modelId="{34D6337B-FF29-4B4E-A4C5-120670514E2D}" type="presParOf" srcId="{7C7A0DC1-CC5F-4E50-98E3-D8AA7A5BF03F}" destId="{D813ABB9-A800-420E-920A-5DEEE464A69D}" srcOrd="0" destOrd="0" presId="urn:microsoft.com/office/officeart/2005/8/layout/hierarchy2"/>
    <dgm:cxn modelId="{826DCC54-90E9-4980-8B75-D1629CAD51C5}" type="presParOf" srcId="{8B7CF2CB-6F59-4299-977E-42ED88476C5C}" destId="{BF23AE21-4FAB-4AC3-91A4-2E5D1646953F}" srcOrd="1" destOrd="0" presId="urn:microsoft.com/office/officeart/2005/8/layout/hierarchy2"/>
    <dgm:cxn modelId="{2B64D2FB-EAD9-4C19-876A-3FACB60B8AC8}" type="presParOf" srcId="{BF23AE21-4FAB-4AC3-91A4-2E5D1646953F}" destId="{BE13C648-2B31-4BBF-A728-78E1F9BA4A8B}" srcOrd="0" destOrd="0" presId="urn:microsoft.com/office/officeart/2005/8/layout/hierarchy2"/>
    <dgm:cxn modelId="{54994AFF-078F-4896-A94C-227BE11630B3}" type="presParOf" srcId="{BF23AE21-4FAB-4AC3-91A4-2E5D1646953F}" destId="{6D585708-9AE4-41CB-A392-BD256A801AD4}" srcOrd="1" destOrd="0" presId="urn:microsoft.com/office/officeart/2005/8/layout/hierarchy2"/>
    <dgm:cxn modelId="{86D530F1-5650-4427-BE13-F1726ADEEAEA}" type="presParOf" srcId="{B1B33D75-637A-478E-B9E2-62BFE70A03D4}" destId="{5F9372AC-CB85-4C7E-AB82-D68D9125E6BE}" srcOrd="6" destOrd="0" presId="urn:microsoft.com/office/officeart/2005/8/layout/hierarchy2"/>
    <dgm:cxn modelId="{12217C82-1B2E-4830-969A-B5816819BFD2}" type="presParOf" srcId="{5F9372AC-CB85-4C7E-AB82-D68D9125E6BE}" destId="{E0BBF864-7A5B-42B7-8FE4-BA3FEC63267F}" srcOrd="0" destOrd="0" presId="urn:microsoft.com/office/officeart/2005/8/layout/hierarchy2"/>
    <dgm:cxn modelId="{84A8EA34-38B0-4BCA-8AA8-66BCCD09D355}" type="presParOf" srcId="{B1B33D75-637A-478E-B9E2-62BFE70A03D4}" destId="{2D883D1D-2D2E-47AA-B133-A52A728CD58C}" srcOrd="7" destOrd="0" presId="urn:microsoft.com/office/officeart/2005/8/layout/hierarchy2"/>
    <dgm:cxn modelId="{3DF6FFAB-1E24-41BB-9420-CA4116F1D0F2}" type="presParOf" srcId="{2D883D1D-2D2E-47AA-B133-A52A728CD58C}" destId="{899147D0-297A-4F2B-9829-B8701AD78C41}" srcOrd="0" destOrd="0" presId="urn:microsoft.com/office/officeart/2005/8/layout/hierarchy2"/>
    <dgm:cxn modelId="{C9F93AD5-F8A4-49B3-B01D-509FDE5B9E0C}" type="presParOf" srcId="{2D883D1D-2D2E-47AA-B133-A52A728CD58C}" destId="{8AE237B2-7CA7-4C0D-A400-CD671E9690E2}" srcOrd="1" destOrd="0" presId="urn:microsoft.com/office/officeart/2005/8/layout/hierarchy2"/>
    <dgm:cxn modelId="{0A3250FF-B618-4B03-9246-3C8DCDC895D3}" type="presParOf" srcId="{8AE237B2-7CA7-4C0D-A400-CD671E9690E2}" destId="{81F53981-E553-4E6A-A474-47FE6AE9282C}" srcOrd="0" destOrd="0" presId="urn:microsoft.com/office/officeart/2005/8/layout/hierarchy2"/>
    <dgm:cxn modelId="{FD8A8868-D1DF-4A6F-AA65-D9AAA654CABA}" type="presParOf" srcId="{81F53981-E553-4E6A-A474-47FE6AE9282C}" destId="{0302090D-40ED-43E3-B330-CE71A3037495}" srcOrd="0" destOrd="0" presId="urn:microsoft.com/office/officeart/2005/8/layout/hierarchy2"/>
    <dgm:cxn modelId="{849DDF7E-FC41-44B3-BE72-D16059F47692}" type="presParOf" srcId="{8AE237B2-7CA7-4C0D-A400-CD671E9690E2}" destId="{2A644D26-54E5-497F-91A4-9547C850B156}" srcOrd="1" destOrd="0" presId="urn:microsoft.com/office/officeart/2005/8/layout/hierarchy2"/>
    <dgm:cxn modelId="{1AEC8588-8C3F-401A-8BDF-BE23E7C0F7AC}" type="presParOf" srcId="{2A644D26-54E5-497F-91A4-9547C850B156}" destId="{F6CDE185-3EAC-465D-9D9B-13B3F6A44B1E}" srcOrd="0" destOrd="0" presId="urn:microsoft.com/office/officeart/2005/8/layout/hierarchy2"/>
    <dgm:cxn modelId="{DFC84AAA-D645-4DA2-AC3A-729958CC61BD}" type="presParOf" srcId="{2A644D26-54E5-497F-91A4-9547C850B156}" destId="{E4D976CC-55B2-448E-A3B3-C123C90E9F70}" srcOrd="1" destOrd="0" presId="urn:microsoft.com/office/officeart/2005/8/layout/hierarchy2"/>
    <dgm:cxn modelId="{64994732-6AF1-49C0-8F7D-002437F11BC3}" type="presParOf" srcId="{E4D976CC-55B2-448E-A3B3-C123C90E9F70}" destId="{9331DE37-AFB7-4065-A6C0-2020F5C1A968}" srcOrd="0" destOrd="0" presId="urn:microsoft.com/office/officeart/2005/8/layout/hierarchy2"/>
    <dgm:cxn modelId="{565D8912-9FBC-4B56-BAB4-91BF1A3AE683}" type="presParOf" srcId="{9331DE37-AFB7-4065-A6C0-2020F5C1A968}" destId="{5A218373-B7D6-43B4-9485-6F8D22119842}" srcOrd="0" destOrd="0" presId="urn:microsoft.com/office/officeart/2005/8/layout/hierarchy2"/>
    <dgm:cxn modelId="{F886392B-80CA-46F2-8E1A-1B8CC00D0C16}" type="presParOf" srcId="{E4D976CC-55B2-448E-A3B3-C123C90E9F70}" destId="{605B6095-E197-4398-8F56-450FD7282D3B}" srcOrd="1" destOrd="0" presId="urn:microsoft.com/office/officeart/2005/8/layout/hierarchy2"/>
    <dgm:cxn modelId="{588C67E6-55F0-4B31-96BA-44E160471531}" type="presParOf" srcId="{605B6095-E197-4398-8F56-450FD7282D3B}" destId="{F41564DE-7D31-4480-9304-E71E55406923}" srcOrd="0" destOrd="0" presId="urn:microsoft.com/office/officeart/2005/8/layout/hierarchy2"/>
    <dgm:cxn modelId="{0A3576F5-22B5-40CC-A3F8-A5CB94D7A86F}" type="presParOf" srcId="{605B6095-E197-4398-8F56-450FD7282D3B}" destId="{5EFE2ABF-471D-4703-B973-A268F09E5C2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97E30C-538F-487A-9860-69EB74FB8E46}"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endParaRPr lang="es-ES"/>
        </a:p>
      </dgm:t>
    </dgm:pt>
    <dgm:pt modelId="{4030CBD3-182A-4D41-B81A-9FF5EF974084}">
      <dgm:prSet phldrT="[Texto]" custT="1"/>
      <dgm:spPr/>
      <dgm:t>
        <a:bodyPr/>
        <a:lstStyle/>
        <a:p>
          <a:r>
            <a:rPr lang="es-EC" sz="2500" b="1" dirty="0">
              <a:latin typeface="Times New Roman" panose="02020603050405020304" pitchFamily="18" charset="0"/>
              <a:cs typeface="Times New Roman" panose="02020603050405020304" pitchFamily="18" charset="0"/>
            </a:rPr>
            <a:t>Recreación escolar</a:t>
          </a:r>
          <a:endParaRPr lang="es-ES" sz="2500" b="1" dirty="0">
            <a:latin typeface="Times New Roman" panose="02020603050405020304" pitchFamily="18" charset="0"/>
            <a:cs typeface="Times New Roman" panose="02020603050405020304" pitchFamily="18" charset="0"/>
          </a:endParaRPr>
        </a:p>
      </dgm:t>
    </dgm:pt>
    <dgm:pt modelId="{216F1C90-79EA-431A-AE13-49C835873209}" type="parTrans" cxnId="{8995724D-15E1-4E4F-9503-E66145C2E71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531E823-D2E5-4F28-8360-2B7CBACA3DFA}" type="sibTrans" cxnId="{8995724D-15E1-4E4F-9503-E66145C2E71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58F5867-81DD-419A-BCD0-669F141AC165}" type="asst">
      <dgm:prSet phldrT="[Texto]"/>
      <dgm:spPr/>
      <dgm:t>
        <a:bodyPr/>
        <a:lstStyle/>
        <a:p>
          <a:pPr algn="just"/>
          <a:r>
            <a:rPr lang="es-EC" dirty="0">
              <a:latin typeface="Times New Roman" panose="02020603050405020304" pitchFamily="18" charset="0"/>
              <a:cs typeface="Times New Roman" panose="02020603050405020304" pitchFamily="18" charset="0"/>
            </a:rPr>
            <a:t>Son actividades que se realizan libre y voluntariamente para la transformación integral dentro de un entorno pedagógico. (Waichman)</a:t>
          </a:r>
          <a:endParaRPr lang="es-ES" dirty="0">
            <a:latin typeface="Times New Roman" panose="02020603050405020304" pitchFamily="18" charset="0"/>
            <a:cs typeface="Times New Roman" panose="02020603050405020304" pitchFamily="18" charset="0"/>
          </a:endParaRPr>
        </a:p>
      </dgm:t>
    </dgm:pt>
    <dgm:pt modelId="{DBE6605A-170A-4943-85E7-FCE7E9EDEE85}" type="parTrans" cxnId="{2ADFE3CF-25DA-4C21-A1A7-6E17351B52C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2BBE047-9C7F-4D6B-89BC-D5D7DA5BB4A2}" type="sibTrans" cxnId="{2ADFE3CF-25DA-4C21-A1A7-6E17351B52C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85D2A80-BAF8-4F8A-9FA1-F2D9C42D2DDB}">
      <dgm:prSet phldrT="[Texto]" custT="1"/>
      <dgm:spPr/>
      <dgm:t>
        <a:bodyPr/>
        <a:lstStyle/>
        <a:p>
          <a:r>
            <a:rPr lang="es-ES" sz="2500">
              <a:latin typeface="Times New Roman" panose="02020603050405020304" pitchFamily="18" charset="0"/>
              <a:cs typeface="Times New Roman" panose="02020603050405020304" pitchFamily="18" charset="0"/>
            </a:rPr>
            <a:t>Actividades lúdicas</a:t>
          </a:r>
          <a:endParaRPr lang="es-ES" sz="2500" dirty="0">
            <a:latin typeface="Times New Roman" panose="02020603050405020304" pitchFamily="18" charset="0"/>
            <a:cs typeface="Times New Roman" panose="02020603050405020304" pitchFamily="18" charset="0"/>
          </a:endParaRPr>
        </a:p>
      </dgm:t>
    </dgm:pt>
    <dgm:pt modelId="{0CF0673A-B8E7-4E95-B330-99B41F08279B}" type="parTrans" cxnId="{8C0C3626-980F-410B-9915-A69E9E142B0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1819145-E6DC-4349-AA4A-E9B2CF34DC7F}" type="sibTrans" cxnId="{8C0C3626-980F-410B-9915-A69E9E142B0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AA7D4D9-9D96-4F13-AEDC-34A910345361}">
      <dgm:prSet phldrT="[Texto]" custT="1"/>
      <dgm:spPr/>
      <dgm:t>
        <a:bodyPr/>
        <a:lstStyle/>
        <a:p>
          <a:r>
            <a:rPr lang="es-ES" sz="2500" dirty="0">
              <a:latin typeface="Times New Roman" panose="02020603050405020304" pitchFamily="18" charset="0"/>
              <a:cs typeface="Times New Roman" panose="02020603050405020304" pitchFamily="18" charset="0"/>
            </a:rPr>
            <a:t>Actividades al aire libre</a:t>
          </a:r>
        </a:p>
      </dgm:t>
    </dgm:pt>
    <dgm:pt modelId="{89CE39B9-768B-44D5-8388-EFA0E46BA074}" type="parTrans" cxnId="{78EE8BBC-9E27-4CDA-BF7E-55D245BC01E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3A2EBC9-BD26-444C-9E1E-2EC25B40EB7B}" type="sibTrans" cxnId="{78EE8BBC-9E27-4CDA-BF7E-55D245BC01E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78F2475-DB29-4A3B-B553-95E8005087A1}">
      <dgm:prSet phldrT="[Texto]" custT="1"/>
      <dgm:spPr/>
      <dgm:t>
        <a:bodyPr/>
        <a:lstStyle/>
        <a:p>
          <a:r>
            <a:rPr lang="es-ES" sz="2500" dirty="0">
              <a:latin typeface="Times New Roman" panose="02020603050405020304" pitchFamily="18" charset="0"/>
              <a:cs typeface="Times New Roman" panose="02020603050405020304" pitchFamily="18" charset="0"/>
            </a:rPr>
            <a:t>Actividades físico deportivas</a:t>
          </a:r>
        </a:p>
      </dgm:t>
    </dgm:pt>
    <dgm:pt modelId="{59BFE558-3DB1-4F7F-975C-F705A32E3FDE}" type="sibTrans" cxnId="{4DA1A0E2-B053-4188-8F10-0FC9EF1F7AC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C7E5F49-D415-4578-BCB2-046074632F3F}" type="parTrans" cxnId="{4DA1A0E2-B053-4188-8F10-0FC9EF1F7AC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32829EA-EA68-4E92-93FE-027728FAAC0B}" type="pres">
      <dgm:prSet presAssocID="{1E97E30C-538F-487A-9860-69EB74FB8E46}" presName="diagram" presStyleCnt="0">
        <dgm:presLayoutVars>
          <dgm:chPref val="1"/>
          <dgm:dir/>
          <dgm:animOne val="branch"/>
          <dgm:animLvl val="lvl"/>
          <dgm:resizeHandles val="exact"/>
        </dgm:presLayoutVars>
      </dgm:prSet>
      <dgm:spPr/>
    </dgm:pt>
    <dgm:pt modelId="{2B02E1E3-B026-4F69-BE40-805BF2AC358A}" type="pres">
      <dgm:prSet presAssocID="{4030CBD3-182A-4D41-B81A-9FF5EF974084}" presName="root1" presStyleCnt="0"/>
      <dgm:spPr/>
    </dgm:pt>
    <dgm:pt modelId="{90E0E76B-2A8B-4E4E-92A5-8BD60A671D7F}" type="pres">
      <dgm:prSet presAssocID="{4030CBD3-182A-4D41-B81A-9FF5EF974084}" presName="LevelOneTextNode" presStyleLbl="node0" presStyleIdx="0" presStyleCnt="1">
        <dgm:presLayoutVars>
          <dgm:chPref val="3"/>
        </dgm:presLayoutVars>
      </dgm:prSet>
      <dgm:spPr/>
    </dgm:pt>
    <dgm:pt modelId="{7F753A51-D59D-46B7-AF32-B5552F075F8F}" type="pres">
      <dgm:prSet presAssocID="{4030CBD3-182A-4D41-B81A-9FF5EF974084}" presName="level2hierChild" presStyleCnt="0"/>
      <dgm:spPr/>
    </dgm:pt>
    <dgm:pt modelId="{A363AD7E-BE3A-4C0B-BFB3-65717B1E3511}" type="pres">
      <dgm:prSet presAssocID="{DBE6605A-170A-4943-85E7-FCE7E9EDEE85}" presName="conn2-1" presStyleLbl="parChTrans1D2" presStyleIdx="0" presStyleCnt="4"/>
      <dgm:spPr/>
    </dgm:pt>
    <dgm:pt modelId="{546E3AAA-85EB-40A4-A5F0-9BED7F67AEDD}" type="pres">
      <dgm:prSet presAssocID="{DBE6605A-170A-4943-85E7-FCE7E9EDEE85}" presName="connTx" presStyleLbl="parChTrans1D2" presStyleIdx="0" presStyleCnt="4"/>
      <dgm:spPr/>
    </dgm:pt>
    <dgm:pt modelId="{B6AEFC95-09A7-4503-8E62-9B2A25D3310D}" type="pres">
      <dgm:prSet presAssocID="{558F5867-81DD-419A-BCD0-669F141AC165}" presName="root2" presStyleCnt="0"/>
      <dgm:spPr/>
    </dgm:pt>
    <dgm:pt modelId="{313EBAD0-A3F1-49AE-8C5C-513555528164}" type="pres">
      <dgm:prSet presAssocID="{558F5867-81DD-419A-BCD0-669F141AC165}" presName="LevelTwoTextNode" presStyleLbl="asst1" presStyleIdx="0" presStyleCnt="1">
        <dgm:presLayoutVars>
          <dgm:chPref val="3"/>
        </dgm:presLayoutVars>
      </dgm:prSet>
      <dgm:spPr/>
    </dgm:pt>
    <dgm:pt modelId="{55167A58-DA96-400F-A596-42000EA19CEE}" type="pres">
      <dgm:prSet presAssocID="{558F5867-81DD-419A-BCD0-669F141AC165}" presName="level3hierChild" presStyleCnt="0"/>
      <dgm:spPr/>
    </dgm:pt>
    <dgm:pt modelId="{40CBB624-303E-4E29-8580-49A6FB4FD3AD}" type="pres">
      <dgm:prSet presAssocID="{DC7E5F49-D415-4578-BCB2-046074632F3F}" presName="conn2-1" presStyleLbl="parChTrans1D2" presStyleIdx="1" presStyleCnt="4"/>
      <dgm:spPr/>
    </dgm:pt>
    <dgm:pt modelId="{07E43D6D-801D-4BC2-8CC8-806350B78123}" type="pres">
      <dgm:prSet presAssocID="{DC7E5F49-D415-4578-BCB2-046074632F3F}" presName="connTx" presStyleLbl="parChTrans1D2" presStyleIdx="1" presStyleCnt="4"/>
      <dgm:spPr/>
    </dgm:pt>
    <dgm:pt modelId="{9E496A4E-C2F1-49DD-9FD3-C94520389B5F}" type="pres">
      <dgm:prSet presAssocID="{A78F2475-DB29-4A3B-B553-95E8005087A1}" presName="root2" presStyleCnt="0"/>
      <dgm:spPr/>
    </dgm:pt>
    <dgm:pt modelId="{08C710F8-D36B-4324-852A-39A0DFE56A56}" type="pres">
      <dgm:prSet presAssocID="{A78F2475-DB29-4A3B-B553-95E8005087A1}" presName="LevelTwoTextNode" presStyleLbl="node2" presStyleIdx="0" presStyleCnt="3">
        <dgm:presLayoutVars>
          <dgm:chPref val="3"/>
        </dgm:presLayoutVars>
      </dgm:prSet>
      <dgm:spPr/>
    </dgm:pt>
    <dgm:pt modelId="{08754858-1DEB-4392-A189-701E67C156FC}" type="pres">
      <dgm:prSet presAssocID="{A78F2475-DB29-4A3B-B553-95E8005087A1}" presName="level3hierChild" presStyleCnt="0"/>
      <dgm:spPr/>
    </dgm:pt>
    <dgm:pt modelId="{4B011D2A-D2F9-4C05-B275-4801D550E7A3}" type="pres">
      <dgm:prSet presAssocID="{0CF0673A-B8E7-4E95-B330-99B41F08279B}" presName="conn2-1" presStyleLbl="parChTrans1D2" presStyleIdx="2" presStyleCnt="4"/>
      <dgm:spPr/>
    </dgm:pt>
    <dgm:pt modelId="{A1106030-CA65-4C4A-B756-6E7278FC2021}" type="pres">
      <dgm:prSet presAssocID="{0CF0673A-B8E7-4E95-B330-99B41F08279B}" presName="connTx" presStyleLbl="parChTrans1D2" presStyleIdx="2" presStyleCnt="4"/>
      <dgm:spPr/>
    </dgm:pt>
    <dgm:pt modelId="{2B18CFAA-52F1-42AD-88A3-8002CF262378}" type="pres">
      <dgm:prSet presAssocID="{385D2A80-BAF8-4F8A-9FA1-F2D9C42D2DDB}" presName="root2" presStyleCnt="0"/>
      <dgm:spPr/>
    </dgm:pt>
    <dgm:pt modelId="{E9386C06-B1FA-4135-9D11-B72B4943EBBD}" type="pres">
      <dgm:prSet presAssocID="{385D2A80-BAF8-4F8A-9FA1-F2D9C42D2DDB}" presName="LevelTwoTextNode" presStyleLbl="node2" presStyleIdx="1" presStyleCnt="3">
        <dgm:presLayoutVars>
          <dgm:chPref val="3"/>
        </dgm:presLayoutVars>
      </dgm:prSet>
      <dgm:spPr/>
    </dgm:pt>
    <dgm:pt modelId="{6CE96212-5032-466E-B7A6-779BF8B54484}" type="pres">
      <dgm:prSet presAssocID="{385D2A80-BAF8-4F8A-9FA1-F2D9C42D2DDB}" presName="level3hierChild" presStyleCnt="0"/>
      <dgm:spPr/>
    </dgm:pt>
    <dgm:pt modelId="{05CD8F7E-4A8C-41C0-8B2A-2A19B4F8B636}" type="pres">
      <dgm:prSet presAssocID="{89CE39B9-768B-44D5-8388-EFA0E46BA074}" presName="conn2-1" presStyleLbl="parChTrans1D2" presStyleIdx="3" presStyleCnt="4"/>
      <dgm:spPr/>
    </dgm:pt>
    <dgm:pt modelId="{694276E5-8155-4053-B143-0B7EE19C83C2}" type="pres">
      <dgm:prSet presAssocID="{89CE39B9-768B-44D5-8388-EFA0E46BA074}" presName="connTx" presStyleLbl="parChTrans1D2" presStyleIdx="3" presStyleCnt="4"/>
      <dgm:spPr/>
    </dgm:pt>
    <dgm:pt modelId="{2B93E0DA-C5DE-4938-905A-73CD2B8671D9}" type="pres">
      <dgm:prSet presAssocID="{5AA7D4D9-9D96-4F13-AEDC-34A910345361}" presName="root2" presStyleCnt="0"/>
      <dgm:spPr/>
    </dgm:pt>
    <dgm:pt modelId="{89D1A61C-22E8-4A9A-BF25-05569A6B62E0}" type="pres">
      <dgm:prSet presAssocID="{5AA7D4D9-9D96-4F13-AEDC-34A910345361}" presName="LevelTwoTextNode" presStyleLbl="node2" presStyleIdx="2" presStyleCnt="3">
        <dgm:presLayoutVars>
          <dgm:chPref val="3"/>
        </dgm:presLayoutVars>
      </dgm:prSet>
      <dgm:spPr/>
    </dgm:pt>
    <dgm:pt modelId="{6EE3A4B1-7EAE-4235-AF4D-76BC64979593}" type="pres">
      <dgm:prSet presAssocID="{5AA7D4D9-9D96-4F13-AEDC-34A910345361}" presName="level3hierChild" presStyleCnt="0"/>
      <dgm:spPr/>
    </dgm:pt>
  </dgm:ptLst>
  <dgm:cxnLst>
    <dgm:cxn modelId="{0538C018-E943-4C85-AC06-F556B8E359B6}" type="presOf" srcId="{DC7E5F49-D415-4578-BCB2-046074632F3F}" destId="{40CBB624-303E-4E29-8580-49A6FB4FD3AD}" srcOrd="0" destOrd="0" presId="urn:microsoft.com/office/officeart/2005/8/layout/hierarchy2"/>
    <dgm:cxn modelId="{8C0C3626-980F-410B-9915-A69E9E142B07}" srcId="{4030CBD3-182A-4D41-B81A-9FF5EF974084}" destId="{385D2A80-BAF8-4F8A-9FA1-F2D9C42D2DDB}" srcOrd="2" destOrd="0" parTransId="{0CF0673A-B8E7-4E95-B330-99B41F08279B}" sibTransId="{71819145-E6DC-4349-AA4A-E9B2CF34DC7F}"/>
    <dgm:cxn modelId="{EB436328-DE14-4257-AB01-1205DBA8E469}" type="presOf" srcId="{A78F2475-DB29-4A3B-B553-95E8005087A1}" destId="{08C710F8-D36B-4324-852A-39A0DFE56A56}" srcOrd="0" destOrd="0" presId="urn:microsoft.com/office/officeart/2005/8/layout/hierarchy2"/>
    <dgm:cxn modelId="{18EE8A2D-5CE9-4293-8622-95EFF2577A96}" type="presOf" srcId="{0CF0673A-B8E7-4E95-B330-99B41F08279B}" destId="{4B011D2A-D2F9-4C05-B275-4801D550E7A3}" srcOrd="0" destOrd="0" presId="urn:microsoft.com/office/officeart/2005/8/layout/hierarchy2"/>
    <dgm:cxn modelId="{F91F512F-D6C6-411A-94CE-4B9B10DAC949}" type="presOf" srcId="{DBE6605A-170A-4943-85E7-FCE7E9EDEE85}" destId="{546E3AAA-85EB-40A4-A5F0-9BED7F67AEDD}" srcOrd="1" destOrd="0" presId="urn:microsoft.com/office/officeart/2005/8/layout/hierarchy2"/>
    <dgm:cxn modelId="{A7C47F3B-B035-4BBC-9445-36835F1806C4}" type="presOf" srcId="{1E97E30C-538F-487A-9860-69EB74FB8E46}" destId="{632829EA-EA68-4E92-93FE-027728FAAC0B}" srcOrd="0" destOrd="0" presId="urn:microsoft.com/office/officeart/2005/8/layout/hierarchy2"/>
    <dgm:cxn modelId="{8995724D-15E1-4E4F-9503-E66145C2E719}" srcId="{1E97E30C-538F-487A-9860-69EB74FB8E46}" destId="{4030CBD3-182A-4D41-B81A-9FF5EF974084}" srcOrd="0" destOrd="0" parTransId="{216F1C90-79EA-431A-AE13-49C835873209}" sibTransId="{0531E823-D2E5-4F28-8360-2B7CBACA3DFA}"/>
    <dgm:cxn modelId="{9E425759-AE46-49AA-8D02-D984C37B2CB2}" type="presOf" srcId="{558F5867-81DD-419A-BCD0-669F141AC165}" destId="{313EBAD0-A3F1-49AE-8C5C-513555528164}" srcOrd="0" destOrd="0" presId="urn:microsoft.com/office/officeart/2005/8/layout/hierarchy2"/>
    <dgm:cxn modelId="{4487C681-1318-4FC7-9C9D-3F78BEADEC74}" type="presOf" srcId="{DC7E5F49-D415-4578-BCB2-046074632F3F}" destId="{07E43D6D-801D-4BC2-8CC8-806350B78123}" srcOrd="1" destOrd="0" presId="urn:microsoft.com/office/officeart/2005/8/layout/hierarchy2"/>
    <dgm:cxn modelId="{CA9E0B9C-313D-44F4-A3C2-FB351A6BF054}" type="presOf" srcId="{385D2A80-BAF8-4F8A-9FA1-F2D9C42D2DDB}" destId="{E9386C06-B1FA-4135-9D11-B72B4943EBBD}" srcOrd="0" destOrd="0" presId="urn:microsoft.com/office/officeart/2005/8/layout/hierarchy2"/>
    <dgm:cxn modelId="{78EE8BBC-9E27-4CDA-BF7E-55D245BC01E2}" srcId="{4030CBD3-182A-4D41-B81A-9FF5EF974084}" destId="{5AA7D4D9-9D96-4F13-AEDC-34A910345361}" srcOrd="3" destOrd="0" parTransId="{89CE39B9-768B-44D5-8388-EFA0E46BA074}" sibTransId="{03A2EBC9-BD26-444C-9E1E-2EC25B40EB7B}"/>
    <dgm:cxn modelId="{652C62CE-F853-48A9-8D7E-9B4B77051A25}" type="presOf" srcId="{4030CBD3-182A-4D41-B81A-9FF5EF974084}" destId="{90E0E76B-2A8B-4E4E-92A5-8BD60A671D7F}" srcOrd="0" destOrd="0" presId="urn:microsoft.com/office/officeart/2005/8/layout/hierarchy2"/>
    <dgm:cxn modelId="{2ADFE3CF-25DA-4C21-A1A7-6E17351B52C8}" srcId="{4030CBD3-182A-4D41-B81A-9FF5EF974084}" destId="{558F5867-81DD-419A-BCD0-669F141AC165}" srcOrd="0" destOrd="0" parTransId="{DBE6605A-170A-4943-85E7-FCE7E9EDEE85}" sibTransId="{42BBE047-9C7F-4D6B-89BC-D5D7DA5BB4A2}"/>
    <dgm:cxn modelId="{BF750EDC-2A99-427C-A898-886A60F4EF83}" type="presOf" srcId="{89CE39B9-768B-44D5-8388-EFA0E46BA074}" destId="{694276E5-8155-4053-B143-0B7EE19C83C2}" srcOrd="1" destOrd="0" presId="urn:microsoft.com/office/officeart/2005/8/layout/hierarchy2"/>
    <dgm:cxn modelId="{4DA1A0E2-B053-4188-8F10-0FC9EF1F7AC7}" srcId="{4030CBD3-182A-4D41-B81A-9FF5EF974084}" destId="{A78F2475-DB29-4A3B-B553-95E8005087A1}" srcOrd="1" destOrd="0" parTransId="{DC7E5F49-D415-4578-BCB2-046074632F3F}" sibTransId="{59BFE558-3DB1-4F7F-975C-F705A32E3FDE}"/>
    <dgm:cxn modelId="{641354E5-E61B-4E12-90E2-92A7CE60C6E1}" type="presOf" srcId="{0CF0673A-B8E7-4E95-B330-99B41F08279B}" destId="{A1106030-CA65-4C4A-B756-6E7278FC2021}" srcOrd="1" destOrd="0" presId="urn:microsoft.com/office/officeart/2005/8/layout/hierarchy2"/>
    <dgm:cxn modelId="{4EB37DF1-8CDC-46A7-A7AA-C3AB52C059FA}" type="presOf" srcId="{89CE39B9-768B-44D5-8388-EFA0E46BA074}" destId="{05CD8F7E-4A8C-41C0-8B2A-2A19B4F8B636}" srcOrd="0" destOrd="0" presId="urn:microsoft.com/office/officeart/2005/8/layout/hierarchy2"/>
    <dgm:cxn modelId="{948DD2F3-497D-42B6-A435-B7D6B4A7C237}" type="presOf" srcId="{DBE6605A-170A-4943-85E7-FCE7E9EDEE85}" destId="{A363AD7E-BE3A-4C0B-BFB3-65717B1E3511}" srcOrd="0" destOrd="0" presId="urn:microsoft.com/office/officeart/2005/8/layout/hierarchy2"/>
    <dgm:cxn modelId="{D4FCACFB-0A7E-4DB0-B331-1C3B9603917A}" type="presOf" srcId="{5AA7D4D9-9D96-4F13-AEDC-34A910345361}" destId="{89D1A61C-22E8-4A9A-BF25-05569A6B62E0}" srcOrd="0" destOrd="0" presId="urn:microsoft.com/office/officeart/2005/8/layout/hierarchy2"/>
    <dgm:cxn modelId="{7D5ABD80-8CED-4FA0-B3E1-11A6FF92BE49}" type="presParOf" srcId="{632829EA-EA68-4E92-93FE-027728FAAC0B}" destId="{2B02E1E3-B026-4F69-BE40-805BF2AC358A}" srcOrd="0" destOrd="0" presId="urn:microsoft.com/office/officeart/2005/8/layout/hierarchy2"/>
    <dgm:cxn modelId="{1A961D8B-F10D-4A60-B83F-5EAE33FA85C2}" type="presParOf" srcId="{2B02E1E3-B026-4F69-BE40-805BF2AC358A}" destId="{90E0E76B-2A8B-4E4E-92A5-8BD60A671D7F}" srcOrd="0" destOrd="0" presId="urn:microsoft.com/office/officeart/2005/8/layout/hierarchy2"/>
    <dgm:cxn modelId="{33FCB9A1-5E8C-41A2-A1E4-12DB7B11DE5D}" type="presParOf" srcId="{2B02E1E3-B026-4F69-BE40-805BF2AC358A}" destId="{7F753A51-D59D-46B7-AF32-B5552F075F8F}" srcOrd="1" destOrd="0" presId="urn:microsoft.com/office/officeart/2005/8/layout/hierarchy2"/>
    <dgm:cxn modelId="{B4E09A93-1646-4759-8086-24E96BE5CB34}" type="presParOf" srcId="{7F753A51-D59D-46B7-AF32-B5552F075F8F}" destId="{A363AD7E-BE3A-4C0B-BFB3-65717B1E3511}" srcOrd="0" destOrd="0" presId="urn:microsoft.com/office/officeart/2005/8/layout/hierarchy2"/>
    <dgm:cxn modelId="{5B5FF577-F7F1-4A31-AABF-CE8A0AE8939E}" type="presParOf" srcId="{A363AD7E-BE3A-4C0B-BFB3-65717B1E3511}" destId="{546E3AAA-85EB-40A4-A5F0-9BED7F67AEDD}" srcOrd="0" destOrd="0" presId="urn:microsoft.com/office/officeart/2005/8/layout/hierarchy2"/>
    <dgm:cxn modelId="{AEA0C349-2405-4E1B-BB44-F1F53014CD68}" type="presParOf" srcId="{7F753A51-D59D-46B7-AF32-B5552F075F8F}" destId="{B6AEFC95-09A7-4503-8E62-9B2A25D3310D}" srcOrd="1" destOrd="0" presId="urn:microsoft.com/office/officeart/2005/8/layout/hierarchy2"/>
    <dgm:cxn modelId="{1CEBBF64-C5BA-42B0-B138-466834942B90}" type="presParOf" srcId="{B6AEFC95-09A7-4503-8E62-9B2A25D3310D}" destId="{313EBAD0-A3F1-49AE-8C5C-513555528164}" srcOrd="0" destOrd="0" presId="urn:microsoft.com/office/officeart/2005/8/layout/hierarchy2"/>
    <dgm:cxn modelId="{B26B7E62-D307-4D5E-814E-F7AFA71380F1}" type="presParOf" srcId="{B6AEFC95-09A7-4503-8E62-9B2A25D3310D}" destId="{55167A58-DA96-400F-A596-42000EA19CEE}" srcOrd="1" destOrd="0" presId="urn:microsoft.com/office/officeart/2005/8/layout/hierarchy2"/>
    <dgm:cxn modelId="{8FEA0C6B-0238-4282-ABA9-A10FBCFF59F0}" type="presParOf" srcId="{7F753A51-D59D-46B7-AF32-B5552F075F8F}" destId="{40CBB624-303E-4E29-8580-49A6FB4FD3AD}" srcOrd="2" destOrd="0" presId="urn:microsoft.com/office/officeart/2005/8/layout/hierarchy2"/>
    <dgm:cxn modelId="{4AF15650-AAE8-47C7-91BE-89354694C87A}" type="presParOf" srcId="{40CBB624-303E-4E29-8580-49A6FB4FD3AD}" destId="{07E43D6D-801D-4BC2-8CC8-806350B78123}" srcOrd="0" destOrd="0" presId="urn:microsoft.com/office/officeart/2005/8/layout/hierarchy2"/>
    <dgm:cxn modelId="{FFE5F048-0A78-4C51-965D-18EBE59810D8}" type="presParOf" srcId="{7F753A51-D59D-46B7-AF32-B5552F075F8F}" destId="{9E496A4E-C2F1-49DD-9FD3-C94520389B5F}" srcOrd="3" destOrd="0" presId="urn:microsoft.com/office/officeart/2005/8/layout/hierarchy2"/>
    <dgm:cxn modelId="{547FEDD4-BC9E-4C54-97E9-8EECD61300D1}" type="presParOf" srcId="{9E496A4E-C2F1-49DD-9FD3-C94520389B5F}" destId="{08C710F8-D36B-4324-852A-39A0DFE56A56}" srcOrd="0" destOrd="0" presId="urn:microsoft.com/office/officeart/2005/8/layout/hierarchy2"/>
    <dgm:cxn modelId="{08768612-596A-4DEC-A9C7-E5F30D9DFCBD}" type="presParOf" srcId="{9E496A4E-C2F1-49DD-9FD3-C94520389B5F}" destId="{08754858-1DEB-4392-A189-701E67C156FC}" srcOrd="1" destOrd="0" presId="urn:microsoft.com/office/officeart/2005/8/layout/hierarchy2"/>
    <dgm:cxn modelId="{95D8526B-0FAA-4EB9-8A2D-CF9720751D91}" type="presParOf" srcId="{7F753A51-D59D-46B7-AF32-B5552F075F8F}" destId="{4B011D2A-D2F9-4C05-B275-4801D550E7A3}" srcOrd="4" destOrd="0" presId="urn:microsoft.com/office/officeart/2005/8/layout/hierarchy2"/>
    <dgm:cxn modelId="{406CC5EA-D53A-482B-8D9F-03E51EF23930}" type="presParOf" srcId="{4B011D2A-D2F9-4C05-B275-4801D550E7A3}" destId="{A1106030-CA65-4C4A-B756-6E7278FC2021}" srcOrd="0" destOrd="0" presId="urn:microsoft.com/office/officeart/2005/8/layout/hierarchy2"/>
    <dgm:cxn modelId="{B2B9B14E-9D70-48DE-A2DF-D0C0360638E5}" type="presParOf" srcId="{7F753A51-D59D-46B7-AF32-B5552F075F8F}" destId="{2B18CFAA-52F1-42AD-88A3-8002CF262378}" srcOrd="5" destOrd="0" presId="urn:microsoft.com/office/officeart/2005/8/layout/hierarchy2"/>
    <dgm:cxn modelId="{691875D6-7584-426D-9F33-2F6B3C8F3160}" type="presParOf" srcId="{2B18CFAA-52F1-42AD-88A3-8002CF262378}" destId="{E9386C06-B1FA-4135-9D11-B72B4943EBBD}" srcOrd="0" destOrd="0" presId="urn:microsoft.com/office/officeart/2005/8/layout/hierarchy2"/>
    <dgm:cxn modelId="{501F0264-6F34-4E1E-8D74-F2FEE77F3B85}" type="presParOf" srcId="{2B18CFAA-52F1-42AD-88A3-8002CF262378}" destId="{6CE96212-5032-466E-B7A6-779BF8B54484}" srcOrd="1" destOrd="0" presId="urn:microsoft.com/office/officeart/2005/8/layout/hierarchy2"/>
    <dgm:cxn modelId="{D6D09382-9008-4D0C-8736-63D61A522EFF}" type="presParOf" srcId="{7F753A51-D59D-46B7-AF32-B5552F075F8F}" destId="{05CD8F7E-4A8C-41C0-8B2A-2A19B4F8B636}" srcOrd="6" destOrd="0" presId="urn:microsoft.com/office/officeart/2005/8/layout/hierarchy2"/>
    <dgm:cxn modelId="{B49AB0E3-2371-4A8D-8ECC-C3246B59327E}" type="presParOf" srcId="{05CD8F7E-4A8C-41C0-8B2A-2A19B4F8B636}" destId="{694276E5-8155-4053-B143-0B7EE19C83C2}" srcOrd="0" destOrd="0" presId="urn:microsoft.com/office/officeart/2005/8/layout/hierarchy2"/>
    <dgm:cxn modelId="{2F20990B-9716-418F-A62F-57FCF6AF0488}" type="presParOf" srcId="{7F753A51-D59D-46B7-AF32-B5552F075F8F}" destId="{2B93E0DA-C5DE-4938-905A-73CD2B8671D9}" srcOrd="7" destOrd="0" presId="urn:microsoft.com/office/officeart/2005/8/layout/hierarchy2"/>
    <dgm:cxn modelId="{4FE99D9F-ED13-4B03-BB93-B1FACD4159D5}" type="presParOf" srcId="{2B93E0DA-C5DE-4938-905A-73CD2B8671D9}" destId="{89D1A61C-22E8-4A9A-BF25-05569A6B62E0}" srcOrd="0" destOrd="0" presId="urn:microsoft.com/office/officeart/2005/8/layout/hierarchy2"/>
    <dgm:cxn modelId="{28CDCC3B-3A77-4F36-8CBA-0777E4ED29B5}" type="presParOf" srcId="{2B93E0DA-C5DE-4938-905A-73CD2B8671D9}" destId="{6EE3A4B1-7EAE-4235-AF4D-76BC6497959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0EBBD8-A2DE-4876-904D-75D3855A20A8}" type="doc">
      <dgm:prSet loTypeId="urn:microsoft.com/office/officeart/2005/8/layout/radial1" loCatId="relationship" qsTypeId="urn:microsoft.com/office/officeart/2005/8/quickstyle/simple3" qsCatId="simple" csTypeId="urn:microsoft.com/office/officeart/2005/8/colors/colorful3" csCatId="colorful" phldr="1"/>
      <dgm:spPr/>
      <dgm:t>
        <a:bodyPr/>
        <a:lstStyle/>
        <a:p>
          <a:endParaRPr lang="es-ES"/>
        </a:p>
      </dgm:t>
    </dgm:pt>
    <dgm:pt modelId="{8B8EB5D9-3F0F-4A09-AB23-DA9039476252}">
      <dgm:prSet phldrT="[Texto]" custT="1"/>
      <dgm:spPr/>
      <dgm:t>
        <a:bodyPr/>
        <a:lstStyle/>
        <a:p>
          <a:r>
            <a:rPr lang="es-ES" sz="2500" b="1" dirty="0">
              <a:latin typeface="Times New Roman" panose="02020603050405020304" pitchFamily="18" charset="0"/>
              <a:cs typeface="Times New Roman" panose="02020603050405020304" pitchFamily="18" charset="0"/>
            </a:rPr>
            <a:t>RECREACIÓN ESCOLAR</a:t>
          </a:r>
        </a:p>
      </dgm:t>
    </dgm:pt>
    <dgm:pt modelId="{B65FC220-F679-49EC-8ED8-7A2035EE4793}" type="parTrans" cxnId="{BC70F6F1-295A-444D-B2BB-3FCCF47804A9}">
      <dgm:prSet/>
      <dgm:spPr/>
      <dgm:t>
        <a:bodyPr/>
        <a:lstStyle/>
        <a:p>
          <a:endParaRPr lang="es-ES" sz="2500">
            <a:latin typeface="Times New Roman" panose="02020603050405020304" pitchFamily="18" charset="0"/>
            <a:cs typeface="Times New Roman" panose="02020603050405020304" pitchFamily="18" charset="0"/>
          </a:endParaRPr>
        </a:p>
      </dgm:t>
    </dgm:pt>
    <dgm:pt modelId="{8B41AB2A-DFB9-4AF6-9E5A-0D6CC4A985B1}" type="sibTrans" cxnId="{BC70F6F1-295A-444D-B2BB-3FCCF47804A9}">
      <dgm:prSet/>
      <dgm:spPr/>
      <dgm:t>
        <a:bodyPr/>
        <a:lstStyle/>
        <a:p>
          <a:endParaRPr lang="es-ES" sz="2500">
            <a:latin typeface="Times New Roman" panose="02020603050405020304" pitchFamily="18" charset="0"/>
            <a:cs typeface="Times New Roman" panose="02020603050405020304" pitchFamily="18" charset="0"/>
          </a:endParaRPr>
        </a:p>
      </dgm:t>
    </dgm:pt>
    <dgm:pt modelId="{06CE4E22-D8A5-46E9-87D6-8737B56B436D}">
      <dgm:prSet phldrT="[Texto]" custT="1"/>
      <dgm:spPr/>
      <dgm:t>
        <a:bodyPr/>
        <a:lstStyle/>
        <a:p>
          <a:r>
            <a:rPr lang="es-ES" sz="2500" dirty="0">
              <a:latin typeface="Times New Roman" panose="02020603050405020304" pitchFamily="18" charset="0"/>
              <a:cs typeface="Times New Roman" panose="02020603050405020304" pitchFamily="18" charset="0"/>
            </a:rPr>
            <a:t>Definición</a:t>
          </a:r>
        </a:p>
      </dgm:t>
    </dgm:pt>
    <dgm:pt modelId="{DEE2940E-D857-4980-9092-4F88014E4797}" type="parTrans" cxnId="{0F7225AC-8592-464E-9B45-D68641E9D3F2}">
      <dgm:prSet custT="1"/>
      <dgm:spPr/>
      <dgm:t>
        <a:bodyPr/>
        <a:lstStyle/>
        <a:p>
          <a:endParaRPr lang="es-ES" sz="2500">
            <a:latin typeface="Times New Roman" panose="02020603050405020304" pitchFamily="18" charset="0"/>
            <a:cs typeface="Times New Roman" panose="02020603050405020304" pitchFamily="18" charset="0"/>
          </a:endParaRPr>
        </a:p>
      </dgm:t>
    </dgm:pt>
    <dgm:pt modelId="{282E9A15-CE73-4C3E-B615-68493DDA00BE}" type="sibTrans" cxnId="{0F7225AC-8592-464E-9B45-D68641E9D3F2}">
      <dgm:prSet/>
      <dgm:spPr/>
      <dgm:t>
        <a:bodyPr/>
        <a:lstStyle/>
        <a:p>
          <a:endParaRPr lang="es-ES" sz="2500">
            <a:latin typeface="Times New Roman" panose="02020603050405020304" pitchFamily="18" charset="0"/>
            <a:cs typeface="Times New Roman" panose="02020603050405020304" pitchFamily="18" charset="0"/>
          </a:endParaRPr>
        </a:p>
      </dgm:t>
    </dgm:pt>
    <dgm:pt modelId="{BD9B8A7F-2A08-41D5-A1F2-A9A160338910}">
      <dgm:prSet phldrT="[Texto]" custT="1"/>
      <dgm:spPr/>
      <dgm:t>
        <a:bodyPr/>
        <a:lstStyle/>
        <a:p>
          <a:r>
            <a:rPr lang="es-ES" sz="2500" dirty="0">
              <a:latin typeface="Times New Roman" panose="02020603050405020304" pitchFamily="18" charset="0"/>
              <a:cs typeface="Times New Roman" panose="02020603050405020304" pitchFamily="18" charset="0"/>
            </a:rPr>
            <a:t>Áreas</a:t>
          </a:r>
          <a:r>
            <a:rPr lang="es-ES" sz="2500" baseline="0" dirty="0">
              <a:latin typeface="Times New Roman" panose="02020603050405020304" pitchFamily="18" charset="0"/>
              <a:cs typeface="Times New Roman" panose="02020603050405020304" pitchFamily="18" charset="0"/>
            </a:rPr>
            <a:t> de desarrollo</a:t>
          </a:r>
          <a:endParaRPr lang="es-ES" sz="2500" dirty="0">
            <a:latin typeface="Times New Roman" panose="02020603050405020304" pitchFamily="18" charset="0"/>
            <a:cs typeface="Times New Roman" panose="02020603050405020304" pitchFamily="18" charset="0"/>
          </a:endParaRPr>
        </a:p>
      </dgm:t>
    </dgm:pt>
    <dgm:pt modelId="{7B47C07F-5AE0-4609-83BE-28C465C71EB2}" type="parTrans" cxnId="{DABA92F6-5D71-4780-9652-1C5806C143D1}">
      <dgm:prSet custT="1"/>
      <dgm:spPr/>
      <dgm:t>
        <a:bodyPr/>
        <a:lstStyle/>
        <a:p>
          <a:endParaRPr lang="es-ES" sz="2500">
            <a:latin typeface="Times New Roman" panose="02020603050405020304" pitchFamily="18" charset="0"/>
            <a:cs typeface="Times New Roman" panose="02020603050405020304" pitchFamily="18" charset="0"/>
          </a:endParaRPr>
        </a:p>
      </dgm:t>
    </dgm:pt>
    <dgm:pt modelId="{B9BF3D07-F162-4F74-B9F3-548741FF2F5D}" type="sibTrans" cxnId="{DABA92F6-5D71-4780-9652-1C5806C143D1}">
      <dgm:prSet/>
      <dgm:spPr/>
      <dgm:t>
        <a:bodyPr/>
        <a:lstStyle/>
        <a:p>
          <a:endParaRPr lang="es-ES" sz="2500">
            <a:latin typeface="Times New Roman" panose="02020603050405020304" pitchFamily="18" charset="0"/>
            <a:cs typeface="Times New Roman" panose="02020603050405020304" pitchFamily="18" charset="0"/>
          </a:endParaRPr>
        </a:p>
      </dgm:t>
    </dgm:pt>
    <dgm:pt modelId="{8C0E980E-FC4C-4EB7-9FA7-E2D67269EF1F}">
      <dgm:prSet phldrT="[Texto]" custT="1"/>
      <dgm:spPr/>
      <dgm:t>
        <a:bodyPr/>
        <a:lstStyle/>
        <a:p>
          <a:r>
            <a:rPr lang="es-ES" sz="2500" dirty="0">
              <a:latin typeface="Times New Roman" panose="02020603050405020304" pitchFamily="18" charset="0"/>
              <a:cs typeface="Times New Roman" panose="02020603050405020304" pitchFamily="18" charset="0"/>
            </a:rPr>
            <a:t>Beneficios</a:t>
          </a:r>
        </a:p>
      </dgm:t>
    </dgm:pt>
    <dgm:pt modelId="{BE0331FC-AE1B-4966-BACF-E5E0D38A3369}" type="parTrans" cxnId="{265638B1-74E4-429D-A336-6A55B61CFC72}">
      <dgm:prSet custT="1"/>
      <dgm:spPr/>
      <dgm:t>
        <a:bodyPr/>
        <a:lstStyle/>
        <a:p>
          <a:endParaRPr lang="es-ES" sz="2500">
            <a:latin typeface="Times New Roman" panose="02020603050405020304" pitchFamily="18" charset="0"/>
            <a:cs typeface="Times New Roman" panose="02020603050405020304" pitchFamily="18" charset="0"/>
          </a:endParaRPr>
        </a:p>
      </dgm:t>
    </dgm:pt>
    <dgm:pt modelId="{3E87AA83-A21F-46F8-842E-AAA32CF0C6DC}" type="sibTrans" cxnId="{265638B1-74E4-429D-A336-6A55B61CFC72}">
      <dgm:prSet/>
      <dgm:spPr/>
      <dgm:t>
        <a:bodyPr/>
        <a:lstStyle/>
        <a:p>
          <a:endParaRPr lang="es-ES" sz="2500">
            <a:latin typeface="Times New Roman" panose="02020603050405020304" pitchFamily="18" charset="0"/>
            <a:cs typeface="Times New Roman" panose="02020603050405020304" pitchFamily="18" charset="0"/>
          </a:endParaRPr>
        </a:p>
      </dgm:t>
    </dgm:pt>
    <dgm:pt modelId="{A6208D93-39ED-41DB-BBA2-12A0EA41CE0C}">
      <dgm:prSet phldrT="[Texto]" custT="1"/>
      <dgm:spPr/>
      <dgm:t>
        <a:bodyPr/>
        <a:lstStyle/>
        <a:p>
          <a:r>
            <a:rPr lang="es-ES" sz="2500" dirty="0">
              <a:latin typeface="Times New Roman" panose="02020603050405020304" pitchFamily="18" charset="0"/>
              <a:cs typeface="Times New Roman" panose="02020603050405020304" pitchFamily="18" charset="0"/>
            </a:rPr>
            <a:t>Importancia</a:t>
          </a:r>
        </a:p>
      </dgm:t>
    </dgm:pt>
    <dgm:pt modelId="{4F27063E-CE0C-4423-B66D-319931E2359B}" type="parTrans" cxnId="{723198BE-F250-4D63-9F09-E85C8E78A5FF}">
      <dgm:prSet custT="1"/>
      <dgm:spPr/>
      <dgm:t>
        <a:bodyPr/>
        <a:lstStyle/>
        <a:p>
          <a:endParaRPr lang="es-ES" sz="2500">
            <a:latin typeface="Times New Roman" panose="02020603050405020304" pitchFamily="18" charset="0"/>
            <a:cs typeface="Times New Roman" panose="02020603050405020304" pitchFamily="18" charset="0"/>
          </a:endParaRPr>
        </a:p>
      </dgm:t>
    </dgm:pt>
    <dgm:pt modelId="{7B11F7D8-8DC8-4567-A5B3-3FF0DD6F4ACF}" type="sibTrans" cxnId="{723198BE-F250-4D63-9F09-E85C8E78A5FF}">
      <dgm:prSet/>
      <dgm:spPr/>
      <dgm:t>
        <a:bodyPr/>
        <a:lstStyle/>
        <a:p>
          <a:endParaRPr lang="es-ES" sz="2500">
            <a:latin typeface="Times New Roman" panose="02020603050405020304" pitchFamily="18" charset="0"/>
            <a:cs typeface="Times New Roman" panose="02020603050405020304" pitchFamily="18" charset="0"/>
          </a:endParaRPr>
        </a:p>
      </dgm:t>
    </dgm:pt>
    <dgm:pt modelId="{B7ADD900-5AEA-4618-8C7E-B4C7B069F99F}">
      <dgm:prSet phldrT="[Texto]" custT="1"/>
      <dgm:spPr/>
      <dgm:t>
        <a:bodyPr/>
        <a:lstStyle/>
        <a:p>
          <a:r>
            <a:rPr lang="es-ES" sz="2500" dirty="0">
              <a:latin typeface="Times New Roman" panose="02020603050405020304" pitchFamily="18" charset="0"/>
              <a:cs typeface="Times New Roman" panose="02020603050405020304" pitchFamily="18" charset="0"/>
            </a:rPr>
            <a:t>Ámbitos</a:t>
          </a:r>
        </a:p>
      </dgm:t>
    </dgm:pt>
    <dgm:pt modelId="{F57D2132-8765-47C8-9A54-EE207B349FAC}" type="parTrans" cxnId="{EB7A1B31-EAC3-4618-80FF-EDD067DBBCD1}">
      <dgm:prSet/>
      <dgm:spPr/>
      <dgm:t>
        <a:bodyPr/>
        <a:lstStyle/>
        <a:p>
          <a:endParaRPr lang="es-ES"/>
        </a:p>
      </dgm:t>
    </dgm:pt>
    <dgm:pt modelId="{8FC5C239-6146-40BC-A240-E566B6BF6100}" type="sibTrans" cxnId="{EB7A1B31-EAC3-4618-80FF-EDD067DBBCD1}">
      <dgm:prSet/>
      <dgm:spPr/>
      <dgm:t>
        <a:bodyPr/>
        <a:lstStyle/>
        <a:p>
          <a:endParaRPr lang="es-ES"/>
        </a:p>
      </dgm:t>
    </dgm:pt>
    <dgm:pt modelId="{7B8CDC39-0DC1-4229-977E-4BD617EC7CC7}" type="pres">
      <dgm:prSet presAssocID="{B40EBBD8-A2DE-4876-904D-75D3855A20A8}" presName="cycle" presStyleCnt="0">
        <dgm:presLayoutVars>
          <dgm:chMax val="1"/>
          <dgm:dir/>
          <dgm:animLvl val="ctr"/>
          <dgm:resizeHandles val="exact"/>
        </dgm:presLayoutVars>
      </dgm:prSet>
      <dgm:spPr/>
    </dgm:pt>
    <dgm:pt modelId="{BA7145F8-F8CE-4FC6-9749-CF5113CE62B6}" type="pres">
      <dgm:prSet presAssocID="{8B8EB5D9-3F0F-4A09-AB23-DA9039476252}" presName="centerShape" presStyleLbl="node0" presStyleIdx="0" presStyleCnt="1" custScaleX="167053" custScaleY="148053"/>
      <dgm:spPr/>
    </dgm:pt>
    <dgm:pt modelId="{508B9721-E896-4A88-A342-ABD6B8D46236}" type="pres">
      <dgm:prSet presAssocID="{DEE2940E-D857-4980-9092-4F88014E4797}" presName="Name9" presStyleLbl="parChTrans1D2" presStyleIdx="0" presStyleCnt="5"/>
      <dgm:spPr/>
    </dgm:pt>
    <dgm:pt modelId="{92674B7F-90EA-42CF-A231-4DDB268972C5}" type="pres">
      <dgm:prSet presAssocID="{DEE2940E-D857-4980-9092-4F88014E4797}" presName="connTx" presStyleLbl="parChTrans1D2" presStyleIdx="0" presStyleCnt="5"/>
      <dgm:spPr/>
    </dgm:pt>
    <dgm:pt modelId="{AE6B5028-5F20-4E06-B513-B6FD3DD9D1AF}" type="pres">
      <dgm:prSet presAssocID="{06CE4E22-D8A5-46E9-87D6-8737B56B436D}" presName="node" presStyleLbl="node1" presStyleIdx="0" presStyleCnt="5" custScaleX="128133">
        <dgm:presLayoutVars>
          <dgm:bulletEnabled val="1"/>
        </dgm:presLayoutVars>
      </dgm:prSet>
      <dgm:spPr/>
    </dgm:pt>
    <dgm:pt modelId="{6DA48FEE-93A3-4A83-B248-15375BA902B3}" type="pres">
      <dgm:prSet presAssocID="{7B47C07F-5AE0-4609-83BE-28C465C71EB2}" presName="Name9" presStyleLbl="parChTrans1D2" presStyleIdx="1" presStyleCnt="5"/>
      <dgm:spPr/>
    </dgm:pt>
    <dgm:pt modelId="{69929313-716D-4ED6-8DE6-CBEE9010BBE2}" type="pres">
      <dgm:prSet presAssocID="{7B47C07F-5AE0-4609-83BE-28C465C71EB2}" presName="connTx" presStyleLbl="parChTrans1D2" presStyleIdx="1" presStyleCnt="5"/>
      <dgm:spPr/>
    </dgm:pt>
    <dgm:pt modelId="{F6BF7AA0-E134-419A-81F6-A49E731ED4FC}" type="pres">
      <dgm:prSet presAssocID="{BD9B8A7F-2A08-41D5-A1F2-A9A160338910}" presName="node" presStyleLbl="node1" presStyleIdx="1" presStyleCnt="5" custScaleX="162137" custRadScaleRad="152578" custRadScaleInc="-2762">
        <dgm:presLayoutVars>
          <dgm:bulletEnabled val="1"/>
        </dgm:presLayoutVars>
      </dgm:prSet>
      <dgm:spPr/>
    </dgm:pt>
    <dgm:pt modelId="{A283C764-7C07-4EA0-B481-E2A20490DC66}" type="pres">
      <dgm:prSet presAssocID="{BE0331FC-AE1B-4966-BACF-E5E0D38A3369}" presName="Name9" presStyleLbl="parChTrans1D2" presStyleIdx="2" presStyleCnt="5"/>
      <dgm:spPr/>
    </dgm:pt>
    <dgm:pt modelId="{A14BB76A-FB24-4DB5-8B3F-FB114164AF32}" type="pres">
      <dgm:prSet presAssocID="{BE0331FC-AE1B-4966-BACF-E5E0D38A3369}" presName="connTx" presStyleLbl="parChTrans1D2" presStyleIdx="2" presStyleCnt="5"/>
      <dgm:spPr/>
    </dgm:pt>
    <dgm:pt modelId="{50B29F7B-5F96-434B-99FC-A91140411A92}" type="pres">
      <dgm:prSet presAssocID="{8C0E980E-FC4C-4EB7-9FA7-E2D67269EF1F}" presName="node" presStyleLbl="node1" presStyleIdx="2" presStyleCnt="5" custScaleX="122936" custRadScaleRad="126225" custRadScaleInc="-38842">
        <dgm:presLayoutVars>
          <dgm:bulletEnabled val="1"/>
        </dgm:presLayoutVars>
      </dgm:prSet>
      <dgm:spPr/>
    </dgm:pt>
    <dgm:pt modelId="{7E88D769-FB36-4EE0-A2FF-C5E63C5E27EA}" type="pres">
      <dgm:prSet presAssocID="{4F27063E-CE0C-4423-B66D-319931E2359B}" presName="Name9" presStyleLbl="parChTrans1D2" presStyleIdx="3" presStyleCnt="5"/>
      <dgm:spPr/>
    </dgm:pt>
    <dgm:pt modelId="{FC6EC94A-4CB1-4267-901E-AB6B25AFE88A}" type="pres">
      <dgm:prSet presAssocID="{4F27063E-CE0C-4423-B66D-319931E2359B}" presName="connTx" presStyleLbl="parChTrans1D2" presStyleIdx="3" presStyleCnt="5"/>
      <dgm:spPr/>
    </dgm:pt>
    <dgm:pt modelId="{DCDFAED4-80F3-4D99-9B81-418AD701A49F}" type="pres">
      <dgm:prSet presAssocID="{A6208D93-39ED-41DB-BBA2-12A0EA41CE0C}" presName="node" presStyleLbl="node1" presStyleIdx="3" presStyleCnt="5" custScaleX="135981" custRadScaleRad="138476">
        <dgm:presLayoutVars>
          <dgm:bulletEnabled val="1"/>
        </dgm:presLayoutVars>
      </dgm:prSet>
      <dgm:spPr/>
    </dgm:pt>
    <dgm:pt modelId="{A7795D4F-1A5E-4176-969F-612F6F360FC9}" type="pres">
      <dgm:prSet presAssocID="{F57D2132-8765-47C8-9A54-EE207B349FAC}" presName="Name9" presStyleLbl="parChTrans1D2" presStyleIdx="4" presStyleCnt="5"/>
      <dgm:spPr/>
    </dgm:pt>
    <dgm:pt modelId="{8407BC05-9C08-4106-A39F-F7CBFA8BF59B}" type="pres">
      <dgm:prSet presAssocID="{F57D2132-8765-47C8-9A54-EE207B349FAC}" presName="connTx" presStyleLbl="parChTrans1D2" presStyleIdx="4" presStyleCnt="5"/>
      <dgm:spPr/>
    </dgm:pt>
    <dgm:pt modelId="{22480524-D184-44AA-BAB9-17CC43AA58DB}" type="pres">
      <dgm:prSet presAssocID="{B7ADD900-5AEA-4618-8C7E-B4C7B069F99F}" presName="node" presStyleLbl="node1" presStyleIdx="4" presStyleCnt="5" custScaleX="138034" custRadScaleRad="131011" custRadScaleInc="9714">
        <dgm:presLayoutVars>
          <dgm:bulletEnabled val="1"/>
        </dgm:presLayoutVars>
      </dgm:prSet>
      <dgm:spPr/>
    </dgm:pt>
  </dgm:ptLst>
  <dgm:cxnLst>
    <dgm:cxn modelId="{F54BE201-FCA1-420D-8978-7A74069DBCD1}" type="presOf" srcId="{F57D2132-8765-47C8-9A54-EE207B349FAC}" destId="{8407BC05-9C08-4106-A39F-F7CBFA8BF59B}" srcOrd="1" destOrd="0" presId="urn:microsoft.com/office/officeart/2005/8/layout/radial1"/>
    <dgm:cxn modelId="{1C46BB11-E239-4985-9307-BB4AD637E7E8}" type="presOf" srcId="{DEE2940E-D857-4980-9092-4F88014E4797}" destId="{92674B7F-90EA-42CF-A231-4DDB268972C5}" srcOrd="1" destOrd="0" presId="urn:microsoft.com/office/officeart/2005/8/layout/radial1"/>
    <dgm:cxn modelId="{CF6A632E-136A-4FB1-A59C-3CBDEDEC6659}" type="presOf" srcId="{8B8EB5D9-3F0F-4A09-AB23-DA9039476252}" destId="{BA7145F8-F8CE-4FC6-9749-CF5113CE62B6}" srcOrd="0" destOrd="0" presId="urn:microsoft.com/office/officeart/2005/8/layout/radial1"/>
    <dgm:cxn modelId="{EB7A1B31-EAC3-4618-80FF-EDD067DBBCD1}" srcId="{8B8EB5D9-3F0F-4A09-AB23-DA9039476252}" destId="{B7ADD900-5AEA-4618-8C7E-B4C7B069F99F}" srcOrd="4" destOrd="0" parTransId="{F57D2132-8765-47C8-9A54-EE207B349FAC}" sibTransId="{8FC5C239-6146-40BC-A240-E566B6BF6100}"/>
    <dgm:cxn modelId="{05180A3F-C5FF-4391-80A0-EC75973BF42D}" type="presOf" srcId="{B40EBBD8-A2DE-4876-904D-75D3855A20A8}" destId="{7B8CDC39-0DC1-4229-977E-4BD617EC7CC7}" srcOrd="0" destOrd="0" presId="urn:microsoft.com/office/officeart/2005/8/layout/radial1"/>
    <dgm:cxn modelId="{725A823F-9B39-4B17-989A-CAB29400FF71}" type="presOf" srcId="{A6208D93-39ED-41DB-BBA2-12A0EA41CE0C}" destId="{DCDFAED4-80F3-4D99-9B81-418AD701A49F}" srcOrd="0" destOrd="0" presId="urn:microsoft.com/office/officeart/2005/8/layout/radial1"/>
    <dgm:cxn modelId="{D0666565-B522-4389-B77A-BEEA1FC40EC7}" type="presOf" srcId="{4F27063E-CE0C-4423-B66D-319931E2359B}" destId="{FC6EC94A-4CB1-4267-901E-AB6B25AFE88A}" srcOrd="1" destOrd="0" presId="urn:microsoft.com/office/officeart/2005/8/layout/radial1"/>
    <dgm:cxn modelId="{58AEBD6E-EC97-47CD-9B63-1B028389EA29}" type="presOf" srcId="{7B47C07F-5AE0-4609-83BE-28C465C71EB2}" destId="{69929313-716D-4ED6-8DE6-CBEE9010BBE2}" srcOrd="1" destOrd="0" presId="urn:microsoft.com/office/officeart/2005/8/layout/radial1"/>
    <dgm:cxn modelId="{3FD59171-1A53-489A-B04C-CABAAFA32A11}" type="presOf" srcId="{8C0E980E-FC4C-4EB7-9FA7-E2D67269EF1F}" destId="{50B29F7B-5F96-434B-99FC-A91140411A92}" srcOrd="0" destOrd="0" presId="urn:microsoft.com/office/officeart/2005/8/layout/radial1"/>
    <dgm:cxn modelId="{05850A5A-7118-419E-9086-10EB5BFE2D05}" type="presOf" srcId="{B7ADD900-5AEA-4618-8C7E-B4C7B069F99F}" destId="{22480524-D184-44AA-BAB9-17CC43AA58DB}" srcOrd="0" destOrd="0" presId="urn:microsoft.com/office/officeart/2005/8/layout/radial1"/>
    <dgm:cxn modelId="{1CBAC47B-9EAE-4483-9546-D2B60D5DF58A}" type="presOf" srcId="{BD9B8A7F-2A08-41D5-A1F2-A9A160338910}" destId="{F6BF7AA0-E134-419A-81F6-A49E731ED4FC}" srcOrd="0" destOrd="0" presId="urn:microsoft.com/office/officeart/2005/8/layout/radial1"/>
    <dgm:cxn modelId="{FB5C1A83-2A65-4236-BFA0-62085948AB2E}" type="presOf" srcId="{06CE4E22-D8A5-46E9-87D6-8737B56B436D}" destId="{AE6B5028-5F20-4E06-B513-B6FD3DD9D1AF}" srcOrd="0" destOrd="0" presId="urn:microsoft.com/office/officeart/2005/8/layout/radial1"/>
    <dgm:cxn modelId="{33EA29A9-8136-45A1-A8CC-18A5C6533228}" type="presOf" srcId="{7B47C07F-5AE0-4609-83BE-28C465C71EB2}" destId="{6DA48FEE-93A3-4A83-B248-15375BA902B3}" srcOrd="0" destOrd="0" presId="urn:microsoft.com/office/officeart/2005/8/layout/radial1"/>
    <dgm:cxn modelId="{0F7225AC-8592-464E-9B45-D68641E9D3F2}" srcId="{8B8EB5D9-3F0F-4A09-AB23-DA9039476252}" destId="{06CE4E22-D8A5-46E9-87D6-8737B56B436D}" srcOrd="0" destOrd="0" parTransId="{DEE2940E-D857-4980-9092-4F88014E4797}" sibTransId="{282E9A15-CE73-4C3E-B615-68493DDA00BE}"/>
    <dgm:cxn modelId="{265638B1-74E4-429D-A336-6A55B61CFC72}" srcId="{8B8EB5D9-3F0F-4A09-AB23-DA9039476252}" destId="{8C0E980E-FC4C-4EB7-9FA7-E2D67269EF1F}" srcOrd="2" destOrd="0" parTransId="{BE0331FC-AE1B-4966-BACF-E5E0D38A3369}" sibTransId="{3E87AA83-A21F-46F8-842E-AAA32CF0C6DC}"/>
    <dgm:cxn modelId="{271861B3-617F-48E0-A5EB-71ED09457819}" type="presOf" srcId="{DEE2940E-D857-4980-9092-4F88014E4797}" destId="{508B9721-E896-4A88-A342-ABD6B8D46236}" srcOrd="0" destOrd="0" presId="urn:microsoft.com/office/officeart/2005/8/layout/radial1"/>
    <dgm:cxn modelId="{723198BE-F250-4D63-9F09-E85C8E78A5FF}" srcId="{8B8EB5D9-3F0F-4A09-AB23-DA9039476252}" destId="{A6208D93-39ED-41DB-BBA2-12A0EA41CE0C}" srcOrd="3" destOrd="0" parTransId="{4F27063E-CE0C-4423-B66D-319931E2359B}" sibTransId="{7B11F7D8-8DC8-4567-A5B3-3FF0DD6F4ACF}"/>
    <dgm:cxn modelId="{7FDA27C9-2D7D-4BC8-94C7-4F9A27C8F546}" type="presOf" srcId="{BE0331FC-AE1B-4966-BACF-E5E0D38A3369}" destId="{A14BB76A-FB24-4DB5-8B3F-FB114164AF32}" srcOrd="1" destOrd="0" presId="urn:microsoft.com/office/officeart/2005/8/layout/radial1"/>
    <dgm:cxn modelId="{CEA6A8E7-B64B-430B-A652-5C3C3FEEB9BC}" type="presOf" srcId="{4F27063E-CE0C-4423-B66D-319931E2359B}" destId="{7E88D769-FB36-4EE0-A2FF-C5E63C5E27EA}" srcOrd="0" destOrd="0" presId="urn:microsoft.com/office/officeart/2005/8/layout/radial1"/>
    <dgm:cxn modelId="{ABADDAED-8F7C-4D7F-BC15-F3727DA2DE85}" type="presOf" srcId="{BE0331FC-AE1B-4966-BACF-E5E0D38A3369}" destId="{A283C764-7C07-4EA0-B481-E2A20490DC66}" srcOrd="0" destOrd="0" presId="urn:microsoft.com/office/officeart/2005/8/layout/radial1"/>
    <dgm:cxn modelId="{179473EE-39BD-487D-AE7F-7D295D346FBC}" type="presOf" srcId="{F57D2132-8765-47C8-9A54-EE207B349FAC}" destId="{A7795D4F-1A5E-4176-969F-612F6F360FC9}" srcOrd="0" destOrd="0" presId="urn:microsoft.com/office/officeart/2005/8/layout/radial1"/>
    <dgm:cxn modelId="{BC70F6F1-295A-444D-B2BB-3FCCF47804A9}" srcId="{B40EBBD8-A2DE-4876-904D-75D3855A20A8}" destId="{8B8EB5D9-3F0F-4A09-AB23-DA9039476252}" srcOrd="0" destOrd="0" parTransId="{B65FC220-F679-49EC-8ED8-7A2035EE4793}" sibTransId="{8B41AB2A-DFB9-4AF6-9E5A-0D6CC4A985B1}"/>
    <dgm:cxn modelId="{DABA92F6-5D71-4780-9652-1C5806C143D1}" srcId="{8B8EB5D9-3F0F-4A09-AB23-DA9039476252}" destId="{BD9B8A7F-2A08-41D5-A1F2-A9A160338910}" srcOrd="1" destOrd="0" parTransId="{7B47C07F-5AE0-4609-83BE-28C465C71EB2}" sibTransId="{B9BF3D07-F162-4F74-B9F3-548741FF2F5D}"/>
    <dgm:cxn modelId="{A25EBB88-B63B-42EA-8E85-4039423F9335}" type="presParOf" srcId="{7B8CDC39-0DC1-4229-977E-4BD617EC7CC7}" destId="{BA7145F8-F8CE-4FC6-9749-CF5113CE62B6}" srcOrd="0" destOrd="0" presId="urn:microsoft.com/office/officeart/2005/8/layout/radial1"/>
    <dgm:cxn modelId="{06A2DA62-AB29-4F85-AFB1-A810C3597062}" type="presParOf" srcId="{7B8CDC39-0DC1-4229-977E-4BD617EC7CC7}" destId="{508B9721-E896-4A88-A342-ABD6B8D46236}" srcOrd="1" destOrd="0" presId="urn:microsoft.com/office/officeart/2005/8/layout/radial1"/>
    <dgm:cxn modelId="{95ADB9A4-7363-4DA4-A970-A0FE68CEC01D}" type="presParOf" srcId="{508B9721-E896-4A88-A342-ABD6B8D46236}" destId="{92674B7F-90EA-42CF-A231-4DDB268972C5}" srcOrd="0" destOrd="0" presId="urn:microsoft.com/office/officeart/2005/8/layout/radial1"/>
    <dgm:cxn modelId="{8FA21D07-CDD7-4586-B354-B0C3C0E521B1}" type="presParOf" srcId="{7B8CDC39-0DC1-4229-977E-4BD617EC7CC7}" destId="{AE6B5028-5F20-4E06-B513-B6FD3DD9D1AF}" srcOrd="2" destOrd="0" presId="urn:microsoft.com/office/officeart/2005/8/layout/radial1"/>
    <dgm:cxn modelId="{CE248C01-AC6F-4F24-A4EF-6CBA0BBFC05D}" type="presParOf" srcId="{7B8CDC39-0DC1-4229-977E-4BD617EC7CC7}" destId="{6DA48FEE-93A3-4A83-B248-15375BA902B3}" srcOrd="3" destOrd="0" presId="urn:microsoft.com/office/officeart/2005/8/layout/radial1"/>
    <dgm:cxn modelId="{8D7D527E-9C38-4669-AACD-FAFEB9EC5EE8}" type="presParOf" srcId="{6DA48FEE-93A3-4A83-B248-15375BA902B3}" destId="{69929313-716D-4ED6-8DE6-CBEE9010BBE2}" srcOrd="0" destOrd="0" presId="urn:microsoft.com/office/officeart/2005/8/layout/radial1"/>
    <dgm:cxn modelId="{47CF0640-67C2-4E7B-8238-2D6810F77BEF}" type="presParOf" srcId="{7B8CDC39-0DC1-4229-977E-4BD617EC7CC7}" destId="{F6BF7AA0-E134-419A-81F6-A49E731ED4FC}" srcOrd="4" destOrd="0" presId="urn:microsoft.com/office/officeart/2005/8/layout/radial1"/>
    <dgm:cxn modelId="{2B40169B-2617-481D-9162-1EC99535690E}" type="presParOf" srcId="{7B8CDC39-0DC1-4229-977E-4BD617EC7CC7}" destId="{A283C764-7C07-4EA0-B481-E2A20490DC66}" srcOrd="5" destOrd="0" presId="urn:microsoft.com/office/officeart/2005/8/layout/radial1"/>
    <dgm:cxn modelId="{53583CFB-09F2-43BC-B0EC-7377BE1D1826}" type="presParOf" srcId="{A283C764-7C07-4EA0-B481-E2A20490DC66}" destId="{A14BB76A-FB24-4DB5-8B3F-FB114164AF32}" srcOrd="0" destOrd="0" presId="urn:microsoft.com/office/officeart/2005/8/layout/radial1"/>
    <dgm:cxn modelId="{BB776C7C-E5E3-43A5-BABA-DC3045A59E0E}" type="presParOf" srcId="{7B8CDC39-0DC1-4229-977E-4BD617EC7CC7}" destId="{50B29F7B-5F96-434B-99FC-A91140411A92}" srcOrd="6" destOrd="0" presId="urn:microsoft.com/office/officeart/2005/8/layout/radial1"/>
    <dgm:cxn modelId="{BCD8C87E-2284-443E-9237-1C17FBD9C667}" type="presParOf" srcId="{7B8CDC39-0DC1-4229-977E-4BD617EC7CC7}" destId="{7E88D769-FB36-4EE0-A2FF-C5E63C5E27EA}" srcOrd="7" destOrd="0" presId="urn:microsoft.com/office/officeart/2005/8/layout/radial1"/>
    <dgm:cxn modelId="{A6B6ED87-BB63-4F43-BAEB-4F1EF6A985A0}" type="presParOf" srcId="{7E88D769-FB36-4EE0-A2FF-C5E63C5E27EA}" destId="{FC6EC94A-4CB1-4267-901E-AB6B25AFE88A}" srcOrd="0" destOrd="0" presId="urn:microsoft.com/office/officeart/2005/8/layout/radial1"/>
    <dgm:cxn modelId="{C023AC89-26A4-4C1E-A7B7-E4F339546B95}" type="presParOf" srcId="{7B8CDC39-0DC1-4229-977E-4BD617EC7CC7}" destId="{DCDFAED4-80F3-4D99-9B81-418AD701A49F}" srcOrd="8" destOrd="0" presId="urn:microsoft.com/office/officeart/2005/8/layout/radial1"/>
    <dgm:cxn modelId="{2FD77B2E-729C-4893-9152-2ED59A13FE91}" type="presParOf" srcId="{7B8CDC39-0DC1-4229-977E-4BD617EC7CC7}" destId="{A7795D4F-1A5E-4176-969F-612F6F360FC9}" srcOrd="9" destOrd="0" presId="urn:microsoft.com/office/officeart/2005/8/layout/radial1"/>
    <dgm:cxn modelId="{7335E5B4-AE40-49DF-97DA-7321011BBFA3}" type="presParOf" srcId="{A7795D4F-1A5E-4176-969F-612F6F360FC9}" destId="{8407BC05-9C08-4106-A39F-F7CBFA8BF59B}" srcOrd="0" destOrd="0" presId="urn:microsoft.com/office/officeart/2005/8/layout/radial1"/>
    <dgm:cxn modelId="{0C115D68-EA43-464C-BA14-3594121D41F5}" type="presParOf" srcId="{7B8CDC39-0DC1-4229-977E-4BD617EC7CC7}" destId="{22480524-D184-44AA-BAB9-17CC43AA58DB}"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E959D-2F74-40A4-9788-00E6084E9527}">
      <dsp:nvSpPr>
        <dsp:cNvPr id="0" name=""/>
        <dsp:cNvSpPr/>
      </dsp:nvSpPr>
      <dsp:spPr>
        <a:xfrm>
          <a:off x="7856261" y="5021038"/>
          <a:ext cx="702256" cy="91440"/>
        </a:xfrm>
        <a:custGeom>
          <a:avLst/>
          <a:gdLst/>
          <a:ahLst/>
          <a:cxnLst/>
          <a:rect l="0" t="0" r="0" b="0"/>
          <a:pathLst>
            <a:path>
              <a:moveTo>
                <a:pt x="0" y="45720"/>
              </a:moveTo>
              <a:lnTo>
                <a:pt x="702256"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CE77B-6389-4D1C-8E3F-68557CC52EDC}">
      <dsp:nvSpPr>
        <dsp:cNvPr id="0" name=""/>
        <dsp:cNvSpPr/>
      </dsp:nvSpPr>
      <dsp:spPr>
        <a:xfrm>
          <a:off x="3642722" y="5021038"/>
          <a:ext cx="702256" cy="91440"/>
        </a:xfrm>
        <a:custGeom>
          <a:avLst/>
          <a:gdLst/>
          <a:ahLst/>
          <a:cxnLst/>
          <a:rect l="0" t="0" r="0" b="0"/>
          <a:pathLst>
            <a:path>
              <a:moveTo>
                <a:pt x="0" y="45720"/>
              </a:moveTo>
              <a:lnTo>
                <a:pt x="702256"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E5E4D-FF23-42D0-AE38-4EED33F0D874}">
      <dsp:nvSpPr>
        <dsp:cNvPr id="0" name=""/>
        <dsp:cNvSpPr/>
      </dsp:nvSpPr>
      <dsp:spPr>
        <a:xfrm>
          <a:off x="7856261" y="3511187"/>
          <a:ext cx="702256" cy="91440"/>
        </a:xfrm>
        <a:custGeom>
          <a:avLst/>
          <a:gdLst/>
          <a:ahLst/>
          <a:cxnLst/>
          <a:rect l="0" t="0" r="0" b="0"/>
          <a:pathLst>
            <a:path>
              <a:moveTo>
                <a:pt x="0" y="45720"/>
              </a:moveTo>
              <a:lnTo>
                <a:pt x="702256"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413933-9272-48B4-9924-83ACC9874EBA}">
      <dsp:nvSpPr>
        <dsp:cNvPr id="0" name=""/>
        <dsp:cNvSpPr/>
      </dsp:nvSpPr>
      <dsp:spPr>
        <a:xfrm>
          <a:off x="3642722" y="3511187"/>
          <a:ext cx="702256" cy="91440"/>
        </a:xfrm>
        <a:custGeom>
          <a:avLst/>
          <a:gdLst/>
          <a:ahLst/>
          <a:cxnLst/>
          <a:rect l="0" t="0" r="0" b="0"/>
          <a:pathLst>
            <a:path>
              <a:moveTo>
                <a:pt x="0" y="45720"/>
              </a:moveTo>
              <a:lnTo>
                <a:pt x="702256"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4501F-3A28-41AA-9445-D72CEEB0CFF9}">
      <dsp:nvSpPr>
        <dsp:cNvPr id="0" name=""/>
        <dsp:cNvSpPr/>
      </dsp:nvSpPr>
      <dsp:spPr>
        <a:xfrm>
          <a:off x="7856261" y="2001336"/>
          <a:ext cx="702256" cy="91440"/>
        </a:xfrm>
        <a:custGeom>
          <a:avLst/>
          <a:gdLst/>
          <a:ahLst/>
          <a:cxnLst/>
          <a:rect l="0" t="0" r="0" b="0"/>
          <a:pathLst>
            <a:path>
              <a:moveTo>
                <a:pt x="0" y="45720"/>
              </a:moveTo>
              <a:lnTo>
                <a:pt x="702256"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6D2B4-A122-4382-98AF-E9C7322E79CB}">
      <dsp:nvSpPr>
        <dsp:cNvPr id="0" name=""/>
        <dsp:cNvSpPr/>
      </dsp:nvSpPr>
      <dsp:spPr>
        <a:xfrm>
          <a:off x="3642722" y="1292130"/>
          <a:ext cx="702256" cy="754925"/>
        </a:xfrm>
        <a:custGeom>
          <a:avLst/>
          <a:gdLst/>
          <a:ahLst/>
          <a:cxnLst/>
          <a:rect l="0" t="0" r="0" b="0"/>
          <a:pathLst>
            <a:path>
              <a:moveTo>
                <a:pt x="0" y="0"/>
              </a:moveTo>
              <a:lnTo>
                <a:pt x="351128" y="0"/>
              </a:lnTo>
              <a:lnTo>
                <a:pt x="351128" y="754925"/>
              </a:lnTo>
              <a:lnTo>
                <a:pt x="702256" y="75492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439F72-B474-44FD-A012-895DAC621C6C}">
      <dsp:nvSpPr>
        <dsp:cNvPr id="0" name=""/>
        <dsp:cNvSpPr/>
      </dsp:nvSpPr>
      <dsp:spPr>
        <a:xfrm>
          <a:off x="7856261" y="491485"/>
          <a:ext cx="702256" cy="91440"/>
        </a:xfrm>
        <a:custGeom>
          <a:avLst/>
          <a:gdLst/>
          <a:ahLst/>
          <a:cxnLst/>
          <a:rect l="0" t="0" r="0" b="0"/>
          <a:pathLst>
            <a:path>
              <a:moveTo>
                <a:pt x="0" y="45720"/>
              </a:moveTo>
              <a:lnTo>
                <a:pt x="702256" y="4572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587D7-C625-46E8-8C0E-6CD72D209805}">
      <dsp:nvSpPr>
        <dsp:cNvPr id="0" name=""/>
        <dsp:cNvSpPr/>
      </dsp:nvSpPr>
      <dsp:spPr>
        <a:xfrm>
          <a:off x="3642722" y="537205"/>
          <a:ext cx="702256" cy="754925"/>
        </a:xfrm>
        <a:custGeom>
          <a:avLst/>
          <a:gdLst/>
          <a:ahLst/>
          <a:cxnLst/>
          <a:rect l="0" t="0" r="0" b="0"/>
          <a:pathLst>
            <a:path>
              <a:moveTo>
                <a:pt x="0" y="754925"/>
              </a:moveTo>
              <a:lnTo>
                <a:pt x="351128" y="754925"/>
              </a:lnTo>
              <a:lnTo>
                <a:pt x="351128" y="0"/>
              </a:lnTo>
              <a:lnTo>
                <a:pt x="702256"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4BEA8-C190-41B1-9843-80EB3A672F67}">
      <dsp:nvSpPr>
        <dsp:cNvPr id="0" name=""/>
        <dsp:cNvSpPr/>
      </dsp:nvSpPr>
      <dsp:spPr>
        <a:xfrm>
          <a:off x="131440" y="756660"/>
          <a:ext cx="3511282" cy="1070941"/>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Macro</a:t>
          </a:r>
          <a:endParaRPr lang="es-ES" sz="2000" b="1" kern="1200" dirty="0"/>
        </a:p>
      </dsp:txBody>
      <dsp:txXfrm>
        <a:off x="131440" y="756660"/>
        <a:ext cx="3511282" cy="1070941"/>
      </dsp:txXfrm>
    </dsp:sp>
    <dsp:sp modelId="{43BCAC11-299F-499C-8673-95224E82A2A5}">
      <dsp:nvSpPr>
        <dsp:cNvPr id="0" name=""/>
        <dsp:cNvSpPr/>
      </dsp:nvSpPr>
      <dsp:spPr>
        <a:xfrm>
          <a:off x="4344978" y="1734"/>
          <a:ext cx="3511282" cy="1070941"/>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(OMS,2017)</a:t>
          </a:r>
          <a:endParaRPr lang="es-ES" sz="2000" kern="1200" dirty="0"/>
        </a:p>
      </dsp:txBody>
      <dsp:txXfrm>
        <a:off x="4344978" y="1734"/>
        <a:ext cx="3511282" cy="1070941"/>
      </dsp:txXfrm>
    </dsp:sp>
    <dsp:sp modelId="{4DE11E4A-22CC-40A2-A67C-0D7B2F950348}">
      <dsp:nvSpPr>
        <dsp:cNvPr id="0" name=""/>
        <dsp:cNvSpPr/>
      </dsp:nvSpPr>
      <dsp:spPr>
        <a:xfrm>
          <a:off x="8558517" y="1734"/>
          <a:ext cx="3511282" cy="1070941"/>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60% No realiza actividad física</a:t>
          </a:r>
        </a:p>
        <a:p>
          <a:pPr marL="0" lvl="0" indent="0" algn="ctr" defTabSz="889000">
            <a:lnSpc>
              <a:spcPct val="90000"/>
            </a:lnSpc>
            <a:spcBef>
              <a:spcPct val="0"/>
            </a:spcBef>
            <a:spcAft>
              <a:spcPct val="35000"/>
            </a:spcAft>
            <a:buNone/>
          </a:pPr>
          <a:r>
            <a:rPr lang="es-ES" sz="2000" kern="1200"/>
            <a:t>80% de los adolescentes no tiene nivel físico</a:t>
          </a:r>
          <a:endParaRPr lang="es-ES" sz="2000" kern="1200" dirty="0"/>
        </a:p>
      </dsp:txBody>
      <dsp:txXfrm>
        <a:off x="8558517" y="1734"/>
        <a:ext cx="3511282" cy="1070941"/>
      </dsp:txXfrm>
    </dsp:sp>
    <dsp:sp modelId="{1C9CCB1A-EFB1-4407-8C85-8C8515A85E21}">
      <dsp:nvSpPr>
        <dsp:cNvPr id="0" name=""/>
        <dsp:cNvSpPr/>
      </dsp:nvSpPr>
      <dsp:spPr>
        <a:xfrm>
          <a:off x="4344978" y="1511585"/>
          <a:ext cx="3511282" cy="1070941"/>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a:t>Encuesta Nacional de Salud en España (2017)</a:t>
          </a:r>
          <a:endParaRPr lang="es-ES" sz="2000" kern="1200" dirty="0"/>
        </a:p>
      </dsp:txBody>
      <dsp:txXfrm>
        <a:off x="4344978" y="1511585"/>
        <a:ext cx="3511282" cy="1070941"/>
      </dsp:txXfrm>
    </dsp:sp>
    <dsp:sp modelId="{ECD6C861-D919-42A4-B250-848EACBECACC}">
      <dsp:nvSpPr>
        <dsp:cNvPr id="0" name=""/>
        <dsp:cNvSpPr/>
      </dsp:nvSpPr>
      <dsp:spPr>
        <a:xfrm>
          <a:off x="8558517" y="1511585"/>
          <a:ext cx="3511282" cy="1070941"/>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73% de la población infantil de 1 a 14 no hace actividad física</a:t>
          </a:r>
          <a:endParaRPr lang="es-ES" sz="2000" kern="1200" dirty="0"/>
        </a:p>
      </dsp:txBody>
      <dsp:txXfrm>
        <a:off x="8558517" y="1511585"/>
        <a:ext cx="3511282" cy="1070941"/>
      </dsp:txXfrm>
    </dsp:sp>
    <dsp:sp modelId="{231653B5-10D3-49DE-9690-E01C68DB4708}">
      <dsp:nvSpPr>
        <dsp:cNvPr id="0" name=""/>
        <dsp:cNvSpPr/>
      </dsp:nvSpPr>
      <dsp:spPr>
        <a:xfrm>
          <a:off x="131440" y="3021437"/>
          <a:ext cx="3511282" cy="1070941"/>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Meso</a:t>
          </a:r>
          <a:endParaRPr lang="es-ES" sz="2000" b="1" kern="1200" dirty="0"/>
        </a:p>
      </dsp:txBody>
      <dsp:txXfrm>
        <a:off x="131440" y="3021437"/>
        <a:ext cx="3511282" cy="1070941"/>
      </dsp:txXfrm>
    </dsp:sp>
    <dsp:sp modelId="{681F8288-9B9C-4E8E-86AF-F563C7B58197}">
      <dsp:nvSpPr>
        <dsp:cNvPr id="0" name=""/>
        <dsp:cNvSpPr/>
      </dsp:nvSpPr>
      <dsp:spPr>
        <a:xfrm>
          <a:off x="4344978" y="3021437"/>
          <a:ext cx="3511282" cy="1070941"/>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(El Telégrafo)</a:t>
          </a:r>
        </a:p>
      </dsp:txBody>
      <dsp:txXfrm>
        <a:off x="4344978" y="3021437"/>
        <a:ext cx="3511282" cy="1070941"/>
      </dsp:txXfrm>
    </dsp:sp>
    <dsp:sp modelId="{02B042B0-786B-428F-BBB6-9A9E55EDE721}">
      <dsp:nvSpPr>
        <dsp:cNvPr id="0" name=""/>
        <dsp:cNvSpPr/>
      </dsp:nvSpPr>
      <dsp:spPr>
        <a:xfrm>
          <a:off x="8558517" y="3021437"/>
          <a:ext cx="3511282" cy="1070941"/>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30% de la población infantil tiene sobrepeso</a:t>
          </a:r>
        </a:p>
      </dsp:txBody>
      <dsp:txXfrm>
        <a:off x="8558517" y="3021437"/>
        <a:ext cx="3511282" cy="1070941"/>
      </dsp:txXfrm>
    </dsp:sp>
    <dsp:sp modelId="{CA1FFB9A-DE13-4417-A004-2A5CE1CCD98B}">
      <dsp:nvSpPr>
        <dsp:cNvPr id="0" name=""/>
        <dsp:cNvSpPr/>
      </dsp:nvSpPr>
      <dsp:spPr>
        <a:xfrm>
          <a:off x="131440" y="4531288"/>
          <a:ext cx="3511282" cy="1070941"/>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Micro</a:t>
          </a:r>
          <a:endParaRPr lang="es-ES" sz="2000" b="1" kern="1200" dirty="0"/>
        </a:p>
      </dsp:txBody>
      <dsp:txXfrm>
        <a:off x="131440" y="4531288"/>
        <a:ext cx="3511282" cy="1070941"/>
      </dsp:txXfrm>
    </dsp:sp>
    <dsp:sp modelId="{C86D8AD8-7816-45C4-886F-A22F7B4775A9}">
      <dsp:nvSpPr>
        <dsp:cNvPr id="0" name=""/>
        <dsp:cNvSpPr/>
      </dsp:nvSpPr>
      <dsp:spPr>
        <a:xfrm>
          <a:off x="4344978" y="4531288"/>
          <a:ext cx="3511282" cy="1070941"/>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Estudio empírico</a:t>
          </a:r>
          <a:endParaRPr lang="es-ES" sz="2000" kern="1200" dirty="0"/>
        </a:p>
      </dsp:txBody>
      <dsp:txXfrm>
        <a:off x="4344978" y="4531288"/>
        <a:ext cx="3511282" cy="1070941"/>
      </dsp:txXfrm>
    </dsp:sp>
    <dsp:sp modelId="{DE53997A-BE95-45CB-8CC4-FAE0FE22F9B8}">
      <dsp:nvSpPr>
        <dsp:cNvPr id="0" name=""/>
        <dsp:cNvSpPr/>
      </dsp:nvSpPr>
      <dsp:spPr>
        <a:xfrm>
          <a:off x="8558517" y="4531288"/>
          <a:ext cx="3511282" cy="1070941"/>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Falta de motivación, monotonía, </a:t>
          </a:r>
        </a:p>
        <a:p>
          <a:pPr marL="0" lvl="0" indent="0" algn="ctr" defTabSz="889000">
            <a:lnSpc>
              <a:spcPct val="90000"/>
            </a:lnSpc>
            <a:spcBef>
              <a:spcPct val="0"/>
            </a:spcBef>
            <a:spcAft>
              <a:spcPct val="35000"/>
            </a:spcAft>
            <a:buNone/>
          </a:pPr>
          <a:r>
            <a:rPr lang="es-ES" sz="2000" kern="1200"/>
            <a:t>falta de materiales</a:t>
          </a:r>
          <a:endParaRPr lang="es-ES" sz="2000" kern="1200" dirty="0"/>
        </a:p>
      </dsp:txBody>
      <dsp:txXfrm>
        <a:off x="8558517" y="4531288"/>
        <a:ext cx="3511282" cy="1070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E6102-966A-4068-9482-4DDB4F3AAAC2}">
      <dsp:nvSpPr>
        <dsp:cNvPr id="0" name=""/>
        <dsp:cNvSpPr/>
      </dsp:nvSpPr>
      <dsp:spPr>
        <a:xfrm>
          <a:off x="4937961" y="2320890"/>
          <a:ext cx="2571206" cy="2250996"/>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Capacidades físicas </a:t>
          </a:r>
        </a:p>
      </dsp:txBody>
      <dsp:txXfrm>
        <a:off x="5314505" y="2650541"/>
        <a:ext cx="1818118" cy="1591694"/>
      </dsp:txXfrm>
    </dsp:sp>
    <dsp:sp modelId="{6E25A8A0-0A2D-4911-A950-6153C36213DF}">
      <dsp:nvSpPr>
        <dsp:cNvPr id="0" name=""/>
        <dsp:cNvSpPr/>
      </dsp:nvSpPr>
      <dsp:spPr>
        <a:xfrm rot="16200000">
          <a:off x="5992845" y="1591985"/>
          <a:ext cx="461437" cy="613290"/>
        </a:xfrm>
        <a:prstGeom prst="rightArrow">
          <a:avLst>
            <a:gd name="adj1" fmla="val 60000"/>
            <a:gd name="adj2" fmla="val 5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a:off x="6062061" y="1783859"/>
        <a:ext cx="323006" cy="367974"/>
      </dsp:txXfrm>
    </dsp:sp>
    <dsp:sp modelId="{A6B3F650-C181-4876-AB53-0A1F5C41EDF4}">
      <dsp:nvSpPr>
        <dsp:cNvPr id="0" name=""/>
        <dsp:cNvSpPr/>
      </dsp:nvSpPr>
      <dsp:spPr>
        <a:xfrm>
          <a:off x="4745849" y="393931"/>
          <a:ext cx="2955430" cy="1056321"/>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Definición </a:t>
          </a:r>
        </a:p>
      </dsp:txBody>
      <dsp:txXfrm>
        <a:off x="5178662" y="548626"/>
        <a:ext cx="2089804" cy="746931"/>
      </dsp:txXfrm>
    </dsp:sp>
    <dsp:sp modelId="{DA91B46E-81BA-4C7E-A08A-72E449C03C7C}">
      <dsp:nvSpPr>
        <dsp:cNvPr id="0" name=""/>
        <dsp:cNvSpPr/>
      </dsp:nvSpPr>
      <dsp:spPr>
        <a:xfrm>
          <a:off x="7735752" y="3139743"/>
          <a:ext cx="545862" cy="613290"/>
        </a:xfrm>
        <a:prstGeom prst="rightArrow">
          <a:avLst>
            <a:gd name="adj1" fmla="val 600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a:off x="7735752" y="3262401"/>
        <a:ext cx="382103" cy="367974"/>
      </dsp:txXfrm>
    </dsp:sp>
    <dsp:sp modelId="{A3D764E2-0916-422B-ACBB-6E8ECA399E3A}">
      <dsp:nvSpPr>
        <dsp:cNvPr id="0" name=""/>
        <dsp:cNvSpPr/>
      </dsp:nvSpPr>
      <dsp:spPr>
        <a:xfrm>
          <a:off x="8539096" y="2544490"/>
          <a:ext cx="2815257" cy="1803796"/>
        </a:xfrm>
        <a:prstGeom prst="ellipse">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Generalidades</a:t>
          </a:r>
        </a:p>
      </dsp:txBody>
      <dsp:txXfrm>
        <a:off x="8951381" y="2808650"/>
        <a:ext cx="1990687" cy="1275476"/>
      </dsp:txXfrm>
    </dsp:sp>
    <dsp:sp modelId="{549B62B8-44A6-4C28-92C5-A6EE5C8A3AD7}">
      <dsp:nvSpPr>
        <dsp:cNvPr id="0" name=""/>
        <dsp:cNvSpPr/>
      </dsp:nvSpPr>
      <dsp:spPr>
        <a:xfrm rot="5400000">
          <a:off x="5983629" y="4704367"/>
          <a:ext cx="479869" cy="613290"/>
        </a:xfrm>
        <a:prstGeom prst="rightArrow">
          <a:avLst>
            <a:gd name="adj1" fmla="val 60000"/>
            <a:gd name="adj2" fmla="val 5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a:off x="6055610" y="4755045"/>
        <a:ext cx="335908" cy="367974"/>
      </dsp:txXfrm>
    </dsp:sp>
    <dsp:sp modelId="{049C0893-8DA1-4E0C-829A-5AC43BFC910C}">
      <dsp:nvSpPr>
        <dsp:cNvPr id="0" name=""/>
        <dsp:cNvSpPr/>
      </dsp:nvSpPr>
      <dsp:spPr>
        <a:xfrm>
          <a:off x="4888087" y="5477301"/>
          <a:ext cx="2670954" cy="986767"/>
        </a:xfrm>
        <a:prstGeom prst="ellipse">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Clasificación</a:t>
          </a:r>
        </a:p>
      </dsp:txBody>
      <dsp:txXfrm>
        <a:off x="5279239" y="5621810"/>
        <a:ext cx="1888650" cy="697749"/>
      </dsp:txXfrm>
    </dsp:sp>
    <dsp:sp modelId="{FEF6CD75-A13C-4F6B-B906-E77B13575CA0}">
      <dsp:nvSpPr>
        <dsp:cNvPr id="0" name=""/>
        <dsp:cNvSpPr/>
      </dsp:nvSpPr>
      <dsp:spPr>
        <a:xfrm rot="10800000">
          <a:off x="4074903" y="3139743"/>
          <a:ext cx="609893" cy="613290"/>
        </a:xfrm>
        <a:prstGeom prst="rightArrow">
          <a:avLst>
            <a:gd name="adj1" fmla="val 60000"/>
            <a:gd name="adj2" fmla="val 5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rot="10800000">
        <a:off x="4257871" y="3262401"/>
        <a:ext cx="426925" cy="367974"/>
      </dsp:txXfrm>
    </dsp:sp>
    <dsp:sp modelId="{A19EB31F-B89D-40BB-A9B7-4720BD634A27}">
      <dsp:nvSpPr>
        <dsp:cNvPr id="0" name=""/>
        <dsp:cNvSpPr/>
      </dsp:nvSpPr>
      <dsp:spPr>
        <a:xfrm>
          <a:off x="461702" y="2544490"/>
          <a:ext cx="3325515" cy="1803796"/>
        </a:xfrm>
        <a:prstGeom prst="ellipse">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Factores de desarrollo</a:t>
          </a:r>
        </a:p>
      </dsp:txBody>
      <dsp:txXfrm>
        <a:off x="948712" y="2808650"/>
        <a:ext cx="2351495" cy="12754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3E65D-C718-4277-A8E8-651111D278CD}">
      <dsp:nvSpPr>
        <dsp:cNvPr id="0" name=""/>
        <dsp:cNvSpPr/>
      </dsp:nvSpPr>
      <dsp:spPr>
        <a:xfrm>
          <a:off x="5826252" y="5278651"/>
          <a:ext cx="634619" cy="91440"/>
        </a:xfrm>
        <a:custGeom>
          <a:avLst/>
          <a:gdLst/>
          <a:ahLst/>
          <a:cxnLst/>
          <a:rect l="0" t="0" r="0" b="0"/>
          <a:pathLst>
            <a:path>
              <a:moveTo>
                <a:pt x="0" y="45720"/>
              </a:moveTo>
              <a:lnTo>
                <a:pt x="634619" y="4572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6127696" y="5308506"/>
        <a:ext cx="31730" cy="31730"/>
      </dsp:txXfrm>
    </dsp:sp>
    <dsp:sp modelId="{5DF28CC3-C92C-4E68-8E40-1829565676F9}">
      <dsp:nvSpPr>
        <dsp:cNvPr id="0" name=""/>
        <dsp:cNvSpPr/>
      </dsp:nvSpPr>
      <dsp:spPr>
        <a:xfrm>
          <a:off x="2018536" y="2905853"/>
          <a:ext cx="634619" cy="2418518"/>
        </a:xfrm>
        <a:custGeom>
          <a:avLst/>
          <a:gdLst/>
          <a:ahLst/>
          <a:cxnLst/>
          <a:rect l="0" t="0" r="0" b="0"/>
          <a:pathLst>
            <a:path>
              <a:moveTo>
                <a:pt x="0" y="0"/>
              </a:moveTo>
              <a:lnTo>
                <a:pt x="317309" y="0"/>
              </a:lnTo>
              <a:lnTo>
                <a:pt x="317309" y="2418518"/>
              </a:lnTo>
              <a:lnTo>
                <a:pt x="634619" y="241851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latin typeface="Times New Roman" panose="02020603050405020304" pitchFamily="18" charset="0"/>
            <a:cs typeface="Times New Roman" panose="02020603050405020304" pitchFamily="18" charset="0"/>
          </a:endParaRPr>
        </a:p>
      </dsp:txBody>
      <dsp:txXfrm>
        <a:off x="2273336" y="4052602"/>
        <a:ext cx="125019" cy="125019"/>
      </dsp:txXfrm>
    </dsp:sp>
    <dsp:sp modelId="{8A794483-F61A-41F1-91E6-F493184B7496}">
      <dsp:nvSpPr>
        <dsp:cNvPr id="0" name=""/>
        <dsp:cNvSpPr/>
      </dsp:nvSpPr>
      <dsp:spPr>
        <a:xfrm>
          <a:off x="5826252" y="4069392"/>
          <a:ext cx="634619" cy="91440"/>
        </a:xfrm>
        <a:custGeom>
          <a:avLst/>
          <a:gdLst/>
          <a:ahLst/>
          <a:cxnLst/>
          <a:rect l="0" t="0" r="0" b="0"/>
          <a:pathLst>
            <a:path>
              <a:moveTo>
                <a:pt x="0" y="45720"/>
              </a:moveTo>
              <a:lnTo>
                <a:pt x="634619" y="4572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127696" y="4099247"/>
        <a:ext cx="31730" cy="31730"/>
      </dsp:txXfrm>
    </dsp:sp>
    <dsp:sp modelId="{08AFB7AC-21F4-4231-8A07-8E760A2128B9}">
      <dsp:nvSpPr>
        <dsp:cNvPr id="0" name=""/>
        <dsp:cNvSpPr/>
      </dsp:nvSpPr>
      <dsp:spPr>
        <a:xfrm>
          <a:off x="2018536" y="2905853"/>
          <a:ext cx="634619" cy="1209259"/>
        </a:xfrm>
        <a:custGeom>
          <a:avLst/>
          <a:gdLst/>
          <a:ahLst/>
          <a:cxnLst/>
          <a:rect l="0" t="0" r="0" b="0"/>
          <a:pathLst>
            <a:path>
              <a:moveTo>
                <a:pt x="0" y="0"/>
              </a:moveTo>
              <a:lnTo>
                <a:pt x="317309" y="0"/>
              </a:lnTo>
              <a:lnTo>
                <a:pt x="317309" y="1209259"/>
              </a:lnTo>
              <a:lnTo>
                <a:pt x="634619" y="120925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2301704" y="3476341"/>
        <a:ext cx="68283" cy="68283"/>
      </dsp:txXfrm>
    </dsp:sp>
    <dsp:sp modelId="{72254A9C-454E-4784-BDE8-9861ADEED476}">
      <dsp:nvSpPr>
        <dsp:cNvPr id="0" name=""/>
        <dsp:cNvSpPr/>
      </dsp:nvSpPr>
      <dsp:spPr>
        <a:xfrm>
          <a:off x="5826252" y="2860133"/>
          <a:ext cx="634619" cy="91440"/>
        </a:xfrm>
        <a:custGeom>
          <a:avLst/>
          <a:gdLst/>
          <a:ahLst/>
          <a:cxnLst/>
          <a:rect l="0" t="0" r="0" b="0"/>
          <a:pathLst>
            <a:path>
              <a:moveTo>
                <a:pt x="0" y="45720"/>
              </a:moveTo>
              <a:lnTo>
                <a:pt x="634619" y="4572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6127696" y="2889988"/>
        <a:ext cx="31730" cy="31730"/>
      </dsp:txXfrm>
    </dsp:sp>
    <dsp:sp modelId="{080E973F-ABCD-4797-B49B-9AC04DA68338}">
      <dsp:nvSpPr>
        <dsp:cNvPr id="0" name=""/>
        <dsp:cNvSpPr/>
      </dsp:nvSpPr>
      <dsp:spPr>
        <a:xfrm>
          <a:off x="2018536" y="2860133"/>
          <a:ext cx="634619" cy="91440"/>
        </a:xfrm>
        <a:custGeom>
          <a:avLst/>
          <a:gdLst/>
          <a:ahLst/>
          <a:cxnLst/>
          <a:rect l="0" t="0" r="0" b="0"/>
          <a:pathLst>
            <a:path>
              <a:moveTo>
                <a:pt x="0" y="45720"/>
              </a:moveTo>
              <a:lnTo>
                <a:pt x="634619" y="4572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2319980" y="2889988"/>
        <a:ext cx="31730" cy="31730"/>
      </dsp:txXfrm>
    </dsp:sp>
    <dsp:sp modelId="{8C1E9FBE-E3A8-45B3-91BA-C8A7329D2993}">
      <dsp:nvSpPr>
        <dsp:cNvPr id="0" name=""/>
        <dsp:cNvSpPr/>
      </dsp:nvSpPr>
      <dsp:spPr>
        <a:xfrm>
          <a:off x="5826252" y="1650874"/>
          <a:ext cx="634619" cy="91440"/>
        </a:xfrm>
        <a:custGeom>
          <a:avLst/>
          <a:gdLst/>
          <a:ahLst/>
          <a:cxnLst/>
          <a:rect l="0" t="0" r="0" b="0"/>
          <a:pathLst>
            <a:path>
              <a:moveTo>
                <a:pt x="0" y="45720"/>
              </a:moveTo>
              <a:lnTo>
                <a:pt x="634619" y="4572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127696" y="1680728"/>
        <a:ext cx="31730" cy="31730"/>
      </dsp:txXfrm>
    </dsp:sp>
    <dsp:sp modelId="{07CBF73D-4697-4F3F-BB58-B95C424BD99F}">
      <dsp:nvSpPr>
        <dsp:cNvPr id="0" name=""/>
        <dsp:cNvSpPr/>
      </dsp:nvSpPr>
      <dsp:spPr>
        <a:xfrm>
          <a:off x="2018536" y="1696594"/>
          <a:ext cx="634619" cy="1209259"/>
        </a:xfrm>
        <a:custGeom>
          <a:avLst/>
          <a:gdLst/>
          <a:ahLst/>
          <a:cxnLst/>
          <a:rect l="0" t="0" r="0" b="0"/>
          <a:pathLst>
            <a:path>
              <a:moveTo>
                <a:pt x="0" y="1209259"/>
              </a:moveTo>
              <a:lnTo>
                <a:pt x="317309" y="1209259"/>
              </a:lnTo>
              <a:lnTo>
                <a:pt x="317309" y="0"/>
              </a:lnTo>
              <a:lnTo>
                <a:pt x="634619"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01704" y="2267082"/>
        <a:ext cx="68283" cy="68283"/>
      </dsp:txXfrm>
    </dsp:sp>
    <dsp:sp modelId="{A1AA102F-3FE9-4408-BE6B-06F44D679BB2}">
      <dsp:nvSpPr>
        <dsp:cNvPr id="0" name=""/>
        <dsp:cNvSpPr/>
      </dsp:nvSpPr>
      <dsp:spPr>
        <a:xfrm>
          <a:off x="5826252" y="441615"/>
          <a:ext cx="634619" cy="91440"/>
        </a:xfrm>
        <a:custGeom>
          <a:avLst/>
          <a:gdLst/>
          <a:ahLst/>
          <a:cxnLst/>
          <a:rect l="0" t="0" r="0" b="0"/>
          <a:pathLst>
            <a:path>
              <a:moveTo>
                <a:pt x="0" y="45720"/>
              </a:moveTo>
              <a:lnTo>
                <a:pt x="634619" y="45720"/>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6127696" y="471469"/>
        <a:ext cx="31730" cy="31730"/>
      </dsp:txXfrm>
    </dsp:sp>
    <dsp:sp modelId="{29036001-8600-4691-ABE0-F060C97B5C20}">
      <dsp:nvSpPr>
        <dsp:cNvPr id="0" name=""/>
        <dsp:cNvSpPr/>
      </dsp:nvSpPr>
      <dsp:spPr>
        <a:xfrm>
          <a:off x="2018536" y="487335"/>
          <a:ext cx="634619" cy="2418518"/>
        </a:xfrm>
        <a:custGeom>
          <a:avLst/>
          <a:gdLst/>
          <a:ahLst/>
          <a:cxnLst/>
          <a:rect l="0" t="0" r="0" b="0"/>
          <a:pathLst>
            <a:path>
              <a:moveTo>
                <a:pt x="0" y="2418518"/>
              </a:moveTo>
              <a:lnTo>
                <a:pt x="317309" y="2418518"/>
              </a:lnTo>
              <a:lnTo>
                <a:pt x="317309" y="0"/>
              </a:lnTo>
              <a:lnTo>
                <a:pt x="634619" y="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S" sz="900" kern="1200">
            <a:latin typeface="Times New Roman" panose="02020603050405020304" pitchFamily="18" charset="0"/>
            <a:cs typeface="Times New Roman" panose="02020603050405020304" pitchFamily="18" charset="0"/>
          </a:endParaRPr>
        </a:p>
      </dsp:txBody>
      <dsp:txXfrm>
        <a:off x="2273336" y="1634084"/>
        <a:ext cx="125019" cy="125019"/>
      </dsp:txXfrm>
    </dsp:sp>
    <dsp:sp modelId="{095B6324-326A-44AC-83BF-B036ADE29883}">
      <dsp:nvSpPr>
        <dsp:cNvPr id="0" name=""/>
        <dsp:cNvSpPr/>
      </dsp:nvSpPr>
      <dsp:spPr>
        <a:xfrm rot="16200000">
          <a:off x="-1010975" y="2422149"/>
          <a:ext cx="5091617" cy="967407"/>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latin typeface="Times New Roman" panose="02020603050405020304" pitchFamily="18" charset="0"/>
              <a:cs typeface="Times New Roman" panose="02020603050405020304" pitchFamily="18" charset="0"/>
            </a:rPr>
            <a:t>METODOLOGÍA DE LA INVESTIGACIÓN</a:t>
          </a:r>
        </a:p>
      </dsp:txBody>
      <dsp:txXfrm>
        <a:off x="-1010975" y="2422149"/>
        <a:ext cx="5091617" cy="967407"/>
      </dsp:txXfrm>
    </dsp:sp>
    <dsp:sp modelId="{26C3B973-747D-46AA-B3E1-033DB6608DF5}">
      <dsp:nvSpPr>
        <dsp:cNvPr id="0" name=""/>
        <dsp:cNvSpPr/>
      </dsp:nvSpPr>
      <dsp:spPr>
        <a:xfrm>
          <a:off x="2653156" y="3631"/>
          <a:ext cx="3173096" cy="967407"/>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Enfoque de la investigación</a:t>
          </a:r>
        </a:p>
      </dsp:txBody>
      <dsp:txXfrm>
        <a:off x="2653156" y="3631"/>
        <a:ext cx="3173096" cy="967407"/>
      </dsp:txXfrm>
    </dsp:sp>
    <dsp:sp modelId="{8DF1540D-6B53-4EE6-AE1E-D9F5B3C22AB9}">
      <dsp:nvSpPr>
        <dsp:cNvPr id="0" name=""/>
        <dsp:cNvSpPr/>
      </dsp:nvSpPr>
      <dsp:spPr>
        <a:xfrm>
          <a:off x="6460871" y="3631"/>
          <a:ext cx="4679999" cy="967407"/>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Paradigma cualitativo – cuantitativo. </a:t>
          </a:r>
          <a:endParaRPr lang="es-ES" sz="2400" kern="1200" dirty="0">
            <a:latin typeface="Times New Roman" panose="02020603050405020304" pitchFamily="18" charset="0"/>
            <a:cs typeface="Times New Roman" panose="02020603050405020304" pitchFamily="18" charset="0"/>
          </a:endParaRPr>
        </a:p>
      </dsp:txBody>
      <dsp:txXfrm>
        <a:off x="6460871" y="3631"/>
        <a:ext cx="4679999" cy="967407"/>
      </dsp:txXfrm>
    </dsp:sp>
    <dsp:sp modelId="{88B99DD3-F794-40AD-9110-AC65E614F1A3}">
      <dsp:nvSpPr>
        <dsp:cNvPr id="0" name=""/>
        <dsp:cNvSpPr/>
      </dsp:nvSpPr>
      <dsp:spPr>
        <a:xfrm>
          <a:off x="2653156" y="1212890"/>
          <a:ext cx="3173096" cy="967407"/>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Diseño de la investigación</a:t>
          </a:r>
          <a:endParaRPr lang="es-ES" sz="2400" kern="1200" dirty="0">
            <a:latin typeface="Times New Roman" panose="02020603050405020304" pitchFamily="18" charset="0"/>
            <a:cs typeface="Times New Roman" panose="02020603050405020304" pitchFamily="18" charset="0"/>
          </a:endParaRPr>
        </a:p>
      </dsp:txBody>
      <dsp:txXfrm>
        <a:off x="2653156" y="1212890"/>
        <a:ext cx="3173096" cy="967407"/>
      </dsp:txXfrm>
    </dsp:sp>
    <dsp:sp modelId="{8EC26204-CD74-4881-8491-535725ABAA9A}">
      <dsp:nvSpPr>
        <dsp:cNvPr id="0" name=""/>
        <dsp:cNvSpPr/>
      </dsp:nvSpPr>
      <dsp:spPr>
        <a:xfrm>
          <a:off x="6460871" y="1212890"/>
          <a:ext cx="4679999" cy="967407"/>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Documental, de campo y cuasiexperimental.</a:t>
          </a:r>
          <a:endParaRPr lang="es-ES" sz="2400" kern="1200" dirty="0">
            <a:latin typeface="Times New Roman" panose="02020603050405020304" pitchFamily="18" charset="0"/>
            <a:cs typeface="Times New Roman" panose="02020603050405020304" pitchFamily="18" charset="0"/>
          </a:endParaRPr>
        </a:p>
      </dsp:txBody>
      <dsp:txXfrm>
        <a:off x="6460871" y="1212890"/>
        <a:ext cx="4679999" cy="967407"/>
      </dsp:txXfrm>
    </dsp:sp>
    <dsp:sp modelId="{DA164149-2536-446A-944D-010F0DCD39DF}">
      <dsp:nvSpPr>
        <dsp:cNvPr id="0" name=""/>
        <dsp:cNvSpPr/>
      </dsp:nvSpPr>
      <dsp:spPr>
        <a:xfrm>
          <a:off x="2653156" y="2422149"/>
          <a:ext cx="3173096" cy="967407"/>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Métodos de investigación</a:t>
          </a:r>
        </a:p>
      </dsp:txBody>
      <dsp:txXfrm>
        <a:off x="2653156" y="2422149"/>
        <a:ext cx="3173096" cy="967407"/>
      </dsp:txXfrm>
    </dsp:sp>
    <dsp:sp modelId="{83EE4D98-5B38-4EA1-81BB-143038B12998}">
      <dsp:nvSpPr>
        <dsp:cNvPr id="0" name=""/>
        <dsp:cNvSpPr/>
      </dsp:nvSpPr>
      <dsp:spPr>
        <a:xfrm>
          <a:off x="6460871" y="2422149"/>
          <a:ext cx="4679999" cy="967407"/>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Científico, Empíricos, Teóricos y la Observación</a:t>
          </a:r>
        </a:p>
      </dsp:txBody>
      <dsp:txXfrm>
        <a:off x="6460871" y="2422149"/>
        <a:ext cx="4679999" cy="967407"/>
      </dsp:txXfrm>
    </dsp:sp>
    <dsp:sp modelId="{E33FC647-BB12-4AB0-93DE-4FB333F202E6}">
      <dsp:nvSpPr>
        <dsp:cNvPr id="0" name=""/>
        <dsp:cNvSpPr/>
      </dsp:nvSpPr>
      <dsp:spPr>
        <a:xfrm>
          <a:off x="2653156" y="3631408"/>
          <a:ext cx="3173096" cy="967407"/>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Nivel de investigación</a:t>
          </a:r>
        </a:p>
      </dsp:txBody>
      <dsp:txXfrm>
        <a:off x="2653156" y="3631408"/>
        <a:ext cx="3173096" cy="967407"/>
      </dsp:txXfrm>
    </dsp:sp>
    <dsp:sp modelId="{A17FFAE4-44A2-45CA-A55B-A0626BE1B3C8}">
      <dsp:nvSpPr>
        <dsp:cNvPr id="0" name=""/>
        <dsp:cNvSpPr/>
      </dsp:nvSpPr>
      <dsp:spPr>
        <a:xfrm>
          <a:off x="6460871" y="3631408"/>
          <a:ext cx="4679999" cy="967407"/>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EC" sz="2400" kern="1200" dirty="0">
              <a:latin typeface="Times New Roman" panose="02020603050405020304" pitchFamily="18" charset="0"/>
              <a:cs typeface="Times New Roman" panose="02020603050405020304" pitchFamily="18" charset="0"/>
            </a:rPr>
            <a:t>Explicativa se encarga de el porqué de los hechos mediante relaciones causa-efecto.</a:t>
          </a:r>
          <a:endParaRPr lang="es-ES" sz="2400" kern="1200" dirty="0">
            <a:latin typeface="Times New Roman" panose="02020603050405020304" pitchFamily="18" charset="0"/>
            <a:cs typeface="Times New Roman" panose="02020603050405020304" pitchFamily="18" charset="0"/>
          </a:endParaRPr>
        </a:p>
      </dsp:txBody>
      <dsp:txXfrm>
        <a:off x="6460871" y="3631408"/>
        <a:ext cx="4679999" cy="967407"/>
      </dsp:txXfrm>
    </dsp:sp>
    <dsp:sp modelId="{2AAB604F-43CF-4944-A261-EE5FACC7D169}">
      <dsp:nvSpPr>
        <dsp:cNvPr id="0" name=""/>
        <dsp:cNvSpPr/>
      </dsp:nvSpPr>
      <dsp:spPr>
        <a:xfrm>
          <a:off x="2653156" y="4840668"/>
          <a:ext cx="3173096" cy="967407"/>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Técnicas de recolección</a:t>
          </a:r>
        </a:p>
      </dsp:txBody>
      <dsp:txXfrm>
        <a:off x="2653156" y="4840668"/>
        <a:ext cx="3173096" cy="967407"/>
      </dsp:txXfrm>
    </dsp:sp>
    <dsp:sp modelId="{658A48CE-6A4E-410D-A242-FC2DD7A8B662}">
      <dsp:nvSpPr>
        <dsp:cNvPr id="0" name=""/>
        <dsp:cNvSpPr/>
      </dsp:nvSpPr>
      <dsp:spPr>
        <a:xfrm>
          <a:off x="6460871" y="4840668"/>
          <a:ext cx="4679999" cy="967407"/>
        </a:xfrm>
        <a:prstGeom prst="rec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None/>
          </a:pPr>
          <a:r>
            <a:rPr lang="es-ES" sz="2400" kern="1200" dirty="0">
              <a:latin typeface="Times New Roman" panose="02020603050405020304" pitchFamily="18" charset="0"/>
              <a:cs typeface="Times New Roman" panose="02020603050405020304" pitchFamily="18" charset="0"/>
            </a:rPr>
            <a:t>Test físicos, Encuestas y la Observación</a:t>
          </a:r>
        </a:p>
      </dsp:txBody>
      <dsp:txXfrm>
        <a:off x="6460871" y="4840668"/>
        <a:ext cx="4679999" cy="9674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EF51A-8773-4D13-BF2F-C39CD8819DB6}">
      <dsp:nvSpPr>
        <dsp:cNvPr id="0" name=""/>
        <dsp:cNvSpPr/>
      </dsp:nvSpPr>
      <dsp:spPr>
        <a:xfrm>
          <a:off x="3473199" y="791254"/>
          <a:ext cx="5275490" cy="5275490"/>
        </a:xfrm>
        <a:prstGeom prst="blockArc">
          <a:avLst>
            <a:gd name="adj1" fmla="val 10800000"/>
            <a:gd name="adj2" fmla="val 16200000"/>
            <a:gd name="adj3" fmla="val 4641"/>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6974496-B751-497C-A964-E190E8CF2AFD}">
      <dsp:nvSpPr>
        <dsp:cNvPr id="0" name=""/>
        <dsp:cNvSpPr/>
      </dsp:nvSpPr>
      <dsp:spPr>
        <a:xfrm>
          <a:off x="3473199" y="791254"/>
          <a:ext cx="5275490" cy="5275490"/>
        </a:xfrm>
        <a:prstGeom prst="blockArc">
          <a:avLst>
            <a:gd name="adj1" fmla="val 5400000"/>
            <a:gd name="adj2" fmla="val 10800000"/>
            <a:gd name="adj3" fmla="val 4641"/>
          </a:avLst>
        </a:prstGeom>
        <a:gradFill rotWithShape="0">
          <a:gsLst>
            <a:gs pos="0">
              <a:schemeClr val="accent3">
                <a:hueOff val="-955602"/>
                <a:satOff val="787"/>
                <a:lumOff val="-654"/>
                <a:alphaOff val="0"/>
                <a:tint val="65000"/>
                <a:lumMod val="110000"/>
              </a:schemeClr>
            </a:gs>
            <a:gs pos="88000">
              <a:schemeClr val="accent3">
                <a:hueOff val="-955602"/>
                <a:satOff val="787"/>
                <a:lumOff val="-654"/>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1B2E922-5D7B-40DD-851C-798584EC6F7B}">
      <dsp:nvSpPr>
        <dsp:cNvPr id="0" name=""/>
        <dsp:cNvSpPr/>
      </dsp:nvSpPr>
      <dsp:spPr>
        <a:xfrm>
          <a:off x="3473199" y="791254"/>
          <a:ext cx="5275490" cy="5275490"/>
        </a:xfrm>
        <a:prstGeom prst="blockArc">
          <a:avLst>
            <a:gd name="adj1" fmla="val 0"/>
            <a:gd name="adj2" fmla="val 5400000"/>
            <a:gd name="adj3" fmla="val 4641"/>
          </a:avLst>
        </a:prstGeom>
        <a:gradFill rotWithShape="0">
          <a:gsLst>
            <a:gs pos="0">
              <a:schemeClr val="accent3">
                <a:hueOff val="-477801"/>
                <a:satOff val="393"/>
                <a:lumOff val="-327"/>
                <a:alphaOff val="0"/>
                <a:tint val="65000"/>
                <a:lumMod val="110000"/>
              </a:schemeClr>
            </a:gs>
            <a:gs pos="88000">
              <a:schemeClr val="accent3">
                <a:hueOff val="-477801"/>
                <a:satOff val="393"/>
                <a:lumOff val="-32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BE8B4E4-B336-42CA-BA86-A3031797EB97}">
      <dsp:nvSpPr>
        <dsp:cNvPr id="0" name=""/>
        <dsp:cNvSpPr/>
      </dsp:nvSpPr>
      <dsp:spPr>
        <a:xfrm>
          <a:off x="3473199" y="791254"/>
          <a:ext cx="5275490" cy="5275490"/>
        </a:xfrm>
        <a:prstGeom prst="blockArc">
          <a:avLst>
            <a:gd name="adj1" fmla="val 16200000"/>
            <a:gd name="adj2" fmla="val 0"/>
            <a:gd name="adj3" fmla="val 4641"/>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E056724-79A2-496F-99B7-308E314B336A}">
      <dsp:nvSpPr>
        <dsp:cNvPr id="0" name=""/>
        <dsp:cNvSpPr/>
      </dsp:nvSpPr>
      <dsp:spPr>
        <a:xfrm>
          <a:off x="4688547" y="2021843"/>
          <a:ext cx="2844795" cy="2814313"/>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POBLACIÓN</a:t>
          </a:r>
        </a:p>
      </dsp:txBody>
      <dsp:txXfrm>
        <a:off x="5105158" y="2433990"/>
        <a:ext cx="2011573" cy="1990019"/>
      </dsp:txXfrm>
    </dsp:sp>
    <dsp:sp modelId="{76DAFB0C-57B2-49A0-BE5F-EAD98D45D3BC}">
      <dsp:nvSpPr>
        <dsp:cNvPr id="0" name=""/>
        <dsp:cNvSpPr/>
      </dsp:nvSpPr>
      <dsp:spPr>
        <a:xfrm>
          <a:off x="4891747" y="2356"/>
          <a:ext cx="2438393" cy="1700212"/>
        </a:xfrm>
        <a:prstGeom prst="ellipse">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Total 116 estudiantes</a:t>
          </a:r>
        </a:p>
      </dsp:txBody>
      <dsp:txXfrm>
        <a:off x="5248841" y="251346"/>
        <a:ext cx="1724205" cy="1202232"/>
      </dsp:txXfrm>
    </dsp:sp>
    <dsp:sp modelId="{2AFDEC4C-E58B-4210-92A0-D5A72DC10CA0}">
      <dsp:nvSpPr>
        <dsp:cNvPr id="0" name=""/>
        <dsp:cNvSpPr/>
      </dsp:nvSpPr>
      <dsp:spPr>
        <a:xfrm>
          <a:off x="7544871" y="2578893"/>
          <a:ext cx="2285221" cy="1700212"/>
        </a:xfrm>
        <a:prstGeom prst="ellipse">
          <a:avLst/>
        </a:prstGeom>
        <a:gradFill rotWithShape="0">
          <a:gsLst>
            <a:gs pos="0">
              <a:schemeClr val="accent3">
                <a:hueOff val="-477801"/>
                <a:satOff val="393"/>
                <a:lumOff val="-327"/>
                <a:alphaOff val="0"/>
                <a:tint val="65000"/>
                <a:lumMod val="110000"/>
              </a:schemeClr>
            </a:gs>
            <a:gs pos="88000">
              <a:schemeClr val="accent3">
                <a:hueOff val="-477801"/>
                <a:satOff val="393"/>
                <a:lumOff val="-32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Muestra</a:t>
          </a:r>
        </a:p>
      </dsp:txBody>
      <dsp:txXfrm>
        <a:off x="7879534" y="2827883"/>
        <a:ext cx="1615895" cy="1202232"/>
      </dsp:txXfrm>
    </dsp:sp>
    <dsp:sp modelId="{B0BD39E8-B88A-4C84-827D-88741803B7C7}">
      <dsp:nvSpPr>
        <dsp:cNvPr id="0" name=""/>
        <dsp:cNvSpPr/>
      </dsp:nvSpPr>
      <dsp:spPr>
        <a:xfrm>
          <a:off x="4739340" y="5155431"/>
          <a:ext cx="2743207" cy="1700212"/>
        </a:xfrm>
        <a:prstGeom prst="ellipse">
          <a:avLst/>
        </a:prstGeom>
        <a:gradFill rotWithShape="0">
          <a:gsLst>
            <a:gs pos="0">
              <a:schemeClr val="accent3">
                <a:hueOff val="-955602"/>
                <a:satOff val="787"/>
                <a:lumOff val="-654"/>
                <a:alphaOff val="0"/>
                <a:tint val="65000"/>
                <a:lumMod val="110000"/>
              </a:schemeClr>
            </a:gs>
            <a:gs pos="88000">
              <a:schemeClr val="accent3">
                <a:hueOff val="-955602"/>
                <a:satOff val="787"/>
                <a:lumOff val="-65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Probabilístico aleatorio</a:t>
          </a:r>
        </a:p>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K=4</a:t>
          </a:r>
        </a:p>
      </dsp:txBody>
      <dsp:txXfrm>
        <a:off x="5141073" y="5404421"/>
        <a:ext cx="1939741" cy="1202232"/>
      </dsp:txXfrm>
    </dsp:sp>
    <dsp:sp modelId="{F80FB976-DC5C-4DF3-9CE9-E4FE6C57697C}">
      <dsp:nvSpPr>
        <dsp:cNvPr id="0" name=""/>
        <dsp:cNvSpPr/>
      </dsp:nvSpPr>
      <dsp:spPr>
        <a:xfrm>
          <a:off x="2361906" y="2578893"/>
          <a:ext cx="2345001" cy="1700212"/>
        </a:xfrm>
        <a:prstGeom prst="ellipse">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29 Estudiantes</a:t>
          </a:r>
        </a:p>
      </dsp:txBody>
      <dsp:txXfrm>
        <a:off x="2705323" y="2827883"/>
        <a:ext cx="1658167" cy="12022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07E8D-D71D-42B7-AAFB-3B02B7A6BE18}">
      <dsp:nvSpPr>
        <dsp:cNvPr id="0" name=""/>
        <dsp:cNvSpPr/>
      </dsp:nvSpPr>
      <dsp:spPr>
        <a:xfrm>
          <a:off x="4580802" y="3160"/>
          <a:ext cx="3171280" cy="1464617"/>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Desconocimiento</a:t>
          </a:r>
        </a:p>
      </dsp:txBody>
      <dsp:txXfrm>
        <a:off x="4652299" y="74657"/>
        <a:ext cx="3028286" cy="1321623"/>
      </dsp:txXfrm>
    </dsp:sp>
    <dsp:sp modelId="{6FA7B54C-6999-4A95-B89A-15B523F79EEB}">
      <dsp:nvSpPr>
        <dsp:cNvPr id="0" name=""/>
        <dsp:cNvSpPr/>
      </dsp:nvSpPr>
      <dsp:spPr>
        <a:xfrm>
          <a:off x="3107759" y="643492"/>
          <a:ext cx="5848979" cy="5848979"/>
        </a:xfrm>
        <a:custGeom>
          <a:avLst/>
          <a:gdLst/>
          <a:ahLst/>
          <a:cxnLst/>
          <a:rect l="0" t="0" r="0" b="0"/>
          <a:pathLst>
            <a:path>
              <a:moveTo>
                <a:pt x="4658322" y="569396"/>
              </a:moveTo>
              <a:arcTo wR="2924489" hR="2924489" stAng="18381642" swAng="2029366"/>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0E0FDB-A5F8-401A-9418-DA1B5BAB9A73}">
      <dsp:nvSpPr>
        <dsp:cNvPr id="0" name=""/>
        <dsp:cNvSpPr/>
      </dsp:nvSpPr>
      <dsp:spPr>
        <a:xfrm>
          <a:off x="7851652" y="2592888"/>
          <a:ext cx="2253257" cy="1464617"/>
        </a:xfrm>
        <a:prstGeom prst="roundRect">
          <a:avLst/>
        </a:prstGeom>
        <a:gradFill rotWithShape="0">
          <a:gsLst>
            <a:gs pos="0">
              <a:schemeClr val="accent2">
                <a:hueOff val="-741071"/>
                <a:satOff val="3550"/>
                <a:lumOff val="3284"/>
                <a:alphaOff val="0"/>
                <a:tint val="65000"/>
                <a:lumMod val="110000"/>
              </a:schemeClr>
            </a:gs>
            <a:gs pos="88000">
              <a:schemeClr val="accent2">
                <a:hueOff val="-741071"/>
                <a:satOff val="3550"/>
                <a:lumOff val="328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Monotonía</a:t>
          </a:r>
        </a:p>
      </dsp:txBody>
      <dsp:txXfrm>
        <a:off x="7923149" y="2664385"/>
        <a:ext cx="2110263" cy="1321623"/>
      </dsp:txXfrm>
    </dsp:sp>
    <dsp:sp modelId="{7110111A-B000-4234-8D11-777919DC1A9F}">
      <dsp:nvSpPr>
        <dsp:cNvPr id="0" name=""/>
        <dsp:cNvSpPr/>
      </dsp:nvSpPr>
      <dsp:spPr>
        <a:xfrm>
          <a:off x="3129100" y="917017"/>
          <a:ext cx="5848979" cy="5848979"/>
        </a:xfrm>
        <a:custGeom>
          <a:avLst/>
          <a:gdLst/>
          <a:ahLst/>
          <a:cxnLst/>
          <a:rect l="0" t="0" r="0" b="0"/>
          <a:pathLst>
            <a:path>
              <a:moveTo>
                <a:pt x="5840009" y="3153377"/>
              </a:moveTo>
              <a:arcTo wR="2924489" hR="2924489" stAng="269333" swAng="1501725"/>
            </a:path>
          </a:pathLst>
        </a:custGeom>
        <a:noFill/>
        <a:ln w="12700" cap="rnd" cmpd="sng" algn="ctr">
          <a:solidFill>
            <a:schemeClr val="accent2">
              <a:hueOff val="-741071"/>
              <a:satOff val="3550"/>
              <a:lumOff val="3284"/>
              <a:alphaOff val="0"/>
            </a:schemeClr>
          </a:solidFill>
          <a:prstDash val="solid"/>
        </a:ln>
        <a:effectLst/>
      </dsp:spPr>
      <dsp:style>
        <a:lnRef idx="1">
          <a:scrgbClr r="0" g="0" b="0"/>
        </a:lnRef>
        <a:fillRef idx="0">
          <a:scrgbClr r="0" g="0" b="0"/>
        </a:fillRef>
        <a:effectRef idx="0">
          <a:scrgbClr r="0" g="0" b="0"/>
        </a:effectRef>
        <a:fontRef idx="minor"/>
      </dsp:style>
    </dsp:sp>
    <dsp:sp modelId="{07707756-DDA3-43A6-8C89-5F1065C13CC1}">
      <dsp:nvSpPr>
        <dsp:cNvPr id="0" name=""/>
        <dsp:cNvSpPr/>
      </dsp:nvSpPr>
      <dsp:spPr>
        <a:xfrm>
          <a:off x="6758785" y="5293612"/>
          <a:ext cx="2253257" cy="1464617"/>
        </a:xfrm>
        <a:prstGeom prst="roundRect">
          <a:avLst/>
        </a:prstGeom>
        <a:gradFill rotWithShape="0">
          <a:gsLst>
            <a:gs pos="0">
              <a:schemeClr val="accent2">
                <a:hueOff val="-1482143"/>
                <a:satOff val="7100"/>
                <a:lumOff val="6569"/>
                <a:alphaOff val="0"/>
                <a:tint val="65000"/>
                <a:lumMod val="110000"/>
              </a:schemeClr>
            </a:gs>
            <a:gs pos="88000">
              <a:schemeClr val="accent2">
                <a:hueOff val="-1482143"/>
                <a:satOff val="7100"/>
                <a:lumOff val="65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Confusión de términos</a:t>
          </a:r>
        </a:p>
      </dsp:txBody>
      <dsp:txXfrm>
        <a:off x="6830282" y="5365109"/>
        <a:ext cx="2110263" cy="1321623"/>
      </dsp:txXfrm>
    </dsp:sp>
    <dsp:sp modelId="{10264C30-1055-455D-8783-FF733DEC9175}">
      <dsp:nvSpPr>
        <dsp:cNvPr id="0" name=""/>
        <dsp:cNvSpPr/>
      </dsp:nvSpPr>
      <dsp:spPr>
        <a:xfrm>
          <a:off x="3241952" y="735468"/>
          <a:ext cx="5848979" cy="5848979"/>
        </a:xfrm>
        <a:custGeom>
          <a:avLst/>
          <a:gdLst/>
          <a:ahLst/>
          <a:cxnLst/>
          <a:rect l="0" t="0" r="0" b="0"/>
          <a:pathLst>
            <a:path>
              <a:moveTo>
                <a:pt x="3508633" y="5790047"/>
              </a:moveTo>
              <a:arcTo wR="2924489" hR="2924489" stAng="4708687" swAng="967648"/>
            </a:path>
          </a:pathLst>
        </a:custGeom>
        <a:noFill/>
        <a:ln w="12700" cap="rnd" cmpd="sng" algn="ctr">
          <a:solidFill>
            <a:schemeClr val="accent2">
              <a:hueOff val="-1482143"/>
              <a:satOff val="7100"/>
              <a:lumOff val="6569"/>
              <a:alphaOff val="0"/>
            </a:schemeClr>
          </a:solidFill>
          <a:prstDash val="solid"/>
        </a:ln>
        <a:effectLst/>
      </dsp:spPr>
      <dsp:style>
        <a:lnRef idx="1">
          <a:scrgbClr r="0" g="0" b="0"/>
        </a:lnRef>
        <a:fillRef idx="0">
          <a:scrgbClr r="0" g="0" b="0"/>
        </a:fillRef>
        <a:effectRef idx="0">
          <a:scrgbClr r="0" g="0" b="0"/>
        </a:effectRef>
        <a:fontRef idx="minor"/>
      </dsp:style>
    </dsp:sp>
    <dsp:sp modelId="{57F54F12-BA2C-43BD-9FA6-C3FF0F5330F2}">
      <dsp:nvSpPr>
        <dsp:cNvPr id="0" name=""/>
        <dsp:cNvSpPr/>
      </dsp:nvSpPr>
      <dsp:spPr>
        <a:xfrm>
          <a:off x="2971665" y="5293612"/>
          <a:ext cx="2951610" cy="1464617"/>
        </a:xfrm>
        <a:prstGeom prst="roundRect">
          <a:avLst/>
        </a:prstGeom>
        <a:gradFill rotWithShape="0">
          <a:gsLst>
            <a:gs pos="0">
              <a:schemeClr val="accent2">
                <a:hueOff val="-2223214"/>
                <a:satOff val="10650"/>
                <a:lumOff val="9853"/>
                <a:alphaOff val="0"/>
                <a:tint val="65000"/>
                <a:lumMod val="110000"/>
              </a:schemeClr>
            </a:gs>
            <a:gs pos="88000">
              <a:schemeClr val="accent2">
                <a:hueOff val="-2223214"/>
                <a:satOff val="10650"/>
                <a:lumOff val="985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Tradicionalismo</a:t>
          </a:r>
        </a:p>
      </dsp:txBody>
      <dsp:txXfrm>
        <a:off x="3043162" y="5365109"/>
        <a:ext cx="2808616" cy="1321623"/>
      </dsp:txXfrm>
    </dsp:sp>
    <dsp:sp modelId="{ACA42930-7E25-4689-84E9-F64BFEAD7FDD}">
      <dsp:nvSpPr>
        <dsp:cNvPr id="0" name=""/>
        <dsp:cNvSpPr/>
      </dsp:nvSpPr>
      <dsp:spPr>
        <a:xfrm>
          <a:off x="3399026" y="997213"/>
          <a:ext cx="5848979" cy="5848979"/>
        </a:xfrm>
        <a:custGeom>
          <a:avLst/>
          <a:gdLst/>
          <a:ahLst/>
          <a:cxnLst/>
          <a:rect l="0" t="0" r="0" b="0"/>
          <a:pathLst>
            <a:path>
              <a:moveTo>
                <a:pt x="335539" y="4284628"/>
              </a:moveTo>
              <a:arcTo wR="2924489" hR="2924489" stAng="9137054" swAng="1547359"/>
            </a:path>
          </a:pathLst>
        </a:custGeom>
        <a:noFill/>
        <a:ln w="12700" cap="rnd" cmpd="sng" algn="ctr">
          <a:solidFill>
            <a:schemeClr val="accent2">
              <a:hueOff val="-2223214"/>
              <a:satOff val="10650"/>
              <a:lumOff val="9853"/>
              <a:alphaOff val="0"/>
            </a:schemeClr>
          </a:solidFill>
          <a:prstDash val="solid"/>
        </a:ln>
        <a:effectLst/>
      </dsp:spPr>
      <dsp:style>
        <a:lnRef idx="1">
          <a:scrgbClr r="0" g="0" b="0"/>
        </a:lnRef>
        <a:fillRef idx="0">
          <a:scrgbClr r="0" g="0" b="0"/>
        </a:fillRef>
        <a:effectRef idx="0">
          <a:scrgbClr r="0" g="0" b="0"/>
        </a:effectRef>
        <a:fontRef idx="minor"/>
      </dsp:style>
    </dsp:sp>
    <dsp:sp modelId="{F4B8ADBC-F62C-49A0-B6B9-90CC4657F801}">
      <dsp:nvSpPr>
        <dsp:cNvPr id="0" name=""/>
        <dsp:cNvSpPr/>
      </dsp:nvSpPr>
      <dsp:spPr>
        <a:xfrm>
          <a:off x="2137890" y="2542091"/>
          <a:ext cx="2535027" cy="1464617"/>
        </a:xfrm>
        <a:prstGeom prst="round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Metodología obsoleta</a:t>
          </a:r>
        </a:p>
      </dsp:txBody>
      <dsp:txXfrm>
        <a:off x="2209387" y="2613588"/>
        <a:ext cx="2392033" cy="1321623"/>
      </dsp:txXfrm>
    </dsp:sp>
    <dsp:sp modelId="{B8DA3B88-29EB-45D2-8666-D4B4296CC570}">
      <dsp:nvSpPr>
        <dsp:cNvPr id="0" name=""/>
        <dsp:cNvSpPr/>
      </dsp:nvSpPr>
      <dsp:spPr>
        <a:xfrm>
          <a:off x="3445684" y="591332"/>
          <a:ext cx="5848979" cy="5848979"/>
        </a:xfrm>
        <a:custGeom>
          <a:avLst/>
          <a:gdLst/>
          <a:ahLst/>
          <a:cxnLst/>
          <a:rect l="0" t="0" r="0" b="0"/>
          <a:pathLst>
            <a:path>
              <a:moveTo>
                <a:pt x="172413" y="1935190"/>
              </a:moveTo>
              <a:arcTo wR="2924489" hR="2924489" stAng="11986331" swAng="1930802"/>
            </a:path>
          </a:pathLst>
        </a:custGeom>
        <a:noFill/>
        <a:ln w="12700" cap="rnd" cmpd="sng" algn="ctr">
          <a:solidFill>
            <a:schemeClr val="accent2">
              <a:hueOff val="-2964286"/>
              <a:satOff val="14200"/>
              <a:lumOff val="1313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B64B3-6004-4C7B-89F2-3A83F47D3CFF}">
      <dsp:nvSpPr>
        <dsp:cNvPr id="0" name=""/>
        <dsp:cNvSpPr/>
      </dsp:nvSpPr>
      <dsp:spPr>
        <a:xfrm>
          <a:off x="7224117" y="3966547"/>
          <a:ext cx="3722786" cy="590569"/>
        </a:xfrm>
        <a:custGeom>
          <a:avLst/>
          <a:gdLst/>
          <a:ahLst/>
          <a:cxnLst/>
          <a:rect l="0" t="0" r="0" b="0"/>
          <a:pathLst>
            <a:path>
              <a:moveTo>
                <a:pt x="0" y="0"/>
              </a:moveTo>
              <a:lnTo>
                <a:pt x="0" y="402455"/>
              </a:lnTo>
              <a:lnTo>
                <a:pt x="3722786" y="402455"/>
              </a:lnTo>
              <a:lnTo>
                <a:pt x="3722786" y="59056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C4B1A-C1EC-4E64-AD99-B99C7E397C53}">
      <dsp:nvSpPr>
        <dsp:cNvPr id="0" name=""/>
        <dsp:cNvSpPr/>
      </dsp:nvSpPr>
      <dsp:spPr>
        <a:xfrm>
          <a:off x="7224117" y="3966547"/>
          <a:ext cx="1240928" cy="590569"/>
        </a:xfrm>
        <a:custGeom>
          <a:avLst/>
          <a:gdLst/>
          <a:ahLst/>
          <a:cxnLst/>
          <a:rect l="0" t="0" r="0" b="0"/>
          <a:pathLst>
            <a:path>
              <a:moveTo>
                <a:pt x="0" y="0"/>
              </a:moveTo>
              <a:lnTo>
                <a:pt x="0" y="402455"/>
              </a:lnTo>
              <a:lnTo>
                <a:pt x="1240928" y="402455"/>
              </a:lnTo>
              <a:lnTo>
                <a:pt x="1240928" y="59056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BFD18-CAC1-480E-B124-4AD3B114A0EA}">
      <dsp:nvSpPr>
        <dsp:cNvPr id="0" name=""/>
        <dsp:cNvSpPr/>
      </dsp:nvSpPr>
      <dsp:spPr>
        <a:xfrm>
          <a:off x="5983188" y="3966547"/>
          <a:ext cx="1240928" cy="590569"/>
        </a:xfrm>
        <a:custGeom>
          <a:avLst/>
          <a:gdLst/>
          <a:ahLst/>
          <a:cxnLst/>
          <a:rect l="0" t="0" r="0" b="0"/>
          <a:pathLst>
            <a:path>
              <a:moveTo>
                <a:pt x="1240928" y="0"/>
              </a:moveTo>
              <a:lnTo>
                <a:pt x="1240928" y="402455"/>
              </a:lnTo>
              <a:lnTo>
                <a:pt x="0" y="402455"/>
              </a:lnTo>
              <a:lnTo>
                <a:pt x="0" y="59056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15F87-533A-4BB9-9144-1C330F4859D0}">
      <dsp:nvSpPr>
        <dsp:cNvPr id="0" name=""/>
        <dsp:cNvSpPr/>
      </dsp:nvSpPr>
      <dsp:spPr>
        <a:xfrm>
          <a:off x="3501330" y="3966547"/>
          <a:ext cx="3722786" cy="590569"/>
        </a:xfrm>
        <a:custGeom>
          <a:avLst/>
          <a:gdLst/>
          <a:ahLst/>
          <a:cxnLst/>
          <a:rect l="0" t="0" r="0" b="0"/>
          <a:pathLst>
            <a:path>
              <a:moveTo>
                <a:pt x="3722786" y="0"/>
              </a:moveTo>
              <a:lnTo>
                <a:pt x="3722786" y="402455"/>
              </a:lnTo>
              <a:lnTo>
                <a:pt x="0" y="402455"/>
              </a:lnTo>
              <a:lnTo>
                <a:pt x="0" y="59056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2B33DE-5966-4673-80FE-895A35B8F6AE}">
      <dsp:nvSpPr>
        <dsp:cNvPr id="0" name=""/>
        <dsp:cNvSpPr/>
      </dsp:nvSpPr>
      <dsp:spPr>
        <a:xfrm>
          <a:off x="4121794" y="2086540"/>
          <a:ext cx="3102322" cy="590569"/>
        </a:xfrm>
        <a:custGeom>
          <a:avLst/>
          <a:gdLst/>
          <a:ahLst/>
          <a:cxnLst/>
          <a:rect l="0" t="0" r="0" b="0"/>
          <a:pathLst>
            <a:path>
              <a:moveTo>
                <a:pt x="0" y="0"/>
              </a:moveTo>
              <a:lnTo>
                <a:pt x="0" y="402455"/>
              </a:lnTo>
              <a:lnTo>
                <a:pt x="3102322" y="402455"/>
              </a:lnTo>
              <a:lnTo>
                <a:pt x="3102322" y="59056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8A210-EBF0-4F49-99F6-7F252D862FEC}">
      <dsp:nvSpPr>
        <dsp:cNvPr id="0" name=""/>
        <dsp:cNvSpPr/>
      </dsp:nvSpPr>
      <dsp:spPr>
        <a:xfrm>
          <a:off x="973752" y="3966547"/>
          <a:ext cx="91440" cy="590569"/>
        </a:xfrm>
        <a:custGeom>
          <a:avLst/>
          <a:gdLst/>
          <a:ahLst/>
          <a:cxnLst/>
          <a:rect l="0" t="0" r="0" b="0"/>
          <a:pathLst>
            <a:path>
              <a:moveTo>
                <a:pt x="45720" y="0"/>
              </a:moveTo>
              <a:lnTo>
                <a:pt x="45720" y="59056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48166-963A-4C21-BB72-1B2438B9042C}">
      <dsp:nvSpPr>
        <dsp:cNvPr id="0" name=""/>
        <dsp:cNvSpPr/>
      </dsp:nvSpPr>
      <dsp:spPr>
        <a:xfrm>
          <a:off x="1019472" y="2086540"/>
          <a:ext cx="3102322" cy="590569"/>
        </a:xfrm>
        <a:custGeom>
          <a:avLst/>
          <a:gdLst/>
          <a:ahLst/>
          <a:cxnLst/>
          <a:rect l="0" t="0" r="0" b="0"/>
          <a:pathLst>
            <a:path>
              <a:moveTo>
                <a:pt x="3102322" y="0"/>
              </a:moveTo>
              <a:lnTo>
                <a:pt x="3102322" y="402455"/>
              </a:lnTo>
              <a:lnTo>
                <a:pt x="0" y="402455"/>
              </a:lnTo>
              <a:lnTo>
                <a:pt x="0" y="59056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33DE6-3AC4-4F4B-A93C-E75F0415A9AE}">
      <dsp:nvSpPr>
        <dsp:cNvPr id="0" name=""/>
        <dsp:cNvSpPr/>
      </dsp:nvSpPr>
      <dsp:spPr>
        <a:xfrm>
          <a:off x="3106489" y="797102"/>
          <a:ext cx="2030610" cy="1289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A294B-AE77-4401-8FF4-CCD8257D742D}">
      <dsp:nvSpPr>
        <dsp:cNvPr id="0" name=""/>
        <dsp:cNvSpPr/>
      </dsp:nvSpPr>
      <dsp:spPr>
        <a:xfrm>
          <a:off x="3332112" y="1011444"/>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OBJETIVOS</a:t>
          </a:r>
        </a:p>
      </dsp:txBody>
      <dsp:txXfrm>
        <a:off x="3369878" y="1049210"/>
        <a:ext cx="1955078" cy="1213905"/>
      </dsp:txXfrm>
    </dsp:sp>
    <dsp:sp modelId="{C90F3503-0E3D-49AD-AE54-3FF077370857}">
      <dsp:nvSpPr>
        <dsp:cNvPr id="0" name=""/>
        <dsp:cNvSpPr/>
      </dsp:nvSpPr>
      <dsp:spPr>
        <a:xfrm>
          <a:off x="4167" y="2677109"/>
          <a:ext cx="2030610" cy="128943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C977F-B0CD-4B6D-8061-79F708C58192}">
      <dsp:nvSpPr>
        <dsp:cNvPr id="0" name=""/>
        <dsp:cNvSpPr/>
      </dsp:nvSpPr>
      <dsp:spPr>
        <a:xfrm>
          <a:off x="229790" y="2891452"/>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General</a:t>
          </a:r>
        </a:p>
      </dsp:txBody>
      <dsp:txXfrm>
        <a:off x="267556" y="2929218"/>
        <a:ext cx="1955078" cy="1213905"/>
      </dsp:txXfrm>
    </dsp:sp>
    <dsp:sp modelId="{95BD7257-B6FA-402E-90AB-D205B6741795}">
      <dsp:nvSpPr>
        <dsp:cNvPr id="0" name=""/>
        <dsp:cNvSpPr/>
      </dsp:nvSpPr>
      <dsp:spPr>
        <a:xfrm>
          <a:off x="4167" y="4557117"/>
          <a:ext cx="2030610" cy="128943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51001-71BF-434B-9981-53F1A0B7400C}">
      <dsp:nvSpPr>
        <dsp:cNvPr id="0" name=""/>
        <dsp:cNvSpPr/>
      </dsp:nvSpPr>
      <dsp:spPr>
        <a:xfrm>
          <a:off x="229790" y="4771459"/>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Implementar</a:t>
          </a:r>
        </a:p>
      </dsp:txBody>
      <dsp:txXfrm>
        <a:off x="267556" y="4809225"/>
        <a:ext cx="1955078" cy="1213905"/>
      </dsp:txXfrm>
    </dsp:sp>
    <dsp:sp modelId="{22DFB446-84A8-408E-9612-496E7EED135E}">
      <dsp:nvSpPr>
        <dsp:cNvPr id="0" name=""/>
        <dsp:cNvSpPr/>
      </dsp:nvSpPr>
      <dsp:spPr>
        <a:xfrm>
          <a:off x="6208811" y="2677109"/>
          <a:ext cx="2030610" cy="128943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C2444-2095-4A5F-8FF6-D48A054E2659}">
      <dsp:nvSpPr>
        <dsp:cNvPr id="0" name=""/>
        <dsp:cNvSpPr/>
      </dsp:nvSpPr>
      <dsp:spPr>
        <a:xfrm>
          <a:off x="6434435" y="2891452"/>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Específicos</a:t>
          </a:r>
        </a:p>
      </dsp:txBody>
      <dsp:txXfrm>
        <a:off x="6472201" y="2929218"/>
        <a:ext cx="1955078" cy="1213905"/>
      </dsp:txXfrm>
    </dsp:sp>
    <dsp:sp modelId="{9BBEDD60-B598-484C-AE19-49761D9090CB}">
      <dsp:nvSpPr>
        <dsp:cNvPr id="0" name=""/>
        <dsp:cNvSpPr/>
      </dsp:nvSpPr>
      <dsp:spPr>
        <a:xfrm>
          <a:off x="2486024" y="4557117"/>
          <a:ext cx="2030610" cy="128943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9FE25-F8A4-4BFD-848E-3198BEBA6C9B}">
      <dsp:nvSpPr>
        <dsp:cNvPr id="0" name=""/>
        <dsp:cNvSpPr/>
      </dsp:nvSpPr>
      <dsp:spPr>
        <a:xfrm>
          <a:off x="2711648" y="4771459"/>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Diagnosticar</a:t>
          </a:r>
        </a:p>
      </dsp:txBody>
      <dsp:txXfrm>
        <a:off x="2749414" y="4809225"/>
        <a:ext cx="1955078" cy="1213905"/>
      </dsp:txXfrm>
    </dsp:sp>
    <dsp:sp modelId="{4C13895A-50D6-4CFE-82EA-3465C4CDCD58}">
      <dsp:nvSpPr>
        <dsp:cNvPr id="0" name=""/>
        <dsp:cNvSpPr/>
      </dsp:nvSpPr>
      <dsp:spPr>
        <a:xfrm>
          <a:off x="4967882" y="4557117"/>
          <a:ext cx="2030610" cy="128943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FD569-4563-49D0-AF4B-E0EACD2A8729}">
      <dsp:nvSpPr>
        <dsp:cNvPr id="0" name=""/>
        <dsp:cNvSpPr/>
      </dsp:nvSpPr>
      <dsp:spPr>
        <a:xfrm>
          <a:off x="5193506" y="4771459"/>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Diseñar</a:t>
          </a:r>
        </a:p>
      </dsp:txBody>
      <dsp:txXfrm>
        <a:off x="5231272" y="4809225"/>
        <a:ext cx="1955078" cy="1213905"/>
      </dsp:txXfrm>
    </dsp:sp>
    <dsp:sp modelId="{EE45CC61-012B-457F-806C-058C3BA8316D}">
      <dsp:nvSpPr>
        <dsp:cNvPr id="0" name=""/>
        <dsp:cNvSpPr/>
      </dsp:nvSpPr>
      <dsp:spPr>
        <a:xfrm>
          <a:off x="7449740" y="4557117"/>
          <a:ext cx="2030610" cy="128943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DC29C-766C-4B97-952E-3FBCC5E71FAC}">
      <dsp:nvSpPr>
        <dsp:cNvPr id="0" name=""/>
        <dsp:cNvSpPr/>
      </dsp:nvSpPr>
      <dsp:spPr>
        <a:xfrm>
          <a:off x="7675364" y="4771459"/>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Ejecutar</a:t>
          </a:r>
        </a:p>
      </dsp:txBody>
      <dsp:txXfrm>
        <a:off x="7713130" y="4809225"/>
        <a:ext cx="1955078" cy="1213905"/>
      </dsp:txXfrm>
    </dsp:sp>
    <dsp:sp modelId="{E04FA80D-B1BC-44EE-B64E-B3E41584D562}">
      <dsp:nvSpPr>
        <dsp:cNvPr id="0" name=""/>
        <dsp:cNvSpPr/>
      </dsp:nvSpPr>
      <dsp:spPr>
        <a:xfrm>
          <a:off x="9931598" y="4557117"/>
          <a:ext cx="2030610" cy="128943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A16D9-A51E-428C-8350-DB181DD8150D}">
      <dsp:nvSpPr>
        <dsp:cNvPr id="0" name=""/>
        <dsp:cNvSpPr/>
      </dsp:nvSpPr>
      <dsp:spPr>
        <a:xfrm>
          <a:off x="10157221" y="4771459"/>
          <a:ext cx="2030610" cy="128943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Evaluar</a:t>
          </a:r>
        </a:p>
      </dsp:txBody>
      <dsp:txXfrm>
        <a:off x="10194987" y="4809225"/>
        <a:ext cx="1955078" cy="12139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36B07-80F7-471C-A0BF-19AAB3B9D19E}">
      <dsp:nvSpPr>
        <dsp:cNvPr id="0" name=""/>
        <dsp:cNvSpPr/>
      </dsp:nvSpPr>
      <dsp:spPr>
        <a:xfrm>
          <a:off x="6563" y="385092"/>
          <a:ext cx="3043906" cy="3043906"/>
        </a:xfrm>
        <a:prstGeom prst="rect">
          <a:avLst/>
        </a:prstGeom>
        <a:blipFill>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extLst>
              <a:ext uri="{28A0092B-C50C-407E-A947-70E740481C1C}">
                <a14:useLocalDpi xmlns:a14="http://schemas.microsoft.com/office/drawing/2010/main" val="0"/>
              </a:ext>
            </a:extLst>
          </a:blip>
          <a:srcRect/>
          <a:stretch>
            <a:fillRect l="-14000" r="-14000"/>
          </a:stretch>
        </a:blip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209E827-4380-46C4-849A-05839119812B}">
      <dsp:nvSpPr>
        <dsp:cNvPr id="0" name=""/>
        <dsp:cNvSpPr/>
      </dsp:nvSpPr>
      <dsp:spPr>
        <a:xfrm>
          <a:off x="6563" y="385092"/>
          <a:ext cx="304" cy="6087813"/>
        </a:xfrm>
        <a:prstGeom prst="line">
          <a:avLst/>
        </a:prstGeom>
        <a:noFill/>
        <a:ln w="19050"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169E2C-5055-429D-952B-C008748208E4}">
      <dsp:nvSpPr>
        <dsp:cNvPr id="0" name=""/>
        <dsp:cNvSpPr/>
      </dsp:nvSpPr>
      <dsp:spPr>
        <a:xfrm>
          <a:off x="6563" y="3428999"/>
          <a:ext cx="3043906" cy="3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ACTIVIDADES</a:t>
          </a:r>
        </a:p>
        <a:p>
          <a:pPr marL="0" lvl="0" indent="0" algn="ctr" defTabSz="889000">
            <a:lnSpc>
              <a:spcPct val="90000"/>
            </a:lnSpc>
            <a:spcBef>
              <a:spcPct val="0"/>
            </a:spcBef>
            <a:spcAft>
              <a:spcPct val="35000"/>
            </a:spcAft>
            <a:buNone/>
          </a:pPr>
          <a:r>
            <a:rPr lang="es-ES" sz="2000" b="1" kern="1200"/>
            <a:t>RECREATIVAS</a:t>
          </a:r>
          <a:endParaRPr lang="es-ES" sz="2000" b="1" kern="1200" dirty="0"/>
        </a:p>
      </dsp:txBody>
      <dsp:txXfrm>
        <a:off x="6563" y="3428999"/>
        <a:ext cx="3043906" cy="3043906"/>
      </dsp:txXfrm>
    </dsp:sp>
    <dsp:sp modelId="{9D97174A-6089-4E66-A9E4-88FC5E246F9F}">
      <dsp:nvSpPr>
        <dsp:cNvPr id="0" name=""/>
        <dsp:cNvSpPr/>
      </dsp:nvSpPr>
      <dsp:spPr>
        <a:xfrm>
          <a:off x="3051552" y="385092"/>
          <a:ext cx="3043906" cy="3043906"/>
        </a:xfrm>
        <a:prstGeom prst="rect">
          <a:avLst/>
        </a:prstGeom>
        <a:blipFill>
          <a:blip xmlns:r="http://schemas.openxmlformats.org/officeDocument/2006/relationships" r:embed="rId2">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6981EF8-5D7E-4CD5-8690-62B99BA621F5}">
      <dsp:nvSpPr>
        <dsp:cNvPr id="0" name=""/>
        <dsp:cNvSpPr/>
      </dsp:nvSpPr>
      <dsp:spPr>
        <a:xfrm>
          <a:off x="3051552" y="385092"/>
          <a:ext cx="304" cy="6087813"/>
        </a:xfrm>
        <a:prstGeom prst="line">
          <a:avLst/>
        </a:prstGeom>
        <a:noFill/>
        <a:ln w="19050"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99F7F54-562D-40F7-B7AE-180E8B4529C8}">
      <dsp:nvSpPr>
        <dsp:cNvPr id="0" name=""/>
        <dsp:cNvSpPr/>
      </dsp:nvSpPr>
      <dsp:spPr>
        <a:xfrm>
          <a:off x="3051552" y="3428999"/>
          <a:ext cx="3043906" cy="3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b="0" kern="1200" dirty="0"/>
            <a:t>Ciclo paseo en montaña</a:t>
          </a:r>
          <a:endParaRPr lang="es-ES" sz="2000" kern="1200" dirty="0"/>
        </a:p>
        <a:p>
          <a:pPr marL="0" lvl="0" indent="0" algn="l" defTabSz="889000">
            <a:lnSpc>
              <a:spcPct val="90000"/>
            </a:lnSpc>
            <a:spcBef>
              <a:spcPct val="0"/>
            </a:spcBef>
            <a:spcAft>
              <a:spcPct val="35000"/>
            </a:spcAft>
            <a:buNone/>
          </a:pPr>
          <a:r>
            <a:rPr lang="es-EC" sz="2000" b="0" kern="1200" dirty="0"/>
            <a:t>Ensacados</a:t>
          </a:r>
          <a:endParaRPr lang="es-ES" sz="2000" kern="1200" dirty="0"/>
        </a:p>
        <a:p>
          <a:pPr marL="0" lvl="0" indent="0" algn="l" defTabSz="889000">
            <a:lnSpc>
              <a:spcPct val="90000"/>
            </a:lnSpc>
            <a:spcBef>
              <a:spcPct val="0"/>
            </a:spcBef>
            <a:spcAft>
              <a:spcPct val="35000"/>
            </a:spcAft>
            <a:buNone/>
          </a:pPr>
          <a:r>
            <a:rPr lang="es-EC" sz="2000" b="0" kern="1200" dirty="0"/>
            <a:t>Carretilla</a:t>
          </a:r>
          <a:endParaRPr lang="es-ES" sz="2000" kern="1200" dirty="0"/>
        </a:p>
        <a:p>
          <a:pPr marL="0" lvl="0" indent="0" algn="l" defTabSz="889000">
            <a:lnSpc>
              <a:spcPct val="90000"/>
            </a:lnSpc>
            <a:spcBef>
              <a:spcPct val="0"/>
            </a:spcBef>
            <a:spcAft>
              <a:spcPct val="35000"/>
            </a:spcAft>
            <a:buNone/>
          </a:pPr>
          <a:r>
            <a:rPr lang="es-EC" sz="2000" b="0" kern="1200" dirty="0"/>
            <a:t>Tira y afloja</a:t>
          </a:r>
          <a:endParaRPr lang="es-ES" sz="2000" kern="1200" dirty="0"/>
        </a:p>
        <a:p>
          <a:pPr marL="0" lvl="0" indent="0" algn="l" defTabSz="889000">
            <a:lnSpc>
              <a:spcPct val="90000"/>
            </a:lnSpc>
            <a:spcBef>
              <a:spcPct val="0"/>
            </a:spcBef>
            <a:spcAft>
              <a:spcPct val="35000"/>
            </a:spcAft>
            <a:buNone/>
          </a:pPr>
          <a:r>
            <a:rPr lang="es-EC" sz="2000" b="0" kern="1200" dirty="0"/>
            <a:t>Releva al compañero</a:t>
          </a:r>
          <a:endParaRPr lang="es-ES" sz="2000" kern="1200" dirty="0"/>
        </a:p>
        <a:p>
          <a:pPr marL="0" lvl="0" indent="0" algn="l" defTabSz="889000">
            <a:lnSpc>
              <a:spcPct val="90000"/>
            </a:lnSpc>
            <a:spcBef>
              <a:spcPct val="0"/>
            </a:spcBef>
            <a:spcAft>
              <a:spcPct val="35000"/>
            </a:spcAft>
            <a:buNone/>
          </a:pPr>
          <a:r>
            <a:rPr lang="es-EC" sz="2000" b="0" kern="1200" dirty="0"/>
            <a:t>Piedra papel o tijeras</a:t>
          </a:r>
          <a:endParaRPr lang="es-ES" sz="2000" kern="1200" dirty="0"/>
        </a:p>
        <a:p>
          <a:pPr marL="0" lvl="0" indent="0" algn="l" defTabSz="889000">
            <a:lnSpc>
              <a:spcPct val="90000"/>
            </a:lnSpc>
            <a:spcBef>
              <a:spcPct val="0"/>
            </a:spcBef>
            <a:spcAft>
              <a:spcPct val="35000"/>
            </a:spcAft>
            <a:buNone/>
          </a:pPr>
          <a:r>
            <a:rPr lang="es-EC" sz="2000" b="0" kern="1200" dirty="0"/>
            <a:t>Cangrejo</a:t>
          </a:r>
          <a:endParaRPr lang="es-ES" sz="2000" kern="1200" dirty="0"/>
        </a:p>
        <a:p>
          <a:pPr marL="0" lvl="0" indent="0" algn="l" defTabSz="889000">
            <a:lnSpc>
              <a:spcPct val="90000"/>
            </a:lnSpc>
            <a:spcBef>
              <a:spcPct val="0"/>
            </a:spcBef>
            <a:spcAft>
              <a:spcPct val="35000"/>
            </a:spcAft>
            <a:buNone/>
          </a:pPr>
          <a:r>
            <a:rPr lang="es-EC" sz="2000" b="0" kern="1200" dirty="0"/>
            <a:t>La oruga</a:t>
          </a:r>
          <a:endParaRPr lang="es-ES" sz="2000" kern="1200" dirty="0"/>
        </a:p>
      </dsp:txBody>
      <dsp:txXfrm>
        <a:off x="3051552" y="3428999"/>
        <a:ext cx="3043906" cy="3043906"/>
      </dsp:txXfrm>
    </dsp:sp>
    <dsp:sp modelId="{BA3AB5DA-7E18-44AF-B4D5-29F31182E21D}">
      <dsp:nvSpPr>
        <dsp:cNvPr id="0" name=""/>
        <dsp:cNvSpPr/>
      </dsp:nvSpPr>
      <dsp:spPr>
        <a:xfrm>
          <a:off x="6096541" y="385092"/>
          <a:ext cx="3043906" cy="3043906"/>
        </a:xfrm>
        <a:prstGeom prst="rect">
          <a:avLst/>
        </a:prstGeom>
        <a:blipFill>
          <a:blip xmlns:r="http://schemas.openxmlformats.org/officeDocument/2006/relationships" r:embed="rId3">
            <a:duotone>
              <a:schemeClr val="accent4">
                <a:hueOff val="0"/>
                <a:satOff val="0"/>
                <a:lumOff val="0"/>
                <a:alphaOff val="0"/>
                <a:shade val="20000"/>
                <a:satMod val="200000"/>
              </a:schemeClr>
              <a:schemeClr val="accent4">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25416A7-A066-4E01-A03A-EACCF8772168}">
      <dsp:nvSpPr>
        <dsp:cNvPr id="0" name=""/>
        <dsp:cNvSpPr/>
      </dsp:nvSpPr>
      <dsp:spPr>
        <a:xfrm>
          <a:off x="6096541" y="385092"/>
          <a:ext cx="304" cy="6087813"/>
        </a:xfrm>
        <a:prstGeom prst="line">
          <a:avLst/>
        </a:prstGeom>
        <a:noFill/>
        <a:ln w="19050"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D98E4B0-B0B1-4164-892F-5094D8A726B2}">
      <dsp:nvSpPr>
        <dsp:cNvPr id="0" name=""/>
        <dsp:cNvSpPr/>
      </dsp:nvSpPr>
      <dsp:spPr>
        <a:xfrm>
          <a:off x="6096541" y="3428999"/>
          <a:ext cx="3043906" cy="3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b="0" kern="1200"/>
            <a:t>Caminatas</a:t>
          </a:r>
          <a:endParaRPr lang="es-ES" sz="2000" kern="1200"/>
        </a:p>
        <a:p>
          <a:pPr marL="0" lvl="0" indent="0" algn="l" defTabSz="889000">
            <a:lnSpc>
              <a:spcPct val="90000"/>
            </a:lnSpc>
            <a:spcBef>
              <a:spcPct val="0"/>
            </a:spcBef>
            <a:spcAft>
              <a:spcPct val="35000"/>
            </a:spcAft>
            <a:buNone/>
          </a:pPr>
          <a:r>
            <a:rPr lang="es-EC" sz="2000" b="0" kern="1200"/>
            <a:t>Ciclo paseo</a:t>
          </a:r>
          <a:endParaRPr lang="es-ES" sz="2000" kern="1200"/>
        </a:p>
        <a:p>
          <a:pPr marL="0" lvl="0" indent="0" algn="l" defTabSz="889000">
            <a:lnSpc>
              <a:spcPct val="90000"/>
            </a:lnSpc>
            <a:spcBef>
              <a:spcPct val="0"/>
            </a:spcBef>
            <a:spcAft>
              <a:spcPct val="35000"/>
            </a:spcAft>
            <a:buNone/>
          </a:pPr>
          <a:r>
            <a:rPr lang="es-EC" sz="2000" b="0" kern="1200"/>
            <a:t>Gimnasia Aeróbica</a:t>
          </a:r>
          <a:endParaRPr lang="es-ES" sz="2000" kern="1200"/>
        </a:p>
        <a:p>
          <a:pPr marL="0" lvl="0" indent="0" algn="l" defTabSz="889000">
            <a:lnSpc>
              <a:spcPct val="90000"/>
            </a:lnSpc>
            <a:spcBef>
              <a:spcPct val="0"/>
            </a:spcBef>
            <a:spcAft>
              <a:spcPct val="35000"/>
            </a:spcAft>
            <a:buNone/>
          </a:pPr>
          <a:r>
            <a:rPr lang="es-EC" sz="2000" b="0" kern="1200"/>
            <a:t>Carreras de orientación</a:t>
          </a:r>
          <a:endParaRPr lang="es-ES" sz="2000" kern="1200"/>
        </a:p>
        <a:p>
          <a:pPr marL="0" lvl="0" indent="0" algn="l" defTabSz="889000">
            <a:lnSpc>
              <a:spcPct val="90000"/>
            </a:lnSpc>
            <a:spcBef>
              <a:spcPct val="0"/>
            </a:spcBef>
            <a:spcAft>
              <a:spcPct val="35000"/>
            </a:spcAft>
            <a:buNone/>
          </a:pPr>
          <a:r>
            <a:rPr lang="es-EC" sz="2000" b="0" kern="1200"/>
            <a:t>Bailo terapia </a:t>
          </a:r>
          <a:endParaRPr lang="es-ES" sz="2000" kern="1200"/>
        </a:p>
        <a:p>
          <a:pPr marL="0" lvl="0" indent="0" algn="l" defTabSz="889000">
            <a:lnSpc>
              <a:spcPct val="90000"/>
            </a:lnSpc>
            <a:spcBef>
              <a:spcPct val="0"/>
            </a:spcBef>
            <a:spcAft>
              <a:spcPct val="35000"/>
            </a:spcAft>
            <a:buNone/>
          </a:pPr>
          <a:r>
            <a:rPr lang="es-EC" sz="2000" b="0" kern="1200"/>
            <a:t>Carrera pedestre</a:t>
          </a:r>
          <a:endParaRPr lang="es-ES" sz="2000" kern="1200"/>
        </a:p>
        <a:p>
          <a:pPr marL="0" lvl="0" indent="0" algn="l" defTabSz="889000">
            <a:lnSpc>
              <a:spcPct val="90000"/>
            </a:lnSpc>
            <a:spcBef>
              <a:spcPct val="0"/>
            </a:spcBef>
            <a:spcAft>
              <a:spcPct val="35000"/>
            </a:spcAft>
            <a:buNone/>
          </a:pPr>
          <a:r>
            <a:rPr lang="es-EC" sz="2000" b="0" kern="1200"/>
            <a:t>Saltos con la cuerda</a:t>
          </a:r>
          <a:endParaRPr lang="es-ES" sz="2000" kern="1200" dirty="0"/>
        </a:p>
      </dsp:txBody>
      <dsp:txXfrm>
        <a:off x="6096541" y="3428999"/>
        <a:ext cx="3043906" cy="3043906"/>
      </dsp:txXfrm>
    </dsp:sp>
    <dsp:sp modelId="{889D6A73-EBB9-48A7-861D-48AF8D3B2732}">
      <dsp:nvSpPr>
        <dsp:cNvPr id="0" name=""/>
        <dsp:cNvSpPr/>
      </dsp:nvSpPr>
      <dsp:spPr>
        <a:xfrm>
          <a:off x="9141530" y="385092"/>
          <a:ext cx="3043906" cy="3043906"/>
        </a:xfrm>
        <a:prstGeom prst="rect">
          <a:avLst/>
        </a:prstGeom>
        <a:blipFill>
          <a:blip xmlns:r="http://schemas.openxmlformats.org/officeDocument/2006/relationships" r:embed="rId4">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AD09F0F-E63B-4ED6-ADB4-B672A7358257}">
      <dsp:nvSpPr>
        <dsp:cNvPr id="0" name=""/>
        <dsp:cNvSpPr/>
      </dsp:nvSpPr>
      <dsp:spPr>
        <a:xfrm>
          <a:off x="9141530" y="385092"/>
          <a:ext cx="304" cy="6087813"/>
        </a:xfrm>
        <a:prstGeom prst="line">
          <a:avLst/>
        </a:prstGeom>
        <a:noFill/>
        <a:ln w="19050" cap="rnd"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669D7B-A936-4B32-B60A-2136CFBB0F68}">
      <dsp:nvSpPr>
        <dsp:cNvPr id="0" name=""/>
        <dsp:cNvSpPr/>
      </dsp:nvSpPr>
      <dsp:spPr>
        <a:xfrm>
          <a:off x="9141530" y="3428999"/>
          <a:ext cx="3043906" cy="304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b="0" kern="1200" dirty="0"/>
            <a:t>Velocidad por equipos</a:t>
          </a:r>
          <a:endParaRPr lang="es-ES" sz="2000" b="1" kern="1200" dirty="0"/>
        </a:p>
        <a:p>
          <a:pPr marL="0" lvl="0" indent="0" algn="l" defTabSz="889000">
            <a:lnSpc>
              <a:spcPct val="90000"/>
            </a:lnSpc>
            <a:spcBef>
              <a:spcPct val="0"/>
            </a:spcBef>
            <a:spcAft>
              <a:spcPct val="35000"/>
            </a:spcAft>
            <a:buNone/>
          </a:pPr>
          <a:r>
            <a:rPr lang="es-EC" sz="2000" b="0" kern="1200" dirty="0"/>
            <a:t>Velocidad y atención</a:t>
          </a:r>
          <a:endParaRPr lang="es-ES" sz="2000" b="1" kern="1200" dirty="0"/>
        </a:p>
        <a:p>
          <a:pPr marL="0" lvl="0" indent="0" algn="l" defTabSz="889000">
            <a:lnSpc>
              <a:spcPct val="90000"/>
            </a:lnSpc>
            <a:spcBef>
              <a:spcPct val="0"/>
            </a:spcBef>
            <a:spcAft>
              <a:spcPct val="35000"/>
            </a:spcAft>
            <a:buNone/>
          </a:pPr>
          <a:r>
            <a:rPr lang="es-EC" sz="2000" b="0" kern="1200" dirty="0"/>
            <a:t>Cazador de animales</a:t>
          </a:r>
          <a:endParaRPr lang="es-ES" sz="2000" b="1" kern="1200" dirty="0"/>
        </a:p>
        <a:p>
          <a:pPr marL="0" lvl="0" indent="0" algn="l" defTabSz="889000">
            <a:lnSpc>
              <a:spcPct val="90000"/>
            </a:lnSpc>
            <a:spcBef>
              <a:spcPct val="0"/>
            </a:spcBef>
            <a:spcAft>
              <a:spcPct val="35000"/>
            </a:spcAft>
            <a:buNone/>
          </a:pPr>
          <a:r>
            <a:rPr lang="es-EC" sz="2000" b="0" kern="1200" dirty="0"/>
            <a:t>Relevos de velocidad</a:t>
          </a:r>
          <a:endParaRPr lang="es-ES" sz="2000" b="1" kern="1200" dirty="0"/>
        </a:p>
        <a:p>
          <a:pPr marL="0" lvl="0" indent="0" algn="l" defTabSz="889000">
            <a:lnSpc>
              <a:spcPct val="90000"/>
            </a:lnSpc>
            <a:spcBef>
              <a:spcPct val="0"/>
            </a:spcBef>
            <a:spcAft>
              <a:spcPct val="35000"/>
            </a:spcAft>
            <a:buNone/>
          </a:pPr>
          <a:r>
            <a:rPr lang="es-EC" sz="2000" b="0" kern="1200" dirty="0"/>
            <a:t>Tres en raya</a:t>
          </a:r>
          <a:endParaRPr lang="es-ES" sz="2000" b="1" kern="1200" dirty="0"/>
        </a:p>
        <a:p>
          <a:pPr marL="0" lvl="0" indent="0" algn="l" defTabSz="889000">
            <a:lnSpc>
              <a:spcPct val="90000"/>
            </a:lnSpc>
            <a:spcBef>
              <a:spcPct val="0"/>
            </a:spcBef>
            <a:spcAft>
              <a:spcPct val="35000"/>
            </a:spcAft>
            <a:buNone/>
          </a:pPr>
          <a:r>
            <a:rPr lang="es-EC" sz="2000" kern="1200" dirty="0"/>
            <a:t>Paso de los aros</a:t>
          </a:r>
          <a:endParaRPr lang="es-ES" sz="2000" kern="1200" dirty="0"/>
        </a:p>
      </dsp:txBody>
      <dsp:txXfrm>
        <a:off x="9141530" y="3428999"/>
        <a:ext cx="3043906" cy="3043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CC626-1C33-4C12-8BD0-D36FDFCFE1FC}">
      <dsp:nvSpPr>
        <dsp:cNvPr id="0" name=""/>
        <dsp:cNvSpPr/>
      </dsp:nvSpPr>
      <dsp:spPr>
        <a:xfrm>
          <a:off x="0" y="3348"/>
          <a:ext cx="12191999" cy="0"/>
        </a:xfrm>
        <a:prstGeom prst="line">
          <a:avLst/>
        </a:prstGeom>
        <a:gradFill rotWithShape="0">
          <a:gsLst>
            <a:gs pos="0">
              <a:schemeClr val="accent2">
                <a:alpha val="90000"/>
                <a:hueOff val="0"/>
                <a:satOff val="0"/>
                <a:lumOff val="0"/>
                <a:alphaOff val="0"/>
                <a:tint val="96000"/>
                <a:lumMod val="100000"/>
              </a:schemeClr>
            </a:gs>
            <a:gs pos="78000">
              <a:schemeClr val="accent2">
                <a:alpha val="90000"/>
                <a:hueOff val="0"/>
                <a:satOff val="0"/>
                <a:lumOff val="0"/>
                <a:alphaOff val="0"/>
                <a:shade val="94000"/>
                <a:lumMod val="94000"/>
              </a:schemeClr>
            </a:gs>
          </a:gsLst>
          <a:lin ang="5400000" scaled="0"/>
        </a:gradFill>
        <a:ln w="12700" cap="rnd" cmpd="sng" algn="ctr">
          <a:solidFill>
            <a:schemeClr val="accent2">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619FF0E2-4752-49A4-B194-277364D666B9}">
      <dsp:nvSpPr>
        <dsp:cNvPr id="0" name=""/>
        <dsp:cNvSpPr/>
      </dsp:nvSpPr>
      <dsp:spPr>
        <a:xfrm>
          <a:off x="0" y="6697"/>
          <a:ext cx="2442951" cy="685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 sz="3000" b="1" kern="1200" dirty="0">
              <a:latin typeface="Times New Roman" panose="02020603050405020304" pitchFamily="18" charset="0"/>
              <a:cs typeface="Times New Roman" panose="02020603050405020304" pitchFamily="18" charset="0"/>
            </a:rPr>
            <a:t>OBJETIVOS</a:t>
          </a:r>
        </a:p>
      </dsp:txBody>
      <dsp:txXfrm>
        <a:off x="0" y="6697"/>
        <a:ext cx="2442951" cy="6851302"/>
      </dsp:txXfrm>
    </dsp:sp>
    <dsp:sp modelId="{BA42925D-CCE5-4B08-A810-DEB129ED7E79}">
      <dsp:nvSpPr>
        <dsp:cNvPr id="0" name=""/>
        <dsp:cNvSpPr/>
      </dsp:nvSpPr>
      <dsp:spPr>
        <a:xfrm>
          <a:off x="2557965" y="162587"/>
          <a:ext cx="2120624" cy="318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GENERAL</a:t>
          </a:r>
        </a:p>
      </dsp:txBody>
      <dsp:txXfrm>
        <a:off x="2557965" y="162587"/>
        <a:ext cx="2120624" cy="3184785"/>
      </dsp:txXfrm>
    </dsp:sp>
    <dsp:sp modelId="{4E2F9CEC-5C9B-43A5-9462-C4DB8455954A}">
      <dsp:nvSpPr>
        <dsp:cNvPr id="0" name=""/>
        <dsp:cNvSpPr/>
      </dsp:nvSpPr>
      <dsp:spPr>
        <a:xfrm>
          <a:off x="4793603" y="162587"/>
          <a:ext cx="4650134" cy="318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EC" sz="2500" kern="1200" dirty="0">
              <a:latin typeface="Times New Roman" panose="02020603050405020304" pitchFamily="18" charset="0"/>
              <a:cs typeface="Times New Roman" panose="02020603050405020304" pitchFamily="18" charset="0"/>
            </a:rPr>
            <a:t>Establecer la incidencia de la recreación escolar en el desarrollo de las capacidades físicas condicionales en los adolescentes de 12 años de la Unidad Educativa “San José de Guaytacama”.</a:t>
          </a:r>
          <a:endParaRPr lang="es-ES" sz="2500" kern="1200" dirty="0">
            <a:latin typeface="Times New Roman" panose="02020603050405020304" pitchFamily="18" charset="0"/>
            <a:cs typeface="Times New Roman" panose="02020603050405020304" pitchFamily="18" charset="0"/>
          </a:endParaRPr>
        </a:p>
      </dsp:txBody>
      <dsp:txXfrm>
        <a:off x="4793603" y="162587"/>
        <a:ext cx="4650134" cy="3184785"/>
      </dsp:txXfrm>
    </dsp:sp>
    <dsp:sp modelId="{7571464B-D850-482C-B289-0A9BEA2B458B}">
      <dsp:nvSpPr>
        <dsp:cNvPr id="0" name=""/>
        <dsp:cNvSpPr/>
      </dsp:nvSpPr>
      <dsp:spPr>
        <a:xfrm>
          <a:off x="2442951" y="3347373"/>
          <a:ext cx="6134099" cy="0"/>
        </a:xfrm>
        <a:prstGeom prst="line">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04DA54F5-9F00-4019-8183-7B77E3045321}">
      <dsp:nvSpPr>
        <dsp:cNvPr id="0" name=""/>
        <dsp:cNvSpPr/>
      </dsp:nvSpPr>
      <dsp:spPr>
        <a:xfrm>
          <a:off x="2557965" y="3506612"/>
          <a:ext cx="2799060" cy="3184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dirty="0">
              <a:latin typeface="Times New Roman" panose="02020603050405020304" pitchFamily="18" charset="0"/>
              <a:cs typeface="Times New Roman" panose="02020603050405020304" pitchFamily="18" charset="0"/>
            </a:rPr>
            <a:t>ESPECIFICOS</a:t>
          </a:r>
        </a:p>
      </dsp:txBody>
      <dsp:txXfrm>
        <a:off x="2557965" y="3506612"/>
        <a:ext cx="2799060" cy="3184785"/>
      </dsp:txXfrm>
    </dsp:sp>
    <dsp:sp modelId="{72430BDD-3799-4575-9941-82C9CADAF5C4}">
      <dsp:nvSpPr>
        <dsp:cNvPr id="0" name=""/>
        <dsp:cNvSpPr/>
      </dsp:nvSpPr>
      <dsp:spPr>
        <a:xfrm>
          <a:off x="5370431" y="3428999"/>
          <a:ext cx="5198799" cy="636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Identificar el constructo teórico de la recreación escolar y su incidencia en el desarrollo de las capacidades físicas condicionales.</a:t>
          </a:r>
          <a:endParaRPr lang="es-ES" sz="2000" kern="1200" dirty="0">
            <a:latin typeface="Times New Roman" panose="02020603050405020304" pitchFamily="18" charset="0"/>
            <a:cs typeface="Times New Roman" panose="02020603050405020304" pitchFamily="18" charset="0"/>
          </a:endParaRPr>
        </a:p>
      </dsp:txBody>
      <dsp:txXfrm>
        <a:off x="5370431" y="3428999"/>
        <a:ext cx="5198799" cy="636801"/>
      </dsp:txXfrm>
    </dsp:sp>
    <dsp:sp modelId="{366785A6-0404-45CE-AD5B-5966DB764886}">
      <dsp:nvSpPr>
        <dsp:cNvPr id="0" name=""/>
        <dsp:cNvSpPr/>
      </dsp:nvSpPr>
      <dsp:spPr>
        <a:xfrm>
          <a:off x="5357026" y="4143413"/>
          <a:ext cx="2952035" cy="0"/>
        </a:xfrm>
        <a:prstGeom prst="line">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D7FD787-D217-4EE9-A957-FA1BB52B0704}">
      <dsp:nvSpPr>
        <dsp:cNvPr id="0" name=""/>
        <dsp:cNvSpPr/>
      </dsp:nvSpPr>
      <dsp:spPr>
        <a:xfrm>
          <a:off x="5390741" y="4376196"/>
          <a:ext cx="6507319" cy="636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Diagnosticar el estado actual de las capacidades físicas condicionales </a:t>
          </a:r>
          <a:endParaRPr lang="es-ES" sz="2000" kern="1200" dirty="0">
            <a:latin typeface="Times New Roman" panose="02020603050405020304" pitchFamily="18" charset="0"/>
            <a:cs typeface="Times New Roman" panose="02020603050405020304" pitchFamily="18" charset="0"/>
          </a:endParaRPr>
        </a:p>
      </dsp:txBody>
      <dsp:txXfrm>
        <a:off x="5390741" y="4376196"/>
        <a:ext cx="6507319" cy="636801"/>
      </dsp:txXfrm>
    </dsp:sp>
    <dsp:sp modelId="{3FEC31EE-2527-438D-885E-C38BE7E3DFAB}">
      <dsp:nvSpPr>
        <dsp:cNvPr id="0" name=""/>
        <dsp:cNvSpPr/>
      </dsp:nvSpPr>
      <dsp:spPr>
        <a:xfrm>
          <a:off x="5357026" y="4780215"/>
          <a:ext cx="2952035" cy="0"/>
        </a:xfrm>
        <a:prstGeom prst="line">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EA6851E4-8983-48BD-A5FF-A7F7BEC31499}">
      <dsp:nvSpPr>
        <dsp:cNvPr id="0" name=""/>
        <dsp:cNvSpPr/>
      </dsp:nvSpPr>
      <dsp:spPr>
        <a:xfrm>
          <a:off x="5400926" y="4988016"/>
          <a:ext cx="6604470" cy="636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Diseñar un programa de recreación escolar</a:t>
          </a:r>
          <a:endParaRPr lang="es-ES" sz="2000" kern="1200" dirty="0">
            <a:latin typeface="Times New Roman" panose="02020603050405020304" pitchFamily="18" charset="0"/>
            <a:cs typeface="Times New Roman" panose="02020603050405020304" pitchFamily="18" charset="0"/>
          </a:endParaRPr>
        </a:p>
      </dsp:txBody>
      <dsp:txXfrm>
        <a:off x="5400926" y="4988016"/>
        <a:ext cx="6604470" cy="636801"/>
      </dsp:txXfrm>
    </dsp:sp>
    <dsp:sp modelId="{938F593D-36F9-4D37-BF7B-A69193B13202}">
      <dsp:nvSpPr>
        <dsp:cNvPr id="0" name=""/>
        <dsp:cNvSpPr/>
      </dsp:nvSpPr>
      <dsp:spPr>
        <a:xfrm>
          <a:off x="5357026" y="5417017"/>
          <a:ext cx="2952035" cy="0"/>
        </a:xfrm>
        <a:prstGeom prst="line">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E482C102-D288-48A8-B821-5FB0986BAB96}">
      <dsp:nvSpPr>
        <dsp:cNvPr id="0" name=""/>
        <dsp:cNvSpPr/>
      </dsp:nvSpPr>
      <dsp:spPr>
        <a:xfrm>
          <a:off x="5380586" y="5554623"/>
          <a:ext cx="6702950" cy="636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Ejecutar</a:t>
          </a:r>
          <a:r>
            <a:rPr lang="es-EC" sz="2500" kern="1200" dirty="0">
              <a:latin typeface="Times New Roman" panose="02020603050405020304" pitchFamily="18" charset="0"/>
              <a:cs typeface="Times New Roman" panose="02020603050405020304" pitchFamily="18" charset="0"/>
            </a:rPr>
            <a:t> el programa de recreación escolar </a:t>
          </a:r>
          <a:endParaRPr lang="es-ES" sz="2500" kern="1200" dirty="0">
            <a:latin typeface="Times New Roman" panose="02020603050405020304" pitchFamily="18" charset="0"/>
            <a:cs typeface="Times New Roman" panose="02020603050405020304" pitchFamily="18" charset="0"/>
          </a:endParaRPr>
        </a:p>
      </dsp:txBody>
      <dsp:txXfrm>
        <a:off x="5380586" y="5554623"/>
        <a:ext cx="6702950" cy="636801"/>
      </dsp:txXfrm>
    </dsp:sp>
    <dsp:sp modelId="{0392F6E9-C953-4072-9C99-D5FB1A84009C}">
      <dsp:nvSpPr>
        <dsp:cNvPr id="0" name=""/>
        <dsp:cNvSpPr/>
      </dsp:nvSpPr>
      <dsp:spPr>
        <a:xfrm>
          <a:off x="5357026" y="6053818"/>
          <a:ext cx="2952035" cy="0"/>
        </a:xfrm>
        <a:prstGeom prst="line">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DE19C6B1-8C7C-40C6-B107-4EFABB6856FD}">
      <dsp:nvSpPr>
        <dsp:cNvPr id="0" name=""/>
        <dsp:cNvSpPr/>
      </dsp:nvSpPr>
      <dsp:spPr>
        <a:xfrm>
          <a:off x="5390771" y="6090753"/>
          <a:ext cx="6277414" cy="636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C" sz="2000" kern="1200" dirty="0">
              <a:latin typeface="Times New Roman" panose="02020603050405020304" pitchFamily="18" charset="0"/>
              <a:cs typeface="Times New Roman" panose="02020603050405020304" pitchFamily="18" charset="0"/>
            </a:rPr>
            <a:t>Evaluar el programa de recreación escolar </a:t>
          </a:r>
          <a:endParaRPr lang="es-ES" sz="2000" kern="1200" dirty="0">
            <a:latin typeface="Times New Roman" panose="02020603050405020304" pitchFamily="18" charset="0"/>
            <a:cs typeface="Times New Roman" panose="02020603050405020304" pitchFamily="18" charset="0"/>
          </a:endParaRPr>
        </a:p>
      </dsp:txBody>
      <dsp:txXfrm>
        <a:off x="5390771" y="6090753"/>
        <a:ext cx="6277414" cy="636801"/>
      </dsp:txXfrm>
    </dsp:sp>
    <dsp:sp modelId="{1C8483FD-FDD8-444C-92FD-D9003097EDD8}">
      <dsp:nvSpPr>
        <dsp:cNvPr id="0" name=""/>
        <dsp:cNvSpPr/>
      </dsp:nvSpPr>
      <dsp:spPr>
        <a:xfrm>
          <a:off x="2442951" y="6691397"/>
          <a:ext cx="6134099" cy="0"/>
        </a:xfrm>
        <a:prstGeom prst="line">
          <a:avLst/>
        </a:pr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7A912-20BD-4CDA-B3DE-E55BF8D8ACC4}">
      <dsp:nvSpPr>
        <dsp:cNvPr id="0" name=""/>
        <dsp:cNvSpPr/>
      </dsp:nvSpPr>
      <dsp:spPr>
        <a:xfrm>
          <a:off x="4682132" y="3079"/>
          <a:ext cx="2827734" cy="1413867"/>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Times New Roman" panose="02020603050405020304" pitchFamily="18" charset="0"/>
              <a:cs typeface="Times New Roman" panose="02020603050405020304" pitchFamily="18" charset="0"/>
            </a:rPr>
            <a:t>JUSTIFICACIÓN</a:t>
          </a:r>
        </a:p>
      </dsp:txBody>
      <dsp:txXfrm>
        <a:off x="4723543" y="44490"/>
        <a:ext cx="2744912" cy="1331045"/>
      </dsp:txXfrm>
    </dsp:sp>
    <dsp:sp modelId="{0B25378D-7A5A-4A8E-B8AA-08E59F2BA26D}">
      <dsp:nvSpPr>
        <dsp:cNvPr id="0" name=""/>
        <dsp:cNvSpPr/>
      </dsp:nvSpPr>
      <dsp:spPr>
        <a:xfrm rot="2700000">
          <a:off x="6717206" y="1822079"/>
          <a:ext cx="1476574" cy="494853"/>
        </a:xfrm>
        <a:prstGeom prst="leftRightArrow">
          <a:avLst>
            <a:gd name="adj1" fmla="val 60000"/>
            <a:gd name="adj2" fmla="val 5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solidFill>
              <a:schemeClr val="tx1"/>
            </a:solidFill>
            <a:latin typeface="Times New Roman" panose="02020603050405020304" pitchFamily="18" charset="0"/>
            <a:cs typeface="Times New Roman" panose="02020603050405020304" pitchFamily="18" charset="0"/>
          </a:endParaRPr>
        </a:p>
      </dsp:txBody>
      <dsp:txXfrm>
        <a:off x="6865662" y="1921050"/>
        <a:ext cx="1179662" cy="296911"/>
      </dsp:txXfrm>
    </dsp:sp>
    <dsp:sp modelId="{080904BD-E5D7-4499-8396-228D93664CC5}">
      <dsp:nvSpPr>
        <dsp:cNvPr id="0" name=""/>
        <dsp:cNvSpPr/>
      </dsp:nvSpPr>
      <dsp:spPr>
        <a:xfrm>
          <a:off x="7401119" y="2722066"/>
          <a:ext cx="2827734" cy="1413867"/>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latin typeface="Times New Roman" panose="02020603050405020304" pitchFamily="18" charset="0"/>
              <a:cs typeface="Times New Roman" panose="02020603050405020304" pitchFamily="18" charset="0"/>
            </a:rPr>
            <a:t>Relevancia social</a:t>
          </a:r>
          <a:endParaRPr lang="es-ES"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a:latin typeface="Times New Roman" panose="02020603050405020304" pitchFamily="18" charset="0"/>
              <a:cs typeface="Times New Roman" panose="02020603050405020304" pitchFamily="18" charset="0"/>
            </a:rPr>
            <a:t>Intentara resolver un problema real.</a:t>
          </a:r>
        </a:p>
      </dsp:txBody>
      <dsp:txXfrm>
        <a:off x="7442530" y="2763477"/>
        <a:ext cx="2744912" cy="1331045"/>
      </dsp:txXfrm>
    </dsp:sp>
    <dsp:sp modelId="{7209BA18-75DF-40FE-A966-BC8367ED589F}">
      <dsp:nvSpPr>
        <dsp:cNvPr id="0" name=""/>
        <dsp:cNvSpPr/>
      </dsp:nvSpPr>
      <dsp:spPr>
        <a:xfrm rot="8100000">
          <a:off x="6717206" y="4541066"/>
          <a:ext cx="1476574" cy="494853"/>
        </a:xfrm>
        <a:prstGeom prst="leftRightArrow">
          <a:avLst>
            <a:gd name="adj1" fmla="val 600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solidFill>
              <a:schemeClr val="tx1"/>
            </a:solidFill>
            <a:latin typeface="Times New Roman" panose="02020603050405020304" pitchFamily="18" charset="0"/>
            <a:cs typeface="Times New Roman" panose="02020603050405020304" pitchFamily="18" charset="0"/>
          </a:endParaRPr>
        </a:p>
      </dsp:txBody>
      <dsp:txXfrm rot="10800000">
        <a:off x="6865662" y="4640037"/>
        <a:ext cx="1179662" cy="296911"/>
      </dsp:txXfrm>
    </dsp:sp>
    <dsp:sp modelId="{76381276-3842-4CB7-987F-5EB7A2884822}">
      <dsp:nvSpPr>
        <dsp:cNvPr id="0" name=""/>
        <dsp:cNvSpPr/>
      </dsp:nvSpPr>
      <dsp:spPr>
        <a:xfrm>
          <a:off x="4682132" y="5441053"/>
          <a:ext cx="2827734" cy="1413867"/>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latin typeface="Times New Roman" panose="02020603050405020304" pitchFamily="18" charset="0"/>
              <a:cs typeface="Times New Roman" panose="02020603050405020304" pitchFamily="18" charset="0"/>
            </a:rPr>
            <a:t>Utilidad Teórica</a:t>
          </a:r>
          <a:endParaRPr lang="es-ES"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a:latin typeface="Times New Roman" panose="02020603050405020304" pitchFamily="18" charset="0"/>
              <a:cs typeface="Times New Roman" panose="02020603050405020304" pitchFamily="18" charset="0"/>
            </a:rPr>
            <a:t>Servirá de línea base para otras investigaciones.</a:t>
          </a:r>
        </a:p>
      </dsp:txBody>
      <dsp:txXfrm>
        <a:off x="4723543" y="5482464"/>
        <a:ext cx="2744912" cy="1331045"/>
      </dsp:txXfrm>
    </dsp:sp>
    <dsp:sp modelId="{00A64AF0-C880-4247-8432-9CE74F25D781}">
      <dsp:nvSpPr>
        <dsp:cNvPr id="0" name=""/>
        <dsp:cNvSpPr/>
      </dsp:nvSpPr>
      <dsp:spPr>
        <a:xfrm rot="13500000">
          <a:off x="3998219" y="4541066"/>
          <a:ext cx="1476574" cy="494853"/>
        </a:xfrm>
        <a:prstGeom prst="leftRightArrow">
          <a:avLst>
            <a:gd name="adj1" fmla="val 60000"/>
            <a:gd name="adj2" fmla="val 5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solidFill>
              <a:schemeClr val="tx1"/>
            </a:solidFill>
            <a:latin typeface="Times New Roman" panose="02020603050405020304" pitchFamily="18" charset="0"/>
            <a:cs typeface="Times New Roman" panose="02020603050405020304" pitchFamily="18" charset="0"/>
          </a:endParaRPr>
        </a:p>
      </dsp:txBody>
      <dsp:txXfrm rot="10800000">
        <a:off x="4146675" y="4640037"/>
        <a:ext cx="1179662" cy="296911"/>
      </dsp:txXfrm>
    </dsp:sp>
    <dsp:sp modelId="{5E306D32-4A49-4E5E-834D-FBCDB0622F69}">
      <dsp:nvSpPr>
        <dsp:cNvPr id="0" name=""/>
        <dsp:cNvSpPr/>
      </dsp:nvSpPr>
      <dsp:spPr>
        <a:xfrm>
          <a:off x="1963145" y="2722066"/>
          <a:ext cx="2827734" cy="1413867"/>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latin typeface="Times New Roman" panose="02020603050405020304" pitchFamily="18" charset="0"/>
              <a:cs typeface="Times New Roman" panose="02020603050405020304" pitchFamily="18" charset="0"/>
            </a:rPr>
            <a:t>Utilidad practica</a:t>
          </a:r>
          <a:endParaRPr lang="es-ES" sz="2000" b="1"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a:latin typeface="Times New Roman" panose="02020603050405020304" pitchFamily="18" charset="0"/>
              <a:cs typeface="Times New Roman" panose="02020603050405020304" pitchFamily="18" charset="0"/>
            </a:rPr>
            <a:t>Ayudara a resolver un problema detectado.</a:t>
          </a:r>
        </a:p>
      </dsp:txBody>
      <dsp:txXfrm>
        <a:off x="2004556" y="2763477"/>
        <a:ext cx="2744912" cy="1331045"/>
      </dsp:txXfrm>
    </dsp:sp>
    <dsp:sp modelId="{AAD516F2-98AB-4B42-B2FD-A234CCF9C223}">
      <dsp:nvSpPr>
        <dsp:cNvPr id="0" name=""/>
        <dsp:cNvSpPr/>
      </dsp:nvSpPr>
      <dsp:spPr>
        <a:xfrm rot="18900000">
          <a:off x="3998219" y="1822079"/>
          <a:ext cx="1476574" cy="494853"/>
        </a:xfrm>
        <a:prstGeom prst="leftRightArrow">
          <a:avLst>
            <a:gd name="adj1" fmla="val 60000"/>
            <a:gd name="adj2" fmla="val 5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S" sz="2200" kern="1200">
            <a:solidFill>
              <a:schemeClr val="tx1"/>
            </a:solidFill>
            <a:latin typeface="Times New Roman" panose="02020603050405020304" pitchFamily="18" charset="0"/>
            <a:cs typeface="Times New Roman" panose="02020603050405020304" pitchFamily="18" charset="0"/>
          </a:endParaRPr>
        </a:p>
      </dsp:txBody>
      <dsp:txXfrm>
        <a:off x="4146675" y="1921050"/>
        <a:ext cx="1179662" cy="296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92B0B-FA60-4BC0-A743-6C9E1FE1EB47}">
      <dsp:nvSpPr>
        <dsp:cNvPr id="0" name=""/>
        <dsp:cNvSpPr/>
      </dsp:nvSpPr>
      <dsp:spPr>
        <a:xfrm>
          <a:off x="914399" y="0"/>
          <a:ext cx="10363200" cy="685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2FE0D95-07E4-4A28-A99C-D0DEB11DBB2E}">
      <dsp:nvSpPr>
        <dsp:cNvPr id="0" name=""/>
        <dsp:cNvSpPr/>
      </dsp:nvSpPr>
      <dsp:spPr>
        <a:xfrm>
          <a:off x="148" y="2057400"/>
          <a:ext cx="5947171" cy="2743200"/>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b="1" kern="1200">
              <a:latin typeface="Times New Roman" panose="02020603050405020304" pitchFamily="18" charset="0"/>
              <a:cs typeface="Times New Roman" panose="02020603050405020304" pitchFamily="18" charset="0"/>
            </a:rPr>
            <a:t>HIPÓTESIS</a:t>
          </a:r>
          <a:endParaRPr lang="es-ES" sz="4000" b="1" kern="1200" dirty="0">
            <a:latin typeface="Times New Roman" panose="02020603050405020304" pitchFamily="18" charset="0"/>
            <a:cs typeface="Times New Roman" panose="02020603050405020304" pitchFamily="18" charset="0"/>
          </a:endParaRPr>
        </a:p>
      </dsp:txBody>
      <dsp:txXfrm>
        <a:off x="134060" y="2191312"/>
        <a:ext cx="5679347" cy="2475376"/>
      </dsp:txXfrm>
    </dsp:sp>
    <dsp:sp modelId="{E4C63002-5029-4EDE-B71B-A84EF7CDC2E0}">
      <dsp:nvSpPr>
        <dsp:cNvPr id="0" name=""/>
        <dsp:cNvSpPr/>
      </dsp:nvSpPr>
      <dsp:spPr>
        <a:xfrm>
          <a:off x="6244679" y="2057400"/>
          <a:ext cx="5947171" cy="2743200"/>
        </a:xfrm>
        <a:prstGeom prst="roundRect">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s-EC" sz="2900" kern="1200" dirty="0">
              <a:latin typeface="Times New Roman" panose="02020603050405020304" pitchFamily="18" charset="0"/>
              <a:cs typeface="Times New Roman" panose="02020603050405020304" pitchFamily="18" charset="0"/>
            </a:rPr>
            <a:t>La recreación escolar incide en el desarrollo de las capacidades físicas condicionales en adolescentes de 12 años de la Unidad Educativa “San José de Guaytacama”.</a:t>
          </a:r>
          <a:endParaRPr lang="es-ES" sz="2900" kern="1200" dirty="0">
            <a:latin typeface="Times New Roman" panose="02020603050405020304" pitchFamily="18" charset="0"/>
            <a:cs typeface="Times New Roman" panose="02020603050405020304" pitchFamily="18" charset="0"/>
          </a:endParaRPr>
        </a:p>
      </dsp:txBody>
      <dsp:txXfrm>
        <a:off x="6378591" y="2191312"/>
        <a:ext cx="5679347" cy="2475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EF532-32AB-418B-B003-F524467CA8A5}">
      <dsp:nvSpPr>
        <dsp:cNvPr id="0" name=""/>
        <dsp:cNvSpPr/>
      </dsp:nvSpPr>
      <dsp:spPr>
        <a:xfrm>
          <a:off x="4450079" y="2309230"/>
          <a:ext cx="3291840" cy="3291840"/>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s-ES" sz="3100" b="1" kern="1200" dirty="0">
              <a:latin typeface="Times New Roman" panose="02020603050405020304" pitchFamily="18" charset="0"/>
              <a:cs typeface="Times New Roman" panose="02020603050405020304" pitchFamily="18" charset="0"/>
            </a:rPr>
            <a:t>VARIABLES</a:t>
          </a:r>
        </a:p>
      </dsp:txBody>
      <dsp:txXfrm>
        <a:off x="4932158" y="2791309"/>
        <a:ext cx="2327682" cy="2327682"/>
      </dsp:txXfrm>
    </dsp:sp>
    <dsp:sp modelId="{AACA6C69-B6EB-4135-BAA0-6DC7C8D9323A}">
      <dsp:nvSpPr>
        <dsp:cNvPr id="0" name=""/>
        <dsp:cNvSpPr/>
      </dsp:nvSpPr>
      <dsp:spPr>
        <a:xfrm rot="12900000">
          <a:off x="1976261" y="1615028"/>
          <a:ext cx="2895247" cy="938174"/>
        </a:xfrm>
        <a:prstGeom prst="leftArrow">
          <a:avLst>
            <a:gd name="adj1" fmla="val 60000"/>
            <a:gd name="adj2" fmla="val 5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33A0FF0-306C-4712-9E3D-1B88A1F94F60}">
      <dsp:nvSpPr>
        <dsp:cNvPr id="0" name=""/>
        <dsp:cNvSpPr/>
      </dsp:nvSpPr>
      <dsp:spPr>
        <a:xfrm>
          <a:off x="674436" y="2893"/>
          <a:ext cx="3127248" cy="2501798"/>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t" anchorCtr="0">
          <a:noAutofit/>
        </a:bodyPr>
        <a:lstStyle/>
        <a:p>
          <a:pPr marL="0" lvl="0" indent="0" algn="l" defTabSz="1555750">
            <a:lnSpc>
              <a:spcPct val="90000"/>
            </a:lnSpc>
            <a:spcBef>
              <a:spcPct val="0"/>
            </a:spcBef>
            <a:spcAft>
              <a:spcPct val="35000"/>
            </a:spcAft>
            <a:buNone/>
          </a:pPr>
          <a:r>
            <a:rPr lang="es-EC" sz="3500" kern="1200" dirty="0">
              <a:latin typeface="Times New Roman" panose="02020603050405020304" pitchFamily="18" charset="0"/>
              <a:cs typeface="Times New Roman" panose="02020603050405020304" pitchFamily="18" charset="0"/>
            </a:rPr>
            <a:t>Variable Dependiente</a:t>
          </a:r>
          <a:endParaRPr lang="es-ES" sz="3500" kern="1200" dirty="0">
            <a:latin typeface="Times New Roman" panose="02020603050405020304" pitchFamily="18" charset="0"/>
            <a:cs typeface="Times New Roman" panose="02020603050405020304" pitchFamily="18" charset="0"/>
          </a:endParaRPr>
        </a:p>
        <a:p>
          <a:pPr marL="228600" lvl="1" indent="-228600" algn="l" defTabSz="1200150">
            <a:lnSpc>
              <a:spcPct val="90000"/>
            </a:lnSpc>
            <a:spcBef>
              <a:spcPct val="0"/>
            </a:spcBef>
            <a:spcAft>
              <a:spcPct val="15000"/>
            </a:spcAft>
            <a:buChar char="•"/>
          </a:pPr>
          <a:r>
            <a:rPr lang="es-EC" sz="2700" kern="1200" dirty="0">
              <a:latin typeface="Times New Roman" panose="02020603050405020304" pitchFamily="18" charset="0"/>
              <a:cs typeface="Times New Roman" panose="02020603050405020304" pitchFamily="18" charset="0"/>
            </a:rPr>
            <a:t>Capacidades físicas condicionales</a:t>
          </a:r>
          <a:endParaRPr lang="es-ES" sz="2700" kern="1200" dirty="0">
            <a:latin typeface="Times New Roman" panose="02020603050405020304" pitchFamily="18" charset="0"/>
            <a:cs typeface="Times New Roman" panose="02020603050405020304" pitchFamily="18" charset="0"/>
          </a:endParaRPr>
        </a:p>
      </dsp:txBody>
      <dsp:txXfrm>
        <a:off x="747711" y="76168"/>
        <a:ext cx="2980698" cy="2355248"/>
      </dsp:txXfrm>
    </dsp:sp>
    <dsp:sp modelId="{CD3C0161-A0D3-438B-B7CE-6C7B3AB3B159}">
      <dsp:nvSpPr>
        <dsp:cNvPr id="0" name=""/>
        <dsp:cNvSpPr/>
      </dsp:nvSpPr>
      <dsp:spPr>
        <a:xfrm rot="19500000">
          <a:off x="7320491" y="1615028"/>
          <a:ext cx="2895247" cy="938174"/>
        </a:xfrm>
        <a:prstGeom prst="leftArrow">
          <a:avLst>
            <a:gd name="adj1" fmla="val 60000"/>
            <a:gd name="adj2" fmla="val 50000"/>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962436A-7CC3-485B-B67C-0E2C9BD82A86}">
      <dsp:nvSpPr>
        <dsp:cNvPr id="0" name=""/>
        <dsp:cNvSpPr/>
      </dsp:nvSpPr>
      <dsp:spPr>
        <a:xfrm>
          <a:off x="8390315" y="2893"/>
          <a:ext cx="3127248" cy="2501798"/>
        </a:xfrm>
        <a:prstGeom prst="roundRect">
          <a:avLst>
            <a:gd name="adj" fmla="val 10000"/>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t" anchorCtr="0">
          <a:noAutofit/>
        </a:bodyPr>
        <a:lstStyle/>
        <a:p>
          <a:pPr marL="0" lvl="0" indent="0" algn="l" defTabSz="1555750">
            <a:lnSpc>
              <a:spcPct val="90000"/>
            </a:lnSpc>
            <a:spcBef>
              <a:spcPct val="0"/>
            </a:spcBef>
            <a:spcAft>
              <a:spcPct val="35000"/>
            </a:spcAft>
            <a:buNone/>
          </a:pPr>
          <a:r>
            <a:rPr lang="es-EC" sz="3500" kern="1200" dirty="0">
              <a:latin typeface="Times New Roman" panose="02020603050405020304" pitchFamily="18" charset="0"/>
              <a:cs typeface="Times New Roman" panose="02020603050405020304" pitchFamily="18" charset="0"/>
            </a:rPr>
            <a:t>Variable Independiente</a:t>
          </a:r>
          <a:endParaRPr lang="es-ES" sz="3500" kern="1200" dirty="0">
            <a:latin typeface="Times New Roman" panose="02020603050405020304" pitchFamily="18" charset="0"/>
            <a:cs typeface="Times New Roman" panose="02020603050405020304" pitchFamily="18" charset="0"/>
          </a:endParaRPr>
        </a:p>
        <a:p>
          <a:pPr marL="228600" lvl="1" indent="-228600" algn="l" defTabSz="1200150">
            <a:lnSpc>
              <a:spcPct val="90000"/>
            </a:lnSpc>
            <a:spcBef>
              <a:spcPct val="0"/>
            </a:spcBef>
            <a:spcAft>
              <a:spcPct val="15000"/>
            </a:spcAft>
            <a:buChar char="•"/>
          </a:pPr>
          <a:r>
            <a:rPr lang="es-EC" sz="2700" kern="1200" dirty="0">
              <a:latin typeface="Times New Roman" panose="02020603050405020304" pitchFamily="18" charset="0"/>
              <a:cs typeface="Times New Roman" panose="02020603050405020304" pitchFamily="18" charset="0"/>
            </a:rPr>
            <a:t>Recreación escolar</a:t>
          </a:r>
          <a:endParaRPr lang="es-ES" sz="2700" kern="1200" dirty="0">
            <a:latin typeface="Times New Roman" panose="02020603050405020304" pitchFamily="18" charset="0"/>
            <a:cs typeface="Times New Roman" panose="02020603050405020304" pitchFamily="18" charset="0"/>
          </a:endParaRPr>
        </a:p>
      </dsp:txBody>
      <dsp:txXfrm>
        <a:off x="8463590" y="76168"/>
        <a:ext cx="2980698" cy="23552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CF290-053C-4770-92BA-83A94167F35C}">
      <dsp:nvSpPr>
        <dsp:cNvPr id="0" name=""/>
        <dsp:cNvSpPr/>
      </dsp:nvSpPr>
      <dsp:spPr>
        <a:xfrm>
          <a:off x="6690546" y="5313021"/>
          <a:ext cx="780044" cy="91440"/>
        </a:xfrm>
        <a:custGeom>
          <a:avLst/>
          <a:gdLst/>
          <a:ahLst/>
          <a:cxnLst/>
          <a:rect l="0" t="0" r="0" b="0"/>
          <a:pathLst>
            <a:path>
              <a:moveTo>
                <a:pt x="0" y="45720"/>
              </a:moveTo>
              <a:lnTo>
                <a:pt x="780044"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7061067" y="5339240"/>
        <a:ext cx="39002" cy="39002"/>
      </dsp:txXfrm>
    </dsp:sp>
    <dsp:sp modelId="{AD432B74-1445-43E1-8B35-B72F5304B96F}">
      <dsp:nvSpPr>
        <dsp:cNvPr id="0" name=""/>
        <dsp:cNvSpPr/>
      </dsp:nvSpPr>
      <dsp:spPr>
        <a:xfrm>
          <a:off x="2010276" y="3129192"/>
          <a:ext cx="780044" cy="2229549"/>
        </a:xfrm>
        <a:custGeom>
          <a:avLst/>
          <a:gdLst/>
          <a:ahLst/>
          <a:cxnLst/>
          <a:rect l="0" t="0" r="0" b="0"/>
          <a:pathLst>
            <a:path>
              <a:moveTo>
                <a:pt x="0" y="0"/>
              </a:moveTo>
              <a:lnTo>
                <a:pt x="390022" y="0"/>
              </a:lnTo>
              <a:lnTo>
                <a:pt x="390022" y="2229549"/>
              </a:lnTo>
              <a:lnTo>
                <a:pt x="780044" y="222954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Times New Roman" panose="02020603050405020304" pitchFamily="18" charset="0"/>
            <a:cs typeface="Times New Roman" panose="02020603050405020304" pitchFamily="18" charset="0"/>
          </a:endParaRPr>
        </a:p>
      </dsp:txBody>
      <dsp:txXfrm>
        <a:off x="2341247" y="4184914"/>
        <a:ext cx="118103" cy="118103"/>
      </dsp:txXfrm>
    </dsp:sp>
    <dsp:sp modelId="{5CDDAB75-F1F4-4D58-AEE6-535025D21CFA}">
      <dsp:nvSpPr>
        <dsp:cNvPr id="0" name=""/>
        <dsp:cNvSpPr/>
      </dsp:nvSpPr>
      <dsp:spPr>
        <a:xfrm>
          <a:off x="6690546" y="3826655"/>
          <a:ext cx="780044" cy="91440"/>
        </a:xfrm>
        <a:custGeom>
          <a:avLst/>
          <a:gdLst/>
          <a:ahLst/>
          <a:cxnLst/>
          <a:rect l="0" t="0" r="0" b="0"/>
          <a:pathLst>
            <a:path>
              <a:moveTo>
                <a:pt x="0" y="45720"/>
              </a:moveTo>
              <a:lnTo>
                <a:pt x="780044"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7061067" y="3852873"/>
        <a:ext cx="39002" cy="39002"/>
      </dsp:txXfrm>
    </dsp:sp>
    <dsp:sp modelId="{BC6A58C9-8E4F-47BD-BDCC-3962908F27F0}">
      <dsp:nvSpPr>
        <dsp:cNvPr id="0" name=""/>
        <dsp:cNvSpPr/>
      </dsp:nvSpPr>
      <dsp:spPr>
        <a:xfrm>
          <a:off x="2010276" y="3129192"/>
          <a:ext cx="780044" cy="743183"/>
        </a:xfrm>
        <a:custGeom>
          <a:avLst/>
          <a:gdLst/>
          <a:ahLst/>
          <a:cxnLst/>
          <a:rect l="0" t="0" r="0" b="0"/>
          <a:pathLst>
            <a:path>
              <a:moveTo>
                <a:pt x="0" y="0"/>
              </a:moveTo>
              <a:lnTo>
                <a:pt x="390022" y="0"/>
              </a:lnTo>
              <a:lnTo>
                <a:pt x="390022" y="743183"/>
              </a:lnTo>
              <a:lnTo>
                <a:pt x="780044" y="74318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2373364" y="3473848"/>
        <a:ext cx="53870" cy="53870"/>
      </dsp:txXfrm>
    </dsp:sp>
    <dsp:sp modelId="{C1072EB0-7E9A-442E-8495-EEC65512D386}">
      <dsp:nvSpPr>
        <dsp:cNvPr id="0" name=""/>
        <dsp:cNvSpPr/>
      </dsp:nvSpPr>
      <dsp:spPr>
        <a:xfrm>
          <a:off x="6690546" y="2340288"/>
          <a:ext cx="780044" cy="91440"/>
        </a:xfrm>
        <a:custGeom>
          <a:avLst/>
          <a:gdLst/>
          <a:ahLst/>
          <a:cxnLst/>
          <a:rect l="0" t="0" r="0" b="0"/>
          <a:pathLst>
            <a:path>
              <a:moveTo>
                <a:pt x="0" y="45720"/>
              </a:moveTo>
              <a:lnTo>
                <a:pt x="780044"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7061067" y="2366507"/>
        <a:ext cx="39002" cy="39002"/>
      </dsp:txXfrm>
    </dsp:sp>
    <dsp:sp modelId="{2001883D-9B20-48DF-BD89-15D755706BB5}">
      <dsp:nvSpPr>
        <dsp:cNvPr id="0" name=""/>
        <dsp:cNvSpPr/>
      </dsp:nvSpPr>
      <dsp:spPr>
        <a:xfrm>
          <a:off x="2010276" y="2386008"/>
          <a:ext cx="780044" cy="743183"/>
        </a:xfrm>
        <a:custGeom>
          <a:avLst/>
          <a:gdLst/>
          <a:ahLst/>
          <a:cxnLst/>
          <a:rect l="0" t="0" r="0" b="0"/>
          <a:pathLst>
            <a:path>
              <a:moveTo>
                <a:pt x="0" y="743183"/>
              </a:moveTo>
              <a:lnTo>
                <a:pt x="390022" y="743183"/>
              </a:lnTo>
              <a:lnTo>
                <a:pt x="390022" y="0"/>
              </a:lnTo>
              <a:lnTo>
                <a:pt x="780044"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2373364" y="2730665"/>
        <a:ext cx="53870" cy="53870"/>
      </dsp:txXfrm>
    </dsp:sp>
    <dsp:sp modelId="{F7FBC783-E6B8-4888-B63A-77E028C22656}">
      <dsp:nvSpPr>
        <dsp:cNvPr id="0" name=""/>
        <dsp:cNvSpPr/>
      </dsp:nvSpPr>
      <dsp:spPr>
        <a:xfrm>
          <a:off x="6690546" y="853922"/>
          <a:ext cx="780044" cy="91440"/>
        </a:xfrm>
        <a:custGeom>
          <a:avLst/>
          <a:gdLst/>
          <a:ahLst/>
          <a:cxnLst/>
          <a:rect l="0" t="0" r="0" b="0"/>
          <a:pathLst>
            <a:path>
              <a:moveTo>
                <a:pt x="0" y="45720"/>
              </a:moveTo>
              <a:lnTo>
                <a:pt x="780044" y="4572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Times New Roman" panose="02020603050405020304" pitchFamily="18" charset="0"/>
            <a:cs typeface="Times New Roman" panose="02020603050405020304" pitchFamily="18" charset="0"/>
          </a:endParaRPr>
        </a:p>
      </dsp:txBody>
      <dsp:txXfrm>
        <a:off x="7061067" y="880141"/>
        <a:ext cx="39002" cy="39002"/>
      </dsp:txXfrm>
    </dsp:sp>
    <dsp:sp modelId="{E7C8D9C0-C304-4333-B5A0-0357EF69C03B}">
      <dsp:nvSpPr>
        <dsp:cNvPr id="0" name=""/>
        <dsp:cNvSpPr/>
      </dsp:nvSpPr>
      <dsp:spPr>
        <a:xfrm>
          <a:off x="2010276" y="899642"/>
          <a:ext cx="780044" cy="2229549"/>
        </a:xfrm>
        <a:custGeom>
          <a:avLst/>
          <a:gdLst/>
          <a:ahLst/>
          <a:cxnLst/>
          <a:rect l="0" t="0" r="0" b="0"/>
          <a:pathLst>
            <a:path>
              <a:moveTo>
                <a:pt x="0" y="2229549"/>
              </a:moveTo>
              <a:lnTo>
                <a:pt x="390022" y="2229549"/>
              </a:lnTo>
              <a:lnTo>
                <a:pt x="390022" y="0"/>
              </a:lnTo>
              <a:lnTo>
                <a:pt x="780044"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latin typeface="Times New Roman" panose="02020603050405020304" pitchFamily="18" charset="0"/>
            <a:cs typeface="Times New Roman" panose="02020603050405020304" pitchFamily="18" charset="0"/>
          </a:endParaRPr>
        </a:p>
      </dsp:txBody>
      <dsp:txXfrm>
        <a:off x="2341247" y="1955365"/>
        <a:ext cx="118103" cy="118103"/>
      </dsp:txXfrm>
    </dsp:sp>
    <dsp:sp modelId="{AF772DC1-97F0-45DA-A10D-615165AC36BC}">
      <dsp:nvSpPr>
        <dsp:cNvPr id="0" name=""/>
        <dsp:cNvSpPr/>
      </dsp:nvSpPr>
      <dsp:spPr>
        <a:xfrm rot="16200000">
          <a:off x="-1185066" y="2534645"/>
          <a:ext cx="5201593" cy="1189092"/>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kern="1200" dirty="0">
              <a:latin typeface="Times New Roman" panose="02020603050405020304" pitchFamily="18" charset="0"/>
              <a:cs typeface="Times New Roman" panose="02020603050405020304" pitchFamily="18" charset="0"/>
            </a:rPr>
            <a:t>ANTECEDENTES DE LA INVESTIGACIÓN</a:t>
          </a:r>
        </a:p>
      </dsp:txBody>
      <dsp:txXfrm>
        <a:off x="-1185066" y="2534645"/>
        <a:ext cx="5201593" cy="1189092"/>
      </dsp:txXfrm>
    </dsp:sp>
    <dsp:sp modelId="{F996C68D-077C-4896-B330-620AD7372A7A}">
      <dsp:nvSpPr>
        <dsp:cNvPr id="0" name=""/>
        <dsp:cNvSpPr/>
      </dsp:nvSpPr>
      <dsp:spPr>
        <a:xfrm>
          <a:off x="2790321" y="305096"/>
          <a:ext cx="3900224" cy="118909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Ignatov Cevallos, Antón Alekceyevich “Aplicación del programa de recreación escolar para disminuir la grasa corporal de los niños escolares con exceso de peso”. </a:t>
          </a:r>
          <a:endParaRPr lang="es-ES" sz="1400" kern="1200" dirty="0">
            <a:latin typeface="Times New Roman" panose="02020603050405020304" pitchFamily="18" charset="0"/>
            <a:cs typeface="Times New Roman" panose="02020603050405020304" pitchFamily="18" charset="0"/>
          </a:endParaRPr>
        </a:p>
      </dsp:txBody>
      <dsp:txXfrm>
        <a:off x="2790321" y="305096"/>
        <a:ext cx="3900224" cy="1189092"/>
      </dsp:txXfrm>
    </dsp:sp>
    <dsp:sp modelId="{DC0DA876-1D26-45DD-A61E-9C32A9D9BFB1}">
      <dsp:nvSpPr>
        <dsp:cNvPr id="0" name=""/>
        <dsp:cNvSpPr/>
      </dsp:nvSpPr>
      <dsp:spPr>
        <a:xfrm>
          <a:off x="7470591" y="305096"/>
          <a:ext cx="3900224" cy="1189092"/>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es-EC" sz="1400" kern="1200" dirty="0">
              <a:latin typeface="Times New Roman" panose="02020603050405020304" pitchFamily="18" charset="0"/>
              <a:cs typeface="Times New Roman" panose="02020603050405020304" pitchFamily="18" charset="0"/>
            </a:rPr>
            <a:t>Disminuir la grasa corporal de los niños escolares</a:t>
          </a:r>
        </a:p>
        <a:p>
          <a:pPr marL="0" lvl="0" indent="0" algn="just" defTabSz="622300">
            <a:lnSpc>
              <a:spcPct val="90000"/>
            </a:lnSpc>
            <a:spcBef>
              <a:spcPct val="0"/>
            </a:spcBef>
            <a:spcAft>
              <a:spcPct val="35000"/>
            </a:spcAft>
            <a:buFont typeface="Arial" panose="020B0604020202020204" pitchFamily="34" charset="0"/>
            <a:buNone/>
          </a:pPr>
          <a:r>
            <a:rPr lang="es-EC" sz="1400" kern="1200" dirty="0">
              <a:latin typeface="Times New Roman" panose="02020603050405020304" pitchFamily="18" charset="0"/>
              <a:cs typeface="Times New Roman" panose="02020603050405020304" pitchFamily="18" charset="0"/>
            </a:rPr>
            <a:t>La lúdica, actividades predeportivas y dancísticas</a:t>
          </a:r>
        </a:p>
        <a:p>
          <a:pPr marL="0" lvl="0" indent="0" algn="just" defTabSz="622300">
            <a:lnSpc>
              <a:spcPct val="90000"/>
            </a:lnSpc>
            <a:spcBef>
              <a:spcPct val="0"/>
            </a:spcBef>
            <a:spcAft>
              <a:spcPct val="35000"/>
            </a:spcAft>
            <a:buFont typeface="Arial" panose="020B0604020202020204" pitchFamily="34" charset="0"/>
            <a:buNone/>
          </a:pPr>
          <a:r>
            <a:rPr lang="es-EC" sz="1400" kern="1200" dirty="0">
              <a:latin typeface="Times New Roman" panose="02020603050405020304" pitchFamily="18" charset="0"/>
              <a:cs typeface="Times New Roman" panose="02020603050405020304" pitchFamily="18" charset="0"/>
            </a:rPr>
            <a:t>Logro generar conciencia de la problemática y desarrollar hábitos saludables</a:t>
          </a:r>
        </a:p>
        <a:p>
          <a:pPr marL="0" lvl="0" indent="0" algn="just" defTabSz="622300">
            <a:lnSpc>
              <a:spcPct val="90000"/>
            </a:lnSpc>
            <a:spcBef>
              <a:spcPct val="0"/>
            </a:spcBef>
            <a:spcAft>
              <a:spcPct val="35000"/>
            </a:spcAft>
            <a:buFont typeface="Arial" panose="020B0604020202020204" pitchFamily="34" charset="0"/>
            <a:buNone/>
          </a:pPr>
          <a:r>
            <a:rPr lang="es-EC" sz="1400" kern="1200" dirty="0">
              <a:latin typeface="Times New Roman" panose="02020603050405020304" pitchFamily="18" charset="0"/>
              <a:cs typeface="Times New Roman" panose="02020603050405020304" pitchFamily="18" charset="0"/>
            </a:rPr>
            <a:t>En las 21 secciones tuvo una asistencia del 95.7%.</a:t>
          </a:r>
          <a:endParaRPr lang="es-ES" sz="1400" kern="1200" dirty="0">
            <a:latin typeface="Times New Roman" panose="02020603050405020304" pitchFamily="18" charset="0"/>
            <a:cs typeface="Times New Roman" panose="02020603050405020304" pitchFamily="18" charset="0"/>
          </a:endParaRPr>
        </a:p>
      </dsp:txBody>
      <dsp:txXfrm>
        <a:off x="7470591" y="305096"/>
        <a:ext cx="3900224" cy="1189092"/>
      </dsp:txXfrm>
    </dsp:sp>
    <dsp:sp modelId="{426D3B7F-8B5D-4F46-A95E-BFF83A7B2DF4}">
      <dsp:nvSpPr>
        <dsp:cNvPr id="0" name=""/>
        <dsp:cNvSpPr/>
      </dsp:nvSpPr>
      <dsp:spPr>
        <a:xfrm>
          <a:off x="2790321" y="1791462"/>
          <a:ext cx="3900224" cy="118909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Seijas </a:t>
          </a:r>
          <a:r>
            <a:rPr lang="es-EC" sz="1400" kern="1200" dirty="0" err="1">
              <a:latin typeface="Times New Roman" panose="02020603050405020304" pitchFamily="18" charset="0"/>
              <a:cs typeface="Times New Roman" panose="02020603050405020304" pitchFamily="18" charset="0"/>
            </a:rPr>
            <a:t>Albir</a:t>
          </a:r>
          <a:r>
            <a:rPr lang="es-EC" sz="1400" kern="1200" dirty="0">
              <a:latin typeface="Times New Roman" panose="02020603050405020304" pitchFamily="18" charset="0"/>
              <a:cs typeface="Times New Roman" panose="02020603050405020304" pitchFamily="18" charset="0"/>
            </a:rPr>
            <a:t>, Guillermo “Trabajo de las capacidades físicas básica a través del juego”</a:t>
          </a:r>
          <a:endParaRPr lang="es-ES" sz="1400" kern="1200" dirty="0">
            <a:latin typeface="Times New Roman" panose="02020603050405020304" pitchFamily="18" charset="0"/>
            <a:cs typeface="Times New Roman" panose="02020603050405020304" pitchFamily="18" charset="0"/>
          </a:endParaRPr>
        </a:p>
      </dsp:txBody>
      <dsp:txXfrm>
        <a:off x="2790321" y="1791462"/>
        <a:ext cx="3900224" cy="1189092"/>
      </dsp:txXfrm>
    </dsp:sp>
    <dsp:sp modelId="{5C69B423-E4AC-4ECF-8658-CDFED22D75E2}">
      <dsp:nvSpPr>
        <dsp:cNvPr id="0" name=""/>
        <dsp:cNvSpPr/>
      </dsp:nvSpPr>
      <dsp:spPr>
        <a:xfrm>
          <a:off x="7470591" y="1791462"/>
          <a:ext cx="3900224" cy="1189092"/>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Crear un programa para desarrollar las capacidades físicas</a:t>
          </a:r>
        </a:p>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Lúdica</a:t>
          </a:r>
        </a:p>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Fomentar el ocio activo</a:t>
          </a:r>
        </a:p>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Planificaciones para niños de 11 y 12 años</a:t>
          </a:r>
        </a:p>
      </dsp:txBody>
      <dsp:txXfrm>
        <a:off x="7470591" y="1791462"/>
        <a:ext cx="3900224" cy="1189092"/>
      </dsp:txXfrm>
    </dsp:sp>
    <dsp:sp modelId="{0C00C4FB-9939-4F60-8D6A-0A2DBC863416}">
      <dsp:nvSpPr>
        <dsp:cNvPr id="0" name=""/>
        <dsp:cNvSpPr/>
      </dsp:nvSpPr>
      <dsp:spPr>
        <a:xfrm>
          <a:off x="2790321" y="3277828"/>
          <a:ext cx="3900224" cy="118909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González Gómez, Álvaro “Desarrollo de las capacidades físicas básicas en niños de 11 - 12 años”.</a:t>
          </a:r>
          <a:endParaRPr lang="es-ES" sz="1400" kern="1200" dirty="0">
            <a:latin typeface="Times New Roman" panose="02020603050405020304" pitchFamily="18" charset="0"/>
            <a:cs typeface="Times New Roman" panose="02020603050405020304" pitchFamily="18" charset="0"/>
          </a:endParaRPr>
        </a:p>
      </dsp:txBody>
      <dsp:txXfrm>
        <a:off x="2790321" y="3277828"/>
        <a:ext cx="3900224" cy="1189092"/>
      </dsp:txXfrm>
    </dsp:sp>
    <dsp:sp modelId="{D2808420-C4DE-4A84-BB48-192FA11D761A}">
      <dsp:nvSpPr>
        <dsp:cNvPr id="0" name=""/>
        <dsp:cNvSpPr/>
      </dsp:nvSpPr>
      <dsp:spPr>
        <a:xfrm>
          <a:off x="7470591" y="3277828"/>
          <a:ext cx="3900224" cy="1189092"/>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Las capacidades físicas evolucionan hasta la edad adulta excepto la capacidad de flexibilidad.</a:t>
          </a:r>
        </a:p>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Fomentar por medio de la educación física el desarrollo de las capacidades físicas.</a:t>
          </a:r>
        </a:p>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Lúdica</a:t>
          </a:r>
          <a:endParaRPr lang="es-ES" sz="1400" kern="1200" dirty="0">
            <a:latin typeface="Times New Roman" panose="02020603050405020304" pitchFamily="18" charset="0"/>
            <a:cs typeface="Times New Roman" panose="02020603050405020304" pitchFamily="18" charset="0"/>
          </a:endParaRPr>
        </a:p>
      </dsp:txBody>
      <dsp:txXfrm>
        <a:off x="7470591" y="3277828"/>
        <a:ext cx="3900224" cy="1189092"/>
      </dsp:txXfrm>
    </dsp:sp>
    <dsp:sp modelId="{39F669FC-6E52-45A9-BB60-632A9FA9D8A9}">
      <dsp:nvSpPr>
        <dsp:cNvPr id="0" name=""/>
        <dsp:cNvSpPr/>
      </dsp:nvSpPr>
      <dsp:spPr>
        <a:xfrm>
          <a:off x="2790321" y="4764194"/>
          <a:ext cx="3900224" cy="1189092"/>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García Caicedo, Vilma Viviana “Actividades físico recreativas para el desarrollo motriz en niños de 8-10 años de la escuela rural “Ciudad de Riobamba”, Recinto Santa Lucia, Parroquia Camarones del Cantón Esmeraldas Ecuador”</a:t>
          </a:r>
          <a:endParaRPr lang="es-ES" sz="1400" kern="1200" dirty="0">
            <a:latin typeface="Times New Roman" panose="02020603050405020304" pitchFamily="18" charset="0"/>
            <a:cs typeface="Times New Roman" panose="02020603050405020304" pitchFamily="18" charset="0"/>
          </a:endParaRPr>
        </a:p>
      </dsp:txBody>
      <dsp:txXfrm>
        <a:off x="2790321" y="4764194"/>
        <a:ext cx="3900224" cy="1189092"/>
      </dsp:txXfrm>
    </dsp:sp>
    <dsp:sp modelId="{679D14F6-2DB2-4666-B1CB-E761C8E394B1}">
      <dsp:nvSpPr>
        <dsp:cNvPr id="0" name=""/>
        <dsp:cNvSpPr/>
      </dsp:nvSpPr>
      <dsp:spPr>
        <a:xfrm>
          <a:off x="7470591" y="4764194"/>
          <a:ext cx="3900224" cy="1189092"/>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Diseñar un grupo de actividades para el desarrollo motriz.</a:t>
          </a:r>
        </a:p>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Lúdica</a:t>
          </a:r>
        </a:p>
        <a:p>
          <a:pPr marL="0" lvl="0" indent="0" algn="just"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Llega a la conclusión que mediante los juegos impartidos pudo mejorar las capacidades motrices</a:t>
          </a:r>
        </a:p>
      </dsp:txBody>
      <dsp:txXfrm>
        <a:off x="7470591" y="4764194"/>
        <a:ext cx="3900224" cy="1189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FD9BD-6F58-4A82-806A-F291156B8CD0}">
      <dsp:nvSpPr>
        <dsp:cNvPr id="0" name=""/>
        <dsp:cNvSpPr/>
      </dsp:nvSpPr>
      <dsp:spPr>
        <a:xfrm>
          <a:off x="1488" y="2842988"/>
          <a:ext cx="2344042" cy="1172021"/>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a:latin typeface="Times New Roman" panose="02020603050405020304" pitchFamily="18" charset="0"/>
              <a:cs typeface="Times New Roman" panose="02020603050405020304" pitchFamily="18" charset="0"/>
            </a:rPr>
            <a:t>Capacidades físicas condicionales</a:t>
          </a:r>
          <a:endParaRPr lang="es-ES" sz="2000" b="1" kern="1200" dirty="0">
            <a:latin typeface="Times New Roman" panose="02020603050405020304" pitchFamily="18" charset="0"/>
            <a:cs typeface="Times New Roman" panose="02020603050405020304" pitchFamily="18" charset="0"/>
          </a:endParaRPr>
        </a:p>
      </dsp:txBody>
      <dsp:txXfrm>
        <a:off x="35815" y="2877315"/>
        <a:ext cx="2275388" cy="1103367"/>
      </dsp:txXfrm>
    </dsp:sp>
    <dsp:sp modelId="{161579FA-8E73-4BAA-9227-C4699E90806E}">
      <dsp:nvSpPr>
        <dsp:cNvPr id="0" name=""/>
        <dsp:cNvSpPr/>
      </dsp:nvSpPr>
      <dsp:spPr>
        <a:xfrm rot="17692822">
          <a:off x="1700052" y="2402750"/>
          <a:ext cx="2228574" cy="30761"/>
        </a:xfrm>
        <a:custGeom>
          <a:avLst/>
          <a:gdLst/>
          <a:ahLst/>
          <a:cxnLst/>
          <a:rect l="0" t="0" r="0" b="0"/>
          <a:pathLst>
            <a:path>
              <a:moveTo>
                <a:pt x="0" y="15380"/>
              </a:moveTo>
              <a:lnTo>
                <a:pt x="2228574" y="1538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Times New Roman" panose="02020603050405020304" pitchFamily="18" charset="0"/>
            <a:cs typeface="Times New Roman" panose="02020603050405020304" pitchFamily="18" charset="0"/>
          </a:endParaRPr>
        </a:p>
      </dsp:txBody>
      <dsp:txXfrm>
        <a:off x="2758625" y="2362416"/>
        <a:ext cx="111428" cy="111428"/>
      </dsp:txXfrm>
    </dsp:sp>
    <dsp:sp modelId="{0F8583D0-AA2F-42E0-A808-57B4BFDAEBD0}">
      <dsp:nvSpPr>
        <dsp:cNvPr id="0" name=""/>
        <dsp:cNvSpPr/>
      </dsp:nvSpPr>
      <dsp:spPr>
        <a:xfrm>
          <a:off x="3283148" y="821252"/>
          <a:ext cx="2344042" cy="1172021"/>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Times New Roman" panose="02020603050405020304" pitchFamily="18" charset="0"/>
              <a:cs typeface="Times New Roman" panose="02020603050405020304" pitchFamily="18" charset="0"/>
            </a:rPr>
            <a:t>Son cualidades funcionales y energéticas desarrolladas como consecuencia de una acción motriz. </a:t>
          </a:r>
          <a:r>
            <a:rPr lang="es-ES" sz="1500" kern="1200" dirty="0">
              <a:latin typeface="Times New Roman" panose="02020603050405020304" pitchFamily="18" charset="0"/>
              <a:cs typeface="Times New Roman" panose="02020603050405020304" pitchFamily="18" charset="0"/>
            </a:rPr>
            <a:t>(Delgado, Garzón, &amp; Fernández, 2007</a:t>
          </a:r>
        </a:p>
      </dsp:txBody>
      <dsp:txXfrm>
        <a:off x="3317475" y="855579"/>
        <a:ext cx="2275388" cy="1103367"/>
      </dsp:txXfrm>
    </dsp:sp>
    <dsp:sp modelId="{3DA0A815-A901-4DE9-9972-981CCB294527}">
      <dsp:nvSpPr>
        <dsp:cNvPr id="0" name=""/>
        <dsp:cNvSpPr/>
      </dsp:nvSpPr>
      <dsp:spPr>
        <a:xfrm rot="19457599">
          <a:off x="2237000" y="3076662"/>
          <a:ext cx="1154678" cy="30761"/>
        </a:xfrm>
        <a:custGeom>
          <a:avLst/>
          <a:gdLst/>
          <a:ahLst/>
          <a:cxnLst/>
          <a:rect l="0" t="0" r="0" b="0"/>
          <a:pathLst>
            <a:path>
              <a:moveTo>
                <a:pt x="0" y="15380"/>
              </a:moveTo>
              <a:lnTo>
                <a:pt x="1154678" y="1538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2785472" y="3063176"/>
        <a:ext cx="57733" cy="57733"/>
      </dsp:txXfrm>
    </dsp:sp>
    <dsp:sp modelId="{EE3B86D9-D5DE-4DDD-8CCD-FA922928DB98}">
      <dsp:nvSpPr>
        <dsp:cNvPr id="0" name=""/>
        <dsp:cNvSpPr/>
      </dsp:nvSpPr>
      <dsp:spPr>
        <a:xfrm>
          <a:off x="3283148" y="2169076"/>
          <a:ext cx="2344042" cy="1172021"/>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Fuerza</a:t>
          </a:r>
          <a:endParaRPr lang="es-ES" sz="2000" kern="1200" dirty="0">
            <a:latin typeface="Times New Roman" panose="02020603050405020304" pitchFamily="18" charset="0"/>
            <a:cs typeface="Times New Roman" panose="02020603050405020304" pitchFamily="18" charset="0"/>
          </a:endParaRPr>
        </a:p>
      </dsp:txBody>
      <dsp:txXfrm>
        <a:off x="3317475" y="2203403"/>
        <a:ext cx="2275388" cy="1103367"/>
      </dsp:txXfrm>
    </dsp:sp>
    <dsp:sp modelId="{CB89C209-4707-4EC3-9533-61028EBD8E22}">
      <dsp:nvSpPr>
        <dsp:cNvPr id="0" name=""/>
        <dsp:cNvSpPr/>
      </dsp:nvSpPr>
      <dsp:spPr>
        <a:xfrm>
          <a:off x="5627190" y="2739706"/>
          <a:ext cx="937617" cy="30761"/>
        </a:xfrm>
        <a:custGeom>
          <a:avLst/>
          <a:gdLst/>
          <a:ahLst/>
          <a:cxnLst/>
          <a:rect l="0" t="0" r="0" b="0"/>
          <a:pathLst>
            <a:path>
              <a:moveTo>
                <a:pt x="0" y="15380"/>
              </a:moveTo>
              <a:lnTo>
                <a:pt x="937617" y="1538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6072559" y="2731646"/>
        <a:ext cx="46880" cy="46880"/>
      </dsp:txXfrm>
    </dsp:sp>
    <dsp:sp modelId="{0E8C651F-8BE7-4090-AB86-9053090D2DD1}">
      <dsp:nvSpPr>
        <dsp:cNvPr id="0" name=""/>
        <dsp:cNvSpPr/>
      </dsp:nvSpPr>
      <dsp:spPr>
        <a:xfrm>
          <a:off x="6564808" y="2169076"/>
          <a:ext cx="2344042" cy="1172021"/>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Capacidad del organismo para mantener un esfuerzo contra un peso.</a:t>
          </a:r>
        </a:p>
      </dsp:txBody>
      <dsp:txXfrm>
        <a:off x="6599135" y="2203403"/>
        <a:ext cx="2275388" cy="1103367"/>
      </dsp:txXfrm>
    </dsp:sp>
    <dsp:sp modelId="{0D8AE6E9-A5E6-4446-AE8D-0C2DBED81E4B}">
      <dsp:nvSpPr>
        <dsp:cNvPr id="0" name=""/>
        <dsp:cNvSpPr/>
      </dsp:nvSpPr>
      <dsp:spPr>
        <a:xfrm>
          <a:off x="8908850" y="2739706"/>
          <a:ext cx="937617" cy="30761"/>
        </a:xfrm>
        <a:custGeom>
          <a:avLst/>
          <a:gdLst/>
          <a:ahLst/>
          <a:cxnLst/>
          <a:rect l="0" t="0" r="0" b="0"/>
          <a:pathLst>
            <a:path>
              <a:moveTo>
                <a:pt x="0" y="15380"/>
              </a:moveTo>
              <a:lnTo>
                <a:pt x="937617" y="1538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9354218" y="2731646"/>
        <a:ext cx="46880" cy="46880"/>
      </dsp:txXfrm>
    </dsp:sp>
    <dsp:sp modelId="{680D89B9-F21A-4DD3-B96B-5C91F564E059}">
      <dsp:nvSpPr>
        <dsp:cNvPr id="0" name=""/>
        <dsp:cNvSpPr/>
      </dsp:nvSpPr>
      <dsp:spPr>
        <a:xfrm>
          <a:off x="9846467" y="2169076"/>
          <a:ext cx="2344042" cy="1172021"/>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Test de flexiones de brazos y resistencia abdominal</a:t>
          </a:r>
          <a:endParaRPr lang="es-ES" sz="2000" kern="1200" dirty="0">
            <a:latin typeface="Times New Roman" panose="02020603050405020304" pitchFamily="18" charset="0"/>
            <a:cs typeface="Times New Roman" panose="02020603050405020304" pitchFamily="18" charset="0"/>
          </a:endParaRPr>
        </a:p>
      </dsp:txBody>
      <dsp:txXfrm>
        <a:off x="9880794" y="2203403"/>
        <a:ext cx="2275388" cy="1103367"/>
      </dsp:txXfrm>
    </dsp:sp>
    <dsp:sp modelId="{DD94A8D5-CF3D-4356-B254-FF49ADDA2FAF}">
      <dsp:nvSpPr>
        <dsp:cNvPr id="0" name=""/>
        <dsp:cNvSpPr/>
      </dsp:nvSpPr>
      <dsp:spPr>
        <a:xfrm rot="2142401">
          <a:off x="2237000" y="3750574"/>
          <a:ext cx="1154678" cy="30761"/>
        </a:xfrm>
        <a:custGeom>
          <a:avLst/>
          <a:gdLst/>
          <a:ahLst/>
          <a:cxnLst/>
          <a:rect l="0" t="0" r="0" b="0"/>
          <a:pathLst>
            <a:path>
              <a:moveTo>
                <a:pt x="0" y="15380"/>
              </a:moveTo>
              <a:lnTo>
                <a:pt x="1154678" y="1538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2785472" y="3737088"/>
        <a:ext cx="57733" cy="57733"/>
      </dsp:txXfrm>
    </dsp:sp>
    <dsp:sp modelId="{1FA72521-BBCF-4B03-AA15-F209B453020E}">
      <dsp:nvSpPr>
        <dsp:cNvPr id="0" name=""/>
        <dsp:cNvSpPr/>
      </dsp:nvSpPr>
      <dsp:spPr>
        <a:xfrm>
          <a:off x="3283148" y="3516901"/>
          <a:ext cx="2344042" cy="1172021"/>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Resistencia</a:t>
          </a:r>
          <a:endParaRPr lang="es-ES" sz="2000" kern="1200" dirty="0">
            <a:latin typeface="Times New Roman" panose="02020603050405020304" pitchFamily="18" charset="0"/>
            <a:cs typeface="Times New Roman" panose="02020603050405020304" pitchFamily="18" charset="0"/>
          </a:endParaRPr>
        </a:p>
      </dsp:txBody>
      <dsp:txXfrm>
        <a:off x="3317475" y="3551228"/>
        <a:ext cx="2275388" cy="1103367"/>
      </dsp:txXfrm>
    </dsp:sp>
    <dsp:sp modelId="{C7329886-C2CF-467B-A8CD-CE2729E976B6}">
      <dsp:nvSpPr>
        <dsp:cNvPr id="0" name=""/>
        <dsp:cNvSpPr/>
      </dsp:nvSpPr>
      <dsp:spPr>
        <a:xfrm>
          <a:off x="5627190" y="4087530"/>
          <a:ext cx="937617" cy="30761"/>
        </a:xfrm>
        <a:custGeom>
          <a:avLst/>
          <a:gdLst/>
          <a:ahLst/>
          <a:cxnLst/>
          <a:rect l="0" t="0" r="0" b="0"/>
          <a:pathLst>
            <a:path>
              <a:moveTo>
                <a:pt x="0" y="15380"/>
              </a:moveTo>
              <a:lnTo>
                <a:pt x="937617" y="1538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6072559" y="4079471"/>
        <a:ext cx="46880" cy="46880"/>
      </dsp:txXfrm>
    </dsp:sp>
    <dsp:sp modelId="{68DA653A-44CD-4D68-9CF9-BE6B8F5A4FDC}">
      <dsp:nvSpPr>
        <dsp:cNvPr id="0" name=""/>
        <dsp:cNvSpPr/>
      </dsp:nvSpPr>
      <dsp:spPr>
        <a:xfrm>
          <a:off x="6564808" y="3516901"/>
          <a:ext cx="2344042" cy="1172021"/>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latin typeface="Times New Roman" panose="02020603050405020304" pitchFamily="18" charset="0"/>
              <a:cs typeface="Times New Roman" panose="02020603050405020304" pitchFamily="18" charset="0"/>
            </a:rPr>
            <a:t> Capacidad del organismo para resistir cargas de larga duración.</a:t>
          </a:r>
          <a:endParaRPr lang="es-ES" sz="1600" kern="1200" dirty="0">
            <a:latin typeface="Times New Roman" panose="02020603050405020304" pitchFamily="18" charset="0"/>
            <a:cs typeface="Times New Roman" panose="02020603050405020304" pitchFamily="18" charset="0"/>
          </a:endParaRPr>
        </a:p>
      </dsp:txBody>
      <dsp:txXfrm>
        <a:off x="6599135" y="3551228"/>
        <a:ext cx="2275388" cy="1103367"/>
      </dsp:txXfrm>
    </dsp:sp>
    <dsp:sp modelId="{7C7A0DC1-CC5F-4E50-98E3-D8AA7A5BF03F}">
      <dsp:nvSpPr>
        <dsp:cNvPr id="0" name=""/>
        <dsp:cNvSpPr/>
      </dsp:nvSpPr>
      <dsp:spPr>
        <a:xfrm>
          <a:off x="8908850" y="4087530"/>
          <a:ext cx="937617" cy="30761"/>
        </a:xfrm>
        <a:custGeom>
          <a:avLst/>
          <a:gdLst/>
          <a:ahLst/>
          <a:cxnLst/>
          <a:rect l="0" t="0" r="0" b="0"/>
          <a:pathLst>
            <a:path>
              <a:moveTo>
                <a:pt x="0" y="15380"/>
              </a:moveTo>
              <a:lnTo>
                <a:pt x="937617" y="1538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9354218" y="4079471"/>
        <a:ext cx="46880" cy="46880"/>
      </dsp:txXfrm>
    </dsp:sp>
    <dsp:sp modelId="{BE13C648-2B31-4BBF-A728-78E1F9BA4A8B}">
      <dsp:nvSpPr>
        <dsp:cNvPr id="0" name=""/>
        <dsp:cNvSpPr/>
      </dsp:nvSpPr>
      <dsp:spPr>
        <a:xfrm>
          <a:off x="9846467" y="3516901"/>
          <a:ext cx="2344042" cy="1172021"/>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Test de Burpee</a:t>
          </a:r>
          <a:endParaRPr lang="es-ES" sz="2000" kern="1200" dirty="0">
            <a:latin typeface="Times New Roman" panose="02020603050405020304" pitchFamily="18" charset="0"/>
            <a:cs typeface="Times New Roman" panose="02020603050405020304" pitchFamily="18" charset="0"/>
          </a:endParaRPr>
        </a:p>
      </dsp:txBody>
      <dsp:txXfrm>
        <a:off x="9880794" y="3551228"/>
        <a:ext cx="2275388" cy="1103367"/>
      </dsp:txXfrm>
    </dsp:sp>
    <dsp:sp modelId="{5F9372AC-CB85-4C7E-AB82-D68D9125E6BE}">
      <dsp:nvSpPr>
        <dsp:cNvPr id="0" name=""/>
        <dsp:cNvSpPr/>
      </dsp:nvSpPr>
      <dsp:spPr>
        <a:xfrm rot="3907178">
          <a:off x="1700052" y="4424487"/>
          <a:ext cx="2228574" cy="30761"/>
        </a:xfrm>
        <a:custGeom>
          <a:avLst/>
          <a:gdLst/>
          <a:ahLst/>
          <a:cxnLst/>
          <a:rect l="0" t="0" r="0" b="0"/>
          <a:pathLst>
            <a:path>
              <a:moveTo>
                <a:pt x="0" y="15380"/>
              </a:moveTo>
              <a:lnTo>
                <a:pt x="2228574" y="1538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chemeClr val="tx1"/>
            </a:solidFill>
            <a:latin typeface="Times New Roman" panose="02020603050405020304" pitchFamily="18" charset="0"/>
            <a:cs typeface="Times New Roman" panose="02020603050405020304" pitchFamily="18" charset="0"/>
          </a:endParaRPr>
        </a:p>
      </dsp:txBody>
      <dsp:txXfrm>
        <a:off x="2758625" y="4384153"/>
        <a:ext cx="111428" cy="111428"/>
      </dsp:txXfrm>
    </dsp:sp>
    <dsp:sp modelId="{899147D0-297A-4F2B-9829-B8701AD78C41}">
      <dsp:nvSpPr>
        <dsp:cNvPr id="0" name=""/>
        <dsp:cNvSpPr/>
      </dsp:nvSpPr>
      <dsp:spPr>
        <a:xfrm>
          <a:off x="3283148" y="4864725"/>
          <a:ext cx="2344042" cy="1172021"/>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Velocidad</a:t>
          </a:r>
          <a:endParaRPr lang="es-ES" sz="2000" kern="1200" dirty="0">
            <a:latin typeface="Times New Roman" panose="02020603050405020304" pitchFamily="18" charset="0"/>
            <a:cs typeface="Times New Roman" panose="02020603050405020304" pitchFamily="18" charset="0"/>
          </a:endParaRPr>
        </a:p>
      </dsp:txBody>
      <dsp:txXfrm>
        <a:off x="3317475" y="4899052"/>
        <a:ext cx="2275388" cy="1103367"/>
      </dsp:txXfrm>
    </dsp:sp>
    <dsp:sp modelId="{81F53981-E553-4E6A-A474-47FE6AE9282C}">
      <dsp:nvSpPr>
        <dsp:cNvPr id="0" name=""/>
        <dsp:cNvSpPr/>
      </dsp:nvSpPr>
      <dsp:spPr>
        <a:xfrm>
          <a:off x="5627190" y="5435355"/>
          <a:ext cx="937617" cy="30761"/>
        </a:xfrm>
        <a:custGeom>
          <a:avLst/>
          <a:gdLst/>
          <a:ahLst/>
          <a:cxnLst/>
          <a:rect l="0" t="0" r="0" b="0"/>
          <a:pathLst>
            <a:path>
              <a:moveTo>
                <a:pt x="0" y="15380"/>
              </a:moveTo>
              <a:lnTo>
                <a:pt x="937617" y="15380"/>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6072559" y="5427295"/>
        <a:ext cx="46880" cy="46880"/>
      </dsp:txXfrm>
    </dsp:sp>
    <dsp:sp modelId="{F6CDE185-3EAC-465D-9D9B-13B3F6A44B1E}">
      <dsp:nvSpPr>
        <dsp:cNvPr id="0" name=""/>
        <dsp:cNvSpPr/>
      </dsp:nvSpPr>
      <dsp:spPr>
        <a:xfrm>
          <a:off x="6564808" y="4864725"/>
          <a:ext cx="2344042" cy="1172021"/>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Capacidad del organismo de desplazarse en el mínimo tiempo con la máxima velocidad de contracción.</a:t>
          </a:r>
        </a:p>
      </dsp:txBody>
      <dsp:txXfrm>
        <a:off x="6599135" y="4899052"/>
        <a:ext cx="2275388" cy="1103367"/>
      </dsp:txXfrm>
    </dsp:sp>
    <dsp:sp modelId="{9331DE37-AFB7-4065-A6C0-2020F5C1A968}">
      <dsp:nvSpPr>
        <dsp:cNvPr id="0" name=""/>
        <dsp:cNvSpPr/>
      </dsp:nvSpPr>
      <dsp:spPr>
        <a:xfrm>
          <a:off x="8908850" y="5435355"/>
          <a:ext cx="937617" cy="30761"/>
        </a:xfrm>
        <a:custGeom>
          <a:avLst/>
          <a:gdLst/>
          <a:ahLst/>
          <a:cxnLst/>
          <a:rect l="0" t="0" r="0" b="0"/>
          <a:pathLst>
            <a:path>
              <a:moveTo>
                <a:pt x="0" y="15380"/>
              </a:moveTo>
              <a:lnTo>
                <a:pt x="937617" y="15380"/>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9354218" y="5427295"/>
        <a:ext cx="46880" cy="46880"/>
      </dsp:txXfrm>
    </dsp:sp>
    <dsp:sp modelId="{F41564DE-7D31-4480-9304-E71E55406923}">
      <dsp:nvSpPr>
        <dsp:cNvPr id="0" name=""/>
        <dsp:cNvSpPr/>
      </dsp:nvSpPr>
      <dsp:spPr>
        <a:xfrm>
          <a:off x="9846467" y="4864725"/>
          <a:ext cx="2344042" cy="1172021"/>
        </a:xfrm>
        <a:prstGeom prst="roundRect">
          <a:avLst>
            <a:gd name="adj" fmla="val 10000"/>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latin typeface="Times New Roman" panose="02020603050405020304" pitchFamily="18" charset="0"/>
              <a:cs typeface="Times New Roman" panose="02020603050405020304" pitchFamily="18" charset="0"/>
            </a:rPr>
            <a:t>Test de los 50 m.</a:t>
          </a:r>
          <a:endParaRPr lang="es-ES" sz="2000" kern="1200" dirty="0">
            <a:latin typeface="Times New Roman" panose="02020603050405020304" pitchFamily="18" charset="0"/>
            <a:cs typeface="Times New Roman" panose="02020603050405020304" pitchFamily="18" charset="0"/>
          </a:endParaRPr>
        </a:p>
      </dsp:txBody>
      <dsp:txXfrm>
        <a:off x="9880794" y="4899052"/>
        <a:ext cx="2275388" cy="1103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0E76B-2A8B-4E4E-92A5-8BD60A671D7F}">
      <dsp:nvSpPr>
        <dsp:cNvPr id="0" name=""/>
        <dsp:cNvSpPr/>
      </dsp:nvSpPr>
      <dsp:spPr>
        <a:xfrm>
          <a:off x="2399109" y="2658814"/>
          <a:ext cx="3080741" cy="1540370"/>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C" sz="2500" b="1" kern="1200" dirty="0">
              <a:latin typeface="Times New Roman" panose="02020603050405020304" pitchFamily="18" charset="0"/>
              <a:cs typeface="Times New Roman" panose="02020603050405020304" pitchFamily="18" charset="0"/>
            </a:rPr>
            <a:t>Recreación escolar</a:t>
          </a:r>
          <a:endParaRPr lang="es-ES" sz="2500" b="1" kern="1200" dirty="0">
            <a:latin typeface="Times New Roman" panose="02020603050405020304" pitchFamily="18" charset="0"/>
            <a:cs typeface="Times New Roman" panose="02020603050405020304" pitchFamily="18" charset="0"/>
          </a:endParaRPr>
        </a:p>
      </dsp:txBody>
      <dsp:txXfrm>
        <a:off x="2444225" y="2703930"/>
        <a:ext cx="2990509" cy="1450138"/>
      </dsp:txXfrm>
    </dsp:sp>
    <dsp:sp modelId="{A363AD7E-BE3A-4C0B-BFB3-65717B1E3511}">
      <dsp:nvSpPr>
        <dsp:cNvPr id="0" name=""/>
        <dsp:cNvSpPr/>
      </dsp:nvSpPr>
      <dsp:spPr>
        <a:xfrm rot="17692822">
          <a:off x="4631507" y="2080214"/>
          <a:ext cx="2928983" cy="40429"/>
        </a:xfrm>
        <a:custGeom>
          <a:avLst/>
          <a:gdLst/>
          <a:ahLst/>
          <a:cxnLst/>
          <a:rect l="0" t="0" r="0" b="0"/>
          <a:pathLst>
            <a:path>
              <a:moveTo>
                <a:pt x="0" y="20214"/>
              </a:moveTo>
              <a:lnTo>
                <a:pt x="2928983" y="20214"/>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6022774" y="2027205"/>
        <a:ext cx="146449" cy="146449"/>
      </dsp:txXfrm>
    </dsp:sp>
    <dsp:sp modelId="{313EBAD0-A3F1-49AE-8C5C-513555528164}">
      <dsp:nvSpPr>
        <dsp:cNvPr id="0" name=""/>
        <dsp:cNvSpPr/>
      </dsp:nvSpPr>
      <dsp:spPr>
        <a:xfrm>
          <a:off x="6712147" y="1674"/>
          <a:ext cx="3080741" cy="1540370"/>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Son actividades que se realizan libre y voluntariamente para la transformación integral dentro de un entorno pedagógico. (Waichman)</a:t>
          </a:r>
          <a:endParaRPr lang="es-ES" sz="1800" kern="1200" dirty="0">
            <a:latin typeface="Times New Roman" panose="02020603050405020304" pitchFamily="18" charset="0"/>
            <a:cs typeface="Times New Roman" panose="02020603050405020304" pitchFamily="18" charset="0"/>
          </a:endParaRPr>
        </a:p>
      </dsp:txBody>
      <dsp:txXfrm>
        <a:off x="6757263" y="46790"/>
        <a:ext cx="2990509" cy="1450138"/>
      </dsp:txXfrm>
    </dsp:sp>
    <dsp:sp modelId="{40CBB624-303E-4E29-8580-49A6FB4FD3AD}">
      <dsp:nvSpPr>
        <dsp:cNvPr id="0" name=""/>
        <dsp:cNvSpPr/>
      </dsp:nvSpPr>
      <dsp:spPr>
        <a:xfrm rot="19457599">
          <a:off x="5337210" y="2965928"/>
          <a:ext cx="1517578" cy="40429"/>
        </a:xfrm>
        <a:custGeom>
          <a:avLst/>
          <a:gdLst/>
          <a:ahLst/>
          <a:cxnLst/>
          <a:rect l="0" t="0" r="0" b="0"/>
          <a:pathLst>
            <a:path>
              <a:moveTo>
                <a:pt x="0" y="20214"/>
              </a:moveTo>
              <a:lnTo>
                <a:pt x="1517578" y="20214"/>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6058060" y="2948203"/>
        <a:ext cx="75878" cy="75878"/>
      </dsp:txXfrm>
    </dsp:sp>
    <dsp:sp modelId="{08C710F8-D36B-4324-852A-39A0DFE56A56}">
      <dsp:nvSpPr>
        <dsp:cNvPr id="0" name=""/>
        <dsp:cNvSpPr/>
      </dsp:nvSpPr>
      <dsp:spPr>
        <a:xfrm>
          <a:off x="6712147" y="1773100"/>
          <a:ext cx="3080741" cy="1540370"/>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Actividades físico deportivas</a:t>
          </a:r>
        </a:p>
      </dsp:txBody>
      <dsp:txXfrm>
        <a:off x="6757263" y="1818216"/>
        <a:ext cx="2990509" cy="1450138"/>
      </dsp:txXfrm>
    </dsp:sp>
    <dsp:sp modelId="{4B011D2A-D2F9-4C05-B275-4801D550E7A3}">
      <dsp:nvSpPr>
        <dsp:cNvPr id="0" name=""/>
        <dsp:cNvSpPr/>
      </dsp:nvSpPr>
      <dsp:spPr>
        <a:xfrm rot="2142401">
          <a:off x="5337210" y="3851641"/>
          <a:ext cx="1517578" cy="40429"/>
        </a:xfrm>
        <a:custGeom>
          <a:avLst/>
          <a:gdLst/>
          <a:ahLst/>
          <a:cxnLst/>
          <a:rect l="0" t="0" r="0" b="0"/>
          <a:pathLst>
            <a:path>
              <a:moveTo>
                <a:pt x="0" y="20214"/>
              </a:moveTo>
              <a:lnTo>
                <a:pt x="1517578" y="20214"/>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latin typeface="Times New Roman" panose="02020603050405020304" pitchFamily="18" charset="0"/>
            <a:cs typeface="Times New Roman" panose="02020603050405020304" pitchFamily="18" charset="0"/>
          </a:endParaRPr>
        </a:p>
      </dsp:txBody>
      <dsp:txXfrm>
        <a:off x="6058060" y="3833916"/>
        <a:ext cx="75878" cy="75878"/>
      </dsp:txXfrm>
    </dsp:sp>
    <dsp:sp modelId="{E9386C06-B1FA-4135-9D11-B72B4943EBBD}">
      <dsp:nvSpPr>
        <dsp:cNvPr id="0" name=""/>
        <dsp:cNvSpPr/>
      </dsp:nvSpPr>
      <dsp:spPr>
        <a:xfrm>
          <a:off x="6712147" y="3544527"/>
          <a:ext cx="3080741" cy="1540370"/>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a:latin typeface="Times New Roman" panose="02020603050405020304" pitchFamily="18" charset="0"/>
              <a:cs typeface="Times New Roman" panose="02020603050405020304" pitchFamily="18" charset="0"/>
            </a:rPr>
            <a:t>Actividades lúdicas</a:t>
          </a:r>
          <a:endParaRPr lang="es-ES" sz="2500" kern="1200" dirty="0">
            <a:latin typeface="Times New Roman" panose="02020603050405020304" pitchFamily="18" charset="0"/>
            <a:cs typeface="Times New Roman" panose="02020603050405020304" pitchFamily="18" charset="0"/>
          </a:endParaRPr>
        </a:p>
      </dsp:txBody>
      <dsp:txXfrm>
        <a:off x="6757263" y="3589643"/>
        <a:ext cx="2990509" cy="1450138"/>
      </dsp:txXfrm>
    </dsp:sp>
    <dsp:sp modelId="{05CD8F7E-4A8C-41C0-8B2A-2A19B4F8B636}">
      <dsp:nvSpPr>
        <dsp:cNvPr id="0" name=""/>
        <dsp:cNvSpPr/>
      </dsp:nvSpPr>
      <dsp:spPr>
        <a:xfrm rot="3907178">
          <a:off x="4631507" y="4737354"/>
          <a:ext cx="2928983" cy="40429"/>
        </a:xfrm>
        <a:custGeom>
          <a:avLst/>
          <a:gdLst/>
          <a:ahLst/>
          <a:cxnLst/>
          <a:rect l="0" t="0" r="0" b="0"/>
          <a:pathLst>
            <a:path>
              <a:moveTo>
                <a:pt x="0" y="20214"/>
              </a:moveTo>
              <a:lnTo>
                <a:pt x="2928983" y="20214"/>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ES" sz="1100" kern="1200">
            <a:solidFill>
              <a:schemeClr val="tx1"/>
            </a:solidFill>
            <a:latin typeface="Times New Roman" panose="02020603050405020304" pitchFamily="18" charset="0"/>
            <a:cs typeface="Times New Roman" panose="02020603050405020304" pitchFamily="18" charset="0"/>
          </a:endParaRPr>
        </a:p>
      </dsp:txBody>
      <dsp:txXfrm>
        <a:off x="6022774" y="4684344"/>
        <a:ext cx="146449" cy="146449"/>
      </dsp:txXfrm>
    </dsp:sp>
    <dsp:sp modelId="{89D1A61C-22E8-4A9A-BF25-05569A6B62E0}">
      <dsp:nvSpPr>
        <dsp:cNvPr id="0" name=""/>
        <dsp:cNvSpPr/>
      </dsp:nvSpPr>
      <dsp:spPr>
        <a:xfrm>
          <a:off x="6712147" y="5315953"/>
          <a:ext cx="3080741" cy="1540370"/>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Actividades al aire libre</a:t>
          </a:r>
        </a:p>
      </dsp:txBody>
      <dsp:txXfrm>
        <a:off x="6757263" y="5361069"/>
        <a:ext cx="2990509" cy="1450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145F8-F8CE-4FC6-9749-CF5113CE62B6}">
      <dsp:nvSpPr>
        <dsp:cNvPr id="0" name=""/>
        <dsp:cNvSpPr/>
      </dsp:nvSpPr>
      <dsp:spPr>
        <a:xfrm>
          <a:off x="4267413" y="2170924"/>
          <a:ext cx="3411091" cy="3023126"/>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b="1" kern="1200" dirty="0">
              <a:latin typeface="Times New Roman" panose="02020603050405020304" pitchFamily="18" charset="0"/>
              <a:cs typeface="Times New Roman" panose="02020603050405020304" pitchFamily="18" charset="0"/>
            </a:rPr>
            <a:t>RECREACIÓN ESCOLAR</a:t>
          </a:r>
        </a:p>
      </dsp:txBody>
      <dsp:txXfrm>
        <a:off x="4766956" y="2613651"/>
        <a:ext cx="2412005" cy="2137672"/>
      </dsp:txXfrm>
    </dsp:sp>
    <dsp:sp modelId="{508B9721-E896-4A88-A342-ABD6B8D46236}">
      <dsp:nvSpPr>
        <dsp:cNvPr id="0" name=""/>
        <dsp:cNvSpPr/>
      </dsp:nvSpPr>
      <dsp:spPr>
        <a:xfrm rot="16200000">
          <a:off x="5911942" y="2094834"/>
          <a:ext cx="122032" cy="30146"/>
        </a:xfrm>
        <a:custGeom>
          <a:avLst/>
          <a:gdLst/>
          <a:ahLst/>
          <a:cxnLst/>
          <a:rect l="0" t="0" r="0" b="0"/>
          <a:pathLst>
            <a:path>
              <a:moveTo>
                <a:pt x="0" y="15073"/>
              </a:moveTo>
              <a:lnTo>
                <a:pt x="122032" y="1507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a:off x="5969908" y="2106857"/>
        <a:ext cx="6101" cy="6101"/>
      </dsp:txXfrm>
    </dsp:sp>
    <dsp:sp modelId="{AE6B5028-5F20-4E06-B513-B6FD3DD9D1AF}">
      <dsp:nvSpPr>
        <dsp:cNvPr id="0" name=""/>
        <dsp:cNvSpPr/>
      </dsp:nvSpPr>
      <dsp:spPr>
        <a:xfrm>
          <a:off x="4664771" y="6970"/>
          <a:ext cx="2616375" cy="2041921"/>
        </a:xfrm>
        <a:prstGeom prst="ellipse">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Definición</a:t>
          </a:r>
        </a:p>
      </dsp:txBody>
      <dsp:txXfrm>
        <a:off x="5047930" y="306002"/>
        <a:ext cx="1850057" cy="1443857"/>
      </dsp:txXfrm>
    </dsp:sp>
    <dsp:sp modelId="{6DA48FEE-93A3-4A83-B248-15375BA902B3}">
      <dsp:nvSpPr>
        <dsp:cNvPr id="0" name=""/>
        <dsp:cNvSpPr/>
      </dsp:nvSpPr>
      <dsp:spPr>
        <a:xfrm rot="20460341">
          <a:off x="7539929" y="2983437"/>
          <a:ext cx="840162" cy="30146"/>
        </a:xfrm>
        <a:custGeom>
          <a:avLst/>
          <a:gdLst/>
          <a:ahLst/>
          <a:cxnLst/>
          <a:rect l="0" t="0" r="0" b="0"/>
          <a:pathLst>
            <a:path>
              <a:moveTo>
                <a:pt x="0" y="15073"/>
              </a:moveTo>
              <a:lnTo>
                <a:pt x="840162" y="1507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a:off x="7939006" y="2977506"/>
        <a:ext cx="42008" cy="42008"/>
      </dsp:txXfrm>
    </dsp:sp>
    <dsp:sp modelId="{F6BF7AA0-E134-419A-81F6-A49E731ED4FC}">
      <dsp:nvSpPr>
        <dsp:cNvPr id="0" name=""/>
        <dsp:cNvSpPr/>
      </dsp:nvSpPr>
      <dsp:spPr>
        <a:xfrm>
          <a:off x="8147338" y="1343267"/>
          <a:ext cx="3310710" cy="2041921"/>
        </a:xfrm>
        <a:prstGeom prst="ellipse">
          <a:avLst/>
        </a:prstGeom>
        <a:gradFill rotWithShape="0">
          <a:gsLst>
            <a:gs pos="0">
              <a:schemeClr val="accent3">
                <a:hueOff val="-358351"/>
                <a:satOff val="295"/>
                <a:lumOff val="-245"/>
                <a:alphaOff val="0"/>
                <a:tint val="65000"/>
                <a:lumMod val="110000"/>
              </a:schemeClr>
            </a:gs>
            <a:gs pos="88000">
              <a:schemeClr val="accent3">
                <a:hueOff val="-358351"/>
                <a:satOff val="295"/>
                <a:lumOff val="-24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Áreas</a:t>
          </a:r>
          <a:r>
            <a:rPr lang="es-ES" sz="2500" kern="1200" baseline="0" dirty="0">
              <a:latin typeface="Times New Roman" panose="02020603050405020304" pitchFamily="18" charset="0"/>
              <a:cs typeface="Times New Roman" panose="02020603050405020304" pitchFamily="18" charset="0"/>
            </a:rPr>
            <a:t> de desarrollo</a:t>
          </a:r>
          <a:endParaRPr lang="es-ES" sz="2500" kern="1200" dirty="0">
            <a:latin typeface="Times New Roman" panose="02020603050405020304" pitchFamily="18" charset="0"/>
            <a:cs typeface="Times New Roman" panose="02020603050405020304" pitchFamily="18" charset="0"/>
          </a:endParaRPr>
        </a:p>
      </dsp:txBody>
      <dsp:txXfrm>
        <a:off x="8632180" y="1642299"/>
        <a:ext cx="2341026" cy="1443857"/>
      </dsp:txXfrm>
    </dsp:sp>
    <dsp:sp modelId="{A283C764-7C07-4EA0-B481-E2A20490DC66}">
      <dsp:nvSpPr>
        <dsp:cNvPr id="0" name=""/>
        <dsp:cNvSpPr/>
      </dsp:nvSpPr>
      <dsp:spPr>
        <a:xfrm rot="2401011">
          <a:off x="7141615" y="4897836"/>
          <a:ext cx="593654" cy="30146"/>
        </a:xfrm>
        <a:custGeom>
          <a:avLst/>
          <a:gdLst/>
          <a:ahLst/>
          <a:cxnLst/>
          <a:rect l="0" t="0" r="0" b="0"/>
          <a:pathLst>
            <a:path>
              <a:moveTo>
                <a:pt x="0" y="15073"/>
              </a:moveTo>
              <a:lnTo>
                <a:pt x="593654" y="1507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a:off x="7423601" y="4898068"/>
        <a:ext cx="29682" cy="29682"/>
      </dsp:txXfrm>
    </dsp:sp>
    <dsp:sp modelId="{50B29F7B-5F96-434B-99FC-A91140411A92}">
      <dsp:nvSpPr>
        <dsp:cNvPr id="0" name=""/>
        <dsp:cNvSpPr/>
      </dsp:nvSpPr>
      <dsp:spPr>
        <a:xfrm>
          <a:off x="7283991" y="4816078"/>
          <a:ext cx="2510257" cy="2041921"/>
        </a:xfrm>
        <a:prstGeom prst="ellipse">
          <a:avLst/>
        </a:prstGeom>
        <a:gradFill rotWithShape="0">
          <a:gsLst>
            <a:gs pos="0">
              <a:schemeClr val="accent3">
                <a:hueOff val="-716701"/>
                <a:satOff val="590"/>
                <a:lumOff val="-491"/>
                <a:alphaOff val="0"/>
                <a:tint val="65000"/>
                <a:lumMod val="110000"/>
              </a:schemeClr>
            </a:gs>
            <a:gs pos="88000">
              <a:schemeClr val="accent3">
                <a:hueOff val="-716701"/>
                <a:satOff val="590"/>
                <a:lumOff val="-49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Beneficios</a:t>
          </a:r>
        </a:p>
      </dsp:txBody>
      <dsp:txXfrm>
        <a:off x="7651610" y="5115110"/>
        <a:ext cx="1775019" cy="1443857"/>
      </dsp:txXfrm>
    </dsp:sp>
    <dsp:sp modelId="{7E88D769-FB36-4EE0-A2FF-C5E63C5E27EA}">
      <dsp:nvSpPr>
        <dsp:cNvPr id="0" name=""/>
        <dsp:cNvSpPr/>
      </dsp:nvSpPr>
      <dsp:spPr>
        <a:xfrm rot="8104861">
          <a:off x="4594343" y="4898760"/>
          <a:ext cx="287563" cy="30146"/>
        </a:xfrm>
        <a:custGeom>
          <a:avLst/>
          <a:gdLst/>
          <a:ahLst/>
          <a:cxnLst/>
          <a:rect l="0" t="0" r="0" b="0"/>
          <a:pathLst>
            <a:path>
              <a:moveTo>
                <a:pt x="0" y="15073"/>
              </a:moveTo>
              <a:lnTo>
                <a:pt x="287563" y="1507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111250">
            <a:lnSpc>
              <a:spcPct val="90000"/>
            </a:lnSpc>
            <a:spcBef>
              <a:spcPct val="0"/>
            </a:spcBef>
            <a:spcAft>
              <a:spcPct val="35000"/>
            </a:spcAft>
            <a:buNone/>
          </a:pPr>
          <a:endParaRPr lang="es-ES" sz="2500" kern="1200">
            <a:latin typeface="Times New Roman" panose="02020603050405020304" pitchFamily="18" charset="0"/>
            <a:cs typeface="Times New Roman" panose="02020603050405020304" pitchFamily="18" charset="0"/>
          </a:endParaRPr>
        </a:p>
      </dsp:txBody>
      <dsp:txXfrm rot="10800000">
        <a:off x="4730936" y="4906644"/>
        <a:ext cx="14378" cy="14378"/>
      </dsp:txXfrm>
    </dsp:sp>
    <dsp:sp modelId="{DCDFAED4-80F3-4D99-9B81-418AD701A49F}">
      <dsp:nvSpPr>
        <dsp:cNvPr id="0" name=""/>
        <dsp:cNvSpPr/>
      </dsp:nvSpPr>
      <dsp:spPr>
        <a:xfrm>
          <a:off x="2423992" y="4816078"/>
          <a:ext cx="2776625" cy="2041921"/>
        </a:xfrm>
        <a:prstGeom prst="ellipse">
          <a:avLst/>
        </a:prstGeom>
        <a:gradFill rotWithShape="0">
          <a:gsLst>
            <a:gs pos="0">
              <a:schemeClr val="accent3">
                <a:hueOff val="-1075052"/>
                <a:satOff val="885"/>
                <a:lumOff val="-736"/>
                <a:alphaOff val="0"/>
                <a:tint val="65000"/>
                <a:lumMod val="110000"/>
              </a:schemeClr>
            </a:gs>
            <a:gs pos="88000">
              <a:schemeClr val="accent3">
                <a:hueOff val="-1075052"/>
                <a:satOff val="885"/>
                <a:lumOff val="-736"/>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Importancia</a:t>
          </a:r>
        </a:p>
      </dsp:txBody>
      <dsp:txXfrm>
        <a:off x="2830619" y="5115110"/>
        <a:ext cx="1963371" cy="1443857"/>
      </dsp:txXfrm>
    </dsp:sp>
    <dsp:sp modelId="{A7795D4F-1A5E-4176-969F-612F6F360FC9}">
      <dsp:nvSpPr>
        <dsp:cNvPr id="0" name=""/>
        <dsp:cNvSpPr/>
      </dsp:nvSpPr>
      <dsp:spPr>
        <a:xfrm rot="12089822">
          <a:off x="3958841" y="2967092"/>
          <a:ext cx="471956" cy="30146"/>
        </a:xfrm>
        <a:custGeom>
          <a:avLst/>
          <a:gdLst/>
          <a:ahLst/>
          <a:cxnLst/>
          <a:rect l="0" t="0" r="0" b="0"/>
          <a:pathLst>
            <a:path>
              <a:moveTo>
                <a:pt x="0" y="15073"/>
              </a:moveTo>
              <a:lnTo>
                <a:pt x="471956" y="15073"/>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rot="10800000">
        <a:off x="4183020" y="2970367"/>
        <a:ext cx="23597" cy="23597"/>
      </dsp:txXfrm>
    </dsp:sp>
    <dsp:sp modelId="{22480524-D184-44AA-BAB9-17CC43AA58DB}">
      <dsp:nvSpPr>
        <dsp:cNvPr id="0" name=""/>
        <dsp:cNvSpPr/>
      </dsp:nvSpPr>
      <dsp:spPr>
        <a:xfrm>
          <a:off x="1327849" y="1387090"/>
          <a:ext cx="2818546" cy="2041921"/>
        </a:xfrm>
        <a:prstGeom prst="ellipse">
          <a:avLst/>
        </a:prstGeom>
        <a:gradFill rotWithShape="0">
          <a:gsLst>
            <a:gs pos="0">
              <a:schemeClr val="accent3">
                <a:hueOff val="-1433403"/>
                <a:satOff val="1180"/>
                <a:lumOff val="-981"/>
                <a:alphaOff val="0"/>
                <a:tint val="65000"/>
                <a:lumMod val="110000"/>
              </a:schemeClr>
            </a:gs>
            <a:gs pos="88000">
              <a:schemeClr val="accent3">
                <a:hueOff val="-1433403"/>
                <a:satOff val="1180"/>
                <a:lumOff val="-98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latin typeface="Times New Roman" panose="02020603050405020304" pitchFamily="18" charset="0"/>
              <a:cs typeface="Times New Roman" panose="02020603050405020304" pitchFamily="18" charset="0"/>
            </a:rPr>
            <a:t>Ámbitos</a:t>
          </a:r>
        </a:p>
      </dsp:txBody>
      <dsp:txXfrm>
        <a:off x="1740616" y="1686122"/>
        <a:ext cx="1993012" cy="144385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215296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30048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7657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1514089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617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90173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69620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5729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137957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7C40EA9-1455-4919-98BE-F725622DC42C}" type="datetimeFigureOut">
              <a:rPr lang="es-ES" smtClean="0"/>
              <a:t>17/08/2020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53267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7C40EA9-1455-4919-98BE-F725622DC42C}" type="datetimeFigureOut">
              <a:rPr lang="es-ES" smtClean="0"/>
              <a:t>17/08/2020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25858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7C40EA9-1455-4919-98BE-F725622DC42C}" type="datetimeFigureOut">
              <a:rPr lang="es-ES" smtClean="0"/>
              <a:t>17/08/2020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307519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7C40EA9-1455-4919-98BE-F725622DC42C}" type="datetimeFigureOut">
              <a:rPr lang="es-ES" smtClean="0"/>
              <a:t>17/08/2020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352214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40EA9-1455-4919-98BE-F725622DC42C}" type="datetimeFigureOut">
              <a:rPr lang="es-ES" smtClean="0"/>
              <a:t>17/08/2020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385784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7C40EA9-1455-4919-98BE-F725622DC42C}" type="datetimeFigureOut">
              <a:rPr lang="es-ES" smtClean="0"/>
              <a:t>17/08/2020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184412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7C40EA9-1455-4919-98BE-F725622DC42C}" type="datetimeFigureOut">
              <a:rPr lang="es-ES" smtClean="0"/>
              <a:t>17/08/2020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2161516-53A2-455D-B509-68B896C1FA2B}" type="slidenum">
              <a:rPr lang="es-ES" smtClean="0"/>
              <a:t>‹Nº›</a:t>
            </a:fld>
            <a:endParaRPr lang="es-ES"/>
          </a:p>
        </p:txBody>
      </p:sp>
    </p:spTree>
    <p:extLst>
      <p:ext uri="{BB962C8B-B14F-4D97-AF65-F5344CB8AC3E}">
        <p14:creationId xmlns:p14="http://schemas.microsoft.com/office/powerpoint/2010/main" val="30612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C40EA9-1455-4919-98BE-F725622DC42C}" type="datetimeFigureOut">
              <a:rPr lang="es-ES" smtClean="0"/>
              <a:t>17/08/2020</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161516-53A2-455D-B509-68B896C1FA2B}" type="slidenum">
              <a:rPr lang="es-ES" smtClean="0"/>
              <a:t>‹Nº›</a:t>
            </a:fld>
            <a:endParaRPr lang="es-ES"/>
          </a:p>
        </p:txBody>
      </p:sp>
    </p:spTree>
    <p:extLst>
      <p:ext uri="{BB962C8B-B14F-4D97-AF65-F5344CB8AC3E}">
        <p14:creationId xmlns:p14="http://schemas.microsoft.com/office/powerpoint/2010/main" val="361342822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13654" y="1925117"/>
            <a:ext cx="10704512" cy="603448"/>
          </a:xfrm>
          <a:prstGeom prst="rect">
            <a:avLst/>
          </a:prstGeom>
          <a:ln>
            <a:noFill/>
          </a:ln>
          <a:effectLst>
            <a:outerShdw blurRad="50800" dist="38100" dir="2700000" algn="tl" rotWithShape="0">
              <a:prstClr val="black">
                <a:alpha val="40000"/>
              </a:prstClr>
            </a:outerShdw>
            <a:softEdge rad="63500"/>
          </a:effectLst>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C"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MAESTRÍA EN RECREACIÓN</a:t>
            </a:r>
            <a:r>
              <a:rPr kumimoji="0" lang="es-EC" sz="2800" b="1" i="0" u="none" strike="noStrike" kern="1200" cap="none" spc="0" normalizeH="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s-EC" sz="2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Y TIEMPO LIBRE</a:t>
            </a:r>
          </a:p>
        </p:txBody>
      </p:sp>
      <p:sp>
        <p:nvSpPr>
          <p:cNvPr id="5" name="1 Título"/>
          <p:cNvSpPr txBox="1">
            <a:spLocks/>
          </p:cNvSpPr>
          <p:nvPr/>
        </p:nvSpPr>
        <p:spPr>
          <a:xfrm>
            <a:off x="624393" y="2402478"/>
            <a:ext cx="8544949" cy="603448"/>
          </a:xfrm>
          <a:prstGeom prst="rect">
            <a:avLst/>
          </a:prstGeom>
          <a:ln>
            <a:noFill/>
          </a:ln>
          <a:effectLst>
            <a:outerShdw blurRad="50800" dist="38100" dir="2700000" algn="tl" rotWithShape="0">
              <a:prstClr val="black">
                <a:alpha val="40000"/>
              </a:prstClr>
            </a:outerShdw>
            <a:softEdge rad="63500"/>
          </a:effectLst>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i="0" u="none" strike="noStrike" kern="1200" cap="small"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VIII PROMOCIÓN</a:t>
            </a:r>
          </a:p>
        </p:txBody>
      </p:sp>
      <p:sp>
        <p:nvSpPr>
          <p:cNvPr id="6" name="2 Subtítulo"/>
          <p:cNvSpPr txBox="1">
            <a:spLocks/>
          </p:cNvSpPr>
          <p:nvPr/>
        </p:nvSpPr>
        <p:spPr>
          <a:xfrm>
            <a:off x="2088674" y="6416098"/>
            <a:ext cx="5928320" cy="441902"/>
          </a:xfrm>
          <a:prstGeom prst="rect">
            <a:avLst/>
          </a:prstGeom>
        </p:spPr>
        <p:txBody>
          <a:bodyPr vert="horz" lIns="91440" tIns="45720" rIns="91440" bIns="45720" rtlCol="0">
            <a:normAutofit/>
          </a:bodyPr>
          <a:lstStyle/>
          <a:p>
            <a:pPr marL="347472" marR="0" lvl="0" indent="-347472" algn="ctr" defTabSz="914400" rtl="0" eaLnBrk="1" fontAlgn="auto" latinLnBrk="0" hangingPunct="1">
              <a:lnSpc>
                <a:spcPct val="100000"/>
              </a:lnSpc>
              <a:spcBef>
                <a:spcPts val="1800"/>
              </a:spcBef>
              <a:spcAft>
                <a:spcPts val="0"/>
              </a:spcAft>
              <a:buClrTx/>
              <a:buSzTx/>
              <a:tabLst/>
              <a:defRPr/>
            </a:pPr>
            <a:r>
              <a:rPr lang="es-EC" sz="2000"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2020</a:t>
            </a:r>
            <a:endParaRPr kumimoji="0" lang="es-EC" sz="2000" b="0"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7" name="Rectangle 11"/>
          <p:cNvSpPr>
            <a:spLocks noChangeArrowheads="1"/>
          </p:cNvSpPr>
          <p:nvPr/>
        </p:nvSpPr>
        <p:spPr bwMode="auto">
          <a:xfrm>
            <a:off x="864419" y="3199159"/>
            <a:ext cx="806489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a:ln>
                  <a:noFill/>
                </a:ln>
                <a:solidFill>
                  <a:schemeClr val="tx1"/>
                </a:solidFill>
                <a:effectLst>
                  <a:outerShdw blurRad="50800" dist="38100" dir="2700000" algn="tl" rotWithShape="0">
                    <a:prstClr val="black">
                      <a:alpha val="40000"/>
                    </a:prstClr>
                  </a:outerShdw>
                </a:effectLst>
                <a:latin typeface="Times New Roman" panose="02020603050405020304" pitchFamily="18" charset="0"/>
                <a:ea typeface="Calibri" pitchFamily="34" charset="0"/>
                <a:cs typeface="Times New Roman" panose="02020603050405020304" pitchFamily="18" charset="0"/>
              </a:rPr>
              <a:t>AUTOR:</a:t>
            </a:r>
          </a:p>
          <a:p>
            <a:pPr marL="0" marR="0" lvl="0" indent="0" algn="ctr" defTabSz="914400" rtl="0" eaLnBrk="0" fontAlgn="base" latinLnBrk="0" hangingPunct="0">
              <a:lnSpc>
                <a:spcPct val="100000"/>
              </a:lnSpc>
              <a:spcBef>
                <a:spcPct val="0"/>
              </a:spcBef>
              <a:spcAft>
                <a:spcPct val="0"/>
              </a:spcAft>
              <a:buClrTx/>
              <a:buSzTx/>
              <a:buFontTx/>
              <a:buNone/>
              <a:tabLst/>
            </a:pPr>
            <a:r>
              <a:rPr lang="es-EC" sz="2400" dirty="0">
                <a:effectLst>
                  <a:outerShdw blurRad="50800" dist="38100" dir="2700000" algn="tl" rotWithShape="0">
                    <a:prstClr val="black">
                      <a:alpha val="40000"/>
                    </a:prstClr>
                  </a:outerShdw>
                </a:effectLst>
                <a:latin typeface="Times New Roman" panose="02020603050405020304" pitchFamily="18" charset="0"/>
                <a:ea typeface="Calibri" pitchFamily="34" charset="0"/>
                <a:cs typeface="Times New Roman" panose="02020603050405020304" pitchFamily="18" charset="0"/>
              </a:rPr>
              <a:t>LIC. CRISTIAN EDUARDO TENORIO QUISHPE</a:t>
            </a:r>
          </a:p>
        </p:txBody>
      </p:sp>
      <p:sp>
        <p:nvSpPr>
          <p:cNvPr id="8" name="Rectangle 12"/>
          <p:cNvSpPr>
            <a:spLocks noChangeArrowheads="1"/>
          </p:cNvSpPr>
          <p:nvPr/>
        </p:nvSpPr>
        <p:spPr bwMode="auto">
          <a:xfrm>
            <a:off x="163113" y="4345964"/>
            <a:ext cx="946750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Calibri" pitchFamily="34" charset="0"/>
                <a:cs typeface="Times New Roman" panose="02020603050405020304" pitchFamily="18" charset="0"/>
              </a:rPr>
              <a:t>DIRECTOR DE TESIS:</a:t>
            </a:r>
          </a:p>
          <a:p>
            <a:pPr lvl="0" algn="ctr" eaLnBrk="0" fontAlgn="base" hangingPunct="0">
              <a:spcBef>
                <a:spcPct val="0"/>
              </a:spcBef>
              <a:spcAft>
                <a:spcPct val="0"/>
              </a:spcAft>
            </a:pPr>
            <a:r>
              <a:rPr lang="es-EC"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Msc</a:t>
            </a:r>
            <a:r>
              <a:rPr lang="es-EC"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EDISON CABEZAS MEJÍA</a:t>
            </a:r>
            <a:endParaRPr lang="es-ES_tradnl"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es-ES_tradnl"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s-ES_tradnl"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OPONENTE: </a:t>
            </a:r>
            <a:r>
              <a:rPr lang="es-EC"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lgn="ctr" eaLnBrk="0" fontAlgn="base" hangingPunct="0">
              <a:spcBef>
                <a:spcPct val="0"/>
              </a:spcBef>
              <a:spcAft>
                <a:spcPct val="0"/>
              </a:spcAft>
            </a:pPr>
            <a:r>
              <a:rPr kumimoji="0" lang="es-EC" sz="2400"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Msc</a:t>
            </a:r>
            <a:r>
              <a:rPr kumimoji="0" lang="es-EC" sz="240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ISABEL DEL HIERRO</a:t>
            </a:r>
          </a:p>
        </p:txBody>
      </p:sp>
      <p:pic>
        <p:nvPicPr>
          <p:cNvPr id="9" name="Imagen 8"/>
          <p:cNvPicPr>
            <a:picLocks noChangeAspect="1"/>
          </p:cNvPicPr>
          <p:nvPr/>
        </p:nvPicPr>
        <p:blipFill>
          <a:blip r:embed="rId2"/>
          <a:stretch>
            <a:fillRect/>
          </a:stretch>
        </p:blipFill>
        <p:spPr>
          <a:xfrm>
            <a:off x="1556289" y="198423"/>
            <a:ext cx="6460705" cy="1668592"/>
          </a:xfrm>
          <a:prstGeom prst="rect">
            <a:avLst/>
          </a:prstGeom>
        </p:spPr>
      </p:pic>
    </p:spTree>
    <p:extLst>
      <p:ext uri="{BB962C8B-B14F-4D97-AF65-F5344CB8AC3E}">
        <p14:creationId xmlns:p14="http://schemas.microsoft.com/office/powerpoint/2010/main" val="1908627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graphicFrame>
        <p:nvGraphicFramePr>
          <p:cNvPr id="2" name="Diagrama 1">
            <a:extLst>
              <a:ext uri="{FF2B5EF4-FFF2-40B4-BE49-F238E27FC236}">
                <a16:creationId xmlns:a16="http://schemas.microsoft.com/office/drawing/2014/main" id="{EC9DAC65-5976-4DEB-88FF-BBD6F02E73BD}"/>
              </a:ext>
            </a:extLst>
          </p:cNvPr>
          <p:cNvGraphicFramePr/>
          <p:nvPr>
            <p:extLst>
              <p:ext uri="{D42A27DB-BD31-4B8C-83A1-F6EECF244321}">
                <p14:modId xmlns:p14="http://schemas.microsoft.com/office/powerpoint/2010/main" val="3173292154"/>
              </p:ext>
            </p:extLst>
          </p:nvPr>
        </p:nvGraphicFramePr>
        <p:xfrm>
          <a:off x="0" y="1254036"/>
          <a:ext cx="12192000" cy="5603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4620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42F5CC3-DD0F-4FCB-83FF-D0A5C2A0322C}"/>
              </a:ext>
            </a:extLst>
          </p:cNvPr>
          <p:cNvGraphicFramePr/>
          <p:nvPr>
            <p:extLst>
              <p:ext uri="{D42A27DB-BD31-4B8C-83A1-F6EECF244321}">
                <p14:modId xmlns:p14="http://schemas.microsoft.com/office/powerpoint/2010/main" val="3160496627"/>
              </p:ext>
            </p:extLst>
          </p:nvPr>
        </p:nvGraphicFramePr>
        <p:xfrm>
          <a:off x="0" y="599616"/>
          <a:ext cx="12192000" cy="625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logo espe-01.png">
            <a:extLst>
              <a:ext uri="{FF2B5EF4-FFF2-40B4-BE49-F238E27FC236}">
                <a16:creationId xmlns:a16="http://schemas.microsoft.com/office/drawing/2014/main" id="{8ADBD3DC-FEFE-4504-A3F4-7E7BE5A46E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
        <p:nvSpPr>
          <p:cNvPr id="4" name="CuadroTexto 3">
            <a:extLst>
              <a:ext uri="{FF2B5EF4-FFF2-40B4-BE49-F238E27FC236}">
                <a16:creationId xmlns:a16="http://schemas.microsoft.com/office/drawing/2014/main" id="{28FCD4F5-C123-450D-B345-E2F120F2363C}"/>
              </a:ext>
            </a:extLst>
          </p:cNvPr>
          <p:cNvSpPr txBox="1"/>
          <p:nvPr/>
        </p:nvSpPr>
        <p:spPr>
          <a:xfrm>
            <a:off x="3066010" y="-66142"/>
            <a:ext cx="6059980" cy="1015663"/>
          </a:xfrm>
          <a:prstGeom prst="rect">
            <a:avLst/>
          </a:prstGeom>
          <a:noFill/>
        </p:spPr>
        <p:txBody>
          <a:bodyPr wrap="square" rtlCol="0">
            <a:spAutoFit/>
          </a:bodyPr>
          <a:lstStyle/>
          <a:p>
            <a:pPr algn="ctr"/>
            <a:r>
              <a:rPr lang="es-ES" sz="3000" b="1" dirty="0">
                <a:latin typeface="Times New Roman" panose="02020603050405020304" pitchFamily="18" charset="0"/>
                <a:cs typeface="Times New Roman" panose="02020603050405020304" pitchFamily="18" charset="0"/>
              </a:rPr>
              <a:t>CAPITULO II </a:t>
            </a:r>
          </a:p>
          <a:p>
            <a:pPr algn="ctr"/>
            <a:r>
              <a:rPr lang="es-ES" sz="3000" b="1" dirty="0">
                <a:latin typeface="Times New Roman" panose="02020603050405020304" pitchFamily="18" charset="0"/>
                <a:cs typeface="Times New Roman" panose="02020603050405020304" pitchFamily="18" charset="0"/>
              </a:rPr>
              <a:t>MARCO TEÓRICO</a:t>
            </a:r>
          </a:p>
        </p:txBody>
      </p:sp>
    </p:spTree>
    <p:extLst>
      <p:ext uri="{BB962C8B-B14F-4D97-AF65-F5344CB8AC3E}">
        <p14:creationId xmlns:p14="http://schemas.microsoft.com/office/powerpoint/2010/main" val="37726548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67" y="259845"/>
            <a:ext cx="695499" cy="995058"/>
          </a:xfrm>
          <a:prstGeom prst="rect">
            <a:avLst/>
          </a:prstGeom>
        </p:spPr>
      </p:pic>
      <p:graphicFrame>
        <p:nvGraphicFramePr>
          <p:cNvPr id="4" name="Diagrama 3">
            <a:extLst>
              <a:ext uri="{FF2B5EF4-FFF2-40B4-BE49-F238E27FC236}">
                <a16:creationId xmlns:a16="http://schemas.microsoft.com/office/drawing/2014/main" id="{F74CB8FD-1E25-4E02-93AC-0F49AB5146EE}"/>
              </a:ext>
            </a:extLst>
          </p:cNvPr>
          <p:cNvGraphicFramePr/>
          <p:nvPr>
            <p:extLst>
              <p:ext uri="{D42A27DB-BD31-4B8C-83A1-F6EECF244321}">
                <p14:modId xmlns:p14="http://schemas.microsoft.com/office/powerpoint/2010/main" val="4230985445"/>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3470D13E-AD14-4FB7-BF46-72BE4EBB702C}"/>
              </a:ext>
            </a:extLst>
          </p:cNvPr>
          <p:cNvSpPr txBox="1"/>
          <p:nvPr/>
        </p:nvSpPr>
        <p:spPr>
          <a:xfrm>
            <a:off x="6604000" y="235210"/>
            <a:ext cx="5120640" cy="861774"/>
          </a:xfrm>
          <a:prstGeom prst="rect">
            <a:avLst/>
          </a:prstGeom>
          <a:noFill/>
        </p:spPr>
        <p:txBody>
          <a:bodyPr wrap="square" rtlCol="0">
            <a:spAutoFit/>
          </a:bodyPr>
          <a:lstStyle/>
          <a:p>
            <a:pPr algn="ctr"/>
            <a:r>
              <a:rPr lang="es-ES" sz="2500" b="1" dirty="0">
                <a:latin typeface="Times New Roman" panose="02020603050405020304" pitchFamily="18" charset="0"/>
                <a:cs typeface="Times New Roman" panose="02020603050405020304" pitchFamily="18" charset="0"/>
              </a:rPr>
              <a:t>OPERACIONALIZACIÓN DE LA VARIABLE DEPENDIENTE </a:t>
            </a:r>
          </a:p>
        </p:txBody>
      </p:sp>
    </p:spTree>
    <p:extLst>
      <p:ext uri="{BB962C8B-B14F-4D97-AF65-F5344CB8AC3E}">
        <p14:creationId xmlns:p14="http://schemas.microsoft.com/office/powerpoint/2010/main" val="42045716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3648" y="157381"/>
            <a:ext cx="695499" cy="995058"/>
          </a:xfrm>
          <a:prstGeom prst="rect">
            <a:avLst/>
          </a:prstGeom>
        </p:spPr>
      </p:pic>
      <p:graphicFrame>
        <p:nvGraphicFramePr>
          <p:cNvPr id="5" name="Diagrama 4">
            <a:extLst>
              <a:ext uri="{FF2B5EF4-FFF2-40B4-BE49-F238E27FC236}">
                <a16:creationId xmlns:a16="http://schemas.microsoft.com/office/drawing/2014/main" id="{9EAD961A-BCB4-4D98-8D0F-D32BC7857727}"/>
              </a:ext>
            </a:extLst>
          </p:cNvPr>
          <p:cNvGraphicFramePr/>
          <p:nvPr>
            <p:extLst>
              <p:ext uri="{D42A27DB-BD31-4B8C-83A1-F6EECF244321}">
                <p14:modId xmlns:p14="http://schemas.microsoft.com/office/powerpoint/2010/main" val="1816302112"/>
              </p:ext>
            </p:extLst>
          </p:nvPr>
        </p:nvGraphicFramePr>
        <p:xfrm>
          <a:off x="0" y="0"/>
          <a:ext cx="12191999"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DA114CFE-630D-4DF5-911D-7F4DC56EC8E1}"/>
              </a:ext>
            </a:extLst>
          </p:cNvPr>
          <p:cNvSpPr txBox="1"/>
          <p:nvPr/>
        </p:nvSpPr>
        <p:spPr>
          <a:xfrm>
            <a:off x="1270000" y="224023"/>
            <a:ext cx="5120640" cy="861774"/>
          </a:xfrm>
          <a:prstGeom prst="rect">
            <a:avLst/>
          </a:prstGeom>
          <a:noFill/>
        </p:spPr>
        <p:txBody>
          <a:bodyPr wrap="square" rtlCol="0">
            <a:spAutoFit/>
          </a:bodyPr>
          <a:lstStyle/>
          <a:p>
            <a:pPr algn="ctr"/>
            <a:r>
              <a:rPr lang="es-ES" sz="2500" b="1" dirty="0">
                <a:latin typeface="Times New Roman" panose="02020603050405020304" pitchFamily="18" charset="0"/>
                <a:cs typeface="Times New Roman" panose="02020603050405020304" pitchFamily="18" charset="0"/>
              </a:rPr>
              <a:t>OPERACIONALIZACIÓN DE LA VARIABLE INDEPENDIENTE </a:t>
            </a:r>
          </a:p>
        </p:txBody>
      </p:sp>
      <p:pic>
        <p:nvPicPr>
          <p:cNvPr id="7" name="Imagen 6" descr="logo espe-01.png">
            <a:extLst>
              <a:ext uri="{FF2B5EF4-FFF2-40B4-BE49-F238E27FC236}">
                <a16:creationId xmlns:a16="http://schemas.microsoft.com/office/drawing/2014/main" id="{FA71B170-FE1B-4B86-8440-7A9288AD0A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67" y="259845"/>
            <a:ext cx="695499" cy="995058"/>
          </a:xfrm>
          <a:prstGeom prst="rect">
            <a:avLst/>
          </a:prstGeom>
        </p:spPr>
      </p:pic>
    </p:spTree>
    <p:extLst>
      <p:ext uri="{BB962C8B-B14F-4D97-AF65-F5344CB8AC3E}">
        <p14:creationId xmlns:p14="http://schemas.microsoft.com/office/powerpoint/2010/main" val="4192559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a:extLst>
              <a:ext uri="{FF2B5EF4-FFF2-40B4-BE49-F238E27FC236}">
                <a16:creationId xmlns:a16="http://schemas.microsoft.com/office/drawing/2014/main" id="{F1D484C2-F3EF-4E86-9365-F980D9DE7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67" y="259845"/>
            <a:ext cx="695499" cy="995058"/>
          </a:xfrm>
          <a:prstGeom prst="rect">
            <a:avLst/>
          </a:prstGeom>
        </p:spPr>
      </p:pic>
      <p:graphicFrame>
        <p:nvGraphicFramePr>
          <p:cNvPr id="3" name="Diagrama 2">
            <a:extLst>
              <a:ext uri="{FF2B5EF4-FFF2-40B4-BE49-F238E27FC236}">
                <a16:creationId xmlns:a16="http://schemas.microsoft.com/office/drawing/2014/main" id="{A198A2BD-7B9E-4DEE-BEA3-24B39F756EDF}"/>
              </a:ext>
            </a:extLst>
          </p:cNvPr>
          <p:cNvGraphicFramePr/>
          <p:nvPr>
            <p:extLst>
              <p:ext uri="{D42A27DB-BD31-4B8C-83A1-F6EECF244321}">
                <p14:modId xmlns:p14="http://schemas.microsoft.com/office/powerpoint/2010/main" val="126596749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2304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a:extLst>
              <a:ext uri="{FF2B5EF4-FFF2-40B4-BE49-F238E27FC236}">
                <a16:creationId xmlns:a16="http://schemas.microsoft.com/office/drawing/2014/main" id="{0D087728-7DEC-4585-985B-7E5BA80E8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67" y="259845"/>
            <a:ext cx="695499" cy="995058"/>
          </a:xfrm>
          <a:prstGeom prst="rect">
            <a:avLst/>
          </a:prstGeom>
        </p:spPr>
      </p:pic>
      <p:graphicFrame>
        <p:nvGraphicFramePr>
          <p:cNvPr id="3" name="Diagrama 2">
            <a:extLst>
              <a:ext uri="{FF2B5EF4-FFF2-40B4-BE49-F238E27FC236}">
                <a16:creationId xmlns:a16="http://schemas.microsoft.com/office/drawing/2014/main" id="{3824CFA7-A76D-43DC-B0EF-8971D359C0A8}"/>
              </a:ext>
            </a:extLst>
          </p:cNvPr>
          <p:cNvGraphicFramePr/>
          <p:nvPr>
            <p:extLst>
              <p:ext uri="{D42A27DB-BD31-4B8C-83A1-F6EECF244321}">
                <p14:modId xmlns:p14="http://schemas.microsoft.com/office/powerpoint/2010/main" val="280754723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4571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CF9A274-7064-4D54-903D-30DD91B020C2}"/>
              </a:ext>
            </a:extLst>
          </p:cNvPr>
          <p:cNvSpPr txBox="1"/>
          <p:nvPr/>
        </p:nvSpPr>
        <p:spPr>
          <a:xfrm>
            <a:off x="1051066" y="284480"/>
            <a:ext cx="10104614" cy="6555641"/>
          </a:xfrm>
          <a:prstGeom prst="rect">
            <a:avLst/>
          </a:prstGeom>
          <a:noFill/>
        </p:spPr>
        <p:txBody>
          <a:bodyPr wrap="square" rtlCol="0">
            <a:spAutoFit/>
          </a:bodyPr>
          <a:lstStyle/>
          <a:p>
            <a:pPr algn="ctr"/>
            <a:r>
              <a:rPr lang="es-ES" sz="2000" b="1" dirty="0">
                <a:latin typeface="Times New Roman" panose="02020603050405020304" pitchFamily="18" charset="0"/>
                <a:cs typeface="Times New Roman" panose="02020603050405020304" pitchFamily="18" charset="0"/>
              </a:rPr>
              <a:t>FUNDAMENTACION LEGAL</a:t>
            </a:r>
          </a:p>
          <a:p>
            <a:r>
              <a:rPr lang="es-ES" sz="2000" b="1" dirty="0">
                <a:latin typeface="Times New Roman" panose="02020603050405020304" pitchFamily="18" charset="0"/>
                <a:cs typeface="Times New Roman" panose="02020603050405020304" pitchFamily="18" charset="0"/>
              </a:rPr>
              <a:t>Constitución de la Republica Del Ecuador</a:t>
            </a:r>
          </a:p>
          <a:p>
            <a:r>
              <a:rPr lang="es-EC" sz="2000" b="1" dirty="0">
                <a:latin typeface="Times New Roman" panose="02020603050405020304" pitchFamily="18" charset="0"/>
                <a:cs typeface="Times New Roman" panose="02020603050405020304" pitchFamily="18" charset="0"/>
              </a:rPr>
              <a:t>Art. 24.- </a:t>
            </a:r>
            <a:r>
              <a:rPr lang="es-EC" sz="2000" dirty="0">
                <a:latin typeface="Times New Roman" panose="02020603050405020304" pitchFamily="18" charset="0"/>
                <a:cs typeface="Times New Roman" panose="02020603050405020304" pitchFamily="18" charset="0"/>
              </a:rPr>
              <a:t>Las personas tienen derecho a la recreación y al esparcimiento, a la práctica del deporte y al tiempo libre.</a:t>
            </a:r>
            <a:endParaRPr lang="es-ES" sz="2000" b="1" dirty="0">
              <a:latin typeface="Times New Roman" panose="02020603050405020304" pitchFamily="18" charset="0"/>
              <a:cs typeface="Times New Roman" panose="02020603050405020304" pitchFamily="18" charset="0"/>
            </a:endParaRPr>
          </a:p>
          <a:p>
            <a:r>
              <a:rPr lang="es-EC" sz="2000" b="1" dirty="0">
                <a:latin typeface="Times New Roman" panose="02020603050405020304" pitchFamily="18" charset="0"/>
                <a:cs typeface="Times New Roman" panose="02020603050405020304" pitchFamily="18" charset="0"/>
              </a:rPr>
              <a:t>Art. 381.-</a:t>
            </a:r>
            <a:r>
              <a:rPr lang="es-EC" sz="2000" dirty="0">
                <a:latin typeface="Times New Roman" panose="02020603050405020304" pitchFamily="18" charset="0"/>
                <a:cs typeface="Times New Roman" panose="02020603050405020304" pitchFamily="18" charset="0"/>
              </a:rPr>
              <a:t> El Estado protegerá, promoverá y coordinará la cultura física que comprende el deporte, la educación física y la recreación, como actividades que contribuyen a la salud, formación y desarrollo integral de las personas; impulsará el acceso masivo al deporte y a las actividades deportivas a nivel formativo, barrial y parroquial; auspiciará la preparación y participación de los deportistas en competencias nacionales e internacionales, que incluyen los Juegos Olímpicos y Paraolímpicos; y fomentará la participación de las personas con discapacidad.</a:t>
            </a:r>
            <a:endParaRPr lang="es-ES" sz="2000" dirty="0">
              <a:latin typeface="Times New Roman" panose="02020603050405020304" pitchFamily="18" charset="0"/>
              <a:cs typeface="Times New Roman" panose="02020603050405020304" pitchFamily="18" charset="0"/>
            </a:endParaRPr>
          </a:p>
          <a:p>
            <a:r>
              <a:rPr lang="es-ES" sz="2000" b="1" dirty="0">
                <a:latin typeface="Times New Roman" panose="02020603050405020304" pitchFamily="18" charset="0"/>
                <a:cs typeface="Times New Roman" panose="02020603050405020304" pitchFamily="18" charset="0"/>
              </a:rPr>
              <a:t>Ley del deporte</a:t>
            </a:r>
          </a:p>
          <a:p>
            <a:r>
              <a:rPr lang="es-EC" sz="2000" b="1" dirty="0">
                <a:latin typeface="Times New Roman" panose="02020603050405020304" pitchFamily="18" charset="0"/>
                <a:cs typeface="Times New Roman" panose="02020603050405020304" pitchFamily="18" charset="0"/>
              </a:rPr>
              <a:t>Art. 3.- De la práctica del deporte, educación física y recreación.-</a:t>
            </a:r>
            <a:r>
              <a:rPr lang="es-EC" sz="2000" dirty="0">
                <a:latin typeface="Times New Roman" panose="02020603050405020304" pitchFamily="18" charset="0"/>
                <a:cs typeface="Times New Roman" panose="02020603050405020304" pitchFamily="18" charset="0"/>
              </a:rPr>
              <a:t> La práctica del deporte, educación física y recreación debe ser libre y voluntaria y constituye un derecho fundamental y parte de la formación integral de las personas. Serán protegidas por todas las Funciones del Estado.</a:t>
            </a:r>
            <a:endParaRPr lang="es-ES" sz="2000" b="1" dirty="0">
              <a:latin typeface="Times New Roman" panose="02020603050405020304" pitchFamily="18" charset="0"/>
              <a:cs typeface="Times New Roman" panose="02020603050405020304" pitchFamily="18" charset="0"/>
            </a:endParaRPr>
          </a:p>
          <a:p>
            <a:r>
              <a:rPr lang="es-EC" sz="2000" b="1" dirty="0">
                <a:latin typeface="Times New Roman" panose="02020603050405020304" pitchFamily="18" charset="0"/>
                <a:cs typeface="Times New Roman" panose="02020603050405020304" pitchFamily="18" charset="0"/>
              </a:rPr>
              <a:t>Art. 14.- Funciones y atribuciones.-</a:t>
            </a:r>
            <a:r>
              <a:rPr lang="es-EC" sz="2000" dirty="0">
                <a:latin typeface="Times New Roman" panose="02020603050405020304" pitchFamily="18" charset="0"/>
                <a:cs typeface="Times New Roman" panose="02020603050405020304" pitchFamily="18" charset="0"/>
              </a:rPr>
              <a:t> Las funciones y atribuciones del Ministerio son:</a:t>
            </a:r>
            <a:endParaRPr lang="es-ES" sz="2000" b="1" dirty="0">
              <a:latin typeface="Times New Roman" panose="02020603050405020304" pitchFamily="18" charset="0"/>
              <a:cs typeface="Times New Roman" panose="02020603050405020304" pitchFamily="18" charset="0"/>
            </a:endParaRPr>
          </a:p>
          <a:p>
            <a:r>
              <a:rPr lang="es-EC" sz="2000" dirty="0">
                <a:latin typeface="Times New Roman" panose="02020603050405020304" pitchFamily="18" charset="0"/>
                <a:cs typeface="Times New Roman" panose="02020603050405020304" pitchFamily="18" charset="0"/>
              </a:rPr>
              <a:t>a) Proteger, propiciar, estimular, promover, coordinar, planificar, fomentar, desarrollar y evaluar el deporte, educación física y recreación de toda la población, incluidos las y los ecuatorianos que viven en el exterior;</a:t>
            </a:r>
            <a:endParaRPr lang="es-ES" sz="2000" dirty="0">
              <a:latin typeface="Times New Roman" panose="02020603050405020304" pitchFamily="18" charset="0"/>
              <a:cs typeface="Times New Roman" panose="02020603050405020304" pitchFamily="18" charset="0"/>
            </a:endParaRPr>
          </a:p>
          <a:p>
            <a:endParaRPr lang="es-ES" sz="2000" dirty="0">
              <a:latin typeface="Times New Roman" panose="02020603050405020304" pitchFamily="18" charset="0"/>
              <a:cs typeface="Times New Roman" panose="02020603050405020304" pitchFamily="18" charset="0"/>
            </a:endParaRPr>
          </a:p>
        </p:txBody>
      </p:sp>
      <p:pic>
        <p:nvPicPr>
          <p:cNvPr id="3" name="Imagen 2" descr="logo espe-01.png">
            <a:extLst>
              <a:ext uri="{FF2B5EF4-FFF2-40B4-BE49-F238E27FC236}">
                <a16:creationId xmlns:a16="http://schemas.microsoft.com/office/drawing/2014/main" id="{C54A2685-B4A8-43AD-8789-15929565EA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67" y="259845"/>
            <a:ext cx="695499" cy="995058"/>
          </a:xfrm>
          <a:prstGeom prst="rect">
            <a:avLst/>
          </a:prstGeom>
        </p:spPr>
      </p:pic>
    </p:spTree>
    <p:extLst>
      <p:ext uri="{BB962C8B-B14F-4D97-AF65-F5344CB8AC3E}">
        <p14:creationId xmlns:p14="http://schemas.microsoft.com/office/powerpoint/2010/main" val="1383194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
        <p:nvSpPr>
          <p:cNvPr id="4" name="CuadroTexto 3">
            <a:extLst>
              <a:ext uri="{FF2B5EF4-FFF2-40B4-BE49-F238E27FC236}">
                <a16:creationId xmlns:a16="http://schemas.microsoft.com/office/drawing/2014/main" id="{61040D62-3736-4766-ABC5-0D64A57AFDE3}"/>
              </a:ext>
            </a:extLst>
          </p:cNvPr>
          <p:cNvSpPr txBox="1"/>
          <p:nvPr/>
        </p:nvSpPr>
        <p:spPr>
          <a:xfrm>
            <a:off x="8230711" y="76797"/>
            <a:ext cx="4479403" cy="461665"/>
          </a:xfrm>
          <a:prstGeom prst="rect">
            <a:avLst/>
          </a:prstGeom>
          <a:noFill/>
        </p:spPr>
        <p:txBody>
          <a:bodyPr wrap="square" rtlCol="0">
            <a:spAutoFit/>
          </a:bodyPr>
          <a:lstStyle/>
          <a:p>
            <a:pPr algn="ctr"/>
            <a:endParaRPr lang="es-ES" sz="2400" b="1" dirty="0">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A7946DEC-BA4D-4CF3-A68F-77DD76E4CA1C}"/>
              </a:ext>
            </a:extLst>
          </p:cNvPr>
          <p:cNvGraphicFramePr/>
          <p:nvPr>
            <p:extLst>
              <p:ext uri="{D42A27DB-BD31-4B8C-83A1-F6EECF244321}">
                <p14:modId xmlns:p14="http://schemas.microsoft.com/office/powerpoint/2010/main" val="2433270112"/>
              </p:ext>
            </p:extLst>
          </p:nvPr>
        </p:nvGraphicFramePr>
        <p:xfrm>
          <a:off x="0" y="1046292"/>
          <a:ext cx="12192000" cy="581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C6C06E08-B8FA-46BB-812B-16D08EB1ECAE}"/>
              </a:ext>
            </a:extLst>
          </p:cNvPr>
          <p:cNvSpPr txBox="1"/>
          <p:nvPr/>
        </p:nvSpPr>
        <p:spPr>
          <a:xfrm>
            <a:off x="2330565" y="30630"/>
            <a:ext cx="7530870" cy="1015663"/>
          </a:xfrm>
          <a:prstGeom prst="rect">
            <a:avLst/>
          </a:prstGeom>
          <a:noFill/>
        </p:spPr>
        <p:txBody>
          <a:bodyPr wrap="square" rtlCol="0">
            <a:spAutoFit/>
          </a:bodyPr>
          <a:lstStyle/>
          <a:p>
            <a:pPr algn="ctr"/>
            <a:r>
              <a:rPr lang="es-ES" sz="3000" b="1" dirty="0">
                <a:latin typeface="Times New Roman" panose="02020603050405020304" pitchFamily="18" charset="0"/>
                <a:cs typeface="Times New Roman" panose="02020603050405020304" pitchFamily="18" charset="0"/>
              </a:rPr>
              <a:t>CAPÍTULO III </a:t>
            </a:r>
          </a:p>
          <a:p>
            <a:pPr algn="ctr"/>
            <a:r>
              <a:rPr lang="es-ES" sz="3000" b="1" dirty="0">
                <a:latin typeface="Times New Roman" panose="02020603050405020304" pitchFamily="18" charset="0"/>
                <a:cs typeface="Times New Roman" panose="02020603050405020304" pitchFamily="18" charset="0"/>
              </a:rPr>
              <a:t>MARCO METODOLÓGICO</a:t>
            </a:r>
          </a:p>
        </p:txBody>
      </p:sp>
    </p:spTree>
    <p:extLst>
      <p:ext uri="{BB962C8B-B14F-4D97-AF65-F5344CB8AC3E}">
        <p14:creationId xmlns:p14="http://schemas.microsoft.com/office/powerpoint/2010/main" val="591766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CC85D93-CE8B-4A7D-ABE8-51B019AEF242}"/>
              </a:ext>
            </a:extLst>
          </p:cNvPr>
          <p:cNvGraphicFramePr/>
          <p:nvPr>
            <p:extLst>
              <p:ext uri="{D42A27DB-BD31-4B8C-83A1-F6EECF244321}">
                <p14:modId xmlns:p14="http://schemas.microsoft.com/office/powerpoint/2010/main" val="72301094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logo espe-01.png">
            <a:extLst>
              <a:ext uri="{FF2B5EF4-FFF2-40B4-BE49-F238E27FC236}">
                <a16:creationId xmlns:a16="http://schemas.microsoft.com/office/drawing/2014/main" id="{8183AADE-8AC4-40FB-AC79-C06AE9ACA8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Tree>
    <p:extLst>
      <p:ext uri="{BB962C8B-B14F-4D97-AF65-F5344CB8AC3E}">
        <p14:creationId xmlns:p14="http://schemas.microsoft.com/office/powerpoint/2010/main" val="317231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2F92E7-EE8F-4891-B418-187A1AA468CB}"/>
              </a:ext>
            </a:extLst>
          </p:cNvPr>
          <p:cNvSpPr txBox="1"/>
          <p:nvPr/>
        </p:nvSpPr>
        <p:spPr>
          <a:xfrm>
            <a:off x="2326640" y="2459504"/>
            <a:ext cx="7538720" cy="1938992"/>
          </a:xfrm>
          <a:prstGeom prst="rect">
            <a:avLst/>
          </a:prstGeom>
          <a:noFill/>
        </p:spPr>
        <p:txBody>
          <a:bodyPr wrap="square" rtlCol="0">
            <a:spAutoFit/>
          </a:bodyPr>
          <a:lstStyle/>
          <a:p>
            <a:pPr algn="ctr"/>
            <a:r>
              <a:rPr lang="es-EC" sz="3000" b="1" dirty="0">
                <a:latin typeface="Times New Roman" panose="02020603050405020304" pitchFamily="18" charset="0"/>
                <a:cs typeface="Times New Roman" panose="02020603050405020304" pitchFamily="18" charset="0"/>
              </a:rPr>
              <a:t>PROGRAMA RECREATIVO</a:t>
            </a:r>
            <a:r>
              <a:rPr lang="es-ES" sz="3000" b="1" dirty="0">
                <a:latin typeface="Times New Roman" panose="02020603050405020304" pitchFamily="18" charset="0"/>
                <a:cs typeface="Times New Roman" panose="02020603050405020304" pitchFamily="18" charset="0"/>
              </a:rPr>
              <a:t> PARA DESARROLLAR LAS CAPACIDADES FISICAS DE FUERZA, RESISTENCIA Y VELOCIDAD</a:t>
            </a:r>
          </a:p>
        </p:txBody>
      </p:sp>
      <p:sp>
        <p:nvSpPr>
          <p:cNvPr id="3" name="CuadroTexto 2">
            <a:extLst>
              <a:ext uri="{FF2B5EF4-FFF2-40B4-BE49-F238E27FC236}">
                <a16:creationId xmlns:a16="http://schemas.microsoft.com/office/drawing/2014/main" id="{96DBE5E5-50CF-44C0-A59B-EC355ADA7DFF}"/>
              </a:ext>
            </a:extLst>
          </p:cNvPr>
          <p:cNvSpPr txBox="1"/>
          <p:nvPr/>
        </p:nvSpPr>
        <p:spPr>
          <a:xfrm>
            <a:off x="3636125" y="543458"/>
            <a:ext cx="4919750" cy="1015663"/>
          </a:xfrm>
          <a:prstGeom prst="rect">
            <a:avLst/>
          </a:prstGeom>
          <a:noFill/>
        </p:spPr>
        <p:txBody>
          <a:bodyPr wrap="square" rtlCol="0">
            <a:spAutoFit/>
          </a:bodyPr>
          <a:lstStyle/>
          <a:p>
            <a:pPr algn="ctr"/>
            <a:r>
              <a:rPr lang="es-ES" sz="3000" b="1" dirty="0">
                <a:latin typeface="Times New Roman" panose="02020603050405020304" pitchFamily="18" charset="0"/>
                <a:cs typeface="Times New Roman" panose="02020603050405020304" pitchFamily="18" charset="0"/>
              </a:rPr>
              <a:t>CAPÍTULO IV PROPUESTA</a:t>
            </a:r>
          </a:p>
        </p:txBody>
      </p:sp>
    </p:spTree>
    <p:extLst>
      <p:ext uri="{BB962C8B-B14F-4D97-AF65-F5344CB8AC3E}">
        <p14:creationId xmlns:p14="http://schemas.microsoft.com/office/powerpoint/2010/main" val="2833326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92FD412-7F6E-4E6B-8233-80A30F017702}"/>
              </a:ext>
            </a:extLst>
          </p:cNvPr>
          <p:cNvPicPr>
            <a:picLocks noChangeAspect="1"/>
          </p:cNvPicPr>
          <p:nvPr/>
        </p:nvPicPr>
        <p:blipFill>
          <a:blip r:embed="rId2"/>
          <a:stretch>
            <a:fillRect/>
          </a:stretch>
        </p:blipFill>
        <p:spPr>
          <a:xfrm>
            <a:off x="1556289" y="198423"/>
            <a:ext cx="6460705" cy="1668592"/>
          </a:xfrm>
          <a:prstGeom prst="rect">
            <a:avLst/>
          </a:prstGeom>
        </p:spPr>
      </p:pic>
      <p:sp>
        <p:nvSpPr>
          <p:cNvPr id="5" name="Rectángulo 4">
            <a:extLst>
              <a:ext uri="{FF2B5EF4-FFF2-40B4-BE49-F238E27FC236}">
                <a16:creationId xmlns:a16="http://schemas.microsoft.com/office/drawing/2014/main" id="{26526662-66FB-4C31-B4E7-86D1C62E01BD}"/>
              </a:ext>
            </a:extLst>
          </p:cNvPr>
          <p:cNvSpPr/>
          <p:nvPr/>
        </p:nvSpPr>
        <p:spPr>
          <a:xfrm>
            <a:off x="939800" y="2151856"/>
            <a:ext cx="10312400" cy="3478260"/>
          </a:xfrm>
          <a:prstGeom prst="rect">
            <a:avLst/>
          </a:prstGeom>
        </p:spPr>
        <p:txBody>
          <a:bodyPr wrap="square">
            <a:spAutoFit/>
          </a:bodyPr>
          <a:lstStyle/>
          <a:p>
            <a:pPr algn="just">
              <a:lnSpc>
                <a:spcPct val="150000"/>
              </a:lnSpc>
            </a:pPr>
            <a:r>
              <a:rPr lang="es-EC" sz="3000" dirty="0">
                <a:latin typeface="Comic Sans MS" panose="030F0702030302020204" pitchFamily="66" charset="0"/>
              </a:rPr>
              <a:t>“El placer sano, el deporte y la recreación son tan vitales para esta nación como el trabajo productivo y deberían tener una gran participación en el presupuesto nacional”.</a:t>
            </a:r>
            <a:br>
              <a:rPr lang="es-EC" sz="3000" dirty="0">
                <a:latin typeface="Comic Sans MS" panose="030F0702030302020204" pitchFamily="66" charset="0"/>
              </a:rPr>
            </a:br>
            <a:br>
              <a:rPr lang="es-EC" sz="3000" dirty="0">
                <a:latin typeface="Comic Sans MS" panose="030F0702030302020204" pitchFamily="66" charset="0"/>
              </a:rPr>
            </a:br>
            <a:r>
              <a:rPr lang="es-EC" sz="3000" dirty="0">
                <a:latin typeface="Comic Sans MS" panose="030F0702030302020204" pitchFamily="66" charset="0"/>
              </a:rPr>
              <a:t>Walt Disney</a:t>
            </a:r>
            <a:endParaRPr lang="es-ES" sz="3000" dirty="0">
              <a:latin typeface="Comic Sans MS" panose="030F0702030302020204" pitchFamily="66" charset="0"/>
            </a:endParaRPr>
          </a:p>
        </p:txBody>
      </p:sp>
    </p:spTree>
    <p:extLst>
      <p:ext uri="{BB962C8B-B14F-4D97-AF65-F5344CB8AC3E}">
        <p14:creationId xmlns:p14="http://schemas.microsoft.com/office/powerpoint/2010/main" val="2959557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25B7669-CBC3-4ADE-9A5E-7C1D9FCFBC5D}"/>
              </a:ext>
            </a:extLst>
          </p:cNvPr>
          <p:cNvGraphicFramePr/>
          <p:nvPr>
            <p:extLst>
              <p:ext uri="{D42A27DB-BD31-4B8C-83A1-F6EECF244321}">
                <p14:modId xmlns:p14="http://schemas.microsoft.com/office/powerpoint/2010/main" val="357730108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logo espe-01.png">
            <a:extLst>
              <a:ext uri="{FF2B5EF4-FFF2-40B4-BE49-F238E27FC236}">
                <a16:creationId xmlns:a16="http://schemas.microsoft.com/office/drawing/2014/main" id="{24ADBD29-4468-471B-9C0E-F17C3C0A1F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Tree>
    <p:extLst>
      <p:ext uri="{BB962C8B-B14F-4D97-AF65-F5344CB8AC3E}">
        <p14:creationId xmlns:p14="http://schemas.microsoft.com/office/powerpoint/2010/main" val="32179198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B24EA70-E2BD-4A10-8E0D-DE0963608E58}"/>
              </a:ext>
            </a:extLst>
          </p:cNvPr>
          <p:cNvGraphicFramePr/>
          <p:nvPr>
            <p:extLst>
              <p:ext uri="{D42A27DB-BD31-4B8C-83A1-F6EECF244321}">
                <p14:modId xmlns:p14="http://schemas.microsoft.com/office/powerpoint/2010/main" val="161304917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logo espe-01.png">
            <a:extLst>
              <a:ext uri="{FF2B5EF4-FFF2-40B4-BE49-F238E27FC236}">
                <a16:creationId xmlns:a16="http://schemas.microsoft.com/office/drawing/2014/main" id="{23B3EF0D-89AB-4233-AEEA-2DE8F308F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Tree>
    <p:extLst>
      <p:ext uri="{BB962C8B-B14F-4D97-AF65-F5344CB8AC3E}">
        <p14:creationId xmlns:p14="http://schemas.microsoft.com/office/powerpoint/2010/main" val="34566957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graphicFrame>
        <p:nvGraphicFramePr>
          <p:cNvPr id="11" name="Diagrama 10">
            <a:extLst>
              <a:ext uri="{FF2B5EF4-FFF2-40B4-BE49-F238E27FC236}">
                <a16:creationId xmlns:a16="http://schemas.microsoft.com/office/drawing/2014/main" id="{8318E1BE-0366-45B9-88D6-F107DBEE2060}"/>
              </a:ext>
            </a:extLst>
          </p:cNvPr>
          <p:cNvGraphicFramePr/>
          <p:nvPr>
            <p:extLst>
              <p:ext uri="{D42A27DB-BD31-4B8C-83A1-F6EECF244321}">
                <p14:modId xmlns:p14="http://schemas.microsoft.com/office/powerpoint/2010/main" val="1083689904"/>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7811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47" y="258978"/>
            <a:ext cx="695499" cy="995058"/>
          </a:xfrm>
          <a:prstGeom prst="rect">
            <a:avLst/>
          </a:prstGeom>
        </p:spPr>
      </p:pic>
      <p:pic>
        <p:nvPicPr>
          <p:cNvPr id="5" name="Imagen 4">
            <a:extLst>
              <a:ext uri="{FF2B5EF4-FFF2-40B4-BE49-F238E27FC236}">
                <a16:creationId xmlns:a16="http://schemas.microsoft.com/office/drawing/2014/main" id="{0C96366D-D371-452C-BA96-7F52C6D558F2}"/>
              </a:ext>
            </a:extLst>
          </p:cNvPr>
          <p:cNvPicPr>
            <a:picLocks noChangeAspect="1"/>
          </p:cNvPicPr>
          <p:nvPr/>
        </p:nvPicPr>
        <p:blipFill>
          <a:blip r:embed="rId3"/>
          <a:stretch>
            <a:fillRect/>
          </a:stretch>
        </p:blipFill>
        <p:spPr>
          <a:xfrm>
            <a:off x="318826" y="1985556"/>
            <a:ext cx="5777174" cy="4299128"/>
          </a:xfrm>
          <a:prstGeom prst="rect">
            <a:avLst/>
          </a:prstGeom>
        </p:spPr>
      </p:pic>
      <p:pic>
        <p:nvPicPr>
          <p:cNvPr id="7" name="Imagen 6">
            <a:extLst>
              <a:ext uri="{FF2B5EF4-FFF2-40B4-BE49-F238E27FC236}">
                <a16:creationId xmlns:a16="http://schemas.microsoft.com/office/drawing/2014/main" id="{891AD5B2-1D68-4FEE-BFD9-F370A7BEDC43}"/>
              </a:ext>
            </a:extLst>
          </p:cNvPr>
          <p:cNvPicPr>
            <a:picLocks noChangeAspect="1"/>
          </p:cNvPicPr>
          <p:nvPr/>
        </p:nvPicPr>
        <p:blipFill>
          <a:blip r:embed="rId4"/>
          <a:stretch>
            <a:fillRect/>
          </a:stretch>
        </p:blipFill>
        <p:spPr>
          <a:xfrm>
            <a:off x="6096000" y="1995716"/>
            <a:ext cx="5777175" cy="4288968"/>
          </a:xfrm>
          <a:prstGeom prst="rect">
            <a:avLst/>
          </a:prstGeom>
        </p:spPr>
      </p:pic>
      <p:sp>
        <p:nvSpPr>
          <p:cNvPr id="9" name="CuadroTexto 8">
            <a:extLst>
              <a:ext uri="{FF2B5EF4-FFF2-40B4-BE49-F238E27FC236}">
                <a16:creationId xmlns:a16="http://schemas.microsoft.com/office/drawing/2014/main" id="{71741DAE-175C-4C6F-B0E4-B5F094D31E49}"/>
              </a:ext>
            </a:extLst>
          </p:cNvPr>
          <p:cNvSpPr txBox="1"/>
          <p:nvPr/>
        </p:nvSpPr>
        <p:spPr>
          <a:xfrm>
            <a:off x="1580565" y="1350359"/>
            <a:ext cx="9030867" cy="477054"/>
          </a:xfrm>
          <a:prstGeom prst="rect">
            <a:avLst/>
          </a:prstGeom>
          <a:noFill/>
        </p:spPr>
        <p:txBody>
          <a:bodyPr wrap="square" rtlCol="0">
            <a:spAutoFit/>
          </a:bodyPr>
          <a:lstStyle/>
          <a:p>
            <a:pPr algn="ctr"/>
            <a:r>
              <a:rPr lang="es-ES" sz="2500" b="1" dirty="0">
                <a:latin typeface="Times New Roman" panose="02020603050405020304" pitchFamily="18" charset="0"/>
                <a:cs typeface="Times New Roman" panose="02020603050405020304" pitchFamily="18" charset="0"/>
              </a:rPr>
              <a:t>ANÁLISIS DE RESULTADOS DEL GRUPO EXPERIMENTAL</a:t>
            </a:r>
          </a:p>
        </p:txBody>
      </p:sp>
      <p:sp>
        <p:nvSpPr>
          <p:cNvPr id="12" name="Rectángulo 11">
            <a:extLst>
              <a:ext uri="{FF2B5EF4-FFF2-40B4-BE49-F238E27FC236}">
                <a16:creationId xmlns:a16="http://schemas.microsoft.com/office/drawing/2014/main" id="{305F9CB1-9063-48B2-88F8-0C90E275BF93}"/>
              </a:ext>
            </a:extLst>
          </p:cNvPr>
          <p:cNvSpPr/>
          <p:nvPr/>
        </p:nvSpPr>
        <p:spPr>
          <a:xfrm>
            <a:off x="2231560" y="80230"/>
            <a:ext cx="7728878" cy="1015663"/>
          </a:xfrm>
          <a:prstGeom prst="rect">
            <a:avLst/>
          </a:prstGeom>
        </p:spPr>
        <p:txBody>
          <a:bodyPr wrap="square">
            <a:spAutoFit/>
          </a:bodyPr>
          <a:lstStyle/>
          <a:p>
            <a:pPr algn="ctr"/>
            <a:r>
              <a:rPr lang="es-ES" sz="3000" b="1" dirty="0">
                <a:latin typeface="Times New Roman" panose="02020603050405020304" pitchFamily="18" charset="0"/>
                <a:cs typeface="Times New Roman" panose="02020603050405020304" pitchFamily="18" charset="0"/>
              </a:rPr>
              <a:t>CAPÍTULO V </a:t>
            </a:r>
          </a:p>
          <a:p>
            <a:pPr algn="ctr"/>
            <a:r>
              <a:rPr lang="es-ES" sz="3000" b="1" dirty="0">
                <a:latin typeface="Times New Roman" panose="02020603050405020304" pitchFamily="18" charset="0"/>
                <a:cs typeface="Times New Roman" panose="02020603050405020304" pitchFamily="18" charset="0"/>
              </a:rPr>
              <a:t>ANÁLISIS DE RESULTADOS</a:t>
            </a:r>
          </a:p>
        </p:txBody>
      </p:sp>
    </p:spTree>
    <p:extLst>
      <p:ext uri="{BB962C8B-B14F-4D97-AF65-F5344CB8AC3E}">
        <p14:creationId xmlns:p14="http://schemas.microsoft.com/office/powerpoint/2010/main" val="1555357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a:extLst>
              <a:ext uri="{FF2B5EF4-FFF2-40B4-BE49-F238E27FC236}">
                <a16:creationId xmlns:a16="http://schemas.microsoft.com/office/drawing/2014/main" id="{39ED904E-E6FB-4F11-B36F-75CA60728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47" y="258978"/>
            <a:ext cx="695499" cy="995058"/>
          </a:xfrm>
          <a:prstGeom prst="rect">
            <a:avLst/>
          </a:prstGeom>
        </p:spPr>
      </p:pic>
      <p:sp>
        <p:nvSpPr>
          <p:cNvPr id="3" name="CuadroTexto 2">
            <a:extLst>
              <a:ext uri="{FF2B5EF4-FFF2-40B4-BE49-F238E27FC236}">
                <a16:creationId xmlns:a16="http://schemas.microsoft.com/office/drawing/2014/main" id="{30B05072-5DD3-4A62-93A6-B7EDC641DB69}"/>
              </a:ext>
            </a:extLst>
          </p:cNvPr>
          <p:cNvSpPr txBox="1"/>
          <p:nvPr/>
        </p:nvSpPr>
        <p:spPr>
          <a:xfrm>
            <a:off x="3565236" y="302544"/>
            <a:ext cx="5061527" cy="477054"/>
          </a:xfrm>
          <a:prstGeom prst="rect">
            <a:avLst/>
          </a:prstGeom>
          <a:noFill/>
        </p:spPr>
        <p:txBody>
          <a:bodyPr wrap="square" rtlCol="0">
            <a:spAutoFit/>
          </a:bodyPr>
          <a:lstStyle/>
          <a:p>
            <a:pPr algn="ctr"/>
            <a:r>
              <a:rPr lang="es-ES" sz="2500" b="1" dirty="0">
                <a:latin typeface="Times New Roman" panose="02020603050405020304" pitchFamily="18" charset="0"/>
                <a:cs typeface="Times New Roman" panose="02020603050405020304" pitchFamily="18" charset="0"/>
              </a:rPr>
              <a:t>GRÁFICOS DE FRECUENCIAS</a:t>
            </a:r>
          </a:p>
        </p:txBody>
      </p:sp>
      <p:pic>
        <p:nvPicPr>
          <p:cNvPr id="5" name="Imagen 4">
            <a:extLst>
              <a:ext uri="{FF2B5EF4-FFF2-40B4-BE49-F238E27FC236}">
                <a16:creationId xmlns:a16="http://schemas.microsoft.com/office/drawing/2014/main" id="{88567D5D-22F7-4232-BE70-8AF1D31F32B3}"/>
              </a:ext>
            </a:extLst>
          </p:cNvPr>
          <p:cNvPicPr>
            <a:picLocks noChangeAspect="1"/>
          </p:cNvPicPr>
          <p:nvPr/>
        </p:nvPicPr>
        <p:blipFill>
          <a:blip r:embed="rId3"/>
          <a:stretch>
            <a:fillRect/>
          </a:stretch>
        </p:blipFill>
        <p:spPr>
          <a:xfrm>
            <a:off x="343116" y="1254035"/>
            <a:ext cx="5752884" cy="5082109"/>
          </a:xfrm>
          <a:prstGeom prst="rect">
            <a:avLst/>
          </a:prstGeom>
        </p:spPr>
      </p:pic>
      <p:pic>
        <p:nvPicPr>
          <p:cNvPr id="7" name="Imagen 6">
            <a:extLst>
              <a:ext uri="{FF2B5EF4-FFF2-40B4-BE49-F238E27FC236}">
                <a16:creationId xmlns:a16="http://schemas.microsoft.com/office/drawing/2014/main" id="{140EB3C2-A54D-4D1D-95C8-1CC83676A0D2}"/>
              </a:ext>
            </a:extLst>
          </p:cNvPr>
          <p:cNvPicPr>
            <a:picLocks noChangeAspect="1"/>
          </p:cNvPicPr>
          <p:nvPr/>
        </p:nvPicPr>
        <p:blipFill>
          <a:blip r:embed="rId4"/>
          <a:stretch>
            <a:fillRect/>
          </a:stretch>
        </p:blipFill>
        <p:spPr>
          <a:xfrm>
            <a:off x="6095999" y="1254034"/>
            <a:ext cx="5837383" cy="5082109"/>
          </a:xfrm>
          <a:prstGeom prst="rect">
            <a:avLst/>
          </a:prstGeom>
        </p:spPr>
      </p:pic>
    </p:spTree>
    <p:extLst>
      <p:ext uri="{BB962C8B-B14F-4D97-AF65-F5344CB8AC3E}">
        <p14:creationId xmlns:p14="http://schemas.microsoft.com/office/powerpoint/2010/main" val="18146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321" y="258978"/>
            <a:ext cx="695499" cy="995058"/>
          </a:xfrm>
          <a:prstGeom prst="rect">
            <a:avLst/>
          </a:prstGeom>
        </p:spPr>
      </p:pic>
      <p:sp>
        <p:nvSpPr>
          <p:cNvPr id="4" name="CuadroTexto 3">
            <a:extLst>
              <a:ext uri="{FF2B5EF4-FFF2-40B4-BE49-F238E27FC236}">
                <a16:creationId xmlns:a16="http://schemas.microsoft.com/office/drawing/2014/main" id="{257D68B2-62FF-4444-9409-8B3C0D5876D7}"/>
              </a:ext>
            </a:extLst>
          </p:cNvPr>
          <p:cNvSpPr txBox="1"/>
          <p:nvPr/>
        </p:nvSpPr>
        <p:spPr>
          <a:xfrm>
            <a:off x="1580566" y="776982"/>
            <a:ext cx="9030867" cy="477054"/>
          </a:xfrm>
          <a:prstGeom prst="rect">
            <a:avLst/>
          </a:prstGeom>
          <a:noFill/>
        </p:spPr>
        <p:txBody>
          <a:bodyPr wrap="square" rtlCol="0">
            <a:spAutoFit/>
          </a:bodyPr>
          <a:lstStyle/>
          <a:p>
            <a:pPr algn="ctr"/>
            <a:r>
              <a:rPr lang="es-ES" sz="2500" b="1" dirty="0">
                <a:latin typeface="Times New Roman" panose="02020603050405020304" pitchFamily="18" charset="0"/>
                <a:cs typeface="Times New Roman" panose="02020603050405020304" pitchFamily="18" charset="0"/>
              </a:rPr>
              <a:t>ANÁLISIS DE RESULTADOS DEL GRUPO OBSERVABLE</a:t>
            </a:r>
          </a:p>
        </p:txBody>
      </p:sp>
      <p:pic>
        <p:nvPicPr>
          <p:cNvPr id="5" name="Imagen 4">
            <a:extLst>
              <a:ext uri="{FF2B5EF4-FFF2-40B4-BE49-F238E27FC236}">
                <a16:creationId xmlns:a16="http://schemas.microsoft.com/office/drawing/2014/main" id="{34D88C94-9DA0-4A79-8D6F-BB70037D4BD0}"/>
              </a:ext>
            </a:extLst>
          </p:cNvPr>
          <p:cNvPicPr>
            <a:picLocks noChangeAspect="1"/>
          </p:cNvPicPr>
          <p:nvPr/>
        </p:nvPicPr>
        <p:blipFill>
          <a:blip r:embed="rId3"/>
          <a:stretch>
            <a:fillRect/>
          </a:stretch>
        </p:blipFill>
        <p:spPr>
          <a:xfrm>
            <a:off x="328985" y="1254036"/>
            <a:ext cx="5767015" cy="5091346"/>
          </a:xfrm>
          <a:prstGeom prst="rect">
            <a:avLst/>
          </a:prstGeom>
        </p:spPr>
      </p:pic>
      <p:pic>
        <p:nvPicPr>
          <p:cNvPr id="6" name="Imagen 5">
            <a:extLst>
              <a:ext uri="{FF2B5EF4-FFF2-40B4-BE49-F238E27FC236}">
                <a16:creationId xmlns:a16="http://schemas.microsoft.com/office/drawing/2014/main" id="{26A8A51A-0F74-4444-AAF4-327F6534130B}"/>
              </a:ext>
            </a:extLst>
          </p:cNvPr>
          <p:cNvPicPr>
            <a:picLocks noChangeAspect="1"/>
          </p:cNvPicPr>
          <p:nvPr/>
        </p:nvPicPr>
        <p:blipFill>
          <a:blip r:embed="rId4"/>
          <a:stretch>
            <a:fillRect/>
          </a:stretch>
        </p:blipFill>
        <p:spPr>
          <a:xfrm>
            <a:off x="6095999" y="1254035"/>
            <a:ext cx="5767015" cy="5091345"/>
          </a:xfrm>
          <a:prstGeom prst="rect">
            <a:avLst/>
          </a:prstGeom>
        </p:spPr>
      </p:pic>
    </p:spTree>
    <p:extLst>
      <p:ext uri="{BB962C8B-B14F-4D97-AF65-F5344CB8AC3E}">
        <p14:creationId xmlns:p14="http://schemas.microsoft.com/office/powerpoint/2010/main" val="24865006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espe-01.png">
            <a:extLst>
              <a:ext uri="{FF2B5EF4-FFF2-40B4-BE49-F238E27FC236}">
                <a16:creationId xmlns:a16="http://schemas.microsoft.com/office/drawing/2014/main" id="{41861D1A-5215-45DB-97E1-6A375384C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47" y="258978"/>
            <a:ext cx="695499" cy="995058"/>
          </a:xfrm>
          <a:prstGeom prst="rect">
            <a:avLst/>
          </a:prstGeom>
        </p:spPr>
      </p:pic>
      <p:pic>
        <p:nvPicPr>
          <p:cNvPr id="4" name="Imagen 3">
            <a:extLst>
              <a:ext uri="{FF2B5EF4-FFF2-40B4-BE49-F238E27FC236}">
                <a16:creationId xmlns:a16="http://schemas.microsoft.com/office/drawing/2014/main" id="{53704D26-DE7E-481C-AC93-741D1AC44566}"/>
              </a:ext>
            </a:extLst>
          </p:cNvPr>
          <p:cNvPicPr>
            <a:picLocks noChangeAspect="1"/>
          </p:cNvPicPr>
          <p:nvPr/>
        </p:nvPicPr>
        <p:blipFill>
          <a:blip r:embed="rId3"/>
          <a:stretch>
            <a:fillRect/>
          </a:stretch>
        </p:blipFill>
        <p:spPr>
          <a:xfrm>
            <a:off x="6096000" y="1254036"/>
            <a:ext cx="5771357" cy="5063637"/>
          </a:xfrm>
          <a:prstGeom prst="rect">
            <a:avLst/>
          </a:prstGeom>
        </p:spPr>
      </p:pic>
      <p:sp>
        <p:nvSpPr>
          <p:cNvPr id="6" name="CuadroTexto 5">
            <a:extLst>
              <a:ext uri="{FF2B5EF4-FFF2-40B4-BE49-F238E27FC236}">
                <a16:creationId xmlns:a16="http://schemas.microsoft.com/office/drawing/2014/main" id="{BDB359B0-5409-4E01-B086-C3D2B92F1DD4}"/>
              </a:ext>
            </a:extLst>
          </p:cNvPr>
          <p:cNvSpPr txBox="1"/>
          <p:nvPr/>
        </p:nvSpPr>
        <p:spPr>
          <a:xfrm>
            <a:off x="3565236" y="302544"/>
            <a:ext cx="5061527" cy="477054"/>
          </a:xfrm>
          <a:prstGeom prst="rect">
            <a:avLst/>
          </a:prstGeom>
          <a:noFill/>
        </p:spPr>
        <p:txBody>
          <a:bodyPr wrap="square" rtlCol="0">
            <a:spAutoFit/>
          </a:bodyPr>
          <a:lstStyle/>
          <a:p>
            <a:pPr algn="ctr"/>
            <a:r>
              <a:rPr lang="es-ES" sz="2500" b="1" dirty="0">
                <a:latin typeface="Times New Roman" panose="02020603050405020304" pitchFamily="18" charset="0"/>
                <a:cs typeface="Times New Roman" panose="02020603050405020304" pitchFamily="18" charset="0"/>
              </a:rPr>
              <a:t>GRÁFICOS DE FRECUENCIAS</a:t>
            </a:r>
          </a:p>
        </p:txBody>
      </p:sp>
      <p:pic>
        <p:nvPicPr>
          <p:cNvPr id="7" name="Imagen 6">
            <a:extLst>
              <a:ext uri="{FF2B5EF4-FFF2-40B4-BE49-F238E27FC236}">
                <a16:creationId xmlns:a16="http://schemas.microsoft.com/office/drawing/2014/main" id="{F4776268-D5BD-458C-ABF4-78F2F310437B}"/>
              </a:ext>
            </a:extLst>
          </p:cNvPr>
          <p:cNvPicPr>
            <a:picLocks noChangeAspect="1"/>
          </p:cNvPicPr>
          <p:nvPr/>
        </p:nvPicPr>
        <p:blipFill>
          <a:blip r:embed="rId4"/>
          <a:stretch>
            <a:fillRect/>
          </a:stretch>
        </p:blipFill>
        <p:spPr>
          <a:xfrm>
            <a:off x="324643" y="1254036"/>
            <a:ext cx="5771357" cy="5063637"/>
          </a:xfrm>
          <a:prstGeom prst="rect">
            <a:avLst/>
          </a:prstGeom>
        </p:spPr>
      </p:pic>
    </p:spTree>
    <p:extLst>
      <p:ext uri="{BB962C8B-B14F-4D97-AF65-F5344CB8AC3E}">
        <p14:creationId xmlns:p14="http://schemas.microsoft.com/office/powerpoint/2010/main" val="263297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3B6261-836D-4CBD-A738-4E1C7713D208}"/>
              </a:ext>
            </a:extLst>
          </p:cNvPr>
          <p:cNvSpPr txBox="1"/>
          <p:nvPr/>
        </p:nvSpPr>
        <p:spPr>
          <a:xfrm>
            <a:off x="1546860" y="233287"/>
            <a:ext cx="9098280" cy="523220"/>
          </a:xfrm>
          <a:prstGeom prst="rect">
            <a:avLst/>
          </a:prstGeom>
          <a:noFill/>
        </p:spPr>
        <p:txBody>
          <a:bodyPr wrap="square" rtlCol="0">
            <a:spAutoFit/>
          </a:bodyPr>
          <a:lstStyle/>
          <a:p>
            <a:pPr algn="ctr"/>
            <a:r>
              <a:rPr lang="es-EC" sz="2800" b="1" dirty="0">
                <a:latin typeface="Times New Roman" panose="02020603050405020304" pitchFamily="18" charset="0"/>
                <a:cs typeface="Times New Roman" panose="02020603050405020304" pitchFamily="18" charset="0"/>
              </a:rPr>
              <a:t>VERIFICACIÓN DE LA HIPÓTESIS</a:t>
            </a:r>
            <a:r>
              <a:rPr lang="es-ES" sz="2800" b="1" dirty="0">
                <a:latin typeface="Times New Roman" panose="02020603050405020304" pitchFamily="18" charset="0"/>
                <a:cs typeface="Times New Roman" panose="02020603050405020304" pitchFamily="18" charset="0"/>
              </a:rPr>
              <a:t> CHI CUADRADO</a:t>
            </a:r>
          </a:p>
        </p:txBody>
      </p:sp>
      <p:pic>
        <p:nvPicPr>
          <p:cNvPr id="4" name="Imagen 3" descr="Resultado de imagen para formula del chi cuadrado">
            <a:extLst>
              <a:ext uri="{FF2B5EF4-FFF2-40B4-BE49-F238E27FC236}">
                <a16:creationId xmlns:a16="http://schemas.microsoft.com/office/drawing/2014/main" id="{08E219D8-250B-47D4-A9B6-B2C38D3A09BA}"/>
              </a:ext>
            </a:extLst>
          </p:cNvPr>
          <p:cNvPicPr/>
          <p:nvPr/>
        </p:nvPicPr>
        <p:blipFill rotWithShape="1">
          <a:blip r:embed="rId2" cstate="print">
            <a:extLst>
              <a:ext uri="{28A0092B-C50C-407E-A947-70E740481C1C}">
                <a14:useLocalDpi xmlns:a14="http://schemas.microsoft.com/office/drawing/2010/main" val="0"/>
              </a:ext>
            </a:extLst>
          </a:blip>
          <a:srcRect l="10007" t="43735" r="51006" b="35901"/>
          <a:stretch/>
        </p:blipFill>
        <p:spPr bwMode="auto">
          <a:xfrm>
            <a:off x="531494" y="899140"/>
            <a:ext cx="4660266" cy="195582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8F5AC5DE-F05C-424D-B547-9FA20E0B4278}"/>
              </a:ext>
            </a:extLst>
          </p:cNvPr>
          <p:cNvPicPr>
            <a:picLocks noChangeAspect="1"/>
          </p:cNvPicPr>
          <p:nvPr/>
        </p:nvPicPr>
        <p:blipFill rotWithShape="1">
          <a:blip r:embed="rId3"/>
          <a:srcRect l="34166" t="52000" r="42584" b="36889"/>
          <a:stretch/>
        </p:blipFill>
        <p:spPr>
          <a:xfrm>
            <a:off x="5552407" y="1008370"/>
            <a:ext cx="6462979" cy="1737360"/>
          </a:xfrm>
          <a:prstGeom prst="rect">
            <a:avLst/>
          </a:prstGeom>
        </p:spPr>
      </p:pic>
      <p:sp>
        <p:nvSpPr>
          <p:cNvPr id="7" name="CuadroTexto 6">
            <a:extLst>
              <a:ext uri="{FF2B5EF4-FFF2-40B4-BE49-F238E27FC236}">
                <a16:creationId xmlns:a16="http://schemas.microsoft.com/office/drawing/2014/main" id="{9E3F03AB-9B23-4FFA-9F71-EB5EC1B7569F}"/>
              </a:ext>
            </a:extLst>
          </p:cNvPr>
          <p:cNvSpPr txBox="1"/>
          <p:nvPr/>
        </p:nvSpPr>
        <p:spPr>
          <a:xfrm>
            <a:off x="1442720" y="3657600"/>
            <a:ext cx="5039360" cy="2400657"/>
          </a:xfrm>
          <a:prstGeom prst="rect">
            <a:avLst/>
          </a:prstGeom>
          <a:noFill/>
        </p:spPr>
        <p:txBody>
          <a:bodyPr wrap="square" rtlCol="0">
            <a:spAutoFit/>
          </a:bodyPr>
          <a:lstStyle/>
          <a:p>
            <a:pPr>
              <a:lnSpc>
                <a:spcPct val="150000"/>
              </a:lnSpc>
            </a:pPr>
            <a:r>
              <a:rPr lang="es-ES" sz="3000" b="1" dirty="0" err="1">
                <a:latin typeface="Times New Roman" panose="02020603050405020304" pitchFamily="18" charset="0"/>
                <a:cs typeface="Times New Roman" panose="02020603050405020304" pitchFamily="18" charset="0"/>
              </a:rPr>
              <a:t>g.l</a:t>
            </a:r>
            <a:r>
              <a:rPr lang="es-ES" sz="3000" b="1" dirty="0">
                <a:latin typeface="Times New Roman" panose="02020603050405020304" pitchFamily="18" charset="0"/>
                <a:cs typeface="Times New Roman" panose="02020603050405020304" pitchFamily="18" charset="0"/>
              </a:rPr>
              <a:t>. = </a:t>
            </a:r>
            <a:r>
              <a:rPr lang="es-ES" sz="3000" dirty="0">
                <a:latin typeface="Times New Roman" panose="02020603050405020304" pitchFamily="18" charset="0"/>
                <a:cs typeface="Times New Roman" panose="02020603050405020304" pitchFamily="18" charset="0"/>
              </a:rPr>
              <a:t>12</a:t>
            </a:r>
          </a:p>
          <a:p>
            <a:pPr>
              <a:lnSpc>
                <a:spcPct val="150000"/>
              </a:lnSpc>
            </a:pPr>
            <a:r>
              <a:rPr lang="es-ES" sz="3000" b="1" dirty="0">
                <a:latin typeface="Times New Roman" panose="02020603050405020304" pitchFamily="18" charset="0"/>
                <a:cs typeface="Times New Roman" panose="02020603050405020304" pitchFamily="18" charset="0"/>
              </a:rPr>
              <a:t>X² </a:t>
            </a:r>
            <a:r>
              <a:rPr lang="es-ES" sz="3000" dirty="0">
                <a:latin typeface="Times New Roman" panose="02020603050405020304" pitchFamily="18" charset="0"/>
                <a:cs typeface="Times New Roman" panose="02020603050405020304" pitchFamily="18" charset="0"/>
              </a:rPr>
              <a:t>= 21,0261</a:t>
            </a:r>
          </a:p>
          <a:p>
            <a:r>
              <a:rPr lang="es-ES" sz="3000" b="1" dirty="0">
                <a:latin typeface="Times New Roman" panose="02020603050405020304" pitchFamily="18" charset="0"/>
                <a:cs typeface="Times New Roman" panose="02020603050405020304" pitchFamily="18" charset="0"/>
              </a:rPr>
              <a:t>Nivel de significación </a:t>
            </a:r>
            <a:r>
              <a:rPr lang="es-ES" sz="3000" dirty="0">
                <a:latin typeface="Times New Roman" panose="02020603050405020304" pitchFamily="18" charset="0"/>
                <a:cs typeface="Times New Roman" panose="02020603050405020304" pitchFamily="18" charset="0"/>
              </a:rPr>
              <a:t>= 0,05</a:t>
            </a:r>
          </a:p>
          <a:p>
            <a:endParaRPr lang="es-ES" sz="3000"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9BD9C381-395F-48C9-88B6-B51AFD3A862B}"/>
              </a:ext>
            </a:extLst>
          </p:cNvPr>
          <p:cNvSpPr txBox="1"/>
          <p:nvPr/>
        </p:nvSpPr>
        <p:spPr>
          <a:xfrm>
            <a:off x="8321040" y="4080792"/>
            <a:ext cx="2428240" cy="553998"/>
          </a:xfrm>
          <a:prstGeom prst="rect">
            <a:avLst/>
          </a:prstGeom>
          <a:noFill/>
        </p:spPr>
        <p:txBody>
          <a:bodyPr wrap="square" rtlCol="0">
            <a:spAutoFit/>
          </a:bodyPr>
          <a:lstStyle/>
          <a:p>
            <a:r>
              <a:rPr lang="es-ES" sz="3000" b="1" dirty="0">
                <a:latin typeface="Times New Roman" panose="02020603050405020304" pitchFamily="18" charset="0"/>
                <a:cs typeface="Times New Roman" panose="02020603050405020304" pitchFamily="18" charset="0"/>
              </a:rPr>
              <a:t>X² </a:t>
            </a:r>
            <a:r>
              <a:rPr lang="es-ES" sz="3000" dirty="0">
                <a:latin typeface="Times New Roman" panose="02020603050405020304" pitchFamily="18" charset="0"/>
                <a:cs typeface="Times New Roman" panose="02020603050405020304" pitchFamily="18" charset="0"/>
              </a:rPr>
              <a:t>= 25,21</a:t>
            </a:r>
            <a:endParaRPr lang="es-ES" sz="3000" dirty="0"/>
          </a:p>
        </p:txBody>
      </p:sp>
      <p:pic>
        <p:nvPicPr>
          <p:cNvPr id="9" name="Imagen 8" descr="logo espe-01.png">
            <a:extLst>
              <a:ext uri="{FF2B5EF4-FFF2-40B4-BE49-F238E27FC236}">
                <a16:creationId xmlns:a16="http://schemas.microsoft.com/office/drawing/2014/main" id="{FEA35B75-A69E-4DDE-9977-3391B9583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847" y="258978"/>
            <a:ext cx="695499" cy="995058"/>
          </a:xfrm>
          <a:prstGeom prst="rect">
            <a:avLst/>
          </a:prstGeom>
        </p:spPr>
      </p:pic>
    </p:spTree>
    <p:extLst>
      <p:ext uri="{BB962C8B-B14F-4D97-AF65-F5344CB8AC3E}">
        <p14:creationId xmlns:p14="http://schemas.microsoft.com/office/powerpoint/2010/main" val="35634888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12EAA6-3387-4182-9B89-60707A56735A}"/>
              </a:ext>
            </a:extLst>
          </p:cNvPr>
          <p:cNvSpPr txBox="1"/>
          <p:nvPr/>
        </p:nvSpPr>
        <p:spPr>
          <a:xfrm>
            <a:off x="1117600" y="1299646"/>
            <a:ext cx="10109200" cy="3471848"/>
          </a:xfrm>
          <a:prstGeom prst="rect">
            <a:avLst/>
          </a:prstGeom>
          <a:noFill/>
        </p:spPr>
        <p:txBody>
          <a:bodyPr wrap="square" rtlCol="0">
            <a:spAutoFit/>
          </a:bodyPr>
          <a:lstStyle/>
          <a:p>
            <a:pPr marL="0" lvl="2" algn="ctr">
              <a:lnSpc>
                <a:spcPct val="150000"/>
              </a:lnSpc>
            </a:pPr>
            <a:r>
              <a:rPr lang="es-EC" sz="3000" b="1" dirty="0">
                <a:latin typeface="Times New Roman" panose="02020603050405020304" pitchFamily="18" charset="0"/>
                <a:cs typeface="Times New Roman" panose="02020603050405020304" pitchFamily="18" charset="0"/>
              </a:rPr>
              <a:t>Decisión</a:t>
            </a:r>
            <a:endParaRPr lang="es-ES" sz="3000" b="1" dirty="0">
              <a:latin typeface="Times New Roman" panose="02020603050405020304" pitchFamily="18" charset="0"/>
              <a:cs typeface="Times New Roman" panose="02020603050405020304" pitchFamily="18" charset="0"/>
            </a:endParaRPr>
          </a:p>
          <a:p>
            <a:pPr algn="just">
              <a:lnSpc>
                <a:spcPct val="150000"/>
              </a:lnSpc>
            </a:pPr>
            <a:r>
              <a:rPr lang="es-ES" sz="3000" dirty="0">
                <a:latin typeface="Times New Roman" panose="02020603050405020304" pitchFamily="18" charset="0"/>
                <a:cs typeface="Times New Roman" panose="02020603050405020304" pitchFamily="18" charset="0"/>
              </a:rPr>
              <a:t>Para un contraste bilateral, el valor del chi-cuadrado con doce grados de libertad y con un nivel de significación de 0,05 es 21,026 y el valor calculado es 25,21; por lo tanto, se rechaza la hipótesis nula y se acepta la hipótesis de trabajo.</a:t>
            </a:r>
          </a:p>
        </p:txBody>
      </p:sp>
    </p:spTree>
    <p:extLst>
      <p:ext uri="{BB962C8B-B14F-4D97-AF65-F5344CB8AC3E}">
        <p14:creationId xmlns:p14="http://schemas.microsoft.com/office/powerpoint/2010/main" val="3588250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a:extLst>
              <a:ext uri="{FF2B5EF4-FFF2-40B4-BE49-F238E27FC236}">
                <a16:creationId xmlns:a16="http://schemas.microsoft.com/office/drawing/2014/main" id="{F2B9C77C-B037-4CE3-8D47-39A9E2F75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47" y="258978"/>
            <a:ext cx="695499" cy="995058"/>
          </a:xfrm>
          <a:prstGeom prst="rect">
            <a:avLst/>
          </a:prstGeom>
        </p:spPr>
      </p:pic>
      <p:sp>
        <p:nvSpPr>
          <p:cNvPr id="4" name="Rectángulo 3">
            <a:extLst>
              <a:ext uri="{FF2B5EF4-FFF2-40B4-BE49-F238E27FC236}">
                <a16:creationId xmlns:a16="http://schemas.microsoft.com/office/drawing/2014/main" id="{60D40347-F36F-4D60-A3A4-32912C895D5C}"/>
              </a:ext>
            </a:extLst>
          </p:cNvPr>
          <p:cNvSpPr/>
          <p:nvPr/>
        </p:nvSpPr>
        <p:spPr>
          <a:xfrm>
            <a:off x="1754106" y="90106"/>
            <a:ext cx="8683787" cy="701859"/>
          </a:xfrm>
          <a:prstGeom prst="rect">
            <a:avLst/>
          </a:prstGeom>
        </p:spPr>
        <p:txBody>
          <a:bodyPr wrap="none">
            <a:spAutoFit/>
          </a:bodyPr>
          <a:lstStyle/>
          <a:p>
            <a:pPr lvl="1">
              <a:lnSpc>
                <a:spcPct val="150000"/>
              </a:lnSpc>
              <a:spcAft>
                <a:spcPts val="0"/>
              </a:spcAft>
            </a:pPr>
            <a:r>
              <a:rPr lang="es-EC" sz="3000" b="1" kern="0" dirty="0">
                <a:latin typeface="Times New Roman" panose="02020603050405020304" pitchFamily="18" charset="0"/>
                <a:ea typeface="Calibri" panose="020F0502020204030204" pitchFamily="34" charset="0"/>
                <a:cs typeface="Times New Roman" panose="02020603050405020304" pitchFamily="18" charset="0"/>
              </a:rPr>
              <a:t>ANÁLISIS DE CONFIABILIDAD CRONBACH</a:t>
            </a:r>
            <a:endParaRPr lang="es-ES" sz="3000" b="1" kern="0" dirty="0">
              <a:effectLst/>
              <a:latin typeface="Times New Roman" panose="02020603050405020304" pitchFamily="18" charset="0"/>
              <a:ea typeface="Calibri" panose="020F0502020204030204" pitchFamily="34" charset="0"/>
              <a:cs typeface="Calibri" panose="020F0502020204030204" pitchFamily="34" charset="0"/>
            </a:endParaRPr>
          </a:p>
        </p:txBody>
      </p:sp>
      <p:pic>
        <p:nvPicPr>
          <p:cNvPr id="1026" name="Picture 2" descr="Vista de Inventario de actividades profesionales ingenieriles ...">
            <a:extLst>
              <a:ext uri="{FF2B5EF4-FFF2-40B4-BE49-F238E27FC236}">
                <a16:creationId xmlns:a16="http://schemas.microsoft.com/office/drawing/2014/main" id="{FDAFE617-D84B-489F-BDE6-C8572D54BC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3" b="62701"/>
          <a:stretch/>
        </p:blipFill>
        <p:spPr bwMode="auto">
          <a:xfrm>
            <a:off x="0" y="981075"/>
            <a:ext cx="4331335" cy="1660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6C06EB23-9FCF-4768-B792-F4A540F24B1C}"/>
              </a:ext>
            </a:extLst>
          </p:cNvPr>
          <p:cNvGraphicFramePr>
            <a:graphicFrameLocks noGrp="1"/>
          </p:cNvGraphicFramePr>
          <p:nvPr>
            <p:extLst>
              <p:ext uri="{D42A27DB-BD31-4B8C-83A1-F6EECF244321}">
                <p14:modId xmlns:p14="http://schemas.microsoft.com/office/powerpoint/2010/main" val="567716479"/>
              </p:ext>
            </p:extLst>
          </p:nvPr>
        </p:nvGraphicFramePr>
        <p:xfrm>
          <a:off x="4704081" y="1325145"/>
          <a:ext cx="7317072" cy="1194524"/>
        </p:xfrm>
        <a:graphic>
          <a:graphicData uri="http://schemas.openxmlformats.org/drawingml/2006/table">
            <a:tbl>
              <a:tblPr firstRow="1" firstCol="1" bandRow="1">
                <a:tableStyleId>{9D7B26C5-4107-4FEC-AEDC-1716B250A1EF}</a:tableStyleId>
              </a:tblPr>
              <a:tblGrid>
                <a:gridCol w="1849120">
                  <a:extLst>
                    <a:ext uri="{9D8B030D-6E8A-4147-A177-3AD203B41FA5}">
                      <a16:colId xmlns:a16="http://schemas.microsoft.com/office/drawing/2014/main" val="982614497"/>
                    </a:ext>
                  </a:extLst>
                </a:gridCol>
                <a:gridCol w="2367280">
                  <a:extLst>
                    <a:ext uri="{9D8B030D-6E8A-4147-A177-3AD203B41FA5}">
                      <a16:colId xmlns:a16="http://schemas.microsoft.com/office/drawing/2014/main" val="1938148804"/>
                    </a:ext>
                  </a:extLst>
                </a:gridCol>
                <a:gridCol w="3100672">
                  <a:extLst>
                    <a:ext uri="{9D8B030D-6E8A-4147-A177-3AD203B41FA5}">
                      <a16:colId xmlns:a16="http://schemas.microsoft.com/office/drawing/2014/main" val="2675066980"/>
                    </a:ext>
                  </a:extLst>
                </a:gridCol>
              </a:tblGrid>
              <a:tr h="597262">
                <a:tc>
                  <a:txBody>
                    <a:bodyPr/>
                    <a:lstStyle/>
                    <a:p>
                      <a:pPr algn="ctr">
                        <a:lnSpc>
                          <a:spcPct val="200000"/>
                        </a:lnSpc>
                        <a:spcAft>
                          <a:spcPts val="0"/>
                        </a:spcAft>
                      </a:pPr>
                      <a:r>
                        <a:rPr lang="es-ES" sz="2000" b="1" dirty="0">
                          <a:effectLst/>
                        </a:rPr>
                        <a:t>k/(k-1)</a:t>
                      </a:r>
                      <a:endParaRPr lang="es-E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2000" b="1" dirty="0">
                          <a:effectLst/>
                        </a:rPr>
                        <a:t>1-(</a:t>
                      </a:r>
                      <a:r>
                        <a:rPr lang="es-ES" sz="2000" b="1" dirty="0" err="1">
                          <a:effectLst/>
                        </a:rPr>
                        <a:t>Σvi</a:t>
                      </a:r>
                      <a:r>
                        <a:rPr lang="es-ES" sz="2000" b="1" dirty="0">
                          <a:effectLst/>
                        </a:rPr>
                        <a:t>/</a:t>
                      </a:r>
                      <a:r>
                        <a:rPr lang="es-ES" sz="2000" b="1" dirty="0" err="1">
                          <a:effectLst/>
                        </a:rPr>
                        <a:t>vt</a:t>
                      </a:r>
                      <a:r>
                        <a:rPr lang="es-ES" sz="2000" b="1" dirty="0">
                          <a:effectLst/>
                        </a:rPr>
                        <a:t>)</a:t>
                      </a:r>
                      <a:endParaRPr lang="es-E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2000" b="1" dirty="0">
                          <a:effectLst/>
                        </a:rPr>
                        <a:t>α=(k/(k-1))*(1-(</a:t>
                      </a:r>
                      <a:r>
                        <a:rPr lang="es-ES" sz="2000" b="1" dirty="0" err="1">
                          <a:effectLst/>
                        </a:rPr>
                        <a:t>Σvi</a:t>
                      </a:r>
                      <a:r>
                        <a:rPr lang="es-ES" sz="2000" b="1" dirty="0">
                          <a:effectLst/>
                        </a:rPr>
                        <a:t>/</a:t>
                      </a:r>
                      <a:r>
                        <a:rPr lang="es-ES" sz="2000" b="1" dirty="0" err="1">
                          <a:effectLst/>
                        </a:rPr>
                        <a:t>vt</a:t>
                      </a:r>
                      <a:r>
                        <a:rPr lang="es-ES" sz="2000" b="1" dirty="0">
                          <a:effectLst/>
                        </a:rPr>
                        <a:t>))</a:t>
                      </a:r>
                      <a:endParaRPr lang="es-E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4386929"/>
                  </a:ext>
                </a:extLst>
              </a:tr>
              <a:tr h="597262">
                <a:tc>
                  <a:txBody>
                    <a:bodyPr/>
                    <a:lstStyle/>
                    <a:p>
                      <a:pPr algn="ctr">
                        <a:lnSpc>
                          <a:spcPct val="200000"/>
                        </a:lnSpc>
                        <a:spcAft>
                          <a:spcPts val="0"/>
                        </a:spcAft>
                      </a:pPr>
                      <a:r>
                        <a:rPr lang="es-ES" sz="2000">
                          <a:effectLst/>
                        </a:rPr>
                        <a:t>1,33</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2000">
                          <a:effectLst/>
                        </a:rPr>
                        <a:t>0,52</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2000" b="1" dirty="0">
                          <a:solidFill>
                            <a:srgbClr val="FF0000"/>
                          </a:solidFill>
                          <a:effectLst/>
                        </a:rPr>
                        <a:t>0,70</a:t>
                      </a:r>
                      <a:endParaRPr lang="es-E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681272"/>
                  </a:ext>
                </a:extLst>
              </a:tr>
            </a:tbl>
          </a:graphicData>
        </a:graphic>
      </p:graphicFrame>
      <p:graphicFrame>
        <p:nvGraphicFramePr>
          <p:cNvPr id="6" name="Tabla 5">
            <a:extLst>
              <a:ext uri="{FF2B5EF4-FFF2-40B4-BE49-F238E27FC236}">
                <a16:creationId xmlns:a16="http://schemas.microsoft.com/office/drawing/2014/main" id="{C9913ADD-D344-4115-A986-9B67040E64F8}"/>
              </a:ext>
            </a:extLst>
          </p:cNvPr>
          <p:cNvGraphicFramePr>
            <a:graphicFrameLocks noGrp="1"/>
          </p:cNvGraphicFramePr>
          <p:nvPr>
            <p:extLst>
              <p:ext uri="{D42A27DB-BD31-4B8C-83A1-F6EECF244321}">
                <p14:modId xmlns:p14="http://schemas.microsoft.com/office/powerpoint/2010/main" val="2819454356"/>
              </p:ext>
            </p:extLst>
          </p:nvPr>
        </p:nvGraphicFramePr>
        <p:xfrm>
          <a:off x="170847" y="3210401"/>
          <a:ext cx="4919312" cy="2012000"/>
        </p:xfrm>
        <a:graphic>
          <a:graphicData uri="http://schemas.openxmlformats.org/drawingml/2006/table">
            <a:tbl>
              <a:tblPr firstRow="1" firstCol="1" bandRow="1">
                <a:tableStyleId>{9D7B26C5-4107-4FEC-AEDC-1716B250A1EF}</a:tableStyleId>
              </a:tblPr>
              <a:tblGrid>
                <a:gridCol w="3205636">
                  <a:extLst>
                    <a:ext uri="{9D8B030D-6E8A-4147-A177-3AD203B41FA5}">
                      <a16:colId xmlns:a16="http://schemas.microsoft.com/office/drawing/2014/main" val="1939539565"/>
                    </a:ext>
                  </a:extLst>
                </a:gridCol>
                <a:gridCol w="1713676">
                  <a:extLst>
                    <a:ext uri="{9D8B030D-6E8A-4147-A177-3AD203B41FA5}">
                      <a16:colId xmlns:a16="http://schemas.microsoft.com/office/drawing/2014/main" val="765621394"/>
                    </a:ext>
                  </a:extLst>
                </a:gridCol>
              </a:tblGrid>
              <a:tr h="205105">
                <a:tc>
                  <a:txBody>
                    <a:bodyPr/>
                    <a:lstStyle/>
                    <a:p>
                      <a:pPr algn="ctr">
                        <a:lnSpc>
                          <a:spcPct val="150000"/>
                        </a:lnSpc>
                        <a:spcAft>
                          <a:spcPts val="0"/>
                        </a:spcAft>
                      </a:pPr>
                      <a:r>
                        <a:rPr lang="es-ES" sz="2000">
                          <a:effectLst/>
                          <a:latin typeface="Times New Roman" panose="02020603050405020304" pitchFamily="18" charset="0"/>
                          <a:cs typeface="Times New Roman" panose="02020603050405020304" pitchFamily="18" charset="0"/>
                        </a:rPr>
                        <a:t>Elementos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latin typeface="Times New Roman" panose="02020603050405020304" pitchFamily="18" charset="0"/>
                          <a:cs typeface="Times New Roman" panose="02020603050405020304" pitchFamily="18" charset="0"/>
                        </a:rPr>
                        <a:t>Cálculo</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8463715"/>
                  </a:ext>
                </a:extLst>
              </a:tr>
              <a:tr h="205105">
                <a:tc>
                  <a:txBody>
                    <a:bodyPr/>
                    <a:lstStyle/>
                    <a:p>
                      <a:pPr algn="l">
                        <a:lnSpc>
                          <a:spcPct val="150000"/>
                        </a:lnSpc>
                        <a:spcAft>
                          <a:spcPts val="0"/>
                        </a:spcAft>
                      </a:pPr>
                      <a:r>
                        <a:rPr lang="es-ES" sz="2000">
                          <a:effectLst/>
                          <a:latin typeface="Times New Roman" panose="02020603050405020304" pitchFamily="18" charset="0"/>
                          <a:cs typeface="Times New Roman" panose="02020603050405020304" pitchFamily="18" charset="0"/>
                        </a:rPr>
                        <a:t>α (Alfa)</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latin typeface="Times New Roman" panose="02020603050405020304" pitchFamily="18" charset="0"/>
                          <a:cs typeface="Times New Roman" panose="02020603050405020304" pitchFamily="18" charset="0"/>
                        </a:rPr>
                        <a:t>0,70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019698"/>
                  </a:ext>
                </a:extLst>
              </a:tr>
              <a:tr h="205105">
                <a:tc>
                  <a:txBody>
                    <a:bodyPr/>
                    <a:lstStyle/>
                    <a:p>
                      <a:pPr algn="l">
                        <a:lnSpc>
                          <a:spcPct val="150000"/>
                        </a:lnSpc>
                        <a:spcAft>
                          <a:spcPts val="0"/>
                        </a:spcAft>
                      </a:pPr>
                      <a:r>
                        <a:rPr lang="es-ES" sz="2000">
                          <a:effectLst/>
                          <a:latin typeface="Times New Roman" panose="02020603050405020304" pitchFamily="18" charset="0"/>
                          <a:cs typeface="Times New Roman" panose="02020603050405020304" pitchFamily="18" charset="0"/>
                        </a:rPr>
                        <a:t>k (Numero de ítems)</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latin typeface="Times New Roman" panose="02020603050405020304" pitchFamily="18" charset="0"/>
                          <a:cs typeface="Times New Roman" panose="02020603050405020304" pitchFamily="18" charset="0"/>
                        </a:rPr>
                        <a:t>4,00</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906131"/>
                  </a:ext>
                </a:extLst>
              </a:tr>
              <a:tr h="205105">
                <a:tc>
                  <a:txBody>
                    <a:bodyPr/>
                    <a:lstStyle/>
                    <a:p>
                      <a:pPr algn="l">
                        <a:lnSpc>
                          <a:spcPct val="150000"/>
                        </a:lnSpc>
                        <a:spcAft>
                          <a:spcPts val="0"/>
                        </a:spcAft>
                      </a:pPr>
                      <a:r>
                        <a:rPr lang="es-ES" sz="2000" dirty="0">
                          <a:effectLst/>
                          <a:latin typeface="Times New Roman" panose="02020603050405020304" pitchFamily="18" charset="0"/>
                          <a:cs typeface="Times New Roman" panose="02020603050405020304" pitchFamily="18" charset="0"/>
                        </a:rPr>
                        <a:t>Vi o s² (Varianza individual)</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a:effectLst/>
                          <a:latin typeface="Times New Roman" panose="02020603050405020304" pitchFamily="18" charset="0"/>
                          <a:cs typeface="Times New Roman" panose="02020603050405020304" pitchFamily="18" charset="0"/>
                        </a:rPr>
                        <a:t>72,24</a:t>
                      </a:r>
                      <a:endParaRPr lang="es-E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9544775"/>
                  </a:ext>
                </a:extLst>
              </a:tr>
              <a:tr h="205105">
                <a:tc>
                  <a:txBody>
                    <a:bodyPr/>
                    <a:lstStyle/>
                    <a:p>
                      <a:pPr algn="l">
                        <a:lnSpc>
                          <a:spcPct val="150000"/>
                        </a:lnSpc>
                        <a:spcAft>
                          <a:spcPts val="0"/>
                        </a:spcAft>
                      </a:pPr>
                      <a:r>
                        <a:rPr lang="es-ES" sz="2000" dirty="0" err="1">
                          <a:effectLst/>
                          <a:latin typeface="Times New Roman" panose="02020603050405020304" pitchFamily="18" charset="0"/>
                          <a:cs typeface="Times New Roman" panose="02020603050405020304" pitchFamily="18" charset="0"/>
                        </a:rPr>
                        <a:t>Vt</a:t>
                      </a:r>
                      <a:r>
                        <a:rPr lang="es-ES" sz="2000" dirty="0">
                          <a:effectLst/>
                          <a:latin typeface="Times New Roman" panose="02020603050405020304" pitchFamily="18" charset="0"/>
                          <a:cs typeface="Times New Roman" panose="02020603050405020304" pitchFamily="18" charset="0"/>
                        </a:rPr>
                        <a:t> o sT² (Varianza Total)</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latin typeface="Times New Roman" panose="02020603050405020304" pitchFamily="18" charset="0"/>
                          <a:cs typeface="Times New Roman" panose="02020603050405020304" pitchFamily="18" charset="0"/>
                        </a:rPr>
                        <a:t>151,36</a:t>
                      </a:r>
                      <a:endParaRPr lang="es-E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81912"/>
                  </a:ext>
                </a:extLst>
              </a:tr>
            </a:tbl>
          </a:graphicData>
        </a:graphic>
      </p:graphicFrame>
      <p:graphicFrame>
        <p:nvGraphicFramePr>
          <p:cNvPr id="7" name="Tabla 6">
            <a:extLst>
              <a:ext uri="{FF2B5EF4-FFF2-40B4-BE49-F238E27FC236}">
                <a16:creationId xmlns:a16="http://schemas.microsoft.com/office/drawing/2014/main" id="{087D124E-B279-4C10-B716-5CC2353410DD}"/>
              </a:ext>
            </a:extLst>
          </p:cNvPr>
          <p:cNvGraphicFramePr>
            <a:graphicFrameLocks noGrp="1"/>
          </p:cNvGraphicFramePr>
          <p:nvPr>
            <p:extLst>
              <p:ext uri="{D42A27DB-BD31-4B8C-83A1-F6EECF244321}">
                <p14:modId xmlns:p14="http://schemas.microsoft.com/office/powerpoint/2010/main" val="2567063799"/>
              </p:ext>
            </p:extLst>
          </p:nvPr>
        </p:nvGraphicFramePr>
        <p:xfrm>
          <a:off x="6016593" y="2758383"/>
          <a:ext cx="6004560" cy="2816800"/>
        </p:xfrm>
        <a:graphic>
          <a:graphicData uri="http://schemas.openxmlformats.org/drawingml/2006/table">
            <a:tbl>
              <a:tblPr firstRow="1" firstCol="1" bandRow="1">
                <a:tableStyleId>{9D7B26C5-4107-4FEC-AEDC-1716B250A1EF}</a:tableStyleId>
              </a:tblPr>
              <a:tblGrid>
                <a:gridCol w="3469848">
                  <a:extLst>
                    <a:ext uri="{9D8B030D-6E8A-4147-A177-3AD203B41FA5}">
                      <a16:colId xmlns:a16="http://schemas.microsoft.com/office/drawing/2014/main" val="2199635551"/>
                    </a:ext>
                  </a:extLst>
                </a:gridCol>
                <a:gridCol w="2534712">
                  <a:extLst>
                    <a:ext uri="{9D8B030D-6E8A-4147-A177-3AD203B41FA5}">
                      <a16:colId xmlns:a16="http://schemas.microsoft.com/office/drawing/2014/main" val="570225611"/>
                    </a:ext>
                  </a:extLst>
                </a:gridCol>
              </a:tblGrid>
              <a:tr h="0">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Valores de Alfa</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Interpretación</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1766813"/>
                  </a:ext>
                </a:extLst>
              </a:tr>
              <a:tr h="0">
                <a:tc>
                  <a:txBody>
                    <a:bodyPr/>
                    <a:lstStyle/>
                    <a:p>
                      <a:pPr algn="ctr">
                        <a:lnSpc>
                          <a:spcPct val="15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Coeficiente de Alfa &gt; 0.9</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Es excelente</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5462992"/>
                  </a:ext>
                </a:extLst>
              </a:tr>
              <a:tr h="0">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Coeficiente de Alfa &gt; 0.8</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Es bueno</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7874077"/>
                  </a:ext>
                </a:extLst>
              </a:tr>
              <a:tr h="0">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Coeficiente de Alfa &gt; 0.7</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Es aceptable</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6542297"/>
                  </a:ext>
                </a:extLst>
              </a:tr>
              <a:tr h="0">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Coeficiente de Alfa &gt; 0.6</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Es cuestionable</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6691016"/>
                  </a:ext>
                </a:extLst>
              </a:tr>
              <a:tr h="0">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Coeficiente de Alfa &gt; 0.5</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Es pobre</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3479595"/>
                  </a:ext>
                </a:extLst>
              </a:tr>
              <a:tr h="0">
                <a:tc>
                  <a:txBody>
                    <a:bodyPr/>
                    <a:lstStyle/>
                    <a:p>
                      <a:pPr algn="ctr">
                        <a:lnSpc>
                          <a:spcPct val="150000"/>
                        </a:lnSpc>
                        <a:spcAft>
                          <a:spcPts val="0"/>
                        </a:spcAft>
                      </a:pPr>
                      <a:r>
                        <a:rPr lang="es-EC" sz="2000">
                          <a:solidFill>
                            <a:schemeClr val="tx1"/>
                          </a:solidFill>
                          <a:effectLst/>
                          <a:latin typeface="Times New Roman" panose="02020603050405020304" pitchFamily="18" charset="0"/>
                          <a:cs typeface="Times New Roman" panose="02020603050405020304" pitchFamily="18" charset="0"/>
                        </a:rPr>
                        <a:t>Coeficiente de Alfa &lt; 0.5</a:t>
                      </a:r>
                      <a:endParaRPr lang="es-E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2000" dirty="0">
                          <a:solidFill>
                            <a:schemeClr val="tx1"/>
                          </a:solidFill>
                          <a:effectLst/>
                          <a:latin typeface="Times New Roman" panose="02020603050405020304" pitchFamily="18" charset="0"/>
                          <a:cs typeface="Times New Roman" panose="02020603050405020304" pitchFamily="18" charset="0"/>
                        </a:rPr>
                        <a:t>Es inaceptable</a:t>
                      </a:r>
                      <a:endParaRPr lang="es-E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0059412"/>
                  </a:ext>
                </a:extLst>
              </a:tr>
            </a:tbl>
          </a:graphicData>
        </a:graphic>
      </p:graphicFrame>
      <p:sp>
        <p:nvSpPr>
          <p:cNvPr id="2" name="Rectángulo 1">
            <a:extLst>
              <a:ext uri="{FF2B5EF4-FFF2-40B4-BE49-F238E27FC236}">
                <a16:creationId xmlns:a16="http://schemas.microsoft.com/office/drawing/2014/main" id="{F67C4357-92F8-46FC-84A2-C280A6ED7E3B}"/>
              </a:ext>
            </a:extLst>
          </p:cNvPr>
          <p:cNvSpPr/>
          <p:nvPr/>
        </p:nvSpPr>
        <p:spPr>
          <a:xfrm>
            <a:off x="170847" y="5989802"/>
            <a:ext cx="11850306" cy="861774"/>
          </a:xfrm>
          <a:prstGeom prst="rect">
            <a:avLst/>
          </a:prstGeom>
        </p:spPr>
        <p:txBody>
          <a:bodyPr wrap="square">
            <a:spAutoFit/>
          </a:bodyPr>
          <a:lstStyle/>
          <a:p>
            <a:r>
              <a:rPr lang="es-EC" sz="2500" dirty="0">
                <a:latin typeface="Times New Roman" panose="02020603050405020304" pitchFamily="18" charset="0"/>
                <a:cs typeface="Times New Roman" panose="02020603050405020304" pitchFamily="18" charset="0"/>
              </a:rPr>
              <a:t>Se evidencia que el coeficiente de Cronbach es de 0.70 por lo que valora al instrumento como aceptable.</a:t>
            </a:r>
            <a:endParaRPr lang="es-E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102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1836" y="1669186"/>
            <a:ext cx="10093524" cy="4164025"/>
          </a:xfrm>
          <a:prstGeom prst="rect">
            <a:avLst/>
          </a:prstGeom>
        </p:spPr>
        <p:txBody>
          <a:bodyPr wrap="square">
            <a:spAutoFit/>
          </a:bodyPr>
          <a:lstStyle/>
          <a:p>
            <a:pPr marL="252095" indent="252095" algn="ctr">
              <a:lnSpc>
                <a:spcPct val="150000"/>
              </a:lnSpc>
            </a:pPr>
            <a:r>
              <a:rPr lang="es-EC" sz="3000" dirty="0">
                <a:solidFill>
                  <a:srgbClr val="000000"/>
                </a:solidFill>
                <a:latin typeface="Times New Roman" panose="02020603050405020304" pitchFamily="18" charset="0"/>
                <a:ea typeface="Calibri" panose="020F0502020204030204" pitchFamily="34" charset="0"/>
              </a:rPr>
              <a:t>LA INCIDENCIA DE LA RECREACIÓN ESCOLAR COMO HERRAMIENTA PARA DESARROLLAR LAS CAPACIDADES FÍSICAS CONDICIONALES (FUERZA, VELOCIDAD Y RESISTENCIA) EN LOS ADOLESCENTES DE 12 AÑOS DE LA UNIDAD EDUCATIVA “SAN JOSÉ DE GUAYTACAMA”.</a:t>
            </a:r>
            <a:endParaRPr lang="es-ES" sz="3000" dirty="0"/>
          </a:p>
        </p:txBody>
      </p:sp>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
        <p:nvSpPr>
          <p:cNvPr id="6" name="CuadroTexto 5">
            <a:extLst>
              <a:ext uri="{FF2B5EF4-FFF2-40B4-BE49-F238E27FC236}">
                <a16:creationId xmlns:a16="http://schemas.microsoft.com/office/drawing/2014/main" id="{B4F4880D-17FD-4882-86D8-C9A79158804C}"/>
              </a:ext>
            </a:extLst>
          </p:cNvPr>
          <p:cNvSpPr txBox="1"/>
          <p:nvPr/>
        </p:nvSpPr>
        <p:spPr>
          <a:xfrm>
            <a:off x="3856297" y="756507"/>
            <a:ext cx="4479403" cy="630942"/>
          </a:xfrm>
          <a:prstGeom prst="rect">
            <a:avLst/>
          </a:prstGeom>
          <a:noFill/>
        </p:spPr>
        <p:txBody>
          <a:bodyPr wrap="square" rtlCol="0">
            <a:spAutoFit/>
          </a:bodyPr>
          <a:lstStyle/>
          <a:p>
            <a:pPr algn="ctr"/>
            <a:r>
              <a:rPr lang="es-ES" sz="3500" b="1" dirty="0">
                <a:latin typeface="Times New Roman" panose="02020603050405020304" pitchFamily="18" charset="0"/>
                <a:cs typeface="Times New Roman" panose="02020603050405020304" pitchFamily="18" charset="0"/>
              </a:rPr>
              <a:t>TEMA</a:t>
            </a:r>
          </a:p>
        </p:txBody>
      </p:sp>
    </p:spTree>
    <p:extLst>
      <p:ext uri="{BB962C8B-B14F-4D97-AF65-F5344CB8AC3E}">
        <p14:creationId xmlns:p14="http://schemas.microsoft.com/office/powerpoint/2010/main" val="2570464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
        <p:nvSpPr>
          <p:cNvPr id="4" name="CuadroTexto 3">
            <a:extLst>
              <a:ext uri="{FF2B5EF4-FFF2-40B4-BE49-F238E27FC236}">
                <a16:creationId xmlns:a16="http://schemas.microsoft.com/office/drawing/2014/main" id="{533A2682-B300-410C-9A2D-63356FAD0900}"/>
              </a:ext>
            </a:extLst>
          </p:cNvPr>
          <p:cNvSpPr txBox="1"/>
          <p:nvPr/>
        </p:nvSpPr>
        <p:spPr>
          <a:xfrm>
            <a:off x="3841507" y="1149142"/>
            <a:ext cx="4479403"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CONCLUSIONES</a:t>
            </a:r>
          </a:p>
        </p:txBody>
      </p:sp>
      <p:sp>
        <p:nvSpPr>
          <p:cNvPr id="2" name="CuadroTexto 1">
            <a:extLst>
              <a:ext uri="{FF2B5EF4-FFF2-40B4-BE49-F238E27FC236}">
                <a16:creationId xmlns:a16="http://schemas.microsoft.com/office/drawing/2014/main" id="{A5EAAD3D-C9C9-4F29-A814-A7A8F5BDA3CC}"/>
              </a:ext>
            </a:extLst>
          </p:cNvPr>
          <p:cNvSpPr txBox="1"/>
          <p:nvPr/>
        </p:nvSpPr>
        <p:spPr>
          <a:xfrm>
            <a:off x="1056626" y="2180181"/>
            <a:ext cx="10078748" cy="4478149"/>
          </a:xfrm>
          <a:prstGeom prst="rect">
            <a:avLst/>
          </a:prstGeom>
          <a:noFill/>
        </p:spPr>
        <p:txBody>
          <a:bodyPr wrap="square" rtlCol="0">
            <a:spAutoFit/>
          </a:bodyPr>
          <a:lstStyle/>
          <a:p>
            <a:pPr marL="342900" lvl="0" indent="-342900" algn="just">
              <a:buFont typeface="Arial" panose="020B0604020202020204" pitchFamily="34" charset="0"/>
              <a:buChar char="•"/>
            </a:pPr>
            <a:r>
              <a:rPr lang="es-EC" sz="1900" dirty="0">
                <a:latin typeface="Times New Roman" panose="02020603050405020304" pitchFamily="18" charset="0"/>
                <a:cs typeface="Times New Roman" panose="02020603050405020304" pitchFamily="18" charset="0"/>
              </a:rPr>
              <a:t>Se confirma que existe una correlación causal existente entre estas variables recreación escolar y capacidades físicas condicionales. Se evidencia que la recreación escolar está relacionada al entendimiento lúdico, al placer después de haber realizado la actividad, extendiendo así, la posibilidad de la recreación escolar contribuya en el desarrollo de la coordinación general del cuerpo, equilibrio estático y dinámico, y a la mejora la fuerza, resistencia y velocidad.</a:t>
            </a:r>
            <a:endParaRPr lang="es-ES" sz="1900"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C" sz="1900" dirty="0">
                <a:latin typeface="Times New Roman" panose="02020603050405020304" pitchFamily="18" charset="0"/>
                <a:cs typeface="Times New Roman" panose="02020603050405020304" pitchFamily="18" charset="0"/>
              </a:rPr>
              <a:t>Al diseñar el programa recreativo escolar se buscaron actividades que ayuden al estudiante a desarrollar sus capacidades físicas de (fuerza, resistencia y velocidad) de una forma placentera y divertida</a:t>
            </a:r>
          </a:p>
          <a:p>
            <a:pPr marL="342900" lvl="0" indent="-342900" algn="just">
              <a:buFont typeface="Arial" panose="020B0604020202020204" pitchFamily="34" charset="0"/>
              <a:buChar char="•"/>
            </a:pPr>
            <a:r>
              <a:rPr lang="es-EC" sz="1900" dirty="0">
                <a:latin typeface="Times New Roman" panose="02020603050405020304" pitchFamily="18" charset="0"/>
                <a:cs typeface="Times New Roman" panose="02020603050405020304" pitchFamily="18" charset="0"/>
              </a:rPr>
              <a:t>Con la ejecución del programa recreativo escolar se observa que las actividades recreativas planteadas en el programa, los estudiantes disfrutaron en su ejecución y sin darse cuenta daban su máximo esfuerzo para realizar cada acción con entusiasmo.</a:t>
            </a:r>
          </a:p>
          <a:p>
            <a:pPr marL="342900" lvl="0" indent="-342900" algn="just">
              <a:buFont typeface="Arial" panose="020B0604020202020204" pitchFamily="34" charset="0"/>
              <a:buChar char="•"/>
            </a:pPr>
            <a:r>
              <a:rPr lang="es-EC" sz="1900" dirty="0">
                <a:latin typeface="Times New Roman" panose="02020603050405020304" pitchFamily="18" charset="0"/>
                <a:cs typeface="Times New Roman" panose="02020603050405020304" pitchFamily="18" charset="0"/>
              </a:rPr>
              <a:t>Para finalizar se expresa que la recreación escolar si incide en el desarrollo de las capacidades físicas de los estudiantes de 12 años de la Unidad Educativa “San José de Guaytacama”, lo cual determina que la investigación realizada demostró su validez con los resultados estadísticos, observando una reducción en el índice de estudiantes con problemas de desarrollo físico.</a:t>
            </a:r>
            <a:endParaRPr lang="es-ES" sz="1900"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01EC982F-07C4-4D1C-A0B3-5AB2A461EFB8}"/>
              </a:ext>
            </a:extLst>
          </p:cNvPr>
          <p:cNvSpPr/>
          <p:nvPr/>
        </p:nvSpPr>
        <p:spPr>
          <a:xfrm>
            <a:off x="2216770" y="31465"/>
            <a:ext cx="7728878" cy="553998"/>
          </a:xfrm>
          <a:prstGeom prst="rect">
            <a:avLst/>
          </a:prstGeom>
        </p:spPr>
        <p:txBody>
          <a:bodyPr wrap="square">
            <a:spAutoFit/>
          </a:bodyPr>
          <a:lstStyle/>
          <a:p>
            <a:pPr algn="ctr"/>
            <a:r>
              <a:rPr lang="es-ES" sz="3000" b="1" dirty="0">
                <a:latin typeface="Times New Roman" panose="02020603050405020304" pitchFamily="18" charset="0"/>
                <a:cs typeface="Times New Roman" panose="02020603050405020304" pitchFamily="18" charset="0"/>
              </a:rPr>
              <a:t>CAPÍTULO VI </a:t>
            </a:r>
          </a:p>
        </p:txBody>
      </p:sp>
    </p:spTree>
    <p:extLst>
      <p:ext uri="{BB962C8B-B14F-4D97-AF65-F5344CB8AC3E}">
        <p14:creationId xmlns:p14="http://schemas.microsoft.com/office/powerpoint/2010/main" val="3318534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
        <p:nvSpPr>
          <p:cNvPr id="4" name="CuadroTexto 3">
            <a:extLst>
              <a:ext uri="{FF2B5EF4-FFF2-40B4-BE49-F238E27FC236}">
                <a16:creationId xmlns:a16="http://schemas.microsoft.com/office/drawing/2014/main" id="{E04613FA-85B5-4320-9311-8BB253A044F9}"/>
              </a:ext>
            </a:extLst>
          </p:cNvPr>
          <p:cNvSpPr txBox="1"/>
          <p:nvPr/>
        </p:nvSpPr>
        <p:spPr>
          <a:xfrm>
            <a:off x="3856298" y="437015"/>
            <a:ext cx="4479403" cy="461665"/>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RECOMENDACIONES</a:t>
            </a:r>
          </a:p>
        </p:txBody>
      </p:sp>
      <p:sp>
        <p:nvSpPr>
          <p:cNvPr id="2" name="CuadroTexto 1">
            <a:extLst>
              <a:ext uri="{FF2B5EF4-FFF2-40B4-BE49-F238E27FC236}">
                <a16:creationId xmlns:a16="http://schemas.microsoft.com/office/drawing/2014/main" id="{6CB5626D-0612-4FD8-AB3A-6881E541F4F5}"/>
              </a:ext>
            </a:extLst>
          </p:cNvPr>
          <p:cNvSpPr txBox="1"/>
          <p:nvPr/>
        </p:nvSpPr>
        <p:spPr>
          <a:xfrm>
            <a:off x="1041835" y="1277371"/>
            <a:ext cx="10087983" cy="5016758"/>
          </a:xfrm>
          <a:prstGeom prst="rect">
            <a:avLst/>
          </a:prstGeom>
          <a:noFill/>
        </p:spPr>
        <p:txBody>
          <a:bodyPr wrap="square" rtlCol="0">
            <a:spAutoFit/>
          </a:bodyPr>
          <a:lstStyle/>
          <a:p>
            <a:pPr marL="342900" lvl="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Se recomienda seguir haciendo trabajos investigativos en esta área para ayudar al desarrollo integral de los estudiantes.</a:t>
            </a:r>
            <a:endParaRPr lang="es-ES" sz="2000" b="1"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Realizar una nueva investigación en otra etapa etaria para verificar si el problema se da solo en los estudiantes de doce años o en las demás edades que se encuentran los estudiantes de la unidad educativa.</a:t>
            </a:r>
            <a:endParaRPr lang="es-ES" sz="2000" b="1"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Se recomienda dar capacitaciones a los docentes del área de Educación Física para que se familiaricen con la recreación escolar ya que puede ser una herramienta que favorezca los procesos de enseñanza aprendizaje.</a:t>
            </a:r>
          </a:p>
          <a:p>
            <a:pPr marL="342900" lvl="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Se recomienda se aplique en todos los subniveles escolares puesto que las actividades contempladas en el programa pueden ejecutarse en cualquier edad y sin distinción de género.</a:t>
            </a:r>
            <a:endParaRPr lang="es-ES" sz="2000" b="1" dirty="0">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es-ES" sz="2000" dirty="0">
                <a:latin typeface="Times New Roman" panose="02020603050405020304" pitchFamily="18" charset="0"/>
                <a:cs typeface="Times New Roman" panose="02020603050405020304" pitchFamily="18" charset="0"/>
              </a:rPr>
              <a:t>Otra recomendación importante es romper los esquemas y el temor hacia los cambios y estimular al estudiante a realizar actividad física y la recreación nos da un sin número de actividades con las que podemos llegar a los alumnos de una forma divertida, amena y placentera las cuales no solo ayudan al estudiante a desarrollarse físicamente si no que brinda herramientas para un desarrollo integral.</a:t>
            </a:r>
            <a:endParaRPr lang="es-ES" sz="2000" b="1" dirty="0">
              <a:latin typeface="Times New Roman" panose="02020603050405020304" pitchFamily="18" charset="0"/>
              <a:cs typeface="Times New Roman" panose="02020603050405020304" pitchFamily="18" charset="0"/>
            </a:endParaRPr>
          </a:p>
          <a:p>
            <a:pPr algn="just"/>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3838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E634128-8AFA-4783-A811-413400035EC1}"/>
              </a:ext>
            </a:extLst>
          </p:cNvPr>
          <p:cNvSpPr/>
          <p:nvPr/>
        </p:nvSpPr>
        <p:spPr>
          <a:xfrm>
            <a:off x="1662550" y="2967335"/>
            <a:ext cx="8866916" cy="923330"/>
          </a:xfrm>
          <a:prstGeom prst="rect">
            <a:avLst/>
          </a:prstGeom>
          <a:noFill/>
        </p:spPr>
        <p:txBody>
          <a:bodyPr wrap="none" lIns="91440" tIns="45720" rIns="91440" bIns="45720">
            <a:spAutoFit/>
          </a:bodyPr>
          <a:lstStyle/>
          <a:p>
            <a:pPr algn="ctr"/>
            <a:r>
              <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GRACIAS POR SU ATENCIÓN</a:t>
            </a:r>
          </a:p>
        </p:txBody>
      </p:sp>
    </p:spTree>
    <p:extLst>
      <p:ext uri="{BB962C8B-B14F-4D97-AF65-F5344CB8AC3E}">
        <p14:creationId xmlns:p14="http://schemas.microsoft.com/office/powerpoint/2010/main" val="3615415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2A03709F-0F57-432E-A626-09C0665A94C3}"/>
              </a:ext>
            </a:extLst>
          </p:cNvPr>
          <p:cNvGraphicFramePr/>
          <p:nvPr>
            <p:extLst>
              <p:ext uri="{D42A27DB-BD31-4B8C-83A1-F6EECF244321}">
                <p14:modId xmlns:p14="http://schemas.microsoft.com/office/powerpoint/2010/main" val="2859807336"/>
              </p:ext>
            </p:extLst>
          </p:nvPr>
        </p:nvGraphicFramePr>
        <p:xfrm>
          <a:off x="-9240" y="1254036"/>
          <a:ext cx="12201240" cy="560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espe-01.png">
            <a:extLst>
              <a:ext uri="{FF2B5EF4-FFF2-40B4-BE49-F238E27FC236}">
                <a16:creationId xmlns:a16="http://schemas.microsoft.com/office/drawing/2014/main" id="{F162E283-BE29-4D8C-8DC9-37A46EA753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
        <p:nvSpPr>
          <p:cNvPr id="6" name="CuadroTexto 5">
            <a:extLst>
              <a:ext uri="{FF2B5EF4-FFF2-40B4-BE49-F238E27FC236}">
                <a16:creationId xmlns:a16="http://schemas.microsoft.com/office/drawing/2014/main" id="{AF9526DC-FDE3-41D3-AEBA-62E92BD2D438}"/>
              </a:ext>
            </a:extLst>
          </p:cNvPr>
          <p:cNvSpPr txBox="1"/>
          <p:nvPr/>
        </p:nvSpPr>
        <p:spPr>
          <a:xfrm>
            <a:off x="1427940" y="174634"/>
            <a:ext cx="9326880" cy="1015663"/>
          </a:xfrm>
          <a:prstGeom prst="rect">
            <a:avLst/>
          </a:prstGeom>
          <a:noFill/>
        </p:spPr>
        <p:txBody>
          <a:bodyPr wrap="square" rtlCol="0">
            <a:spAutoFit/>
          </a:bodyPr>
          <a:lstStyle/>
          <a:p>
            <a:pPr algn="ctr"/>
            <a:r>
              <a:rPr lang="es-ES" sz="3000" b="1" dirty="0">
                <a:latin typeface="Times New Roman" panose="02020603050405020304" pitchFamily="18" charset="0"/>
                <a:cs typeface="Times New Roman" panose="02020603050405020304" pitchFamily="18" charset="0"/>
              </a:rPr>
              <a:t>CAPÍTULO I </a:t>
            </a:r>
          </a:p>
          <a:p>
            <a:pPr algn="ctr"/>
            <a:r>
              <a:rPr lang="es-ES" sz="3000" b="1" dirty="0">
                <a:latin typeface="Times New Roman" panose="02020603050405020304" pitchFamily="18" charset="0"/>
                <a:cs typeface="Times New Roman" panose="02020603050405020304" pitchFamily="18" charset="0"/>
              </a:rPr>
              <a:t>PLANTEAMIENTO DEL PROBLEMA</a:t>
            </a:r>
          </a:p>
        </p:txBody>
      </p:sp>
    </p:spTree>
    <p:extLst>
      <p:ext uri="{BB962C8B-B14F-4D97-AF65-F5344CB8AC3E}">
        <p14:creationId xmlns:p14="http://schemas.microsoft.com/office/powerpoint/2010/main" val="36027650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074B0B-782C-4D93-8AE0-04344D7B7783}"/>
              </a:ext>
            </a:extLst>
          </p:cNvPr>
          <p:cNvPicPr>
            <a:picLocks noChangeAspect="1"/>
          </p:cNvPicPr>
          <p:nvPr/>
        </p:nvPicPr>
        <p:blipFill rotWithShape="1">
          <a:blip r:embed="rId2"/>
          <a:srcRect l="8712" t="26917" r="28787" b="23637"/>
          <a:stretch/>
        </p:blipFill>
        <p:spPr>
          <a:xfrm>
            <a:off x="0" y="508000"/>
            <a:ext cx="12191999" cy="6350000"/>
          </a:xfrm>
          <a:prstGeom prst="rect">
            <a:avLst/>
          </a:prstGeom>
        </p:spPr>
      </p:pic>
      <p:pic>
        <p:nvPicPr>
          <p:cNvPr id="3" name="Imagen 2" descr="logo espe-01.png">
            <a:extLst>
              <a:ext uri="{FF2B5EF4-FFF2-40B4-BE49-F238E27FC236}">
                <a16:creationId xmlns:a16="http://schemas.microsoft.com/office/drawing/2014/main" id="{77581661-A27C-4B14-A084-D7346138B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36" y="351338"/>
            <a:ext cx="695499" cy="995058"/>
          </a:xfrm>
          <a:prstGeom prst="rect">
            <a:avLst/>
          </a:prstGeom>
        </p:spPr>
      </p:pic>
      <p:sp>
        <p:nvSpPr>
          <p:cNvPr id="5" name="CuadroTexto 4">
            <a:extLst>
              <a:ext uri="{FF2B5EF4-FFF2-40B4-BE49-F238E27FC236}">
                <a16:creationId xmlns:a16="http://schemas.microsoft.com/office/drawing/2014/main" id="{24CAE298-F65A-4716-B46E-EA117B80A737}"/>
              </a:ext>
            </a:extLst>
          </p:cNvPr>
          <p:cNvSpPr txBox="1"/>
          <p:nvPr/>
        </p:nvSpPr>
        <p:spPr>
          <a:xfrm>
            <a:off x="4140199" y="30946"/>
            <a:ext cx="3911600" cy="477054"/>
          </a:xfrm>
          <a:prstGeom prst="rect">
            <a:avLst/>
          </a:prstGeom>
          <a:noFill/>
        </p:spPr>
        <p:txBody>
          <a:bodyPr wrap="square" rtlCol="0">
            <a:spAutoFit/>
          </a:bodyPr>
          <a:lstStyle/>
          <a:p>
            <a:r>
              <a:rPr lang="es-ES" sz="2500" b="1" dirty="0">
                <a:latin typeface="Times New Roman" panose="02020603050405020304" pitchFamily="18" charset="0"/>
                <a:cs typeface="Times New Roman" panose="02020603050405020304" pitchFamily="18" charset="0"/>
              </a:rPr>
              <a:t>ÁRBOL DE PROBLEMAS</a:t>
            </a:r>
          </a:p>
        </p:txBody>
      </p:sp>
    </p:spTree>
    <p:extLst>
      <p:ext uri="{BB962C8B-B14F-4D97-AF65-F5344CB8AC3E}">
        <p14:creationId xmlns:p14="http://schemas.microsoft.com/office/powerpoint/2010/main" val="17653984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262B0A-2880-4D12-9939-906D03663BC2}"/>
              </a:ext>
            </a:extLst>
          </p:cNvPr>
          <p:cNvSpPr txBox="1"/>
          <p:nvPr/>
        </p:nvSpPr>
        <p:spPr>
          <a:xfrm>
            <a:off x="2883591" y="202509"/>
            <a:ext cx="6424815" cy="553998"/>
          </a:xfrm>
          <a:prstGeom prst="rect">
            <a:avLst/>
          </a:prstGeom>
          <a:noFill/>
        </p:spPr>
        <p:txBody>
          <a:bodyPr wrap="square" rtlCol="0">
            <a:spAutoFit/>
          </a:bodyPr>
          <a:lstStyle/>
          <a:p>
            <a:pPr algn="just"/>
            <a:r>
              <a:rPr lang="es-ES" sz="3000" b="1" dirty="0">
                <a:latin typeface="Times New Roman" panose="02020603050405020304" pitchFamily="18" charset="0"/>
                <a:cs typeface="Times New Roman" panose="02020603050405020304" pitchFamily="18" charset="0"/>
              </a:rPr>
              <a:t>FORMULACIÓN DEL PROBLEMA</a:t>
            </a:r>
          </a:p>
        </p:txBody>
      </p:sp>
      <p:sp>
        <p:nvSpPr>
          <p:cNvPr id="3" name="CuadroTexto 2">
            <a:extLst>
              <a:ext uri="{FF2B5EF4-FFF2-40B4-BE49-F238E27FC236}">
                <a16:creationId xmlns:a16="http://schemas.microsoft.com/office/drawing/2014/main" id="{5DBC5A57-1C8A-4001-BB54-FF7D80079FB8}"/>
              </a:ext>
            </a:extLst>
          </p:cNvPr>
          <p:cNvSpPr txBox="1"/>
          <p:nvPr/>
        </p:nvSpPr>
        <p:spPr>
          <a:xfrm>
            <a:off x="1371599" y="892775"/>
            <a:ext cx="9448800" cy="1938992"/>
          </a:xfrm>
          <a:prstGeom prst="rect">
            <a:avLst/>
          </a:prstGeom>
          <a:noFill/>
        </p:spPr>
        <p:txBody>
          <a:bodyPr wrap="square" rtlCol="0">
            <a:spAutoFit/>
          </a:bodyPr>
          <a:lstStyle/>
          <a:p>
            <a:pPr algn="just"/>
            <a:r>
              <a:rPr lang="es-EC" sz="3000" dirty="0">
                <a:latin typeface="Times New Roman" panose="02020603050405020304" pitchFamily="18" charset="0"/>
                <a:cs typeface="Times New Roman" panose="02020603050405020304" pitchFamily="18" charset="0"/>
              </a:rPr>
              <a:t>¿De qué manera incide la recreación escolar como herramienta para el desarrollo de las capacidades físicas condicionales en los adolescentes de 12 años, de la Unidad Educativa San José de Guaytacama?</a:t>
            </a:r>
            <a:endParaRPr lang="es-ES" sz="3000" dirty="0">
              <a:latin typeface="Times New Roman" panose="02020603050405020304" pitchFamily="18" charset="0"/>
              <a:cs typeface="Times New Roman" panose="02020603050405020304" pitchFamily="18" charset="0"/>
            </a:endParaRPr>
          </a:p>
        </p:txBody>
      </p:sp>
      <p:pic>
        <p:nvPicPr>
          <p:cNvPr id="4" name="Imagen 3" descr="logo espe-01.png">
            <a:extLst>
              <a:ext uri="{FF2B5EF4-FFF2-40B4-BE49-F238E27FC236}">
                <a16:creationId xmlns:a16="http://schemas.microsoft.com/office/drawing/2014/main" id="{3C60E90F-D626-44E5-8AED-229F3BE4F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sp>
        <p:nvSpPr>
          <p:cNvPr id="5" name="CuadroTexto 4">
            <a:extLst>
              <a:ext uri="{FF2B5EF4-FFF2-40B4-BE49-F238E27FC236}">
                <a16:creationId xmlns:a16="http://schemas.microsoft.com/office/drawing/2014/main" id="{A778AD94-3844-4C10-BF27-4E20A1915984}"/>
              </a:ext>
            </a:extLst>
          </p:cNvPr>
          <p:cNvSpPr txBox="1"/>
          <p:nvPr/>
        </p:nvSpPr>
        <p:spPr>
          <a:xfrm>
            <a:off x="1371598" y="3183643"/>
            <a:ext cx="9448800" cy="3471848"/>
          </a:xfrm>
          <a:prstGeom prst="rect">
            <a:avLst/>
          </a:prstGeom>
          <a:noFill/>
        </p:spPr>
        <p:txBody>
          <a:bodyPr wrap="square" rtlCol="0">
            <a:spAutoFit/>
          </a:bodyPr>
          <a:lstStyle/>
          <a:p>
            <a:pPr algn="ctr">
              <a:lnSpc>
                <a:spcPct val="150000"/>
              </a:lnSpc>
            </a:pPr>
            <a:r>
              <a:rPr lang="es-ES" sz="3000" b="1" dirty="0">
                <a:latin typeface="Times New Roman" panose="02020603050405020304" pitchFamily="18" charset="0"/>
                <a:cs typeface="Times New Roman" panose="02020603050405020304" pitchFamily="18" charset="0"/>
              </a:rPr>
              <a:t>DELIMITACIÓN DEL PROBLEMA</a:t>
            </a:r>
          </a:p>
          <a:p>
            <a:pPr>
              <a:lnSpc>
                <a:spcPct val="150000"/>
              </a:lnSpc>
            </a:pPr>
            <a:r>
              <a:rPr lang="es-ES" sz="3000" b="1" dirty="0">
                <a:latin typeface="Times New Roman" panose="02020603050405020304" pitchFamily="18" charset="0"/>
                <a:cs typeface="Times New Roman" panose="02020603050405020304" pitchFamily="18" charset="0"/>
              </a:rPr>
              <a:t>Espacial:</a:t>
            </a:r>
            <a:r>
              <a:rPr lang="es-ES" sz="3000" dirty="0">
                <a:latin typeface="Times New Roman" panose="02020603050405020304" pitchFamily="18" charset="0"/>
                <a:cs typeface="Times New Roman" panose="02020603050405020304" pitchFamily="18" charset="0"/>
              </a:rPr>
              <a:t> </a:t>
            </a:r>
            <a:r>
              <a:rPr lang="es-EC" sz="3000" dirty="0">
                <a:latin typeface="Times New Roman" panose="02020603050405020304" pitchFamily="18" charset="0"/>
                <a:cs typeface="Times New Roman" panose="02020603050405020304" pitchFamily="18" charset="0"/>
              </a:rPr>
              <a:t>“San José de Guaytacama, del cantón Latacunga provincia de Cotopaxi.</a:t>
            </a:r>
            <a:endParaRPr lang="es-ES" sz="3000" dirty="0">
              <a:latin typeface="Times New Roman" panose="02020603050405020304" pitchFamily="18" charset="0"/>
              <a:cs typeface="Times New Roman" panose="02020603050405020304" pitchFamily="18" charset="0"/>
            </a:endParaRPr>
          </a:p>
          <a:p>
            <a:pPr algn="just">
              <a:lnSpc>
                <a:spcPct val="150000"/>
              </a:lnSpc>
            </a:pPr>
            <a:r>
              <a:rPr lang="es-ES" sz="3000" b="1" dirty="0">
                <a:latin typeface="Times New Roman" panose="02020603050405020304" pitchFamily="18" charset="0"/>
                <a:cs typeface="Times New Roman" panose="02020603050405020304" pitchFamily="18" charset="0"/>
              </a:rPr>
              <a:t>Temporal: </a:t>
            </a:r>
            <a:r>
              <a:rPr lang="es-EC" sz="3000" dirty="0">
                <a:latin typeface="Times New Roman" panose="02020603050405020304" pitchFamily="18" charset="0"/>
                <a:cs typeface="Times New Roman" panose="02020603050405020304" pitchFamily="18" charset="0"/>
              </a:rPr>
              <a:t>La investigación se desarrollará el periodo febrero - agosto del 2019.</a:t>
            </a:r>
            <a:endParaRPr lang="es-E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671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graphicFrame>
        <p:nvGraphicFramePr>
          <p:cNvPr id="2" name="Diagrama 1">
            <a:extLst>
              <a:ext uri="{FF2B5EF4-FFF2-40B4-BE49-F238E27FC236}">
                <a16:creationId xmlns:a16="http://schemas.microsoft.com/office/drawing/2014/main" id="{6C62851D-BCD9-45DF-BE56-C2D30BF31F86}"/>
              </a:ext>
            </a:extLst>
          </p:cNvPr>
          <p:cNvGraphicFramePr/>
          <p:nvPr>
            <p:extLst>
              <p:ext uri="{D42A27DB-BD31-4B8C-83A1-F6EECF244321}">
                <p14:modId xmlns:p14="http://schemas.microsoft.com/office/powerpoint/2010/main" val="610325980"/>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9430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graphicFrame>
        <p:nvGraphicFramePr>
          <p:cNvPr id="5" name="Diagrama 4">
            <a:extLst>
              <a:ext uri="{FF2B5EF4-FFF2-40B4-BE49-F238E27FC236}">
                <a16:creationId xmlns:a16="http://schemas.microsoft.com/office/drawing/2014/main" id="{6251F877-83F0-4DB4-B10D-7260D8A0F150}"/>
              </a:ext>
            </a:extLst>
          </p:cNvPr>
          <p:cNvGraphicFramePr/>
          <p:nvPr>
            <p:extLst>
              <p:ext uri="{D42A27DB-BD31-4B8C-83A1-F6EECF244321}">
                <p14:modId xmlns:p14="http://schemas.microsoft.com/office/powerpoint/2010/main" val="67114352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5131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logo esp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36" y="258978"/>
            <a:ext cx="695499" cy="995058"/>
          </a:xfrm>
          <a:prstGeom prst="rect">
            <a:avLst/>
          </a:prstGeom>
        </p:spPr>
      </p:pic>
      <p:graphicFrame>
        <p:nvGraphicFramePr>
          <p:cNvPr id="2" name="Diagrama 1">
            <a:extLst>
              <a:ext uri="{FF2B5EF4-FFF2-40B4-BE49-F238E27FC236}">
                <a16:creationId xmlns:a16="http://schemas.microsoft.com/office/drawing/2014/main" id="{9E0BBFBD-A695-4E18-B3C3-1968107DCB68}"/>
              </a:ext>
            </a:extLst>
          </p:cNvPr>
          <p:cNvGraphicFramePr/>
          <p:nvPr>
            <p:extLst>
              <p:ext uri="{D42A27DB-BD31-4B8C-83A1-F6EECF244321}">
                <p14:modId xmlns:p14="http://schemas.microsoft.com/office/powerpoint/2010/main" val="52077688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95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992</TotalTime>
  <Words>1782</Words>
  <Application>Microsoft Office PowerPoint</Application>
  <PresentationFormat>Panorámica</PresentationFormat>
  <Paragraphs>230</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Comic Sans MS</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 Eduardo Tenorio Quishpe</dc:creator>
  <cp:lastModifiedBy>Cristian Eduardo Tenorio Quishpe</cp:lastModifiedBy>
  <cp:revision>83</cp:revision>
  <dcterms:created xsi:type="dcterms:W3CDTF">2020-05-24T19:21:39Z</dcterms:created>
  <dcterms:modified xsi:type="dcterms:W3CDTF">2020-08-18T03:01:30Z</dcterms:modified>
</cp:coreProperties>
</file>