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6"/>
  </p:notesMasterIdLst>
  <p:sldIdLst>
    <p:sldId id="304" r:id="rId2"/>
    <p:sldId id="256" r:id="rId3"/>
    <p:sldId id="259" r:id="rId4"/>
    <p:sldId id="257" r:id="rId5"/>
    <p:sldId id="258" r:id="rId6"/>
    <p:sldId id="260" r:id="rId7"/>
    <p:sldId id="262" r:id="rId8"/>
    <p:sldId id="261" r:id="rId9"/>
    <p:sldId id="306" r:id="rId10"/>
    <p:sldId id="279" r:id="rId11"/>
    <p:sldId id="266" r:id="rId12"/>
    <p:sldId id="268" r:id="rId13"/>
    <p:sldId id="276" r:id="rId14"/>
    <p:sldId id="307" r:id="rId15"/>
    <p:sldId id="308" r:id="rId16"/>
    <p:sldId id="309" r:id="rId17"/>
    <p:sldId id="313" r:id="rId18"/>
    <p:sldId id="310" r:id="rId19"/>
    <p:sldId id="311" r:id="rId20"/>
    <p:sldId id="264" r:id="rId21"/>
    <p:sldId id="265" r:id="rId22"/>
    <p:sldId id="314" r:id="rId23"/>
    <p:sldId id="312" r:id="rId24"/>
    <p:sldId id="284" r:id="rId25"/>
  </p:sldIdLst>
  <p:sldSz cx="9144000" cy="5143500" type="screen16x9"/>
  <p:notesSz cx="6858000" cy="9144000"/>
  <p:embeddedFontLst>
    <p:embeddedFont>
      <p:font typeface="Catamaran" panose="020B0604020202020204" charset="0"/>
      <p:regular r:id="rId27"/>
      <p:bold r:id="rId28"/>
    </p:embeddedFont>
    <p:embeddedFont>
      <p:font typeface="Catamaran Thin" panose="020B0604020202020204" charset="0"/>
      <p:regular r:id="rId29"/>
      <p:bold r:id="rId30"/>
    </p:embeddedFont>
    <p:embeddedFont>
      <p:font typeface="Didact Gothic" panose="020B0604020202020204" charset="0"/>
      <p:regular r:id="rId31"/>
    </p:embeddedFont>
    <p:embeddedFont>
      <p:font typeface="Josefin Sans" panose="020B0604020202020204" charset="0"/>
      <p:regular r:id="rId32"/>
      <p:bold r:id="rId33"/>
      <p:italic r:id="rId34"/>
      <p:boldItalic r:id="rId35"/>
    </p:embeddedFont>
    <p:embeddedFont>
      <p:font typeface="Josefin Slab" panose="020B0604020202020204" charset="0"/>
      <p:regular r:id="rId36"/>
      <p:bold r:id="rId37"/>
      <p:italic r:id="rId38"/>
      <p:boldItalic r:id="rId39"/>
    </p:embeddedFont>
    <p:embeddedFont>
      <p:font typeface="Lexend Deca" panose="020B0604020202020204" charset="0"/>
      <p:regular r:id="rId40"/>
    </p:embeddedFont>
    <p:embeddedFont>
      <p:font typeface="Saira Semi Condensed" panose="020B0604020202020204" charset="0"/>
      <p:regular r:id="rId41"/>
      <p:bold r:id="rId42"/>
    </p:embeddedFont>
    <p:embeddedFont>
      <p:font typeface="Saira SemiCondensed SemiBold" panose="020B060402020202020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67B190-3170-47EC-830E-75FC284912C3}">
  <a:tblStyle styleId="{0367B190-3170-47EC-830E-75FC284912C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90" d="100"/>
          <a:sy n="90" d="100"/>
        </p:scale>
        <p:origin x="8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33781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Google Shape;1673;g8643b3f936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4" name="Google Shape;1674;g8643b3f93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6e43c41c6f_6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6e43c41c6f_6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g6327c7807a_0_3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7" name="Google Shape;2117;g6327c7807a_0_3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g6327c7807a_0_3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7" name="Google Shape;2117;g6327c7807a_0_3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0683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g6327c7807a_0_3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7" name="Google Shape;2117;g6327c7807a_0_3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864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g6327c7807a_0_3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7" name="Google Shape;2117;g6327c7807a_0_3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3671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5"/>
        <p:cNvGrpSpPr/>
        <p:nvPr/>
      </p:nvGrpSpPr>
      <p:grpSpPr>
        <a:xfrm>
          <a:off x="0" y="0"/>
          <a:ext cx="0" cy="0"/>
          <a:chOff x="0" y="0"/>
          <a:chExt cx="0" cy="0"/>
        </a:xfrm>
      </p:grpSpPr>
      <p:sp>
        <p:nvSpPr>
          <p:cNvPr id="2116" name="Google Shape;2116;g6327c7807a_0_3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7" name="Google Shape;2117;g6327c7807a_0_3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4734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8815d227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8815d227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6327c7807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6327c7807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6327c7807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6327c7807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5872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752c2c67f6_1_5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752c2c67f6_1_5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9"/>
        <p:cNvGrpSpPr/>
        <p:nvPr/>
      </p:nvGrpSpPr>
      <p:grpSpPr>
        <a:xfrm>
          <a:off x="0" y="0"/>
          <a:ext cx="0" cy="0"/>
          <a:chOff x="0" y="0"/>
          <a:chExt cx="0" cy="0"/>
        </a:xfrm>
      </p:grpSpPr>
      <p:sp>
        <p:nvSpPr>
          <p:cNvPr id="2310" name="Google Shape;2310;g6327c7807a_0_3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1" name="Google Shape;2311;g6327c7807a_0_3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6327c7807a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6327c7807a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8830b860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8830b860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6327c780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6327c780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6327c7807a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6327c7807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6327c7807a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6327c7807a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7ff9f72398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7ff9f72398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2"/>
        <p:cNvGrpSpPr/>
        <p:nvPr/>
      </p:nvGrpSpPr>
      <p:grpSpPr>
        <a:xfrm>
          <a:off x="0" y="0"/>
          <a:ext cx="0" cy="0"/>
          <a:chOff x="0" y="0"/>
          <a:chExt cx="0" cy="0"/>
        </a:xfrm>
      </p:grpSpPr>
      <p:sp>
        <p:nvSpPr>
          <p:cNvPr id="2203" name="Google Shape;2203;g883162441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4" name="Google Shape;2204;g883162441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9300" y="529627"/>
            <a:ext cx="5922600" cy="3209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5200"/>
              <a:buNone/>
              <a:defRPr sz="4800"/>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0" name="Google Shape;10;p2"/>
          <p:cNvSpPr txBox="1">
            <a:spLocks noGrp="1"/>
          </p:cNvSpPr>
          <p:nvPr>
            <p:ph type="subTitle" idx="1"/>
          </p:nvPr>
        </p:nvSpPr>
        <p:spPr>
          <a:xfrm>
            <a:off x="719300" y="4014100"/>
            <a:ext cx="2019000" cy="585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F3F3F3"/>
              </a:buClr>
              <a:buSzPts val="2800"/>
              <a:buNone/>
              <a:defRPr sz="1600">
                <a:solidFill>
                  <a:srgbClr val="2F497E"/>
                </a:solidFill>
              </a:defRPr>
            </a:lvl1pPr>
            <a:lvl2pPr lvl="1" algn="ctr" rtl="0">
              <a:lnSpc>
                <a:spcPct val="100000"/>
              </a:lnSpc>
              <a:spcBef>
                <a:spcPts val="0"/>
              </a:spcBef>
              <a:spcAft>
                <a:spcPts val="0"/>
              </a:spcAft>
              <a:buClr>
                <a:srgbClr val="F3F3F3"/>
              </a:buClr>
              <a:buSzPts val="2800"/>
              <a:buNone/>
              <a:defRPr sz="2800">
                <a:solidFill>
                  <a:srgbClr val="F3F3F3"/>
                </a:solidFill>
              </a:defRPr>
            </a:lvl2pPr>
            <a:lvl3pPr lvl="2" algn="ctr" rtl="0">
              <a:lnSpc>
                <a:spcPct val="100000"/>
              </a:lnSpc>
              <a:spcBef>
                <a:spcPts val="0"/>
              </a:spcBef>
              <a:spcAft>
                <a:spcPts val="0"/>
              </a:spcAft>
              <a:buClr>
                <a:srgbClr val="F3F3F3"/>
              </a:buClr>
              <a:buSzPts val="2800"/>
              <a:buNone/>
              <a:defRPr sz="2800">
                <a:solidFill>
                  <a:srgbClr val="F3F3F3"/>
                </a:solidFill>
              </a:defRPr>
            </a:lvl3pPr>
            <a:lvl4pPr lvl="3" algn="ctr" rtl="0">
              <a:lnSpc>
                <a:spcPct val="100000"/>
              </a:lnSpc>
              <a:spcBef>
                <a:spcPts val="0"/>
              </a:spcBef>
              <a:spcAft>
                <a:spcPts val="0"/>
              </a:spcAft>
              <a:buClr>
                <a:srgbClr val="F3F3F3"/>
              </a:buClr>
              <a:buSzPts val="2800"/>
              <a:buNone/>
              <a:defRPr sz="2800">
                <a:solidFill>
                  <a:srgbClr val="F3F3F3"/>
                </a:solidFill>
              </a:defRPr>
            </a:lvl4pPr>
            <a:lvl5pPr lvl="4" algn="ctr" rtl="0">
              <a:lnSpc>
                <a:spcPct val="100000"/>
              </a:lnSpc>
              <a:spcBef>
                <a:spcPts val="0"/>
              </a:spcBef>
              <a:spcAft>
                <a:spcPts val="0"/>
              </a:spcAft>
              <a:buClr>
                <a:srgbClr val="F3F3F3"/>
              </a:buClr>
              <a:buSzPts val="2800"/>
              <a:buNone/>
              <a:defRPr sz="2800">
                <a:solidFill>
                  <a:srgbClr val="F3F3F3"/>
                </a:solidFill>
              </a:defRPr>
            </a:lvl5pPr>
            <a:lvl6pPr lvl="5" algn="ctr" rtl="0">
              <a:lnSpc>
                <a:spcPct val="100000"/>
              </a:lnSpc>
              <a:spcBef>
                <a:spcPts val="0"/>
              </a:spcBef>
              <a:spcAft>
                <a:spcPts val="0"/>
              </a:spcAft>
              <a:buClr>
                <a:srgbClr val="F3F3F3"/>
              </a:buClr>
              <a:buSzPts val="2800"/>
              <a:buNone/>
              <a:defRPr sz="2800">
                <a:solidFill>
                  <a:srgbClr val="F3F3F3"/>
                </a:solidFill>
              </a:defRPr>
            </a:lvl6pPr>
            <a:lvl7pPr lvl="6" algn="ctr" rtl="0">
              <a:lnSpc>
                <a:spcPct val="100000"/>
              </a:lnSpc>
              <a:spcBef>
                <a:spcPts val="0"/>
              </a:spcBef>
              <a:spcAft>
                <a:spcPts val="0"/>
              </a:spcAft>
              <a:buClr>
                <a:srgbClr val="F3F3F3"/>
              </a:buClr>
              <a:buSzPts val="2800"/>
              <a:buNone/>
              <a:defRPr sz="2800">
                <a:solidFill>
                  <a:srgbClr val="F3F3F3"/>
                </a:solidFill>
              </a:defRPr>
            </a:lvl7pPr>
            <a:lvl8pPr lvl="7" algn="ctr" rtl="0">
              <a:lnSpc>
                <a:spcPct val="100000"/>
              </a:lnSpc>
              <a:spcBef>
                <a:spcPts val="0"/>
              </a:spcBef>
              <a:spcAft>
                <a:spcPts val="0"/>
              </a:spcAft>
              <a:buClr>
                <a:srgbClr val="F3F3F3"/>
              </a:buClr>
              <a:buSzPts val="2800"/>
              <a:buNone/>
              <a:defRPr sz="2800">
                <a:solidFill>
                  <a:srgbClr val="F3F3F3"/>
                </a:solidFill>
              </a:defRPr>
            </a:lvl8pPr>
            <a:lvl9pPr lvl="8" algn="ctr" rtl="0">
              <a:lnSpc>
                <a:spcPct val="100000"/>
              </a:lnSpc>
              <a:spcBef>
                <a:spcPts val="0"/>
              </a:spcBef>
              <a:spcAft>
                <a:spcPts val="0"/>
              </a:spcAft>
              <a:buClr>
                <a:srgbClr val="F3F3F3"/>
              </a:buClr>
              <a:buSzPts val="2800"/>
              <a:buNone/>
              <a:defRPr sz="2800">
                <a:solidFill>
                  <a:srgbClr val="F3F3F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p:cSld name="BLANK_1">
    <p:bg>
      <p:bgPr>
        <a:solidFill>
          <a:schemeClr val="dk1"/>
        </a:solidFill>
        <a:effectLst/>
      </p:bgPr>
    </p:bg>
    <p:spTree>
      <p:nvGrpSpPr>
        <p:cNvPr id="1" name="Shape 209"/>
        <p:cNvGrpSpPr/>
        <p:nvPr/>
      </p:nvGrpSpPr>
      <p:grpSpPr>
        <a:xfrm>
          <a:off x="0" y="0"/>
          <a:ext cx="0" cy="0"/>
          <a:chOff x="0" y="0"/>
          <a:chExt cx="0" cy="0"/>
        </a:xfrm>
      </p:grpSpPr>
      <p:sp>
        <p:nvSpPr>
          <p:cNvPr id="210" name="Google Shape;210;p13"/>
          <p:cNvSpPr txBox="1">
            <a:spLocks noGrp="1"/>
          </p:cNvSpPr>
          <p:nvPr>
            <p:ph type="subTitle" idx="1"/>
          </p:nvPr>
        </p:nvSpPr>
        <p:spPr>
          <a:xfrm>
            <a:off x="2208450" y="771251"/>
            <a:ext cx="15852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11" name="Google Shape;211;p13"/>
          <p:cNvSpPr txBox="1">
            <a:spLocks noGrp="1"/>
          </p:cNvSpPr>
          <p:nvPr>
            <p:ph type="subTitle" idx="2"/>
          </p:nvPr>
        </p:nvSpPr>
        <p:spPr>
          <a:xfrm>
            <a:off x="2208452" y="1412550"/>
            <a:ext cx="18297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12" name="Google Shape;212;p13"/>
          <p:cNvSpPr txBox="1">
            <a:spLocks noGrp="1"/>
          </p:cNvSpPr>
          <p:nvPr>
            <p:ph type="subTitle" idx="3"/>
          </p:nvPr>
        </p:nvSpPr>
        <p:spPr>
          <a:xfrm>
            <a:off x="4405475" y="771251"/>
            <a:ext cx="15852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13" name="Google Shape;213;p13"/>
          <p:cNvSpPr txBox="1">
            <a:spLocks noGrp="1"/>
          </p:cNvSpPr>
          <p:nvPr>
            <p:ph type="subTitle" idx="4"/>
          </p:nvPr>
        </p:nvSpPr>
        <p:spPr>
          <a:xfrm>
            <a:off x="4405464" y="1412543"/>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14" name="Google Shape;214;p13"/>
          <p:cNvSpPr txBox="1">
            <a:spLocks noGrp="1"/>
          </p:cNvSpPr>
          <p:nvPr>
            <p:ph type="subTitle" idx="5"/>
          </p:nvPr>
        </p:nvSpPr>
        <p:spPr>
          <a:xfrm>
            <a:off x="6602500" y="771250"/>
            <a:ext cx="16938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15" name="Google Shape;215;p13"/>
          <p:cNvSpPr txBox="1">
            <a:spLocks noGrp="1"/>
          </p:cNvSpPr>
          <p:nvPr>
            <p:ph type="subTitle" idx="6"/>
          </p:nvPr>
        </p:nvSpPr>
        <p:spPr>
          <a:xfrm>
            <a:off x="6602489" y="1412543"/>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16" name="Google Shape;216;p13"/>
          <p:cNvSpPr txBox="1">
            <a:spLocks noGrp="1"/>
          </p:cNvSpPr>
          <p:nvPr>
            <p:ph type="subTitle" idx="7"/>
          </p:nvPr>
        </p:nvSpPr>
        <p:spPr>
          <a:xfrm>
            <a:off x="2208450" y="3108075"/>
            <a:ext cx="16938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17" name="Google Shape;217;p13"/>
          <p:cNvSpPr txBox="1">
            <a:spLocks noGrp="1"/>
          </p:cNvSpPr>
          <p:nvPr>
            <p:ph type="subTitle" idx="8"/>
          </p:nvPr>
        </p:nvSpPr>
        <p:spPr>
          <a:xfrm>
            <a:off x="2208439" y="3749368"/>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18" name="Google Shape;218;p13"/>
          <p:cNvSpPr txBox="1">
            <a:spLocks noGrp="1"/>
          </p:cNvSpPr>
          <p:nvPr>
            <p:ph type="subTitle" idx="9"/>
          </p:nvPr>
        </p:nvSpPr>
        <p:spPr>
          <a:xfrm>
            <a:off x="4405475" y="3108076"/>
            <a:ext cx="15852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19" name="Google Shape;219;p13"/>
          <p:cNvSpPr txBox="1">
            <a:spLocks noGrp="1"/>
          </p:cNvSpPr>
          <p:nvPr>
            <p:ph type="subTitle" idx="13"/>
          </p:nvPr>
        </p:nvSpPr>
        <p:spPr>
          <a:xfrm>
            <a:off x="4405464" y="3749368"/>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20" name="Google Shape;220;p13"/>
          <p:cNvSpPr txBox="1">
            <a:spLocks noGrp="1"/>
          </p:cNvSpPr>
          <p:nvPr>
            <p:ph type="subTitle" idx="14"/>
          </p:nvPr>
        </p:nvSpPr>
        <p:spPr>
          <a:xfrm>
            <a:off x="6602500" y="3108076"/>
            <a:ext cx="1585200" cy="722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Josefin Sans"/>
              <a:buNone/>
              <a:defRPr sz="1600" b="1">
                <a:latin typeface="Lexend Deca"/>
                <a:ea typeface="Lexend Deca"/>
                <a:cs typeface="Lexend Deca"/>
                <a:sym typeface="Lexend Deca"/>
              </a:defRPr>
            </a:lvl1pPr>
            <a:lvl2pPr lvl="1"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2pPr>
            <a:lvl3pPr lvl="2"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3pPr>
            <a:lvl4pPr lvl="3"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4pPr>
            <a:lvl5pPr lvl="4"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5pPr>
            <a:lvl6pPr lvl="5"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6pPr>
            <a:lvl7pPr lvl="6"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7pPr>
            <a:lvl8pPr lvl="7"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8pPr>
            <a:lvl9pPr lvl="8" algn="r" rtl="0">
              <a:lnSpc>
                <a:spcPct val="100000"/>
              </a:lnSpc>
              <a:spcBef>
                <a:spcPts val="0"/>
              </a:spcBef>
              <a:spcAft>
                <a:spcPts val="0"/>
              </a:spcAft>
              <a:buSzPts val="1400"/>
              <a:buFont typeface="Josefin Sans"/>
              <a:buNone/>
              <a:defRPr b="1">
                <a:latin typeface="Josefin Sans"/>
                <a:ea typeface="Josefin Sans"/>
                <a:cs typeface="Josefin Sans"/>
                <a:sym typeface="Josefin Sans"/>
              </a:defRPr>
            </a:lvl9pPr>
          </a:lstStyle>
          <a:p>
            <a:endParaRPr/>
          </a:p>
        </p:txBody>
      </p:sp>
      <p:sp>
        <p:nvSpPr>
          <p:cNvPr id="221" name="Google Shape;221;p13"/>
          <p:cNvSpPr txBox="1">
            <a:spLocks noGrp="1"/>
          </p:cNvSpPr>
          <p:nvPr>
            <p:ph type="subTitle" idx="15"/>
          </p:nvPr>
        </p:nvSpPr>
        <p:spPr>
          <a:xfrm>
            <a:off x="6602489" y="3749368"/>
            <a:ext cx="1585200" cy="70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Font typeface="Josefin Slab"/>
              <a:buNone/>
              <a:defRPr sz="1400"/>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cxnSp>
        <p:nvCxnSpPr>
          <p:cNvPr id="222" name="Google Shape;222;p13"/>
          <p:cNvCxnSpPr/>
          <p:nvPr/>
        </p:nvCxnSpPr>
        <p:spPr>
          <a:xfrm>
            <a:off x="712500" y="4595850"/>
            <a:ext cx="7719000" cy="0"/>
          </a:xfrm>
          <a:prstGeom prst="straightConnector1">
            <a:avLst/>
          </a:prstGeom>
          <a:noFill/>
          <a:ln w="19050" cap="flat" cmpd="sng">
            <a:solidFill>
              <a:schemeClr val="lt1"/>
            </a:solidFill>
            <a:prstDash val="solid"/>
            <a:round/>
            <a:headEnd type="none" w="med" len="med"/>
            <a:tailEnd type="none" w="med" len="med"/>
          </a:ln>
        </p:spPr>
      </p:cxnSp>
      <p:grpSp>
        <p:nvGrpSpPr>
          <p:cNvPr id="223" name="Google Shape;223;p13"/>
          <p:cNvGrpSpPr/>
          <p:nvPr/>
        </p:nvGrpSpPr>
        <p:grpSpPr>
          <a:xfrm>
            <a:off x="178537" y="124183"/>
            <a:ext cx="8628375" cy="4236023"/>
            <a:chOff x="178537" y="124183"/>
            <a:chExt cx="8628375" cy="4236023"/>
          </a:xfrm>
        </p:grpSpPr>
        <p:grpSp>
          <p:nvGrpSpPr>
            <p:cNvPr id="224" name="Google Shape;224;p13"/>
            <p:cNvGrpSpPr/>
            <p:nvPr/>
          </p:nvGrpSpPr>
          <p:grpSpPr>
            <a:xfrm rot="1704831">
              <a:off x="185406" y="4223075"/>
              <a:ext cx="231174" cy="87394"/>
              <a:chOff x="-733500" y="2949750"/>
              <a:chExt cx="667078" cy="252186"/>
            </a:xfrm>
          </p:grpSpPr>
          <p:sp>
            <p:nvSpPr>
              <p:cNvPr id="225" name="Google Shape;225;p13"/>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6" name="Google Shape;226;p13"/>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7" name="Google Shape;227;p13"/>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8" name="Google Shape;228;p13"/>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229" name="Google Shape;229;p13"/>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30" name="Google Shape;230;p13"/>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231" name="Google Shape;231;p13"/>
            <p:cNvGrpSpPr/>
            <p:nvPr/>
          </p:nvGrpSpPr>
          <p:grpSpPr>
            <a:xfrm>
              <a:off x="8515312" y="343348"/>
              <a:ext cx="205233" cy="186935"/>
              <a:chOff x="1852800" y="1280900"/>
              <a:chExt cx="3186854" cy="2902721"/>
            </a:xfrm>
          </p:grpSpPr>
          <p:sp>
            <p:nvSpPr>
              <p:cNvPr id="232" name="Google Shape;232;p13"/>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33" name="Google Shape;233;p13"/>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34" name="Google Shape;234;p13"/>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235" name="Google Shape;235;p13"/>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236" name="Google Shape;236;p13"/>
            <p:cNvGrpSpPr/>
            <p:nvPr/>
          </p:nvGrpSpPr>
          <p:grpSpPr>
            <a:xfrm>
              <a:off x="6031622" y="124183"/>
              <a:ext cx="132480" cy="132709"/>
              <a:chOff x="5483425" y="3329250"/>
              <a:chExt cx="56300" cy="56400"/>
            </a:xfrm>
          </p:grpSpPr>
          <p:sp>
            <p:nvSpPr>
              <p:cNvPr id="237" name="Google Shape;237;p13"/>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38" name="Google Shape;238;p13"/>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_3_1">
    <p:bg>
      <p:bgPr>
        <a:solidFill>
          <a:schemeClr val="accent2"/>
        </a:solidFill>
        <a:effectLst/>
      </p:bgPr>
    </p:bg>
    <p:spTree>
      <p:nvGrpSpPr>
        <p:cNvPr id="1" name="Shape 264"/>
        <p:cNvGrpSpPr/>
        <p:nvPr/>
      </p:nvGrpSpPr>
      <p:grpSpPr>
        <a:xfrm>
          <a:off x="0" y="0"/>
          <a:ext cx="0" cy="0"/>
          <a:chOff x="0" y="0"/>
          <a:chExt cx="0" cy="0"/>
        </a:xfrm>
      </p:grpSpPr>
      <p:sp>
        <p:nvSpPr>
          <p:cNvPr id="265" name="Google Shape;265;p15"/>
          <p:cNvSpPr/>
          <p:nvPr/>
        </p:nvSpPr>
        <p:spPr>
          <a:xfrm rot="-308253">
            <a:off x="605878" y="324730"/>
            <a:ext cx="7459704" cy="4610883"/>
          </a:xfrm>
          <a:custGeom>
            <a:avLst/>
            <a:gdLst/>
            <a:ahLst/>
            <a:cxnLst/>
            <a:rect l="l" t="t" r="r" b="b"/>
            <a:pathLst>
              <a:path w="65699" h="46294" extrusionOk="0">
                <a:moveTo>
                  <a:pt x="37175" y="1"/>
                </a:moveTo>
                <a:cubicBezTo>
                  <a:pt x="37158" y="1"/>
                  <a:pt x="37141" y="1"/>
                  <a:pt x="37124" y="1"/>
                </a:cubicBezTo>
                <a:cubicBezTo>
                  <a:pt x="32862" y="24"/>
                  <a:pt x="29469" y="3229"/>
                  <a:pt x="26156" y="5499"/>
                </a:cubicBezTo>
                <a:cubicBezTo>
                  <a:pt x="19981" y="9724"/>
                  <a:pt x="9792" y="13483"/>
                  <a:pt x="6745" y="15929"/>
                </a:cubicBezTo>
                <a:cubicBezTo>
                  <a:pt x="1897" y="19825"/>
                  <a:pt x="1" y="26996"/>
                  <a:pt x="2294" y="32778"/>
                </a:cubicBezTo>
                <a:cubicBezTo>
                  <a:pt x="4458" y="38237"/>
                  <a:pt x="10189" y="42042"/>
                  <a:pt x="16043" y="42042"/>
                </a:cubicBezTo>
                <a:cubicBezTo>
                  <a:pt x="16388" y="42042"/>
                  <a:pt x="16734" y="42028"/>
                  <a:pt x="17079" y="42001"/>
                </a:cubicBezTo>
                <a:cubicBezTo>
                  <a:pt x="20006" y="41774"/>
                  <a:pt x="23033" y="41387"/>
                  <a:pt x="26025" y="41387"/>
                </a:cubicBezTo>
                <a:cubicBezTo>
                  <a:pt x="28200" y="41387"/>
                  <a:pt x="30357" y="41592"/>
                  <a:pt x="32442" y="42212"/>
                </a:cubicBezTo>
                <a:cubicBezTo>
                  <a:pt x="36667" y="43471"/>
                  <a:pt x="41006" y="45188"/>
                  <a:pt x="45258" y="45914"/>
                </a:cubicBezTo>
                <a:cubicBezTo>
                  <a:pt x="46642" y="46150"/>
                  <a:pt x="48026" y="46294"/>
                  <a:pt x="49410" y="46294"/>
                </a:cubicBezTo>
                <a:cubicBezTo>
                  <a:pt x="53012" y="46294"/>
                  <a:pt x="56607" y="45317"/>
                  <a:pt x="60163" y="42438"/>
                </a:cubicBezTo>
                <a:cubicBezTo>
                  <a:pt x="63896" y="39419"/>
                  <a:pt x="65698" y="34084"/>
                  <a:pt x="65572" y="29242"/>
                </a:cubicBezTo>
                <a:cubicBezTo>
                  <a:pt x="65322" y="19768"/>
                  <a:pt x="55255" y="14729"/>
                  <a:pt x="49106" y="8505"/>
                </a:cubicBezTo>
                <a:cubicBezTo>
                  <a:pt x="45725" y="5083"/>
                  <a:pt x="42433" y="1"/>
                  <a:pt x="37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15"/>
          <p:cNvGrpSpPr/>
          <p:nvPr/>
        </p:nvGrpSpPr>
        <p:grpSpPr>
          <a:xfrm>
            <a:off x="178537" y="124183"/>
            <a:ext cx="8628375" cy="4236023"/>
            <a:chOff x="178537" y="124183"/>
            <a:chExt cx="8628375" cy="4236023"/>
          </a:xfrm>
        </p:grpSpPr>
        <p:grpSp>
          <p:nvGrpSpPr>
            <p:cNvPr id="267" name="Google Shape;267;p15"/>
            <p:cNvGrpSpPr/>
            <p:nvPr/>
          </p:nvGrpSpPr>
          <p:grpSpPr>
            <a:xfrm rot="1704831">
              <a:off x="185406" y="4223075"/>
              <a:ext cx="231174" cy="87394"/>
              <a:chOff x="-733500" y="2949750"/>
              <a:chExt cx="667078" cy="252186"/>
            </a:xfrm>
          </p:grpSpPr>
          <p:sp>
            <p:nvSpPr>
              <p:cNvPr id="268" name="Google Shape;268;p15"/>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15"/>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 name="Google Shape;274;p15"/>
            <p:cNvGrpSpPr/>
            <p:nvPr/>
          </p:nvGrpSpPr>
          <p:grpSpPr>
            <a:xfrm>
              <a:off x="8515312" y="343348"/>
              <a:ext cx="205233" cy="186935"/>
              <a:chOff x="1852800" y="1280900"/>
              <a:chExt cx="3186854" cy="2902721"/>
            </a:xfrm>
          </p:grpSpPr>
          <p:sp>
            <p:nvSpPr>
              <p:cNvPr id="275" name="Google Shape;275;p15"/>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15"/>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15"/>
            <p:cNvGrpSpPr/>
            <p:nvPr/>
          </p:nvGrpSpPr>
          <p:grpSpPr>
            <a:xfrm>
              <a:off x="6031622" y="124183"/>
              <a:ext cx="132480" cy="132709"/>
              <a:chOff x="5483425" y="3329250"/>
              <a:chExt cx="56300" cy="56400"/>
            </a:xfrm>
          </p:grpSpPr>
          <p:sp>
            <p:nvSpPr>
              <p:cNvPr id="280" name="Google Shape;280;p15"/>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2" name="Google Shape;282;p15"/>
          <p:cNvSpPr txBox="1">
            <a:spLocks noGrp="1"/>
          </p:cNvSpPr>
          <p:nvPr>
            <p:ph type="ctrTitle"/>
          </p:nvPr>
        </p:nvSpPr>
        <p:spPr>
          <a:xfrm>
            <a:off x="1850550" y="3517023"/>
            <a:ext cx="5442900" cy="483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dk2"/>
              </a:buClr>
              <a:buSzPts val="1400"/>
              <a:buNone/>
              <a:defRPr sz="2200"/>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283" name="Google Shape;283;p15"/>
          <p:cNvSpPr txBox="1">
            <a:spLocks noGrp="1"/>
          </p:cNvSpPr>
          <p:nvPr>
            <p:ph type="subTitle" idx="1"/>
          </p:nvPr>
        </p:nvSpPr>
        <p:spPr>
          <a:xfrm>
            <a:off x="2002300" y="1561625"/>
            <a:ext cx="5139300" cy="1955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vl1pPr>
            <a:lvl2pPr lvl="1" algn="ctr" rtl="0">
              <a:lnSpc>
                <a:spcPct val="100000"/>
              </a:lnSpc>
              <a:spcBef>
                <a:spcPts val="0"/>
              </a:spcBef>
              <a:spcAft>
                <a:spcPts val="0"/>
              </a:spcAft>
              <a:buNone/>
              <a:defRPr sz="2200"/>
            </a:lvl2pPr>
            <a:lvl3pPr lvl="2" algn="ctr" rtl="0">
              <a:lnSpc>
                <a:spcPct val="100000"/>
              </a:lnSpc>
              <a:spcBef>
                <a:spcPts val="0"/>
              </a:spcBef>
              <a:spcAft>
                <a:spcPts val="0"/>
              </a:spcAft>
              <a:buNone/>
              <a:defRPr sz="2200"/>
            </a:lvl3pPr>
            <a:lvl4pPr lvl="3" algn="ctr" rtl="0">
              <a:lnSpc>
                <a:spcPct val="100000"/>
              </a:lnSpc>
              <a:spcBef>
                <a:spcPts val="0"/>
              </a:spcBef>
              <a:spcAft>
                <a:spcPts val="0"/>
              </a:spcAft>
              <a:buNone/>
              <a:defRPr sz="2200"/>
            </a:lvl4pPr>
            <a:lvl5pPr lvl="4" algn="ctr" rtl="0">
              <a:lnSpc>
                <a:spcPct val="100000"/>
              </a:lnSpc>
              <a:spcBef>
                <a:spcPts val="0"/>
              </a:spcBef>
              <a:spcAft>
                <a:spcPts val="0"/>
              </a:spcAft>
              <a:buNone/>
              <a:defRPr sz="2200"/>
            </a:lvl5pPr>
            <a:lvl6pPr lvl="5" algn="ctr" rtl="0">
              <a:lnSpc>
                <a:spcPct val="100000"/>
              </a:lnSpc>
              <a:spcBef>
                <a:spcPts val="0"/>
              </a:spcBef>
              <a:spcAft>
                <a:spcPts val="0"/>
              </a:spcAft>
              <a:buNone/>
              <a:defRPr sz="2200"/>
            </a:lvl6pPr>
            <a:lvl7pPr lvl="6" algn="ctr" rtl="0">
              <a:lnSpc>
                <a:spcPct val="100000"/>
              </a:lnSpc>
              <a:spcBef>
                <a:spcPts val="0"/>
              </a:spcBef>
              <a:spcAft>
                <a:spcPts val="0"/>
              </a:spcAft>
              <a:buNone/>
              <a:defRPr sz="2200"/>
            </a:lvl7pPr>
            <a:lvl8pPr lvl="7" algn="ctr" rtl="0">
              <a:lnSpc>
                <a:spcPct val="100000"/>
              </a:lnSpc>
              <a:spcBef>
                <a:spcPts val="0"/>
              </a:spcBef>
              <a:spcAft>
                <a:spcPts val="0"/>
              </a:spcAft>
              <a:buNone/>
              <a:defRPr sz="2200"/>
            </a:lvl8pPr>
            <a:lvl9pPr lvl="8" algn="ctr" rtl="0">
              <a:lnSpc>
                <a:spcPct val="100000"/>
              </a:lnSpc>
              <a:spcBef>
                <a:spcPts val="0"/>
              </a:spcBef>
              <a:spcAft>
                <a:spcPts val="0"/>
              </a:spcAft>
              <a:buNone/>
              <a:defRPr sz="2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BLANK_1_1_1_1_1">
    <p:bg>
      <p:bgPr>
        <a:solidFill>
          <a:schemeClr val="dk1"/>
        </a:solidFill>
        <a:effectLst/>
      </p:bgPr>
    </p:bg>
    <p:spTree>
      <p:nvGrpSpPr>
        <p:cNvPr id="1" name="Shape 367"/>
        <p:cNvGrpSpPr/>
        <p:nvPr/>
      </p:nvGrpSpPr>
      <p:grpSpPr>
        <a:xfrm>
          <a:off x="0" y="0"/>
          <a:ext cx="0" cy="0"/>
          <a:chOff x="0" y="0"/>
          <a:chExt cx="0" cy="0"/>
        </a:xfrm>
      </p:grpSpPr>
      <p:grpSp>
        <p:nvGrpSpPr>
          <p:cNvPr id="368" name="Google Shape;368;p19"/>
          <p:cNvGrpSpPr/>
          <p:nvPr/>
        </p:nvGrpSpPr>
        <p:grpSpPr>
          <a:xfrm>
            <a:off x="178537" y="124183"/>
            <a:ext cx="8628375" cy="4236023"/>
            <a:chOff x="178537" y="124183"/>
            <a:chExt cx="8628375" cy="4236023"/>
          </a:xfrm>
        </p:grpSpPr>
        <p:grpSp>
          <p:nvGrpSpPr>
            <p:cNvPr id="369" name="Google Shape;369;p19"/>
            <p:cNvGrpSpPr/>
            <p:nvPr/>
          </p:nvGrpSpPr>
          <p:grpSpPr>
            <a:xfrm rot="1704831">
              <a:off x="185406" y="4223075"/>
              <a:ext cx="231174" cy="87394"/>
              <a:chOff x="-733500" y="2949750"/>
              <a:chExt cx="667078" cy="252186"/>
            </a:xfrm>
          </p:grpSpPr>
          <p:sp>
            <p:nvSpPr>
              <p:cNvPr id="370" name="Google Shape;370;p19"/>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19"/>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19"/>
            <p:cNvGrpSpPr/>
            <p:nvPr/>
          </p:nvGrpSpPr>
          <p:grpSpPr>
            <a:xfrm>
              <a:off x="8515312" y="343348"/>
              <a:ext cx="205233" cy="186935"/>
              <a:chOff x="1852800" y="1280900"/>
              <a:chExt cx="3186854" cy="2902721"/>
            </a:xfrm>
          </p:grpSpPr>
          <p:sp>
            <p:nvSpPr>
              <p:cNvPr id="377" name="Google Shape;377;p19"/>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19"/>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19"/>
            <p:cNvGrpSpPr/>
            <p:nvPr/>
          </p:nvGrpSpPr>
          <p:grpSpPr>
            <a:xfrm>
              <a:off x="6031622" y="124183"/>
              <a:ext cx="132480" cy="132709"/>
              <a:chOff x="5483425" y="3329250"/>
              <a:chExt cx="56300" cy="56400"/>
            </a:xfrm>
          </p:grpSpPr>
          <p:sp>
            <p:nvSpPr>
              <p:cNvPr id="382" name="Google Shape;382;p19"/>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9"/>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84" name="Google Shape;384;p19"/>
          <p:cNvCxnSpPr/>
          <p:nvPr/>
        </p:nvCxnSpPr>
        <p:spPr>
          <a:xfrm>
            <a:off x="712500" y="4595850"/>
            <a:ext cx="7719000" cy="0"/>
          </a:xfrm>
          <a:prstGeom prst="straightConnector1">
            <a:avLst/>
          </a:prstGeom>
          <a:noFill/>
          <a:ln w="19050" cap="flat" cmpd="sng">
            <a:solidFill>
              <a:schemeClr val="lt1"/>
            </a:solidFill>
            <a:prstDash val="solid"/>
            <a:round/>
            <a:headEnd type="none" w="med" len="med"/>
            <a:tailEnd type="none" w="med" len="med"/>
          </a:ln>
        </p:spPr>
      </p:cxnSp>
      <p:sp>
        <p:nvSpPr>
          <p:cNvPr id="385" name="Google Shape;385;p19"/>
          <p:cNvSpPr txBox="1">
            <a:spLocks noGrp="1"/>
          </p:cNvSpPr>
          <p:nvPr>
            <p:ph type="ctrTitle"/>
          </p:nvPr>
        </p:nvSpPr>
        <p:spPr>
          <a:xfrm>
            <a:off x="1374925" y="371435"/>
            <a:ext cx="6390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2400"/>
              <a:buNone/>
              <a:defRPr sz="2400" b="1">
                <a:latin typeface="Saira Semi Condensed"/>
                <a:ea typeface="Saira Semi Condensed"/>
                <a:cs typeface="Saira Semi Condensed"/>
                <a:sym typeface="Saira Semi Condensed"/>
              </a:defRPr>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ITLE_1">
    <p:bg>
      <p:bgPr>
        <a:solidFill>
          <a:schemeClr val="dk1"/>
        </a:solidFill>
        <a:effectLst/>
      </p:bgPr>
    </p:bg>
    <p:spTree>
      <p:nvGrpSpPr>
        <p:cNvPr id="1" name="Shape 386"/>
        <p:cNvGrpSpPr/>
        <p:nvPr/>
      </p:nvGrpSpPr>
      <p:grpSpPr>
        <a:xfrm>
          <a:off x="0" y="0"/>
          <a:ext cx="0" cy="0"/>
          <a:chOff x="0" y="0"/>
          <a:chExt cx="0" cy="0"/>
        </a:xfrm>
      </p:grpSpPr>
      <p:sp>
        <p:nvSpPr>
          <p:cNvPr id="387" name="Google Shape;387;p20"/>
          <p:cNvSpPr/>
          <p:nvPr/>
        </p:nvSpPr>
        <p:spPr>
          <a:xfrm rot="875449">
            <a:off x="603789" y="33174"/>
            <a:ext cx="7360290" cy="4285743"/>
          </a:xfrm>
          <a:custGeom>
            <a:avLst/>
            <a:gdLst/>
            <a:ahLst/>
            <a:cxnLst/>
            <a:rect l="l" t="t" r="r" b="b"/>
            <a:pathLst>
              <a:path w="147419" h="85839" extrusionOk="0">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0"/>
          <p:cNvGrpSpPr/>
          <p:nvPr/>
        </p:nvGrpSpPr>
        <p:grpSpPr>
          <a:xfrm>
            <a:off x="178537" y="124183"/>
            <a:ext cx="8628375" cy="4236023"/>
            <a:chOff x="178537" y="124183"/>
            <a:chExt cx="8628375" cy="4236023"/>
          </a:xfrm>
        </p:grpSpPr>
        <p:grpSp>
          <p:nvGrpSpPr>
            <p:cNvPr id="389" name="Google Shape;389;p20"/>
            <p:cNvGrpSpPr/>
            <p:nvPr/>
          </p:nvGrpSpPr>
          <p:grpSpPr>
            <a:xfrm rot="1704831">
              <a:off x="185406" y="4223075"/>
              <a:ext cx="231174" cy="87394"/>
              <a:chOff x="-733500" y="2949750"/>
              <a:chExt cx="667078" cy="252186"/>
            </a:xfrm>
          </p:grpSpPr>
          <p:sp>
            <p:nvSpPr>
              <p:cNvPr id="390" name="Google Shape;390;p20"/>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20"/>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20"/>
            <p:cNvGrpSpPr/>
            <p:nvPr/>
          </p:nvGrpSpPr>
          <p:grpSpPr>
            <a:xfrm>
              <a:off x="8515312" y="343348"/>
              <a:ext cx="205233" cy="186935"/>
              <a:chOff x="1852800" y="1280900"/>
              <a:chExt cx="3186854" cy="2902721"/>
            </a:xfrm>
          </p:grpSpPr>
          <p:sp>
            <p:nvSpPr>
              <p:cNvPr id="397" name="Google Shape;397;p20"/>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20"/>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20"/>
            <p:cNvGrpSpPr/>
            <p:nvPr/>
          </p:nvGrpSpPr>
          <p:grpSpPr>
            <a:xfrm>
              <a:off x="6031622" y="124183"/>
              <a:ext cx="132480" cy="132709"/>
              <a:chOff x="5483425" y="3329250"/>
              <a:chExt cx="56300" cy="56400"/>
            </a:xfrm>
          </p:grpSpPr>
          <p:sp>
            <p:nvSpPr>
              <p:cNvPr id="402" name="Google Shape;402;p20"/>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4" name="Google Shape;404;p20"/>
          <p:cNvSpPr/>
          <p:nvPr/>
        </p:nvSpPr>
        <p:spPr>
          <a:xfrm>
            <a:off x="998028" y="791950"/>
            <a:ext cx="207946" cy="189501"/>
          </a:xfrm>
          <a:custGeom>
            <a:avLst/>
            <a:gdLst/>
            <a:ahLst/>
            <a:cxnLst/>
            <a:rect l="l" t="t" r="r" b="b"/>
            <a:pathLst>
              <a:path w="6550" h="5969" extrusionOk="0">
                <a:moveTo>
                  <a:pt x="3273" y="367"/>
                </a:moveTo>
                <a:cubicBezTo>
                  <a:pt x="3943" y="367"/>
                  <a:pt x="4616" y="622"/>
                  <a:pt x="5126" y="1131"/>
                </a:cubicBezTo>
                <a:cubicBezTo>
                  <a:pt x="6145" y="2154"/>
                  <a:pt x="6145" y="3814"/>
                  <a:pt x="5126" y="4837"/>
                </a:cubicBezTo>
                <a:cubicBezTo>
                  <a:pt x="4615" y="5347"/>
                  <a:pt x="3944" y="5601"/>
                  <a:pt x="3274" y="5601"/>
                </a:cubicBezTo>
                <a:cubicBezTo>
                  <a:pt x="2603" y="5601"/>
                  <a:pt x="1934" y="5347"/>
                  <a:pt x="1424" y="4837"/>
                </a:cubicBezTo>
                <a:cubicBezTo>
                  <a:pt x="401" y="3814"/>
                  <a:pt x="401" y="2154"/>
                  <a:pt x="1424" y="1131"/>
                </a:cubicBezTo>
                <a:cubicBezTo>
                  <a:pt x="1934" y="622"/>
                  <a:pt x="2603" y="367"/>
                  <a:pt x="3273" y="367"/>
                </a:cubicBezTo>
                <a:close/>
                <a:moveTo>
                  <a:pt x="3275" y="1"/>
                </a:moveTo>
                <a:cubicBezTo>
                  <a:pt x="2510" y="1"/>
                  <a:pt x="1745" y="292"/>
                  <a:pt x="1162" y="873"/>
                </a:cubicBezTo>
                <a:cubicBezTo>
                  <a:pt x="1" y="2037"/>
                  <a:pt x="1" y="3931"/>
                  <a:pt x="1162" y="5095"/>
                </a:cubicBezTo>
                <a:cubicBezTo>
                  <a:pt x="1744" y="5678"/>
                  <a:pt x="2509" y="5969"/>
                  <a:pt x="3273" y="5969"/>
                </a:cubicBezTo>
                <a:cubicBezTo>
                  <a:pt x="4038" y="5969"/>
                  <a:pt x="4802" y="5678"/>
                  <a:pt x="5385" y="5095"/>
                </a:cubicBezTo>
                <a:cubicBezTo>
                  <a:pt x="6549" y="3931"/>
                  <a:pt x="6549" y="2037"/>
                  <a:pt x="5385" y="873"/>
                </a:cubicBezTo>
                <a:cubicBezTo>
                  <a:pt x="4803" y="291"/>
                  <a:pt x="4039" y="1"/>
                  <a:pt x="3275"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txBox="1"/>
          <p:nvPr/>
        </p:nvSpPr>
        <p:spPr>
          <a:xfrm>
            <a:off x="2209086" y="3832950"/>
            <a:ext cx="4718100" cy="54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300"/>
              </a:spcBef>
              <a:spcAft>
                <a:spcPts val="0"/>
              </a:spcAft>
              <a:buNone/>
            </a:pPr>
            <a:r>
              <a:rPr lang="en" sz="1000">
                <a:solidFill>
                  <a:schemeClr val="lt1"/>
                </a:solidFill>
                <a:latin typeface="Didact Gothic"/>
                <a:ea typeface="Didact Gothic"/>
                <a:cs typeface="Didact Gothic"/>
                <a:sym typeface="Didact Gothic"/>
              </a:rPr>
              <a:t>CREDITS: This presentation template was created by </a:t>
            </a:r>
            <a:r>
              <a:rPr lang="en" sz="1000">
                <a:solidFill>
                  <a:schemeClr val="lt1"/>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000">
                <a:solidFill>
                  <a:schemeClr val="lt1"/>
                </a:solidFill>
                <a:latin typeface="Didact Gothic"/>
                <a:ea typeface="Didact Gothic"/>
                <a:cs typeface="Didact Gothic"/>
                <a:sym typeface="Didact Gothic"/>
              </a:rPr>
              <a:t>, including icons by </a:t>
            </a:r>
            <a:r>
              <a:rPr lang="en" sz="1000">
                <a:solidFill>
                  <a:schemeClr val="lt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000">
                <a:solidFill>
                  <a:schemeClr val="lt1"/>
                </a:solidFill>
                <a:latin typeface="Didact Gothic"/>
                <a:ea typeface="Didact Gothic"/>
                <a:cs typeface="Didact Gothic"/>
                <a:sym typeface="Didact Gothic"/>
              </a:rPr>
              <a:t>, and infographics &amp; images by </a:t>
            </a:r>
            <a:r>
              <a:rPr lang="en" sz="1000">
                <a:solidFill>
                  <a:schemeClr val="lt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endParaRPr sz="1000">
              <a:solidFill>
                <a:schemeClr val="lt1"/>
              </a:solidFill>
              <a:latin typeface="Didact Gothic"/>
              <a:ea typeface="Didact Gothic"/>
              <a:cs typeface="Didact Gothic"/>
              <a:sym typeface="Didact Gothic"/>
            </a:endParaRPr>
          </a:p>
        </p:txBody>
      </p:sp>
      <p:sp>
        <p:nvSpPr>
          <p:cNvPr id="406" name="Google Shape;406;p20"/>
          <p:cNvSpPr txBox="1">
            <a:spLocks noGrp="1"/>
          </p:cNvSpPr>
          <p:nvPr>
            <p:ph type="ctrTitle"/>
          </p:nvPr>
        </p:nvSpPr>
        <p:spPr>
          <a:xfrm>
            <a:off x="2493850" y="537025"/>
            <a:ext cx="41562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A2929"/>
              </a:buClr>
              <a:buSzPts val="5200"/>
              <a:buNone/>
              <a:defRPr sz="5200" b="1">
                <a:latin typeface="Saira Semi Condensed"/>
                <a:ea typeface="Saira Semi Condensed"/>
                <a:cs typeface="Saira Semi Condensed"/>
                <a:sym typeface="Saira Semi Condensed"/>
              </a:defRPr>
            </a:lvl1pPr>
            <a:lvl2pPr lvl="1" algn="ctr" rtl="0">
              <a:spcBef>
                <a:spcPts val="0"/>
              </a:spcBef>
              <a:spcAft>
                <a:spcPts val="0"/>
              </a:spcAft>
              <a:buClr>
                <a:srgbClr val="2A2929"/>
              </a:buClr>
              <a:buSzPts val="5200"/>
              <a:buNone/>
              <a:defRPr sz="5200">
                <a:solidFill>
                  <a:srgbClr val="2A2929"/>
                </a:solidFill>
              </a:defRPr>
            </a:lvl2pPr>
            <a:lvl3pPr lvl="2" algn="ctr" rtl="0">
              <a:spcBef>
                <a:spcPts val="0"/>
              </a:spcBef>
              <a:spcAft>
                <a:spcPts val="0"/>
              </a:spcAft>
              <a:buClr>
                <a:srgbClr val="2A2929"/>
              </a:buClr>
              <a:buSzPts val="5200"/>
              <a:buNone/>
              <a:defRPr sz="5200">
                <a:solidFill>
                  <a:srgbClr val="2A2929"/>
                </a:solidFill>
              </a:defRPr>
            </a:lvl3pPr>
            <a:lvl4pPr lvl="3" algn="ctr" rtl="0">
              <a:spcBef>
                <a:spcPts val="0"/>
              </a:spcBef>
              <a:spcAft>
                <a:spcPts val="0"/>
              </a:spcAft>
              <a:buClr>
                <a:srgbClr val="2A2929"/>
              </a:buClr>
              <a:buSzPts val="5200"/>
              <a:buNone/>
              <a:defRPr sz="5200">
                <a:solidFill>
                  <a:srgbClr val="2A2929"/>
                </a:solidFill>
              </a:defRPr>
            </a:lvl4pPr>
            <a:lvl5pPr lvl="4" algn="ctr" rtl="0">
              <a:spcBef>
                <a:spcPts val="0"/>
              </a:spcBef>
              <a:spcAft>
                <a:spcPts val="0"/>
              </a:spcAft>
              <a:buClr>
                <a:srgbClr val="2A2929"/>
              </a:buClr>
              <a:buSzPts val="5200"/>
              <a:buNone/>
              <a:defRPr sz="5200">
                <a:solidFill>
                  <a:srgbClr val="2A2929"/>
                </a:solidFill>
              </a:defRPr>
            </a:lvl5pPr>
            <a:lvl6pPr lvl="5" algn="ctr" rtl="0">
              <a:spcBef>
                <a:spcPts val="0"/>
              </a:spcBef>
              <a:spcAft>
                <a:spcPts val="0"/>
              </a:spcAft>
              <a:buClr>
                <a:srgbClr val="2A2929"/>
              </a:buClr>
              <a:buSzPts val="5200"/>
              <a:buNone/>
              <a:defRPr sz="5200">
                <a:solidFill>
                  <a:srgbClr val="2A2929"/>
                </a:solidFill>
              </a:defRPr>
            </a:lvl6pPr>
            <a:lvl7pPr lvl="6" algn="ctr" rtl="0">
              <a:spcBef>
                <a:spcPts val="0"/>
              </a:spcBef>
              <a:spcAft>
                <a:spcPts val="0"/>
              </a:spcAft>
              <a:buClr>
                <a:srgbClr val="2A2929"/>
              </a:buClr>
              <a:buSzPts val="5200"/>
              <a:buNone/>
              <a:defRPr sz="5200">
                <a:solidFill>
                  <a:srgbClr val="2A2929"/>
                </a:solidFill>
              </a:defRPr>
            </a:lvl7pPr>
            <a:lvl8pPr lvl="7" algn="ctr" rtl="0">
              <a:spcBef>
                <a:spcPts val="0"/>
              </a:spcBef>
              <a:spcAft>
                <a:spcPts val="0"/>
              </a:spcAft>
              <a:buClr>
                <a:srgbClr val="2A2929"/>
              </a:buClr>
              <a:buSzPts val="5200"/>
              <a:buNone/>
              <a:defRPr sz="5200">
                <a:solidFill>
                  <a:srgbClr val="2A2929"/>
                </a:solidFill>
              </a:defRPr>
            </a:lvl8pPr>
            <a:lvl9pPr lvl="8" algn="ctr" rtl="0">
              <a:spcBef>
                <a:spcPts val="0"/>
              </a:spcBef>
              <a:spcAft>
                <a:spcPts val="0"/>
              </a:spcAft>
              <a:buClr>
                <a:srgbClr val="2A2929"/>
              </a:buClr>
              <a:buSzPts val="5200"/>
              <a:buNone/>
              <a:defRPr sz="5200">
                <a:solidFill>
                  <a:srgbClr val="2A2929"/>
                </a:solidFill>
              </a:defRPr>
            </a:lvl9pPr>
          </a:lstStyle>
          <a:p>
            <a:endParaRPr/>
          </a:p>
        </p:txBody>
      </p:sp>
      <p:sp>
        <p:nvSpPr>
          <p:cNvPr id="407" name="Google Shape;407;p20"/>
          <p:cNvSpPr txBox="1">
            <a:spLocks noGrp="1"/>
          </p:cNvSpPr>
          <p:nvPr>
            <p:ph type="subTitle" idx="1"/>
          </p:nvPr>
        </p:nvSpPr>
        <p:spPr>
          <a:xfrm>
            <a:off x="2533550" y="2087225"/>
            <a:ext cx="4076700" cy="137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A2929"/>
              </a:buClr>
              <a:buSzPts val="2800"/>
              <a:buNone/>
              <a:defRPr sz="1400">
                <a:solidFill>
                  <a:srgbClr val="2A2929"/>
                </a:solidFill>
                <a:latin typeface="Didact Gothic"/>
                <a:ea typeface="Didact Gothic"/>
                <a:cs typeface="Didact Gothic"/>
                <a:sym typeface="Didact Gothic"/>
              </a:defRPr>
            </a:lvl1pPr>
            <a:lvl2pPr lvl="1" algn="ctr" rtl="0">
              <a:lnSpc>
                <a:spcPct val="100000"/>
              </a:lnSpc>
              <a:spcBef>
                <a:spcPts val="0"/>
              </a:spcBef>
              <a:spcAft>
                <a:spcPts val="0"/>
              </a:spcAft>
              <a:buClr>
                <a:srgbClr val="2A2929"/>
              </a:buClr>
              <a:buSzPts val="2800"/>
              <a:buNone/>
              <a:defRPr sz="2800">
                <a:solidFill>
                  <a:srgbClr val="2A2929"/>
                </a:solidFill>
              </a:defRPr>
            </a:lvl2pPr>
            <a:lvl3pPr lvl="2" algn="ctr" rtl="0">
              <a:lnSpc>
                <a:spcPct val="100000"/>
              </a:lnSpc>
              <a:spcBef>
                <a:spcPts val="0"/>
              </a:spcBef>
              <a:spcAft>
                <a:spcPts val="0"/>
              </a:spcAft>
              <a:buClr>
                <a:srgbClr val="2A2929"/>
              </a:buClr>
              <a:buSzPts val="2800"/>
              <a:buNone/>
              <a:defRPr sz="2800">
                <a:solidFill>
                  <a:srgbClr val="2A2929"/>
                </a:solidFill>
              </a:defRPr>
            </a:lvl3pPr>
            <a:lvl4pPr lvl="3" algn="ctr" rtl="0">
              <a:lnSpc>
                <a:spcPct val="100000"/>
              </a:lnSpc>
              <a:spcBef>
                <a:spcPts val="0"/>
              </a:spcBef>
              <a:spcAft>
                <a:spcPts val="0"/>
              </a:spcAft>
              <a:buClr>
                <a:srgbClr val="2A2929"/>
              </a:buClr>
              <a:buSzPts val="2800"/>
              <a:buNone/>
              <a:defRPr sz="2800">
                <a:solidFill>
                  <a:srgbClr val="2A2929"/>
                </a:solidFill>
              </a:defRPr>
            </a:lvl4pPr>
            <a:lvl5pPr lvl="4" algn="ctr" rtl="0">
              <a:lnSpc>
                <a:spcPct val="100000"/>
              </a:lnSpc>
              <a:spcBef>
                <a:spcPts val="0"/>
              </a:spcBef>
              <a:spcAft>
                <a:spcPts val="0"/>
              </a:spcAft>
              <a:buClr>
                <a:srgbClr val="2A2929"/>
              </a:buClr>
              <a:buSzPts val="2800"/>
              <a:buNone/>
              <a:defRPr sz="2800">
                <a:solidFill>
                  <a:srgbClr val="2A2929"/>
                </a:solidFill>
              </a:defRPr>
            </a:lvl5pPr>
            <a:lvl6pPr lvl="5" algn="ctr" rtl="0">
              <a:lnSpc>
                <a:spcPct val="100000"/>
              </a:lnSpc>
              <a:spcBef>
                <a:spcPts val="0"/>
              </a:spcBef>
              <a:spcAft>
                <a:spcPts val="0"/>
              </a:spcAft>
              <a:buClr>
                <a:srgbClr val="2A2929"/>
              </a:buClr>
              <a:buSzPts val="2800"/>
              <a:buNone/>
              <a:defRPr sz="2800">
                <a:solidFill>
                  <a:srgbClr val="2A2929"/>
                </a:solidFill>
              </a:defRPr>
            </a:lvl6pPr>
            <a:lvl7pPr lvl="6" algn="ctr" rtl="0">
              <a:lnSpc>
                <a:spcPct val="100000"/>
              </a:lnSpc>
              <a:spcBef>
                <a:spcPts val="0"/>
              </a:spcBef>
              <a:spcAft>
                <a:spcPts val="0"/>
              </a:spcAft>
              <a:buClr>
                <a:srgbClr val="2A2929"/>
              </a:buClr>
              <a:buSzPts val="2800"/>
              <a:buNone/>
              <a:defRPr sz="2800">
                <a:solidFill>
                  <a:srgbClr val="2A2929"/>
                </a:solidFill>
              </a:defRPr>
            </a:lvl7pPr>
            <a:lvl8pPr lvl="7" algn="ctr" rtl="0">
              <a:lnSpc>
                <a:spcPct val="100000"/>
              </a:lnSpc>
              <a:spcBef>
                <a:spcPts val="0"/>
              </a:spcBef>
              <a:spcAft>
                <a:spcPts val="0"/>
              </a:spcAft>
              <a:buClr>
                <a:srgbClr val="2A2929"/>
              </a:buClr>
              <a:buSzPts val="2800"/>
              <a:buNone/>
              <a:defRPr sz="2800">
                <a:solidFill>
                  <a:srgbClr val="2A2929"/>
                </a:solidFill>
              </a:defRPr>
            </a:lvl8pPr>
            <a:lvl9pPr lvl="8" algn="ctr" rtl="0">
              <a:lnSpc>
                <a:spcPct val="100000"/>
              </a:lnSpc>
              <a:spcBef>
                <a:spcPts val="0"/>
              </a:spcBef>
              <a:spcAft>
                <a:spcPts val="0"/>
              </a:spcAft>
              <a:buClr>
                <a:srgbClr val="2A2929"/>
              </a:buClr>
              <a:buSzPts val="2800"/>
              <a:buNone/>
              <a:defRPr sz="2800">
                <a:solidFill>
                  <a:srgbClr val="2A2929"/>
                </a:solidFill>
              </a:defRPr>
            </a:lvl9pPr>
          </a:lstStyle>
          <a:p>
            <a:endParaRPr/>
          </a:p>
        </p:txBody>
      </p:sp>
    </p:spTree>
  </p:cSld>
  <p:clrMapOvr>
    <a:masterClrMapping/>
  </p:clrMapOvr>
  <p:extLst>
    <p:ext uri="{DCECCB84-F9BA-43D5-87BE-67443E8EF086}">
      <p15:sldGuideLst xmlns:p15="http://schemas.microsoft.com/office/powerpoint/2012/main">
        <p15:guide id="1" pos="5309">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TITLE_1_1">
    <p:bg>
      <p:bgPr>
        <a:solidFill>
          <a:schemeClr val="dk1"/>
        </a:solidFill>
        <a:effectLst/>
      </p:bgPr>
    </p:bg>
    <p:spTree>
      <p:nvGrpSpPr>
        <p:cNvPr id="1" name="Shape 408"/>
        <p:cNvGrpSpPr/>
        <p:nvPr/>
      </p:nvGrpSpPr>
      <p:grpSpPr>
        <a:xfrm>
          <a:off x="0" y="0"/>
          <a:ext cx="0" cy="0"/>
          <a:chOff x="0" y="0"/>
          <a:chExt cx="0" cy="0"/>
        </a:xfrm>
      </p:grpSpPr>
      <p:grpSp>
        <p:nvGrpSpPr>
          <p:cNvPr id="409" name="Google Shape;409;p21"/>
          <p:cNvGrpSpPr/>
          <p:nvPr/>
        </p:nvGrpSpPr>
        <p:grpSpPr>
          <a:xfrm>
            <a:off x="178537" y="124183"/>
            <a:ext cx="8628375" cy="4236023"/>
            <a:chOff x="178537" y="124183"/>
            <a:chExt cx="8628375" cy="4236023"/>
          </a:xfrm>
        </p:grpSpPr>
        <p:grpSp>
          <p:nvGrpSpPr>
            <p:cNvPr id="410" name="Google Shape;410;p21"/>
            <p:cNvGrpSpPr/>
            <p:nvPr/>
          </p:nvGrpSpPr>
          <p:grpSpPr>
            <a:xfrm rot="1704831">
              <a:off x="185406" y="4223075"/>
              <a:ext cx="231174" cy="87394"/>
              <a:chOff x="-733500" y="2949750"/>
              <a:chExt cx="667078" cy="252186"/>
            </a:xfrm>
          </p:grpSpPr>
          <p:sp>
            <p:nvSpPr>
              <p:cNvPr id="411" name="Google Shape;411;p21"/>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21"/>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21"/>
            <p:cNvGrpSpPr/>
            <p:nvPr/>
          </p:nvGrpSpPr>
          <p:grpSpPr>
            <a:xfrm>
              <a:off x="8515312" y="343348"/>
              <a:ext cx="205233" cy="186935"/>
              <a:chOff x="1852800" y="1280900"/>
              <a:chExt cx="3186854" cy="2902721"/>
            </a:xfrm>
          </p:grpSpPr>
          <p:sp>
            <p:nvSpPr>
              <p:cNvPr id="418" name="Google Shape;418;p21"/>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1"/>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1"/>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21"/>
            <p:cNvGrpSpPr/>
            <p:nvPr/>
          </p:nvGrpSpPr>
          <p:grpSpPr>
            <a:xfrm>
              <a:off x="6031622" y="124183"/>
              <a:ext cx="132480" cy="132709"/>
              <a:chOff x="5483425" y="3329250"/>
              <a:chExt cx="56300" cy="56400"/>
            </a:xfrm>
          </p:grpSpPr>
          <p:sp>
            <p:nvSpPr>
              <p:cNvPr id="423" name="Google Shape;423;p21"/>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1"/>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5309">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TITLE_1_1_2">
    <p:bg>
      <p:bgPr>
        <a:solidFill>
          <a:schemeClr val="accent2"/>
        </a:solidFill>
        <a:effectLst/>
      </p:bgPr>
    </p:bg>
    <p:spTree>
      <p:nvGrpSpPr>
        <p:cNvPr id="1" name="Shape 425"/>
        <p:cNvGrpSpPr/>
        <p:nvPr/>
      </p:nvGrpSpPr>
      <p:grpSpPr>
        <a:xfrm>
          <a:off x="0" y="0"/>
          <a:ext cx="0" cy="0"/>
          <a:chOff x="0" y="0"/>
          <a:chExt cx="0" cy="0"/>
        </a:xfrm>
      </p:grpSpPr>
      <p:grpSp>
        <p:nvGrpSpPr>
          <p:cNvPr id="426" name="Google Shape;426;p22"/>
          <p:cNvGrpSpPr/>
          <p:nvPr/>
        </p:nvGrpSpPr>
        <p:grpSpPr>
          <a:xfrm>
            <a:off x="178537" y="124183"/>
            <a:ext cx="8628375" cy="4236023"/>
            <a:chOff x="178537" y="124183"/>
            <a:chExt cx="8628375" cy="4236023"/>
          </a:xfrm>
        </p:grpSpPr>
        <p:grpSp>
          <p:nvGrpSpPr>
            <p:cNvPr id="427" name="Google Shape;427;p22"/>
            <p:cNvGrpSpPr/>
            <p:nvPr/>
          </p:nvGrpSpPr>
          <p:grpSpPr>
            <a:xfrm rot="1704831">
              <a:off x="185406" y="4223075"/>
              <a:ext cx="231174" cy="87394"/>
              <a:chOff x="-733500" y="2949750"/>
              <a:chExt cx="667078" cy="252186"/>
            </a:xfrm>
          </p:grpSpPr>
          <p:sp>
            <p:nvSpPr>
              <p:cNvPr id="428" name="Google Shape;428;p22"/>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2"/>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2"/>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2"/>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22"/>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2"/>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22"/>
            <p:cNvGrpSpPr/>
            <p:nvPr/>
          </p:nvGrpSpPr>
          <p:grpSpPr>
            <a:xfrm>
              <a:off x="8515312" y="343348"/>
              <a:ext cx="205233" cy="186935"/>
              <a:chOff x="1852800" y="1280900"/>
              <a:chExt cx="3186854" cy="2902721"/>
            </a:xfrm>
          </p:grpSpPr>
          <p:sp>
            <p:nvSpPr>
              <p:cNvPr id="435" name="Google Shape;435;p22"/>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2"/>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22"/>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22"/>
            <p:cNvGrpSpPr/>
            <p:nvPr/>
          </p:nvGrpSpPr>
          <p:grpSpPr>
            <a:xfrm>
              <a:off x="6031622" y="124183"/>
              <a:ext cx="132480" cy="132709"/>
              <a:chOff x="5483425" y="3329250"/>
              <a:chExt cx="56300" cy="56400"/>
            </a:xfrm>
          </p:grpSpPr>
          <p:sp>
            <p:nvSpPr>
              <p:cNvPr id="440" name="Google Shape;440;p22"/>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5309">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TITLE_1_1_1">
    <p:bg>
      <p:bgPr>
        <a:solidFill>
          <a:schemeClr val="dk1"/>
        </a:solidFill>
        <a:effectLst/>
      </p:bgPr>
    </p:bg>
    <p:spTree>
      <p:nvGrpSpPr>
        <p:cNvPr id="1" name="Shape 442"/>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5309">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1"/>
        <p:cNvGrpSpPr/>
        <p:nvPr/>
      </p:nvGrpSpPr>
      <p:grpSpPr>
        <a:xfrm>
          <a:off x="0" y="0"/>
          <a:ext cx="0" cy="0"/>
          <a:chOff x="0" y="0"/>
          <a:chExt cx="0" cy="0"/>
        </a:xfrm>
      </p:grpSpPr>
      <p:cxnSp>
        <p:nvCxnSpPr>
          <p:cNvPr id="12" name="Google Shape;12;p3"/>
          <p:cNvCxnSpPr/>
          <p:nvPr/>
        </p:nvCxnSpPr>
        <p:spPr>
          <a:xfrm>
            <a:off x="712500" y="4595850"/>
            <a:ext cx="7719000" cy="0"/>
          </a:xfrm>
          <a:prstGeom prst="straightConnector1">
            <a:avLst/>
          </a:prstGeom>
          <a:noFill/>
          <a:ln w="19050" cap="flat" cmpd="sng">
            <a:solidFill>
              <a:schemeClr val="lt1"/>
            </a:solidFill>
            <a:prstDash val="solid"/>
            <a:round/>
            <a:headEnd type="none" w="med" len="med"/>
            <a:tailEnd type="none" w="med" len="med"/>
          </a:ln>
        </p:spPr>
      </p:cxnSp>
      <p:grpSp>
        <p:nvGrpSpPr>
          <p:cNvPr id="13" name="Google Shape;13;p3"/>
          <p:cNvGrpSpPr/>
          <p:nvPr/>
        </p:nvGrpSpPr>
        <p:grpSpPr>
          <a:xfrm>
            <a:off x="178537" y="124183"/>
            <a:ext cx="8628375" cy="4236023"/>
            <a:chOff x="178537" y="124183"/>
            <a:chExt cx="8628375" cy="4236023"/>
          </a:xfrm>
        </p:grpSpPr>
        <p:grpSp>
          <p:nvGrpSpPr>
            <p:cNvPr id="14" name="Google Shape;14;p3"/>
            <p:cNvGrpSpPr/>
            <p:nvPr/>
          </p:nvGrpSpPr>
          <p:grpSpPr>
            <a:xfrm rot="1704831">
              <a:off x="185406" y="4223075"/>
              <a:ext cx="231174" cy="87394"/>
              <a:chOff x="-733500" y="2949750"/>
              <a:chExt cx="667078" cy="252186"/>
            </a:xfrm>
          </p:grpSpPr>
          <p:sp>
            <p:nvSpPr>
              <p:cNvPr id="15" name="Google Shape;15;p3"/>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3"/>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8515312" y="343348"/>
              <a:ext cx="205233" cy="186935"/>
              <a:chOff x="1852800" y="1280900"/>
              <a:chExt cx="3186854" cy="2902721"/>
            </a:xfrm>
          </p:grpSpPr>
          <p:sp>
            <p:nvSpPr>
              <p:cNvPr id="22" name="Google Shape;22;p3"/>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3"/>
            <p:cNvGrpSpPr/>
            <p:nvPr/>
          </p:nvGrpSpPr>
          <p:grpSpPr>
            <a:xfrm>
              <a:off x="6031622" y="124183"/>
              <a:ext cx="132480" cy="132709"/>
              <a:chOff x="5483425" y="3329250"/>
              <a:chExt cx="56300" cy="56400"/>
            </a:xfrm>
          </p:grpSpPr>
          <p:sp>
            <p:nvSpPr>
              <p:cNvPr id="27" name="Google Shape;27;p3"/>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 name="Google Shape;29;p3"/>
          <p:cNvSpPr txBox="1">
            <a:spLocks noGrp="1"/>
          </p:cNvSpPr>
          <p:nvPr>
            <p:ph type="ctrTitle"/>
          </p:nvPr>
        </p:nvSpPr>
        <p:spPr>
          <a:xfrm>
            <a:off x="723100" y="481050"/>
            <a:ext cx="3369000" cy="31605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4800"/>
            </a:lvl1pPr>
            <a:lvl2pPr lvl="1" algn="ctr" rtl="0">
              <a:spcBef>
                <a:spcPts val="0"/>
              </a:spcBef>
              <a:spcAft>
                <a:spcPts val="0"/>
              </a:spcAft>
              <a:buClr>
                <a:schemeClr val="dk1"/>
              </a:buClr>
              <a:buSzPts val="5200"/>
              <a:buNone/>
              <a:defRPr sz="5200">
                <a:solidFill>
                  <a:schemeClr val="dk1"/>
                </a:solidFill>
              </a:defRPr>
            </a:lvl2pPr>
            <a:lvl3pPr lvl="2" algn="ctr" rtl="0">
              <a:spcBef>
                <a:spcPts val="0"/>
              </a:spcBef>
              <a:spcAft>
                <a:spcPts val="0"/>
              </a:spcAft>
              <a:buClr>
                <a:schemeClr val="dk1"/>
              </a:buClr>
              <a:buSzPts val="5200"/>
              <a:buNone/>
              <a:defRPr sz="5200">
                <a:solidFill>
                  <a:schemeClr val="dk1"/>
                </a:solidFill>
              </a:defRPr>
            </a:lvl3pPr>
            <a:lvl4pPr lvl="3" algn="ctr" rtl="0">
              <a:spcBef>
                <a:spcPts val="0"/>
              </a:spcBef>
              <a:spcAft>
                <a:spcPts val="0"/>
              </a:spcAft>
              <a:buClr>
                <a:schemeClr val="dk1"/>
              </a:buClr>
              <a:buSzPts val="5200"/>
              <a:buNone/>
              <a:defRPr sz="5200">
                <a:solidFill>
                  <a:schemeClr val="dk1"/>
                </a:solidFill>
              </a:defRPr>
            </a:lvl4pPr>
            <a:lvl5pPr lvl="4" algn="ctr" rtl="0">
              <a:spcBef>
                <a:spcPts val="0"/>
              </a:spcBef>
              <a:spcAft>
                <a:spcPts val="0"/>
              </a:spcAft>
              <a:buClr>
                <a:schemeClr val="dk1"/>
              </a:buClr>
              <a:buSzPts val="5200"/>
              <a:buNone/>
              <a:defRPr sz="5200">
                <a:solidFill>
                  <a:schemeClr val="dk1"/>
                </a:solidFill>
              </a:defRPr>
            </a:lvl5pPr>
            <a:lvl6pPr lvl="5" algn="ctr" rtl="0">
              <a:spcBef>
                <a:spcPts val="0"/>
              </a:spcBef>
              <a:spcAft>
                <a:spcPts val="0"/>
              </a:spcAft>
              <a:buClr>
                <a:schemeClr val="dk1"/>
              </a:buClr>
              <a:buSzPts val="5200"/>
              <a:buNone/>
              <a:defRPr sz="5200">
                <a:solidFill>
                  <a:schemeClr val="dk1"/>
                </a:solidFill>
              </a:defRPr>
            </a:lvl6pPr>
            <a:lvl7pPr lvl="6" algn="ctr" rtl="0">
              <a:spcBef>
                <a:spcPts val="0"/>
              </a:spcBef>
              <a:spcAft>
                <a:spcPts val="0"/>
              </a:spcAft>
              <a:buClr>
                <a:schemeClr val="dk1"/>
              </a:buClr>
              <a:buSzPts val="5200"/>
              <a:buNone/>
              <a:defRPr sz="5200">
                <a:solidFill>
                  <a:schemeClr val="dk1"/>
                </a:solidFill>
              </a:defRPr>
            </a:lvl7pPr>
            <a:lvl8pPr lvl="7" algn="ctr" rtl="0">
              <a:spcBef>
                <a:spcPts val="0"/>
              </a:spcBef>
              <a:spcAft>
                <a:spcPts val="0"/>
              </a:spcAft>
              <a:buClr>
                <a:schemeClr val="dk1"/>
              </a:buClr>
              <a:buSzPts val="5200"/>
              <a:buNone/>
              <a:defRPr sz="5200">
                <a:solidFill>
                  <a:schemeClr val="dk1"/>
                </a:solidFill>
              </a:defRPr>
            </a:lvl8pPr>
            <a:lvl9pPr lvl="8" algn="ctr" rtl="0">
              <a:spcBef>
                <a:spcPts val="0"/>
              </a:spcBef>
              <a:spcAft>
                <a:spcPts val="0"/>
              </a:spcAft>
              <a:buClr>
                <a:schemeClr val="dk1"/>
              </a:buClr>
              <a:buSzPts val="5200"/>
              <a:buNone/>
              <a:defRPr sz="5200">
                <a:solidFill>
                  <a:schemeClr val="dk1"/>
                </a:solidFill>
              </a:defRPr>
            </a:lvl9pPr>
          </a:lstStyle>
          <a:p>
            <a:endParaRPr/>
          </a:p>
        </p:txBody>
      </p:sp>
      <p:sp>
        <p:nvSpPr>
          <p:cNvPr id="30" name="Google Shape;30;p3"/>
          <p:cNvSpPr txBox="1">
            <a:spLocks noGrp="1"/>
          </p:cNvSpPr>
          <p:nvPr>
            <p:ph type="subTitle" idx="1"/>
          </p:nvPr>
        </p:nvSpPr>
        <p:spPr>
          <a:xfrm>
            <a:off x="719300" y="3796250"/>
            <a:ext cx="3928200" cy="42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800"/>
              <a:buNone/>
              <a:defRPr sz="1600"/>
            </a:lvl1pPr>
            <a:lvl2pPr lvl="1" algn="ctr" rtl="0">
              <a:lnSpc>
                <a:spcPct val="100000"/>
              </a:lnSpc>
              <a:spcBef>
                <a:spcPts val="0"/>
              </a:spcBef>
              <a:spcAft>
                <a:spcPts val="0"/>
              </a:spcAft>
              <a:buClr>
                <a:schemeClr val="dk1"/>
              </a:buClr>
              <a:buSzPts val="2800"/>
              <a:buNone/>
              <a:defRPr sz="2800">
                <a:solidFill>
                  <a:schemeClr val="dk1"/>
                </a:solidFill>
              </a:defRPr>
            </a:lvl2pPr>
            <a:lvl3pPr lvl="2" algn="ctr" rtl="0">
              <a:lnSpc>
                <a:spcPct val="100000"/>
              </a:lnSpc>
              <a:spcBef>
                <a:spcPts val="0"/>
              </a:spcBef>
              <a:spcAft>
                <a:spcPts val="0"/>
              </a:spcAft>
              <a:buClr>
                <a:schemeClr val="dk1"/>
              </a:buClr>
              <a:buSzPts val="2800"/>
              <a:buNone/>
              <a:defRPr sz="2800">
                <a:solidFill>
                  <a:schemeClr val="dk1"/>
                </a:solidFill>
              </a:defRPr>
            </a:lvl3pPr>
            <a:lvl4pPr lvl="3" algn="ctr" rtl="0">
              <a:lnSpc>
                <a:spcPct val="100000"/>
              </a:lnSpc>
              <a:spcBef>
                <a:spcPts val="0"/>
              </a:spcBef>
              <a:spcAft>
                <a:spcPts val="0"/>
              </a:spcAft>
              <a:buClr>
                <a:schemeClr val="dk1"/>
              </a:buClr>
              <a:buSzPts val="2800"/>
              <a:buNone/>
              <a:defRPr sz="2800">
                <a:solidFill>
                  <a:schemeClr val="dk1"/>
                </a:solidFill>
              </a:defRPr>
            </a:lvl4pPr>
            <a:lvl5pPr lvl="4" algn="ctr" rtl="0">
              <a:lnSpc>
                <a:spcPct val="100000"/>
              </a:lnSpc>
              <a:spcBef>
                <a:spcPts val="0"/>
              </a:spcBef>
              <a:spcAft>
                <a:spcPts val="0"/>
              </a:spcAft>
              <a:buClr>
                <a:schemeClr val="dk1"/>
              </a:buClr>
              <a:buSzPts val="2800"/>
              <a:buNone/>
              <a:defRPr sz="2800">
                <a:solidFill>
                  <a:schemeClr val="dk1"/>
                </a:solidFill>
              </a:defRPr>
            </a:lvl5pPr>
            <a:lvl6pPr lvl="5" algn="ctr" rtl="0">
              <a:lnSpc>
                <a:spcPct val="100000"/>
              </a:lnSpc>
              <a:spcBef>
                <a:spcPts val="0"/>
              </a:spcBef>
              <a:spcAft>
                <a:spcPts val="0"/>
              </a:spcAft>
              <a:buClr>
                <a:schemeClr val="dk1"/>
              </a:buClr>
              <a:buSzPts val="2800"/>
              <a:buNone/>
              <a:defRPr sz="2800">
                <a:solidFill>
                  <a:schemeClr val="dk1"/>
                </a:solidFill>
              </a:defRPr>
            </a:lvl6pPr>
            <a:lvl7pPr lvl="6" algn="ctr" rtl="0">
              <a:lnSpc>
                <a:spcPct val="100000"/>
              </a:lnSpc>
              <a:spcBef>
                <a:spcPts val="0"/>
              </a:spcBef>
              <a:spcAft>
                <a:spcPts val="0"/>
              </a:spcAft>
              <a:buClr>
                <a:schemeClr val="dk1"/>
              </a:buClr>
              <a:buSzPts val="2800"/>
              <a:buNone/>
              <a:defRPr sz="2800">
                <a:solidFill>
                  <a:schemeClr val="dk1"/>
                </a:solidFill>
              </a:defRPr>
            </a:lvl7pPr>
            <a:lvl8pPr lvl="7" algn="ctr" rtl="0">
              <a:lnSpc>
                <a:spcPct val="100000"/>
              </a:lnSpc>
              <a:spcBef>
                <a:spcPts val="0"/>
              </a:spcBef>
              <a:spcAft>
                <a:spcPts val="0"/>
              </a:spcAft>
              <a:buClr>
                <a:schemeClr val="dk1"/>
              </a:buClr>
              <a:buSzPts val="2800"/>
              <a:buNone/>
              <a:defRPr sz="2800">
                <a:solidFill>
                  <a:schemeClr val="dk1"/>
                </a:solidFill>
              </a:defRPr>
            </a:lvl8pPr>
            <a:lvl9pPr lvl="8" algn="ctr" rtl="0">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2"/>
        </a:solidFill>
        <a:effectLst/>
      </p:bgPr>
    </p:bg>
    <p:spTree>
      <p:nvGrpSpPr>
        <p:cNvPr id="1" name="Shape 31"/>
        <p:cNvGrpSpPr/>
        <p:nvPr/>
      </p:nvGrpSpPr>
      <p:grpSpPr>
        <a:xfrm>
          <a:off x="0" y="0"/>
          <a:ext cx="0" cy="0"/>
          <a:chOff x="0" y="0"/>
          <a:chExt cx="0" cy="0"/>
        </a:xfrm>
      </p:grpSpPr>
      <p:sp>
        <p:nvSpPr>
          <p:cNvPr id="32" name="Google Shape;32;p4"/>
          <p:cNvSpPr/>
          <p:nvPr/>
        </p:nvSpPr>
        <p:spPr>
          <a:xfrm rot="5400024">
            <a:off x="1065024" y="-2156205"/>
            <a:ext cx="6959772" cy="8861182"/>
          </a:xfrm>
          <a:custGeom>
            <a:avLst/>
            <a:gdLst/>
            <a:ahLst/>
            <a:cxnLst/>
            <a:rect l="l" t="t" r="r" b="b"/>
            <a:pathLst>
              <a:path w="19446" h="23258" extrusionOk="0">
                <a:moveTo>
                  <a:pt x="10452" y="1"/>
                </a:moveTo>
                <a:cubicBezTo>
                  <a:pt x="9681" y="1"/>
                  <a:pt x="8894" y="189"/>
                  <a:pt x="8108" y="590"/>
                </a:cubicBezTo>
                <a:cubicBezTo>
                  <a:pt x="1221" y="4106"/>
                  <a:pt x="1" y="19238"/>
                  <a:pt x="7276" y="22697"/>
                </a:cubicBezTo>
                <a:cubicBezTo>
                  <a:pt x="8077" y="23079"/>
                  <a:pt x="8926" y="23257"/>
                  <a:pt x="9785" y="23257"/>
                </a:cubicBezTo>
                <a:cubicBezTo>
                  <a:pt x="14469" y="23257"/>
                  <a:pt x="19445" y="17945"/>
                  <a:pt x="18676" y="11395"/>
                </a:cubicBezTo>
                <a:cubicBezTo>
                  <a:pt x="17913" y="4910"/>
                  <a:pt x="14391" y="1"/>
                  <a:pt x="10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txBox="1">
            <a:spLocks noGrp="1"/>
          </p:cNvSpPr>
          <p:nvPr>
            <p:ph type="body" idx="1"/>
          </p:nvPr>
        </p:nvSpPr>
        <p:spPr>
          <a:xfrm>
            <a:off x="719300" y="1257600"/>
            <a:ext cx="7704600" cy="30156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Font typeface="Abel"/>
              <a:buChar char="●"/>
              <a:defRPr sz="1200"/>
            </a:lvl1pPr>
            <a:lvl2pPr marL="914400" lvl="1" indent="-317500" rtl="0">
              <a:spcBef>
                <a:spcPts val="0"/>
              </a:spcBef>
              <a:spcAft>
                <a:spcPts val="0"/>
              </a:spcAft>
              <a:buSzPts val="1400"/>
              <a:buFont typeface="Arial"/>
              <a:buChar char="○"/>
              <a:defRPr/>
            </a:lvl2pPr>
            <a:lvl3pPr marL="1371600" lvl="2" indent="-317500" rtl="0">
              <a:spcBef>
                <a:spcPts val="1600"/>
              </a:spcBef>
              <a:spcAft>
                <a:spcPts val="0"/>
              </a:spcAft>
              <a:buSzPts val="1400"/>
              <a:buFont typeface="Arial"/>
              <a:buChar char="■"/>
              <a:defRPr/>
            </a:lvl3pPr>
            <a:lvl4pPr marL="1828800" lvl="3" indent="-317500" rtl="0">
              <a:spcBef>
                <a:spcPts val="1600"/>
              </a:spcBef>
              <a:spcAft>
                <a:spcPts val="0"/>
              </a:spcAft>
              <a:buSzPts val="1400"/>
              <a:buFont typeface="Arial"/>
              <a:buChar char="●"/>
              <a:defRPr/>
            </a:lvl4pPr>
            <a:lvl5pPr marL="2286000" lvl="4" indent="-317500" rtl="0">
              <a:spcBef>
                <a:spcPts val="1600"/>
              </a:spcBef>
              <a:spcAft>
                <a:spcPts val="0"/>
              </a:spcAft>
              <a:buSzPts val="1400"/>
              <a:buFont typeface="Arial"/>
              <a:buChar char="○"/>
              <a:defRPr/>
            </a:lvl5pPr>
            <a:lvl6pPr marL="2743200" lvl="5" indent="-317500" rtl="0">
              <a:spcBef>
                <a:spcPts val="1600"/>
              </a:spcBef>
              <a:spcAft>
                <a:spcPts val="0"/>
              </a:spcAft>
              <a:buSzPts val="1400"/>
              <a:buFont typeface="Arial"/>
              <a:buChar char="■"/>
              <a:defRPr/>
            </a:lvl6pPr>
            <a:lvl7pPr marL="3200400" lvl="6" indent="-317500" rtl="0">
              <a:spcBef>
                <a:spcPts val="1600"/>
              </a:spcBef>
              <a:spcAft>
                <a:spcPts val="0"/>
              </a:spcAft>
              <a:buSzPts val="1400"/>
              <a:buFont typeface="Arial"/>
              <a:buChar char="●"/>
              <a:defRPr/>
            </a:lvl7pPr>
            <a:lvl8pPr marL="3657600" lvl="7" indent="-317500" rtl="0">
              <a:spcBef>
                <a:spcPts val="1600"/>
              </a:spcBef>
              <a:spcAft>
                <a:spcPts val="0"/>
              </a:spcAft>
              <a:buSzPts val="1400"/>
              <a:buFont typeface="Arial"/>
              <a:buChar char="○"/>
              <a:defRPr/>
            </a:lvl8pPr>
            <a:lvl9pPr marL="4114800" lvl="8" indent="-317500" rtl="0">
              <a:spcBef>
                <a:spcPts val="1600"/>
              </a:spcBef>
              <a:spcAft>
                <a:spcPts val="1600"/>
              </a:spcAft>
              <a:buSzPts val="1400"/>
              <a:buFont typeface="Arial"/>
              <a:buChar char="■"/>
              <a:defRPr/>
            </a:lvl9pPr>
          </a:lstStyle>
          <a:p>
            <a:endParaRPr/>
          </a:p>
        </p:txBody>
      </p:sp>
      <p:sp>
        <p:nvSpPr>
          <p:cNvPr id="34" name="Google Shape;34;p4"/>
          <p:cNvSpPr txBox="1">
            <a:spLocks noGrp="1"/>
          </p:cNvSpPr>
          <p:nvPr>
            <p:ph type="ctrTitle"/>
          </p:nvPr>
        </p:nvSpPr>
        <p:spPr>
          <a:xfrm>
            <a:off x="1374925" y="371435"/>
            <a:ext cx="6390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2400"/>
              <a:buNone/>
              <a:defRPr sz="2400" b="1">
                <a:latin typeface="Saira Semi Condensed"/>
                <a:ea typeface="Saira Semi Condensed"/>
                <a:cs typeface="Saira Semi Condensed"/>
                <a:sym typeface="Saira Semi Condensed"/>
              </a:defRPr>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grpSp>
        <p:nvGrpSpPr>
          <p:cNvPr id="35" name="Google Shape;35;p4"/>
          <p:cNvGrpSpPr/>
          <p:nvPr/>
        </p:nvGrpSpPr>
        <p:grpSpPr>
          <a:xfrm>
            <a:off x="178537" y="124183"/>
            <a:ext cx="8628375" cy="4236023"/>
            <a:chOff x="178537" y="124183"/>
            <a:chExt cx="8628375" cy="4236023"/>
          </a:xfrm>
        </p:grpSpPr>
        <p:grpSp>
          <p:nvGrpSpPr>
            <p:cNvPr id="36" name="Google Shape;36;p4"/>
            <p:cNvGrpSpPr/>
            <p:nvPr/>
          </p:nvGrpSpPr>
          <p:grpSpPr>
            <a:xfrm rot="1704831">
              <a:off x="185406" y="4223075"/>
              <a:ext cx="231174" cy="87394"/>
              <a:chOff x="-733500" y="2949750"/>
              <a:chExt cx="667078" cy="252186"/>
            </a:xfrm>
          </p:grpSpPr>
          <p:sp>
            <p:nvSpPr>
              <p:cNvPr id="37" name="Google Shape;37;p4"/>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4"/>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4"/>
            <p:cNvGrpSpPr/>
            <p:nvPr/>
          </p:nvGrpSpPr>
          <p:grpSpPr>
            <a:xfrm>
              <a:off x="8515312" y="343348"/>
              <a:ext cx="205233" cy="186935"/>
              <a:chOff x="1852800" y="1280900"/>
              <a:chExt cx="3186854" cy="2902721"/>
            </a:xfrm>
          </p:grpSpPr>
          <p:sp>
            <p:nvSpPr>
              <p:cNvPr id="44" name="Google Shape;44;p4"/>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4"/>
            <p:cNvGrpSpPr/>
            <p:nvPr/>
          </p:nvGrpSpPr>
          <p:grpSpPr>
            <a:xfrm>
              <a:off x="6031622" y="124183"/>
              <a:ext cx="132480" cy="132709"/>
              <a:chOff x="5483425" y="3329250"/>
              <a:chExt cx="56300" cy="56400"/>
            </a:xfrm>
          </p:grpSpPr>
          <p:sp>
            <p:nvSpPr>
              <p:cNvPr id="49" name="Google Shape;49;p4"/>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1"/>
        </a:solidFill>
        <a:effectLst/>
      </p:bgPr>
    </p:bg>
    <p:spTree>
      <p:nvGrpSpPr>
        <p:cNvPr id="1" name="Shape 51"/>
        <p:cNvGrpSpPr/>
        <p:nvPr/>
      </p:nvGrpSpPr>
      <p:grpSpPr>
        <a:xfrm>
          <a:off x="0" y="0"/>
          <a:ext cx="0" cy="0"/>
          <a:chOff x="0" y="0"/>
          <a:chExt cx="0" cy="0"/>
        </a:xfrm>
      </p:grpSpPr>
      <p:sp>
        <p:nvSpPr>
          <p:cNvPr id="52" name="Google Shape;52;p5"/>
          <p:cNvSpPr txBox="1">
            <a:spLocks noGrp="1"/>
          </p:cNvSpPr>
          <p:nvPr>
            <p:ph type="subTitle" idx="1"/>
          </p:nvPr>
        </p:nvSpPr>
        <p:spPr>
          <a:xfrm>
            <a:off x="4925290" y="3328650"/>
            <a:ext cx="3295200" cy="12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2800"/>
              <a:buNone/>
              <a:defRPr sz="1600"/>
            </a:lvl1pPr>
            <a:lvl2pPr lvl="1" algn="ctr" rtl="0">
              <a:lnSpc>
                <a:spcPct val="100000"/>
              </a:lnSpc>
              <a:spcBef>
                <a:spcPts val="0"/>
              </a:spcBef>
              <a:spcAft>
                <a:spcPts val="0"/>
              </a:spcAft>
              <a:buClr>
                <a:srgbClr val="F3F3F3"/>
              </a:buClr>
              <a:buSzPts val="2800"/>
              <a:buNone/>
              <a:defRPr sz="2800">
                <a:solidFill>
                  <a:srgbClr val="F3F3F3"/>
                </a:solidFill>
              </a:defRPr>
            </a:lvl2pPr>
            <a:lvl3pPr lvl="2" algn="ctr" rtl="0">
              <a:lnSpc>
                <a:spcPct val="100000"/>
              </a:lnSpc>
              <a:spcBef>
                <a:spcPts val="0"/>
              </a:spcBef>
              <a:spcAft>
                <a:spcPts val="0"/>
              </a:spcAft>
              <a:buClr>
                <a:srgbClr val="F3F3F3"/>
              </a:buClr>
              <a:buSzPts val="2800"/>
              <a:buNone/>
              <a:defRPr sz="2800">
                <a:solidFill>
                  <a:srgbClr val="F3F3F3"/>
                </a:solidFill>
              </a:defRPr>
            </a:lvl3pPr>
            <a:lvl4pPr lvl="3" algn="ctr" rtl="0">
              <a:lnSpc>
                <a:spcPct val="100000"/>
              </a:lnSpc>
              <a:spcBef>
                <a:spcPts val="0"/>
              </a:spcBef>
              <a:spcAft>
                <a:spcPts val="0"/>
              </a:spcAft>
              <a:buClr>
                <a:srgbClr val="F3F3F3"/>
              </a:buClr>
              <a:buSzPts val="2800"/>
              <a:buNone/>
              <a:defRPr sz="2800">
                <a:solidFill>
                  <a:srgbClr val="F3F3F3"/>
                </a:solidFill>
              </a:defRPr>
            </a:lvl4pPr>
            <a:lvl5pPr lvl="4" algn="ctr" rtl="0">
              <a:lnSpc>
                <a:spcPct val="100000"/>
              </a:lnSpc>
              <a:spcBef>
                <a:spcPts val="0"/>
              </a:spcBef>
              <a:spcAft>
                <a:spcPts val="0"/>
              </a:spcAft>
              <a:buClr>
                <a:srgbClr val="F3F3F3"/>
              </a:buClr>
              <a:buSzPts val="2800"/>
              <a:buNone/>
              <a:defRPr sz="2800">
                <a:solidFill>
                  <a:srgbClr val="F3F3F3"/>
                </a:solidFill>
              </a:defRPr>
            </a:lvl5pPr>
            <a:lvl6pPr lvl="5" algn="ctr" rtl="0">
              <a:lnSpc>
                <a:spcPct val="100000"/>
              </a:lnSpc>
              <a:spcBef>
                <a:spcPts val="0"/>
              </a:spcBef>
              <a:spcAft>
                <a:spcPts val="0"/>
              </a:spcAft>
              <a:buClr>
                <a:srgbClr val="F3F3F3"/>
              </a:buClr>
              <a:buSzPts val="2800"/>
              <a:buNone/>
              <a:defRPr sz="2800">
                <a:solidFill>
                  <a:srgbClr val="F3F3F3"/>
                </a:solidFill>
              </a:defRPr>
            </a:lvl6pPr>
            <a:lvl7pPr lvl="6" algn="ctr" rtl="0">
              <a:lnSpc>
                <a:spcPct val="100000"/>
              </a:lnSpc>
              <a:spcBef>
                <a:spcPts val="0"/>
              </a:spcBef>
              <a:spcAft>
                <a:spcPts val="0"/>
              </a:spcAft>
              <a:buClr>
                <a:srgbClr val="F3F3F3"/>
              </a:buClr>
              <a:buSzPts val="2800"/>
              <a:buNone/>
              <a:defRPr sz="2800">
                <a:solidFill>
                  <a:srgbClr val="F3F3F3"/>
                </a:solidFill>
              </a:defRPr>
            </a:lvl7pPr>
            <a:lvl8pPr lvl="7" algn="ctr" rtl="0">
              <a:lnSpc>
                <a:spcPct val="100000"/>
              </a:lnSpc>
              <a:spcBef>
                <a:spcPts val="0"/>
              </a:spcBef>
              <a:spcAft>
                <a:spcPts val="0"/>
              </a:spcAft>
              <a:buClr>
                <a:srgbClr val="F3F3F3"/>
              </a:buClr>
              <a:buSzPts val="2800"/>
              <a:buNone/>
              <a:defRPr sz="2800">
                <a:solidFill>
                  <a:srgbClr val="F3F3F3"/>
                </a:solidFill>
              </a:defRPr>
            </a:lvl8pPr>
            <a:lvl9pPr lvl="8" algn="ctr" rtl="0">
              <a:lnSpc>
                <a:spcPct val="100000"/>
              </a:lnSpc>
              <a:spcBef>
                <a:spcPts val="0"/>
              </a:spcBef>
              <a:spcAft>
                <a:spcPts val="0"/>
              </a:spcAft>
              <a:buClr>
                <a:srgbClr val="F3F3F3"/>
              </a:buClr>
              <a:buSzPts val="2800"/>
              <a:buNone/>
              <a:defRPr sz="2800">
                <a:solidFill>
                  <a:srgbClr val="F3F3F3"/>
                </a:solidFill>
              </a:defRPr>
            </a:lvl9pPr>
          </a:lstStyle>
          <a:p>
            <a:endParaRPr/>
          </a:p>
        </p:txBody>
      </p:sp>
      <p:sp>
        <p:nvSpPr>
          <p:cNvPr id="53" name="Google Shape;53;p5"/>
          <p:cNvSpPr txBox="1">
            <a:spLocks noGrp="1"/>
          </p:cNvSpPr>
          <p:nvPr>
            <p:ph type="subTitle" idx="2"/>
          </p:nvPr>
        </p:nvSpPr>
        <p:spPr>
          <a:xfrm>
            <a:off x="923513" y="3328650"/>
            <a:ext cx="3295200" cy="12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3F3F3"/>
              </a:buClr>
              <a:buSzPts val="2800"/>
              <a:buNone/>
              <a:defRPr sz="1600"/>
            </a:lvl1pPr>
            <a:lvl2pPr lvl="1" algn="ctr" rtl="0">
              <a:lnSpc>
                <a:spcPct val="100000"/>
              </a:lnSpc>
              <a:spcBef>
                <a:spcPts val="0"/>
              </a:spcBef>
              <a:spcAft>
                <a:spcPts val="0"/>
              </a:spcAft>
              <a:buClr>
                <a:srgbClr val="F3F3F3"/>
              </a:buClr>
              <a:buSzPts val="2800"/>
              <a:buNone/>
              <a:defRPr sz="2800">
                <a:solidFill>
                  <a:srgbClr val="F3F3F3"/>
                </a:solidFill>
              </a:defRPr>
            </a:lvl2pPr>
            <a:lvl3pPr lvl="2" algn="ctr" rtl="0">
              <a:lnSpc>
                <a:spcPct val="100000"/>
              </a:lnSpc>
              <a:spcBef>
                <a:spcPts val="0"/>
              </a:spcBef>
              <a:spcAft>
                <a:spcPts val="0"/>
              </a:spcAft>
              <a:buClr>
                <a:srgbClr val="F3F3F3"/>
              </a:buClr>
              <a:buSzPts val="2800"/>
              <a:buNone/>
              <a:defRPr sz="2800">
                <a:solidFill>
                  <a:srgbClr val="F3F3F3"/>
                </a:solidFill>
              </a:defRPr>
            </a:lvl3pPr>
            <a:lvl4pPr lvl="3" algn="ctr" rtl="0">
              <a:lnSpc>
                <a:spcPct val="100000"/>
              </a:lnSpc>
              <a:spcBef>
                <a:spcPts val="0"/>
              </a:spcBef>
              <a:spcAft>
                <a:spcPts val="0"/>
              </a:spcAft>
              <a:buClr>
                <a:srgbClr val="F3F3F3"/>
              </a:buClr>
              <a:buSzPts val="2800"/>
              <a:buNone/>
              <a:defRPr sz="2800">
                <a:solidFill>
                  <a:srgbClr val="F3F3F3"/>
                </a:solidFill>
              </a:defRPr>
            </a:lvl4pPr>
            <a:lvl5pPr lvl="4" algn="ctr" rtl="0">
              <a:lnSpc>
                <a:spcPct val="100000"/>
              </a:lnSpc>
              <a:spcBef>
                <a:spcPts val="0"/>
              </a:spcBef>
              <a:spcAft>
                <a:spcPts val="0"/>
              </a:spcAft>
              <a:buClr>
                <a:srgbClr val="F3F3F3"/>
              </a:buClr>
              <a:buSzPts val="2800"/>
              <a:buNone/>
              <a:defRPr sz="2800">
                <a:solidFill>
                  <a:srgbClr val="F3F3F3"/>
                </a:solidFill>
              </a:defRPr>
            </a:lvl5pPr>
            <a:lvl6pPr lvl="5" algn="ctr" rtl="0">
              <a:lnSpc>
                <a:spcPct val="100000"/>
              </a:lnSpc>
              <a:spcBef>
                <a:spcPts val="0"/>
              </a:spcBef>
              <a:spcAft>
                <a:spcPts val="0"/>
              </a:spcAft>
              <a:buClr>
                <a:srgbClr val="F3F3F3"/>
              </a:buClr>
              <a:buSzPts val="2800"/>
              <a:buNone/>
              <a:defRPr sz="2800">
                <a:solidFill>
                  <a:srgbClr val="F3F3F3"/>
                </a:solidFill>
              </a:defRPr>
            </a:lvl6pPr>
            <a:lvl7pPr lvl="6" algn="ctr" rtl="0">
              <a:lnSpc>
                <a:spcPct val="100000"/>
              </a:lnSpc>
              <a:spcBef>
                <a:spcPts val="0"/>
              </a:spcBef>
              <a:spcAft>
                <a:spcPts val="0"/>
              </a:spcAft>
              <a:buClr>
                <a:srgbClr val="F3F3F3"/>
              </a:buClr>
              <a:buSzPts val="2800"/>
              <a:buNone/>
              <a:defRPr sz="2800">
                <a:solidFill>
                  <a:srgbClr val="F3F3F3"/>
                </a:solidFill>
              </a:defRPr>
            </a:lvl7pPr>
            <a:lvl8pPr lvl="7" algn="ctr" rtl="0">
              <a:lnSpc>
                <a:spcPct val="100000"/>
              </a:lnSpc>
              <a:spcBef>
                <a:spcPts val="0"/>
              </a:spcBef>
              <a:spcAft>
                <a:spcPts val="0"/>
              </a:spcAft>
              <a:buClr>
                <a:srgbClr val="F3F3F3"/>
              </a:buClr>
              <a:buSzPts val="2800"/>
              <a:buNone/>
              <a:defRPr sz="2800">
                <a:solidFill>
                  <a:srgbClr val="F3F3F3"/>
                </a:solidFill>
              </a:defRPr>
            </a:lvl8pPr>
            <a:lvl9pPr lvl="8" algn="ctr" rtl="0">
              <a:lnSpc>
                <a:spcPct val="100000"/>
              </a:lnSpc>
              <a:spcBef>
                <a:spcPts val="0"/>
              </a:spcBef>
              <a:spcAft>
                <a:spcPts val="0"/>
              </a:spcAft>
              <a:buClr>
                <a:srgbClr val="F3F3F3"/>
              </a:buClr>
              <a:buSzPts val="2800"/>
              <a:buNone/>
              <a:defRPr sz="2800">
                <a:solidFill>
                  <a:srgbClr val="F3F3F3"/>
                </a:solidFill>
              </a:defRPr>
            </a:lvl9pPr>
          </a:lstStyle>
          <a:p>
            <a:endParaRPr/>
          </a:p>
        </p:txBody>
      </p:sp>
      <p:sp>
        <p:nvSpPr>
          <p:cNvPr id="54" name="Google Shape;54;p5"/>
          <p:cNvSpPr txBox="1">
            <a:spLocks noGrp="1"/>
          </p:cNvSpPr>
          <p:nvPr>
            <p:ph type="subTitle" idx="3"/>
          </p:nvPr>
        </p:nvSpPr>
        <p:spPr>
          <a:xfrm>
            <a:off x="5006140" y="2548525"/>
            <a:ext cx="3133500" cy="573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3F3F3"/>
              </a:buClr>
              <a:buSzPts val="2800"/>
              <a:buNone/>
              <a:defRPr sz="2400" b="1">
                <a:latin typeface="Saira Semi Condensed"/>
                <a:ea typeface="Saira Semi Condensed"/>
                <a:cs typeface="Saira Semi Condensed"/>
                <a:sym typeface="Saira Semi Condensed"/>
              </a:defRPr>
            </a:lvl1pPr>
            <a:lvl2pPr lvl="1" algn="ctr" rtl="0">
              <a:lnSpc>
                <a:spcPct val="100000"/>
              </a:lnSpc>
              <a:spcBef>
                <a:spcPts val="0"/>
              </a:spcBef>
              <a:spcAft>
                <a:spcPts val="0"/>
              </a:spcAft>
              <a:buClr>
                <a:srgbClr val="F3F3F3"/>
              </a:buClr>
              <a:buSzPts val="2800"/>
              <a:buNone/>
              <a:defRPr sz="2800">
                <a:solidFill>
                  <a:srgbClr val="F3F3F3"/>
                </a:solidFill>
              </a:defRPr>
            </a:lvl2pPr>
            <a:lvl3pPr lvl="2" algn="ctr" rtl="0">
              <a:lnSpc>
                <a:spcPct val="100000"/>
              </a:lnSpc>
              <a:spcBef>
                <a:spcPts val="0"/>
              </a:spcBef>
              <a:spcAft>
                <a:spcPts val="0"/>
              </a:spcAft>
              <a:buClr>
                <a:srgbClr val="F3F3F3"/>
              </a:buClr>
              <a:buSzPts val="2800"/>
              <a:buNone/>
              <a:defRPr sz="2800">
                <a:solidFill>
                  <a:srgbClr val="F3F3F3"/>
                </a:solidFill>
              </a:defRPr>
            </a:lvl3pPr>
            <a:lvl4pPr lvl="3" algn="ctr" rtl="0">
              <a:lnSpc>
                <a:spcPct val="100000"/>
              </a:lnSpc>
              <a:spcBef>
                <a:spcPts val="0"/>
              </a:spcBef>
              <a:spcAft>
                <a:spcPts val="0"/>
              </a:spcAft>
              <a:buClr>
                <a:srgbClr val="F3F3F3"/>
              </a:buClr>
              <a:buSzPts val="2800"/>
              <a:buNone/>
              <a:defRPr sz="2800">
                <a:solidFill>
                  <a:srgbClr val="F3F3F3"/>
                </a:solidFill>
              </a:defRPr>
            </a:lvl4pPr>
            <a:lvl5pPr lvl="4" algn="ctr" rtl="0">
              <a:lnSpc>
                <a:spcPct val="100000"/>
              </a:lnSpc>
              <a:spcBef>
                <a:spcPts val="0"/>
              </a:spcBef>
              <a:spcAft>
                <a:spcPts val="0"/>
              </a:spcAft>
              <a:buClr>
                <a:srgbClr val="F3F3F3"/>
              </a:buClr>
              <a:buSzPts val="2800"/>
              <a:buNone/>
              <a:defRPr sz="2800">
                <a:solidFill>
                  <a:srgbClr val="F3F3F3"/>
                </a:solidFill>
              </a:defRPr>
            </a:lvl5pPr>
            <a:lvl6pPr lvl="5" algn="ctr" rtl="0">
              <a:lnSpc>
                <a:spcPct val="100000"/>
              </a:lnSpc>
              <a:spcBef>
                <a:spcPts val="0"/>
              </a:spcBef>
              <a:spcAft>
                <a:spcPts val="0"/>
              </a:spcAft>
              <a:buClr>
                <a:srgbClr val="F3F3F3"/>
              </a:buClr>
              <a:buSzPts val="2800"/>
              <a:buNone/>
              <a:defRPr sz="2800">
                <a:solidFill>
                  <a:srgbClr val="F3F3F3"/>
                </a:solidFill>
              </a:defRPr>
            </a:lvl6pPr>
            <a:lvl7pPr lvl="6" algn="ctr" rtl="0">
              <a:lnSpc>
                <a:spcPct val="100000"/>
              </a:lnSpc>
              <a:spcBef>
                <a:spcPts val="0"/>
              </a:spcBef>
              <a:spcAft>
                <a:spcPts val="0"/>
              </a:spcAft>
              <a:buClr>
                <a:srgbClr val="F3F3F3"/>
              </a:buClr>
              <a:buSzPts val="2800"/>
              <a:buNone/>
              <a:defRPr sz="2800">
                <a:solidFill>
                  <a:srgbClr val="F3F3F3"/>
                </a:solidFill>
              </a:defRPr>
            </a:lvl7pPr>
            <a:lvl8pPr lvl="7" algn="ctr" rtl="0">
              <a:lnSpc>
                <a:spcPct val="100000"/>
              </a:lnSpc>
              <a:spcBef>
                <a:spcPts val="0"/>
              </a:spcBef>
              <a:spcAft>
                <a:spcPts val="0"/>
              </a:spcAft>
              <a:buClr>
                <a:srgbClr val="F3F3F3"/>
              </a:buClr>
              <a:buSzPts val="2800"/>
              <a:buNone/>
              <a:defRPr sz="2800">
                <a:solidFill>
                  <a:srgbClr val="F3F3F3"/>
                </a:solidFill>
              </a:defRPr>
            </a:lvl8pPr>
            <a:lvl9pPr lvl="8" algn="ctr" rtl="0">
              <a:lnSpc>
                <a:spcPct val="100000"/>
              </a:lnSpc>
              <a:spcBef>
                <a:spcPts val="0"/>
              </a:spcBef>
              <a:spcAft>
                <a:spcPts val="0"/>
              </a:spcAft>
              <a:buClr>
                <a:srgbClr val="F3F3F3"/>
              </a:buClr>
              <a:buSzPts val="2800"/>
              <a:buNone/>
              <a:defRPr sz="2800">
                <a:solidFill>
                  <a:srgbClr val="F3F3F3"/>
                </a:solidFill>
              </a:defRPr>
            </a:lvl9pPr>
          </a:lstStyle>
          <a:p>
            <a:endParaRPr/>
          </a:p>
        </p:txBody>
      </p:sp>
      <p:sp>
        <p:nvSpPr>
          <p:cNvPr id="55" name="Google Shape;55;p5"/>
          <p:cNvSpPr txBox="1">
            <a:spLocks noGrp="1"/>
          </p:cNvSpPr>
          <p:nvPr>
            <p:ph type="subTitle" idx="4"/>
          </p:nvPr>
        </p:nvSpPr>
        <p:spPr>
          <a:xfrm>
            <a:off x="1004363" y="2548525"/>
            <a:ext cx="3133500" cy="573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F3F3F3"/>
              </a:buClr>
              <a:buSzPts val="2800"/>
              <a:buNone/>
              <a:defRPr sz="2400" b="1">
                <a:latin typeface="Saira Semi Condensed"/>
                <a:ea typeface="Saira Semi Condensed"/>
                <a:cs typeface="Saira Semi Condensed"/>
                <a:sym typeface="Saira Semi Condensed"/>
              </a:defRPr>
            </a:lvl1pPr>
            <a:lvl2pPr lvl="1" algn="ctr" rtl="0">
              <a:lnSpc>
                <a:spcPct val="100000"/>
              </a:lnSpc>
              <a:spcBef>
                <a:spcPts val="0"/>
              </a:spcBef>
              <a:spcAft>
                <a:spcPts val="0"/>
              </a:spcAft>
              <a:buClr>
                <a:srgbClr val="F3F3F3"/>
              </a:buClr>
              <a:buSzPts val="2800"/>
              <a:buNone/>
              <a:defRPr sz="2800">
                <a:solidFill>
                  <a:srgbClr val="F3F3F3"/>
                </a:solidFill>
              </a:defRPr>
            </a:lvl2pPr>
            <a:lvl3pPr lvl="2" algn="ctr" rtl="0">
              <a:lnSpc>
                <a:spcPct val="100000"/>
              </a:lnSpc>
              <a:spcBef>
                <a:spcPts val="0"/>
              </a:spcBef>
              <a:spcAft>
                <a:spcPts val="0"/>
              </a:spcAft>
              <a:buClr>
                <a:srgbClr val="F3F3F3"/>
              </a:buClr>
              <a:buSzPts val="2800"/>
              <a:buNone/>
              <a:defRPr sz="2800">
                <a:solidFill>
                  <a:srgbClr val="F3F3F3"/>
                </a:solidFill>
              </a:defRPr>
            </a:lvl3pPr>
            <a:lvl4pPr lvl="3" algn="ctr" rtl="0">
              <a:lnSpc>
                <a:spcPct val="100000"/>
              </a:lnSpc>
              <a:spcBef>
                <a:spcPts val="0"/>
              </a:spcBef>
              <a:spcAft>
                <a:spcPts val="0"/>
              </a:spcAft>
              <a:buClr>
                <a:srgbClr val="F3F3F3"/>
              </a:buClr>
              <a:buSzPts val="2800"/>
              <a:buNone/>
              <a:defRPr sz="2800">
                <a:solidFill>
                  <a:srgbClr val="F3F3F3"/>
                </a:solidFill>
              </a:defRPr>
            </a:lvl4pPr>
            <a:lvl5pPr lvl="4" algn="ctr" rtl="0">
              <a:lnSpc>
                <a:spcPct val="100000"/>
              </a:lnSpc>
              <a:spcBef>
                <a:spcPts val="0"/>
              </a:spcBef>
              <a:spcAft>
                <a:spcPts val="0"/>
              </a:spcAft>
              <a:buClr>
                <a:srgbClr val="F3F3F3"/>
              </a:buClr>
              <a:buSzPts val="2800"/>
              <a:buNone/>
              <a:defRPr sz="2800">
                <a:solidFill>
                  <a:srgbClr val="F3F3F3"/>
                </a:solidFill>
              </a:defRPr>
            </a:lvl5pPr>
            <a:lvl6pPr lvl="5" algn="ctr" rtl="0">
              <a:lnSpc>
                <a:spcPct val="100000"/>
              </a:lnSpc>
              <a:spcBef>
                <a:spcPts val="0"/>
              </a:spcBef>
              <a:spcAft>
                <a:spcPts val="0"/>
              </a:spcAft>
              <a:buClr>
                <a:srgbClr val="F3F3F3"/>
              </a:buClr>
              <a:buSzPts val="2800"/>
              <a:buNone/>
              <a:defRPr sz="2800">
                <a:solidFill>
                  <a:srgbClr val="F3F3F3"/>
                </a:solidFill>
              </a:defRPr>
            </a:lvl6pPr>
            <a:lvl7pPr lvl="6" algn="ctr" rtl="0">
              <a:lnSpc>
                <a:spcPct val="100000"/>
              </a:lnSpc>
              <a:spcBef>
                <a:spcPts val="0"/>
              </a:spcBef>
              <a:spcAft>
                <a:spcPts val="0"/>
              </a:spcAft>
              <a:buClr>
                <a:srgbClr val="F3F3F3"/>
              </a:buClr>
              <a:buSzPts val="2800"/>
              <a:buNone/>
              <a:defRPr sz="2800">
                <a:solidFill>
                  <a:srgbClr val="F3F3F3"/>
                </a:solidFill>
              </a:defRPr>
            </a:lvl7pPr>
            <a:lvl8pPr lvl="7" algn="ctr" rtl="0">
              <a:lnSpc>
                <a:spcPct val="100000"/>
              </a:lnSpc>
              <a:spcBef>
                <a:spcPts val="0"/>
              </a:spcBef>
              <a:spcAft>
                <a:spcPts val="0"/>
              </a:spcAft>
              <a:buClr>
                <a:srgbClr val="F3F3F3"/>
              </a:buClr>
              <a:buSzPts val="2800"/>
              <a:buNone/>
              <a:defRPr sz="2800">
                <a:solidFill>
                  <a:srgbClr val="F3F3F3"/>
                </a:solidFill>
              </a:defRPr>
            </a:lvl8pPr>
            <a:lvl9pPr lvl="8" algn="ctr" rtl="0">
              <a:lnSpc>
                <a:spcPct val="100000"/>
              </a:lnSpc>
              <a:spcBef>
                <a:spcPts val="0"/>
              </a:spcBef>
              <a:spcAft>
                <a:spcPts val="0"/>
              </a:spcAft>
              <a:buClr>
                <a:srgbClr val="F3F3F3"/>
              </a:buClr>
              <a:buSzPts val="2800"/>
              <a:buNone/>
              <a:defRPr sz="2800">
                <a:solidFill>
                  <a:srgbClr val="F3F3F3"/>
                </a:solidFill>
              </a:defRPr>
            </a:lvl9pPr>
          </a:lstStyle>
          <a:p>
            <a:endParaRPr/>
          </a:p>
        </p:txBody>
      </p:sp>
      <p:cxnSp>
        <p:nvCxnSpPr>
          <p:cNvPr id="56" name="Google Shape;56;p5"/>
          <p:cNvCxnSpPr/>
          <p:nvPr/>
        </p:nvCxnSpPr>
        <p:spPr>
          <a:xfrm>
            <a:off x="712500" y="4595850"/>
            <a:ext cx="7719000" cy="0"/>
          </a:xfrm>
          <a:prstGeom prst="straightConnector1">
            <a:avLst/>
          </a:prstGeom>
          <a:noFill/>
          <a:ln w="19050" cap="flat" cmpd="sng">
            <a:solidFill>
              <a:schemeClr val="lt1"/>
            </a:solidFill>
            <a:prstDash val="solid"/>
            <a:round/>
            <a:headEnd type="none" w="med" len="med"/>
            <a:tailEnd type="none" w="med" len="med"/>
          </a:ln>
        </p:spPr>
      </p:cxnSp>
      <p:grpSp>
        <p:nvGrpSpPr>
          <p:cNvPr id="57" name="Google Shape;57;p5"/>
          <p:cNvGrpSpPr/>
          <p:nvPr/>
        </p:nvGrpSpPr>
        <p:grpSpPr>
          <a:xfrm>
            <a:off x="178537" y="124183"/>
            <a:ext cx="8628375" cy="4236023"/>
            <a:chOff x="178537" y="124183"/>
            <a:chExt cx="8628375" cy="4236023"/>
          </a:xfrm>
        </p:grpSpPr>
        <p:grpSp>
          <p:nvGrpSpPr>
            <p:cNvPr id="58" name="Google Shape;58;p5"/>
            <p:cNvGrpSpPr/>
            <p:nvPr/>
          </p:nvGrpSpPr>
          <p:grpSpPr>
            <a:xfrm rot="1704831">
              <a:off x="185406" y="4223075"/>
              <a:ext cx="231174" cy="87394"/>
              <a:chOff x="-733500" y="2949750"/>
              <a:chExt cx="667078" cy="252186"/>
            </a:xfrm>
          </p:grpSpPr>
          <p:sp>
            <p:nvSpPr>
              <p:cNvPr id="59" name="Google Shape;59;p5"/>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5"/>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5"/>
            <p:cNvGrpSpPr/>
            <p:nvPr/>
          </p:nvGrpSpPr>
          <p:grpSpPr>
            <a:xfrm>
              <a:off x="8515312" y="343348"/>
              <a:ext cx="205233" cy="186935"/>
              <a:chOff x="1852800" y="1280900"/>
              <a:chExt cx="3186854" cy="2902721"/>
            </a:xfrm>
          </p:grpSpPr>
          <p:sp>
            <p:nvSpPr>
              <p:cNvPr id="66" name="Google Shape;66;p5"/>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5"/>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5"/>
            <p:cNvGrpSpPr/>
            <p:nvPr/>
          </p:nvGrpSpPr>
          <p:grpSpPr>
            <a:xfrm>
              <a:off x="6031622" y="124183"/>
              <a:ext cx="132480" cy="132709"/>
              <a:chOff x="5483425" y="3329250"/>
              <a:chExt cx="56300" cy="56400"/>
            </a:xfrm>
          </p:grpSpPr>
          <p:sp>
            <p:nvSpPr>
              <p:cNvPr id="71" name="Google Shape;71;p5"/>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73"/>
        <p:cNvGrpSpPr/>
        <p:nvPr/>
      </p:nvGrpSpPr>
      <p:grpSpPr>
        <a:xfrm>
          <a:off x="0" y="0"/>
          <a:ext cx="0" cy="0"/>
          <a:chOff x="0" y="0"/>
          <a:chExt cx="0" cy="0"/>
        </a:xfrm>
      </p:grpSpPr>
      <p:cxnSp>
        <p:nvCxnSpPr>
          <p:cNvPr id="74" name="Google Shape;74;p6"/>
          <p:cNvCxnSpPr/>
          <p:nvPr/>
        </p:nvCxnSpPr>
        <p:spPr>
          <a:xfrm>
            <a:off x="712500" y="4595850"/>
            <a:ext cx="7719000" cy="0"/>
          </a:xfrm>
          <a:prstGeom prst="straightConnector1">
            <a:avLst/>
          </a:prstGeom>
          <a:noFill/>
          <a:ln w="19050" cap="flat" cmpd="sng">
            <a:solidFill>
              <a:srgbClr val="2F497E"/>
            </a:solidFill>
            <a:prstDash val="solid"/>
            <a:round/>
            <a:headEnd type="none" w="med" len="med"/>
            <a:tailEnd type="none" w="med" len="med"/>
          </a:ln>
        </p:spPr>
      </p:cxnSp>
      <p:grpSp>
        <p:nvGrpSpPr>
          <p:cNvPr id="75" name="Google Shape;75;p6"/>
          <p:cNvGrpSpPr/>
          <p:nvPr/>
        </p:nvGrpSpPr>
        <p:grpSpPr>
          <a:xfrm>
            <a:off x="178537" y="124183"/>
            <a:ext cx="8628375" cy="4236023"/>
            <a:chOff x="178537" y="124183"/>
            <a:chExt cx="8628375" cy="4236023"/>
          </a:xfrm>
        </p:grpSpPr>
        <p:grpSp>
          <p:nvGrpSpPr>
            <p:cNvPr id="76" name="Google Shape;76;p6"/>
            <p:cNvGrpSpPr/>
            <p:nvPr/>
          </p:nvGrpSpPr>
          <p:grpSpPr>
            <a:xfrm rot="1704831">
              <a:off x="185406" y="4223075"/>
              <a:ext cx="231174" cy="87394"/>
              <a:chOff x="-733500" y="2949750"/>
              <a:chExt cx="667078" cy="252186"/>
            </a:xfrm>
          </p:grpSpPr>
          <p:sp>
            <p:nvSpPr>
              <p:cNvPr id="77" name="Google Shape;77;p6"/>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6"/>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6"/>
            <p:cNvGrpSpPr/>
            <p:nvPr/>
          </p:nvGrpSpPr>
          <p:grpSpPr>
            <a:xfrm>
              <a:off x="8515312" y="343348"/>
              <a:ext cx="205233" cy="186935"/>
              <a:chOff x="1852800" y="1280900"/>
              <a:chExt cx="3186854" cy="2902721"/>
            </a:xfrm>
          </p:grpSpPr>
          <p:sp>
            <p:nvSpPr>
              <p:cNvPr id="84" name="Google Shape;84;p6"/>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6"/>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6"/>
            <p:cNvGrpSpPr/>
            <p:nvPr/>
          </p:nvGrpSpPr>
          <p:grpSpPr>
            <a:xfrm>
              <a:off x="6031622" y="124183"/>
              <a:ext cx="132480" cy="132709"/>
              <a:chOff x="5483425" y="3329250"/>
              <a:chExt cx="56300" cy="56400"/>
            </a:xfrm>
          </p:grpSpPr>
          <p:sp>
            <p:nvSpPr>
              <p:cNvPr id="89" name="Google Shape;89;p6"/>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1" name="Google Shape;91;p6"/>
          <p:cNvSpPr txBox="1">
            <a:spLocks noGrp="1"/>
          </p:cNvSpPr>
          <p:nvPr>
            <p:ph type="ctrTitle"/>
          </p:nvPr>
        </p:nvSpPr>
        <p:spPr>
          <a:xfrm>
            <a:off x="1374925" y="371435"/>
            <a:ext cx="6390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3F3F3"/>
              </a:buClr>
              <a:buSzPts val="2400"/>
              <a:buNone/>
              <a:defRPr sz="2400" b="1">
                <a:latin typeface="Saira Semi Condensed"/>
                <a:ea typeface="Saira Semi Condensed"/>
                <a:cs typeface="Saira Semi Condensed"/>
                <a:sym typeface="Saira Semi Condensed"/>
              </a:defRPr>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1"/>
        </a:solidFill>
        <a:effectLst/>
      </p:bgPr>
    </p:bg>
    <p:spTree>
      <p:nvGrpSpPr>
        <p:cNvPr id="1" name="Shape 92"/>
        <p:cNvGrpSpPr/>
        <p:nvPr/>
      </p:nvGrpSpPr>
      <p:grpSpPr>
        <a:xfrm>
          <a:off x="0" y="0"/>
          <a:ext cx="0" cy="0"/>
          <a:chOff x="0" y="0"/>
          <a:chExt cx="0" cy="0"/>
        </a:xfrm>
      </p:grpSpPr>
      <p:grpSp>
        <p:nvGrpSpPr>
          <p:cNvPr id="93" name="Google Shape;93;p7"/>
          <p:cNvGrpSpPr/>
          <p:nvPr/>
        </p:nvGrpSpPr>
        <p:grpSpPr>
          <a:xfrm>
            <a:off x="178537" y="124183"/>
            <a:ext cx="8628375" cy="4236023"/>
            <a:chOff x="178537" y="124183"/>
            <a:chExt cx="8628375" cy="4236023"/>
          </a:xfrm>
        </p:grpSpPr>
        <p:grpSp>
          <p:nvGrpSpPr>
            <p:cNvPr id="94" name="Google Shape;94;p7"/>
            <p:cNvGrpSpPr/>
            <p:nvPr/>
          </p:nvGrpSpPr>
          <p:grpSpPr>
            <a:xfrm rot="1704831">
              <a:off x="185406" y="4223075"/>
              <a:ext cx="231174" cy="87394"/>
              <a:chOff x="-733500" y="2949750"/>
              <a:chExt cx="667078" cy="252186"/>
            </a:xfrm>
          </p:grpSpPr>
          <p:sp>
            <p:nvSpPr>
              <p:cNvPr id="95" name="Google Shape;95;p7"/>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7"/>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7"/>
            <p:cNvGrpSpPr/>
            <p:nvPr/>
          </p:nvGrpSpPr>
          <p:grpSpPr>
            <a:xfrm>
              <a:off x="8515312" y="343348"/>
              <a:ext cx="205233" cy="186935"/>
              <a:chOff x="1852800" y="1280900"/>
              <a:chExt cx="3186854" cy="2902721"/>
            </a:xfrm>
          </p:grpSpPr>
          <p:sp>
            <p:nvSpPr>
              <p:cNvPr id="102" name="Google Shape;102;p7"/>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7"/>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06;p7"/>
            <p:cNvGrpSpPr/>
            <p:nvPr/>
          </p:nvGrpSpPr>
          <p:grpSpPr>
            <a:xfrm>
              <a:off x="6031622" y="124183"/>
              <a:ext cx="132480" cy="132709"/>
              <a:chOff x="5483425" y="3329250"/>
              <a:chExt cx="56300" cy="56400"/>
            </a:xfrm>
          </p:grpSpPr>
          <p:sp>
            <p:nvSpPr>
              <p:cNvPr id="107" name="Google Shape;107;p7"/>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09" name="Google Shape;109;p7"/>
          <p:cNvCxnSpPr/>
          <p:nvPr/>
        </p:nvCxnSpPr>
        <p:spPr>
          <a:xfrm>
            <a:off x="712500" y="4595850"/>
            <a:ext cx="7719000" cy="0"/>
          </a:xfrm>
          <a:prstGeom prst="straightConnector1">
            <a:avLst/>
          </a:prstGeom>
          <a:noFill/>
          <a:ln w="19050" cap="flat" cmpd="sng">
            <a:solidFill>
              <a:schemeClr val="lt1"/>
            </a:solidFill>
            <a:prstDash val="solid"/>
            <a:round/>
            <a:headEnd type="none" w="med" len="med"/>
            <a:tailEnd type="none" w="med" len="med"/>
          </a:ln>
        </p:spPr>
      </p:cxnSp>
      <p:sp>
        <p:nvSpPr>
          <p:cNvPr id="110" name="Google Shape;110;p7"/>
          <p:cNvSpPr txBox="1">
            <a:spLocks noGrp="1"/>
          </p:cNvSpPr>
          <p:nvPr>
            <p:ph type="subTitle" idx="1"/>
          </p:nvPr>
        </p:nvSpPr>
        <p:spPr>
          <a:xfrm>
            <a:off x="5289650" y="2489475"/>
            <a:ext cx="3132300" cy="1763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3F3F3"/>
              </a:buClr>
              <a:buSzPts val="1100"/>
              <a:buNone/>
              <a:defRPr sz="1600"/>
            </a:lvl1pPr>
            <a:lvl2pPr lvl="1" algn="r" rtl="0">
              <a:lnSpc>
                <a:spcPct val="100000"/>
              </a:lnSpc>
              <a:spcBef>
                <a:spcPts val="0"/>
              </a:spcBef>
              <a:spcAft>
                <a:spcPts val="0"/>
              </a:spcAft>
              <a:buClr>
                <a:srgbClr val="F3F3F3"/>
              </a:buClr>
              <a:buSzPts val="1100"/>
              <a:buNone/>
              <a:defRPr sz="1100">
                <a:solidFill>
                  <a:srgbClr val="F3F3F3"/>
                </a:solidFill>
              </a:defRPr>
            </a:lvl2pPr>
            <a:lvl3pPr lvl="2" algn="r" rtl="0">
              <a:lnSpc>
                <a:spcPct val="100000"/>
              </a:lnSpc>
              <a:spcBef>
                <a:spcPts val="0"/>
              </a:spcBef>
              <a:spcAft>
                <a:spcPts val="0"/>
              </a:spcAft>
              <a:buClr>
                <a:srgbClr val="F3F3F3"/>
              </a:buClr>
              <a:buSzPts val="1100"/>
              <a:buNone/>
              <a:defRPr sz="1100">
                <a:solidFill>
                  <a:srgbClr val="F3F3F3"/>
                </a:solidFill>
              </a:defRPr>
            </a:lvl3pPr>
            <a:lvl4pPr lvl="3" algn="r" rtl="0">
              <a:lnSpc>
                <a:spcPct val="100000"/>
              </a:lnSpc>
              <a:spcBef>
                <a:spcPts val="0"/>
              </a:spcBef>
              <a:spcAft>
                <a:spcPts val="0"/>
              </a:spcAft>
              <a:buClr>
                <a:srgbClr val="F3F3F3"/>
              </a:buClr>
              <a:buSzPts val="1100"/>
              <a:buNone/>
              <a:defRPr sz="1100">
                <a:solidFill>
                  <a:srgbClr val="F3F3F3"/>
                </a:solidFill>
              </a:defRPr>
            </a:lvl4pPr>
            <a:lvl5pPr lvl="4" algn="r" rtl="0">
              <a:lnSpc>
                <a:spcPct val="100000"/>
              </a:lnSpc>
              <a:spcBef>
                <a:spcPts val="0"/>
              </a:spcBef>
              <a:spcAft>
                <a:spcPts val="0"/>
              </a:spcAft>
              <a:buClr>
                <a:srgbClr val="F3F3F3"/>
              </a:buClr>
              <a:buSzPts val="1100"/>
              <a:buNone/>
              <a:defRPr sz="1100">
                <a:solidFill>
                  <a:srgbClr val="F3F3F3"/>
                </a:solidFill>
              </a:defRPr>
            </a:lvl5pPr>
            <a:lvl6pPr lvl="5" algn="r" rtl="0">
              <a:lnSpc>
                <a:spcPct val="100000"/>
              </a:lnSpc>
              <a:spcBef>
                <a:spcPts val="0"/>
              </a:spcBef>
              <a:spcAft>
                <a:spcPts val="0"/>
              </a:spcAft>
              <a:buClr>
                <a:srgbClr val="F3F3F3"/>
              </a:buClr>
              <a:buSzPts val="1100"/>
              <a:buNone/>
              <a:defRPr sz="1100">
                <a:solidFill>
                  <a:srgbClr val="F3F3F3"/>
                </a:solidFill>
              </a:defRPr>
            </a:lvl6pPr>
            <a:lvl7pPr lvl="6" algn="r" rtl="0">
              <a:lnSpc>
                <a:spcPct val="100000"/>
              </a:lnSpc>
              <a:spcBef>
                <a:spcPts val="0"/>
              </a:spcBef>
              <a:spcAft>
                <a:spcPts val="0"/>
              </a:spcAft>
              <a:buClr>
                <a:srgbClr val="F3F3F3"/>
              </a:buClr>
              <a:buSzPts val="1100"/>
              <a:buNone/>
              <a:defRPr sz="1100">
                <a:solidFill>
                  <a:srgbClr val="F3F3F3"/>
                </a:solidFill>
              </a:defRPr>
            </a:lvl7pPr>
            <a:lvl8pPr lvl="7" algn="r" rtl="0">
              <a:lnSpc>
                <a:spcPct val="100000"/>
              </a:lnSpc>
              <a:spcBef>
                <a:spcPts val="0"/>
              </a:spcBef>
              <a:spcAft>
                <a:spcPts val="0"/>
              </a:spcAft>
              <a:buClr>
                <a:srgbClr val="F3F3F3"/>
              </a:buClr>
              <a:buSzPts val="1100"/>
              <a:buNone/>
              <a:defRPr sz="1100">
                <a:solidFill>
                  <a:srgbClr val="F3F3F3"/>
                </a:solidFill>
              </a:defRPr>
            </a:lvl8pPr>
            <a:lvl9pPr lvl="8" algn="r" rtl="0">
              <a:lnSpc>
                <a:spcPct val="100000"/>
              </a:lnSpc>
              <a:spcBef>
                <a:spcPts val="0"/>
              </a:spcBef>
              <a:spcAft>
                <a:spcPts val="0"/>
              </a:spcAft>
              <a:buClr>
                <a:srgbClr val="F3F3F3"/>
              </a:buClr>
              <a:buSzPts val="1100"/>
              <a:buNone/>
              <a:defRPr sz="1100">
                <a:solidFill>
                  <a:srgbClr val="F3F3F3"/>
                </a:solidFill>
              </a:defRPr>
            </a:lvl9pPr>
          </a:lstStyle>
          <a:p>
            <a:endParaRPr/>
          </a:p>
        </p:txBody>
      </p:sp>
      <p:sp>
        <p:nvSpPr>
          <p:cNvPr id="111" name="Google Shape;111;p7"/>
          <p:cNvSpPr txBox="1">
            <a:spLocks noGrp="1"/>
          </p:cNvSpPr>
          <p:nvPr>
            <p:ph type="ctrTitle"/>
          </p:nvPr>
        </p:nvSpPr>
        <p:spPr>
          <a:xfrm>
            <a:off x="3544950" y="355925"/>
            <a:ext cx="4879800" cy="9867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3F3F3"/>
              </a:buClr>
              <a:buSzPts val="2400"/>
              <a:buNone/>
              <a:defRPr sz="48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93249" y="124183"/>
            <a:ext cx="9143913" cy="4738613"/>
            <a:chOff x="-93249" y="124183"/>
            <a:chExt cx="9143913" cy="4738613"/>
          </a:xfrm>
        </p:grpSpPr>
        <p:sp>
          <p:nvSpPr>
            <p:cNvPr id="114" name="Google Shape;114;p8"/>
            <p:cNvSpPr/>
            <p:nvPr/>
          </p:nvSpPr>
          <p:spPr>
            <a:xfrm>
              <a:off x="-93249" y="474427"/>
              <a:ext cx="9143913" cy="4388369"/>
            </a:xfrm>
            <a:custGeom>
              <a:avLst/>
              <a:gdLst/>
              <a:ahLst/>
              <a:cxnLst/>
              <a:rect l="l" t="t" r="r" b="b"/>
              <a:pathLst>
                <a:path w="100364" h="62134" extrusionOk="0">
                  <a:moveTo>
                    <a:pt x="52863" y="1"/>
                  </a:moveTo>
                  <a:cubicBezTo>
                    <a:pt x="27791" y="1"/>
                    <a:pt x="14245" y="20725"/>
                    <a:pt x="14245" y="20725"/>
                  </a:cubicBezTo>
                  <a:cubicBezTo>
                    <a:pt x="14245" y="20725"/>
                    <a:pt x="1" y="41944"/>
                    <a:pt x="16445" y="58122"/>
                  </a:cubicBezTo>
                  <a:cubicBezTo>
                    <a:pt x="19205" y="60837"/>
                    <a:pt x="23558" y="62134"/>
                    <a:pt x="28625" y="62134"/>
                  </a:cubicBezTo>
                  <a:cubicBezTo>
                    <a:pt x="35955" y="62134"/>
                    <a:pt x="44781" y="59420"/>
                    <a:pt x="52451" y="54361"/>
                  </a:cubicBezTo>
                  <a:cubicBezTo>
                    <a:pt x="54473" y="53027"/>
                    <a:pt x="56555" y="52493"/>
                    <a:pt x="58669" y="52493"/>
                  </a:cubicBezTo>
                  <a:cubicBezTo>
                    <a:pt x="67131" y="52493"/>
                    <a:pt x="76095" y="61049"/>
                    <a:pt x="83650" y="61049"/>
                  </a:cubicBezTo>
                  <a:cubicBezTo>
                    <a:pt x="86517" y="61049"/>
                    <a:pt x="89182" y="59816"/>
                    <a:pt x="91539" y="56416"/>
                  </a:cubicBezTo>
                  <a:cubicBezTo>
                    <a:pt x="100363" y="43684"/>
                    <a:pt x="89018" y="3440"/>
                    <a:pt x="57602" y="244"/>
                  </a:cubicBezTo>
                  <a:cubicBezTo>
                    <a:pt x="55980" y="79"/>
                    <a:pt x="54400" y="1"/>
                    <a:pt x="5286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2423288" y="421361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8"/>
            <p:cNvGrpSpPr/>
            <p:nvPr/>
          </p:nvGrpSpPr>
          <p:grpSpPr>
            <a:xfrm rot="1704831">
              <a:off x="1635281" y="3164937"/>
              <a:ext cx="231174" cy="87394"/>
              <a:chOff x="-733500" y="2949750"/>
              <a:chExt cx="667078" cy="252186"/>
            </a:xfrm>
          </p:grpSpPr>
          <p:sp>
            <p:nvSpPr>
              <p:cNvPr id="117" name="Google Shape;117;p8"/>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8"/>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8"/>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8"/>
            <p:cNvGrpSpPr/>
            <p:nvPr/>
          </p:nvGrpSpPr>
          <p:grpSpPr>
            <a:xfrm>
              <a:off x="7540773" y="2415259"/>
              <a:ext cx="183303" cy="183055"/>
              <a:chOff x="-180925" y="1252875"/>
              <a:chExt cx="275726" cy="275354"/>
            </a:xfrm>
          </p:grpSpPr>
          <p:sp>
            <p:nvSpPr>
              <p:cNvPr id="122" name="Google Shape;122;p8"/>
              <p:cNvSpPr/>
              <p:nvPr/>
            </p:nvSpPr>
            <p:spPr>
              <a:xfrm>
                <a:off x="-173948" y="1259852"/>
                <a:ext cx="261772" cy="261400"/>
              </a:xfrm>
              <a:custGeom>
                <a:avLst/>
                <a:gdLst/>
                <a:ahLst/>
                <a:cxnLst/>
                <a:rect l="l" t="t" r="r" b="b"/>
                <a:pathLst>
                  <a:path w="2814" h="2810" extrusionOk="0">
                    <a:moveTo>
                      <a:pt x="997" y="0"/>
                    </a:moveTo>
                    <a:lnTo>
                      <a:pt x="997" y="993"/>
                    </a:lnTo>
                    <a:lnTo>
                      <a:pt x="0" y="993"/>
                    </a:lnTo>
                    <a:lnTo>
                      <a:pt x="0" y="1813"/>
                    </a:lnTo>
                    <a:lnTo>
                      <a:pt x="997" y="1813"/>
                    </a:lnTo>
                    <a:lnTo>
                      <a:pt x="997" y="2809"/>
                    </a:lnTo>
                    <a:lnTo>
                      <a:pt x="1817" y="2809"/>
                    </a:lnTo>
                    <a:lnTo>
                      <a:pt x="1817" y="1813"/>
                    </a:lnTo>
                    <a:lnTo>
                      <a:pt x="2813" y="1813"/>
                    </a:lnTo>
                    <a:lnTo>
                      <a:pt x="2813" y="993"/>
                    </a:lnTo>
                    <a:lnTo>
                      <a:pt x="1817" y="993"/>
                    </a:lnTo>
                    <a:lnTo>
                      <a:pt x="1817"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80925" y="1252875"/>
                <a:ext cx="275726" cy="275354"/>
              </a:xfrm>
              <a:custGeom>
                <a:avLst/>
                <a:gdLst/>
                <a:ahLst/>
                <a:cxnLst/>
                <a:rect l="l" t="t" r="r" b="b"/>
                <a:pathLst>
                  <a:path w="2964" h="2960" extrusionOk="0">
                    <a:moveTo>
                      <a:pt x="1817" y="146"/>
                    </a:moveTo>
                    <a:lnTo>
                      <a:pt x="1817" y="1068"/>
                    </a:lnTo>
                    <a:cubicBezTo>
                      <a:pt x="1817" y="1109"/>
                      <a:pt x="1851" y="1143"/>
                      <a:pt x="1892" y="1143"/>
                    </a:cubicBezTo>
                    <a:lnTo>
                      <a:pt x="2813" y="1143"/>
                    </a:lnTo>
                    <a:lnTo>
                      <a:pt x="2813" y="1813"/>
                    </a:lnTo>
                    <a:lnTo>
                      <a:pt x="1892" y="1813"/>
                    </a:lnTo>
                    <a:cubicBezTo>
                      <a:pt x="1851" y="1813"/>
                      <a:pt x="1817" y="1847"/>
                      <a:pt x="1817" y="1888"/>
                    </a:cubicBezTo>
                    <a:lnTo>
                      <a:pt x="1817" y="2810"/>
                    </a:lnTo>
                    <a:lnTo>
                      <a:pt x="1147" y="2810"/>
                    </a:lnTo>
                    <a:lnTo>
                      <a:pt x="1147" y="1888"/>
                    </a:lnTo>
                    <a:cubicBezTo>
                      <a:pt x="1147" y="1847"/>
                      <a:pt x="1113" y="1813"/>
                      <a:pt x="1072" y="1813"/>
                    </a:cubicBezTo>
                    <a:lnTo>
                      <a:pt x="151" y="1813"/>
                    </a:lnTo>
                    <a:lnTo>
                      <a:pt x="151" y="1143"/>
                    </a:lnTo>
                    <a:lnTo>
                      <a:pt x="1072" y="1143"/>
                    </a:lnTo>
                    <a:cubicBezTo>
                      <a:pt x="1113" y="1143"/>
                      <a:pt x="1147" y="1109"/>
                      <a:pt x="1147" y="1068"/>
                    </a:cubicBezTo>
                    <a:lnTo>
                      <a:pt x="1147" y="146"/>
                    </a:lnTo>
                    <a:close/>
                    <a:moveTo>
                      <a:pt x="1072" y="0"/>
                    </a:moveTo>
                    <a:cubicBezTo>
                      <a:pt x="1031" y="0"/>
                      <a:pt x="997" y="31"/>
                      <a:pt x="997" y="72"/>
                    </a:cubicBezTo>
                    <a:lnTo>
                      <a:pt x="997" y="994"/>
                    </a:lnTo>
                    <a:lnTo>
                      <a:pt x="75" y="994"/>
                    </a:lnTo>
                    <a:cubicBezTo>
                      <a:pt x="35" y="994"/>
                      <a:pt x="0" y="1027"/>
                      <a:pt x="0" y="1068"/>
                    </a:cubicBezTo>
                    <a:lnTo>
                      <a:pt x="0" y="1888"/>
                    </a:lnTo>
                    <a:cubicBezTo>
                      <a:pt x="0" y="1929"/>
                      <a:pt x="35" y="1963"/>
                      <a:pt x="75" y="1963"/>
                    </a:cubicBezTo>
                    <a:lnTo>
                      <a:pt x="997" y="1963"/>
                    </a:lnTo>
                    <a:lnTo>
                      <a:pt x="997" y="2884"/>
                    </a:lnTo>
                    <a:cubicBezTo>
                      <a:pt x="997" y="2925"/>
                      <a:pt x="1031" y="2959"/>
                      <a:pt x="1072" y="2959"/>
                    </a:cubicBezTo>
                    <a:lnTo>
                      <a:pt x="1892" y="2959"/>
                    </a:lnTo>
                    <a:cubicBezTo>
                      <a:pt x="1932" y="2959"/>
                      <a:pt x="1967" y="2925"/>
                      <a:pt x="1967" y="2884"/>
                    </a:cubicBezTo>
                    <a:lnTo>
                      <a:pt x="1967" y="1963"/>
                    </a:lnTo>
                    <a:lnTo>
                      <a:pt x="2888" y="1963"/>
                    </a:lnTo>
                    <a:cubicBezTo>
                      <a:pt x="2929" y="1963"/>
                      <a:pt x="2963" y="1929"/>
                      <a:pt x="2963" y="1888"/>
                    </a:cubicBezTo>
                    <a:lnTo>
                      <a:pt x="2963" y="1068"/>
                    </a:lnTo>
                    <a:cubicBezTo>
                      <a:pt x="2963" y="1027"/>
                      <a:pt x="2929" y="994"/>
                      <a:pt x="2888" y="994"/>
                    </a:cubicBezTo>
                    <a:lnTo>
                      <a:pt x="1967" y="994"/>
                    </a:lnTo>
                    <a:lnTo>
                      <a:pt x="1967" y="72"/>
                    </a:lnTo>
                    <a:cubicBezTo>
                      <a:pt x="1967" y="31"/>
                      <a:pt x="1932" y="0"/>
                      <a:pt x="189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8"/>
            <p:cNvGrpSpPr/>
            <p:nvPr/>
          </p:nvGrpSpPr>
          <p:grpSpPr>
            <a:xfrm rot="7358391">
              <a:off x="6723122" y="3943024"/>
              <a:ext cx="231159" cy="87388"/>
              <a:chOff x="-733500" y="2949750"/>
              <a:chExt cx="667078" cy="252186"/>
            </a:xfrm>
          </p:grpSpPr>
          <p:sp>
            <p:nvSpPr>
              <p:cNvPr id="125" name="Google Shape;125;p8"/>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8"/>
            <p:cNvSpPr/>
            <p:nvPr/>
          </p:nvSpPr>
          <p:spPr>
            <a:xfrm>
              <a:off x="8149763" y="60321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4383650" y="109311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 name="Google Shape;131;p8"/>
            <p:cNvGrpSpPr/>
            <p:nvPr/>
          </p:nvGrpSpPr>
          <p:grpSpPr>
            <a:xfrm>
              <a:off x="1490398" y="797271"/>
              <a:ext cx="183303" cy="183055"/>
              <a:chOff x="-180925" y="1252875"/>
              <a:chExt cx="275726" cy="275354"/>
            </a:xfrm>
          </p:grpSpPr>
          <p:sp>
            <p:nvSpPr>
              <p:cNvPr id="132" name="Google Shape;132;p8"/>
              <p:cNvSpPr/>
              <p:nvPr/>
            </p:nvSpPr>
            <p:spPr>
              <a:xfrm>
                <a:off x="-173948" y="1259852"/>
                <a:ext cx="261772" cy="261400"/>
              </a:xfrm>
              <a:custGeom>
                <a:avLst/>
                <a:gdLst/>
                <a:ahLst/>
                <a:cxnLst/>
                <a:rect l="l" t="t" r="r" b="b"/>
                <a:pathLst>
                  <a:path w="2814" h="2810" extrusionOk="0">
                    <a:moveTo>
                      <a:pt x="997" y="0"/>
                    </a:moveTo>
                    <a:lnTo>
                      <a:pt x="997" y="993"/>
                    </a:lnTo>
                    <a:lnTo>
                      <a:pt x="0" y="993"/>
                    </a:lnTo>
                    <a:lnTo>
                      <a:pt x="0" y="1813"/>
                    </a:lnTo>
                    <a:lnTo>
                      <a:pt x="997" y="1813"/>
                    </a:lnTo>
                    <a:lnTo>
                      <a:pt x="997" y="2809"/>
                    </a:lnTo>
                    <a:lnTo>
                      <a:pt x="1817" y="2809"/>
                    </a:lnTo>
                    <a:lnTo>
                      <a:pt x="1817" y="1813"/>
                    </a:lnTo>
                    <a:lnTo>
                      <a:pt x="2813" y="1813"/>
                    </a:lnTo>
                    <a:lnTo>
                      <a:pt x="2813" y="993"/>
                    </a:lnTo>
                    <a:lnTo>
                      <a:pt x="1817" y="993"/>
                    </a:lnTo>
                    <a:lnTo>
                      <a:pt x="1817"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180925" y="1252875"/>
                <a:ext cx="275726" cy="275354"/>
              </a:xfrm>
              <a:custGeom>
                <a:avLst/>
                <a:gdLst/>
                <a:ahLst/>
                <a:cxnLst/>
                <a:rect l="l" t="t" r="r" b="b"/>
                <a:pathLst>
                  <a:path w="2964" h="2960" extrusionOk="0">
                    <a:moveTo>
                      <a:pt x="1817" y="146"/>
                    </a:moveTo>
                    <a:lnTo>
                      <a:pt x="1817" y="1068"/>
                    </a:lnTo>
                    <a:cubicBezTo>
                      <a:pt x="1817" y="1109"/>
                      <a:pt x="1851" y="1143"/>
                      <a:pt x="1892" y="1143"/>
                    </a:cubicBezTo>
                    <a:lnTo>
                      <a:pt x="2813" y="1143"/>
                    </a:lnTo>
                    <a:lnTo>
                      <a:pt x="2813" y="1813"/>
                    </a:lnTo>
                    <a:lnTo>
                      <a:pt x="1892" y="1813"/>
                    </a:lnTo>
                    <a:cubicBezTo>
                      <a:pt x="1851" y="1813"/>
                      <a:pt x="1817" y="1847"/>
                      <a:pt x="1817" y="1888"/>
                    </a:cubicBezTo>
                    <a:lnTo>
                      <a:pt x="1817" y="2810"/>
                    </a:lnTo>
                    <a:lnTo>
                      <a:pt x="1147" y="2810"/>
                    </a:lnTo>
                    <a:lnTo>
                      <a:pt x="1147" y="1888"/>
                    </a:lnTo>
                    <a:cubicBezTo>
                      <a:pt x="1147" y="1847"/>
                      <a:pt x="1113" y="1813"/>
                      <a:pt x="1072" y="1813"/>
                    </a:cubicBezTo>
                    <a:lnTo>
                      <a:pt x="151" y="1813"/>
                    </a:lnTo>
                    <a:lnTo>
                      <a:pt x="151" y="1143"/>
                    </a:lnTo>
                    <a:lnTo>
                      <a:pt x="1072" y="1143"/>
                    </a:lnTo>
                    <a:cubicBezTo>
                      <a:pt x="1113" y="1143"/>
                      <a:pt x="1147" y="1109"/>
                      <a:pt x="1147" y="1068"/>
                    </a:cubicBezTo>
                    <a:lnTo>
                      <a:pt x="1147" y="146"/>
                    </a:lnTo>
                    <a:close/>
                    <a:moveTo>
                      <a:pt x="1072" y="0"/>
                    </a:moveTo>
                    <a:cubicBezTo>
                      <a:pt x="1031" y="0"/>
                      <a:pt x="997" y="31"/>
                      <a:pt x="997" y="72"/>
                    </a:cubicBezTo>
                    <a:lnTo>
                      <a:pt x="997" y="994"/>
                    </a:lnTo>
                    <a:lnTo>
                      <a:pt x="75" y="994"/>
                    </a:lnTo>
                    <a:cubicBezTo>
                      <a:pt x="35" y="994"/>
                      <a:pt x="0" y="1027"/>
                      <a:pt x="0" y="1068"/>
                    </a:cubicBezTo>
                    <a:lnTo>
                      <a:pt x="0" y="1888"/>
                    </a:lnTo>
                    <a:cubicBezTo>
                      <a:pt x="0" y="1929"/>
                      <a:pt x="35" y="1963"/>
                      <a:pt x="75" y="1963"/>
                    </a:cubicBezTo>
                    <a:lnTo>
                      <a:pt x="997" y="1963"/>
                    </a:lnTo>
                    <a:lnTo>
                      <a:pt x="997" y="2884"/>
                    </a:lnTo>
                    <a:cubicBezTo>
                      <a:pt x="997" y="2925"/>
                      <a:pt x="1031" y="2959"/>
                      <a:pt x="1072" y="2959"/>
                    </a:cubicBezTo>
                    <a:lnTo>
                      <a:pt x="1892" y="2959"/>
                    </a:lnTo>
                    <a:cubicBezTo>
                      <a:pt x="1932" y="2959"/>
                      <a:pt x="1967" y="2925"/>
                      <a:pt x="1967" y="2884"/>
                    </a:cubicBezTo>
                    <a:lnTo>
                      <a:pt x="1967" y="1963"/>
                    </a:lnTo>
                    <a:lnTo>
                      <a:pt x="2888" y="1963"/>
                    </a:lnTo>
                    <a:cubicBezTo>
                      <a:pt x="2929" y="1963"/>
                      <a:pt x="2963" y="1929"/>
                      <a:pt x="2963" y="1888"/>
                    </a:cubicBezTo>
                    <a:lnTo>
                      <a:pt x="2963" y="1068"/>
                    </a:lnTo>
                    <a:cubicBezTo>
                      <a:pt x="2963" y="1027"/>
                      <a:pt x="2929" y="994"/>
                      <a:pt x="2888" y="994"/>
                    </a:cubicBezTo>
                    <a:lnTo>
                      <a:pt x="1967" y="994"/>
                    </a:lnTo>
                    <a:lnTo>
                      <a:pt x="1967" y="72"/>
                    </a:lnTo>
                    <a:cubicBezTo>
                      <a:pt x="1967" y="31"/>
                      <a:pt x="1932" y="0"/>
                      <a:pt x="189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8"/>
            <p:cNvGrpSpPr/>
            <p:nvPr/>
          </p:nvGrpSpPr>
          <p:grpSpPr>
            <a:xfrm>
              <a:off x="178537" y="124183"/>
              <a:ext cx="8628375" cy="4236023"/>
              <a:chOff x="178537" y="124183"/>
              <a:chExt cx="8628375" cy="4236023"/>
            </a:xfrm>
          </p:grpSpPr>
          <p:grpSp>
            <p:nvGrpSpPr>
              <p:cNvPr id="135" name="Google Shape;135;p8"/>
              <p:cNvGrpSpPr/>
              <p:nvPr/>
            </p:nvGrpSpPr>
            <p:grpSpPr>
              <a:xfrm rot="1704831">
                <a:off x="185406" y="4223075"/>
                <a:ext cx="231174" cy="87394"/>
                <a:chOff x="-733500" y="2949750"/>
                <a:chExt cx="667078" cy="252186"/>
              </a:xfrm>
            </p:grpSpPr>
            <p:sp>
              <p:nvSpPr>
                <p:cNvPr id="136" name="Google Shape;136;p8"/>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8"/>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8"/>
              <p:cNvGrpSpPr/>
              <p:nvPr/>
            </p:nvGrpSpPr>
            <p:grpSpPr>
              <a:xfrm>
                <a:off x="8515312" y="343348"/>
                <a:ext cx="205233" cy="186935"/>
                <a:chOff x="1852800" y="1280900"/>
                <a:chExt cx="3186854" cy="2902721"/>
              </a:xfrm>
            </p:grpSpPr>
            <p:sp>
              <p:nvSpPr>
                <p:cNvPr id="143" name="Google Shape;143;p8"/>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8"/>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8"/>
              <p:cNvGrpSpPr/>
              <p:nvPr/>
            </p:nvGrpSpPr>
            <p:grpSpPr>
              <a:xfrm>
                <a:off x="6031622" y="124183"/>
                <a:ext cx="132480" cy="132709"/>
                <a:chOff x="5483425" y="3329250"/>
                <a:chExt cx="56300" cy="56400"/>
              </a:xfrm>
            </p:grpSpPr>
            <p:sp>
              <p:nvSpPr>
                <p:cNvPr id="148" name="Google Shape;148;p8"/>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0" name="Google Shape;150;p8"/>
          <p:cNvSpPr txBox="1">
            <a:spLocks noGrp="1"/>
          </p:cNvSpPr>
          <p:nvPr>
            <p:ph type="title"/>
          </p:nvPr>
        </p:nvSpPr>
        <p:spPr>
          <a:xfrm>
            <a:off x="1905000" y="1648013"/>
            <a:ext cx="5334000" cy="204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4800"/>
              <a:buNone/>
              <a:defRPr sz="6000" b="1"/>
            </a:lvl1pPr>
            <a:lvl2pPr lvl="1" rtl="0">
              <a:spcBef>
                <a:spcPts val="0"/>
              </a:spcBef>
              <a:spcAft>
                <a:spcPts val="0"/>
              </a:spcAft>
              <a:buClr>
                <a:srgbClr val="F3F3F3"/>
              </a:buClr>
              <a:buSzPts val="4800"/>
              <a:buNone/>
              <a:defRPr sz="4800" b="1">
                <a:solidFill>
                  <a:srgbClr val="F3F3F3"/>
                </a:solidFill>
              </a:defRPr>
            </a:lvl2pPr>
            <a:lvl3pPr lvl="2" rtl="0">
              <a:spcBef>
                <a:spcPts val="0"/>
              </a:spcBef>
              <a:spcAft>
                <a:spcPts val="0"/>
              </a:spcAft>
              <a:buClr>
                <a:srgbClr val="F3F3F3"/>
              </a:buClr>
              <a:buSzPts val="4800"/>
              <a:buNone/>
              <a:defRPr sz="4800" b="1">
                <a:solidFill>
                  <a:srgbClr val="F3F3F3"/>
                </a:solidFill>
              </a:defRPr>
            </a:lvl3pPr>
            <a:lvl4pPr lvl="3" rtl="0">
              <a:spcBef>
                <a:spcPts val="0"/>
              </a:spcBef>
              <a:spcAft>
                <a:spcPts val="0"/>
              </a:spcAft>
              <a:buClr>
                <a:srgbClr val="F3F3F3"/>
              </a:buClr>
              <a:buSzPts val="4800"/>
              <a:buNone/>
              <a:defRPr sz="4800" b="1">
                <a:solidFill>
                  <a:srgbClr val="F3F3F3"/>
                </a:solidFill>
              </a:defRPr>
            </a:lvl4pPr>
            <a:lvl5pPr lvl="4" rtl="0">
              <a:spcBef>
                <a:spcPts val="0"/>
              </a:spcBef>
              <a:spcAft>
                <a:spcPts val="0"/>
              </a:spcAft>
              <a:buClr>
                <a:srgbClr val="F3F3F3"/>
              </a:buClr>
              <a:buSzPts val="4800"/>
              <a:buNone/>
              <a:defRPr sz="4800" b="1">
                <a:solidFill>
                  <a:srgbClr val="F3F3F3"/>
                </a:solidFill>
              </a:defRPr>
            </a:lvl5pPr>
            <a:lvl6pPr lvl="5" rtl="0">
              <a:spcBef>
                <a:spcPts val="0"/>
              </a:spcBef>
              <a:spcAft>
                <a:spcPts val="0"/>
              </a:spcAft>
              <a:buClr>
                <a:srgbClr val="F3F3F3"/>
              </a:buClr>
              <a:buSzPts val="4800"/>
              <a:buNone/>
              <a:defRPr sz="4800" b="1">
                <a:solidFill>
                  <a:srgbClr val="F3F3F3"/>
                </a:solidFill>
              </a:defRPr>
            </a:lvl6pPr>
            <a:lvl7pPr lvl="6" rtl="0">
              <a:spcBef>
                <a:spcPts val="0"/>
              </a:spcBef>
              <a:spcAft>
                <a:spcPts val="0"/>
              </a:spcAft>
              <a:buClr>
                <a:srgbClr val="F3F3F3"/>
              </a:buClr>
              <a:buSzPts val="4800"/>
              <a:buNone/>
              <a:defRPr sz="4800" b="1">
                <a:solidFill>
                  <a:srgbClr val="F3F3F3"/>
                </a:solidFill>
              </a:defRPr>
            </a:lvl7pPr>
            <a:lvl8pPr lvl="7" rtl="0">
              <a:spcBef>
                <a:spcPts val="0"/>
              </a:spcBef>
              <a:spcAft>
                <a:spcPts val="0"/>
              </a:spcAft>
              <a:buClr>
                <a:srgbClr val="F3F3F3"/>
              </a:buClr>
              <a:buSzPts val="4800"/>
              <a:buNone/>
              <a:defRPr sz="4800" b="1">
                <a:solidFill>
                  <a:srgbClr val="F3F3F3"/>
                </a:solidFill>
              </a:defRPr>
            </a:lvl8pPr>
            <a:lvl9pPr lvl="8" rtl="0">
              <a:spcBef>
                <a:spcPts val="0"/>
              </a:spcBef>
              <a:spcAft>
                <a:spcPts val="0"/>
              </a:spcAft>
              <a:buClr>
                <a:srgbClr val="F3F3F3"/>
              </a:buClr>
              <a:buSzPts val="4800"/>
              <a:buNone/>
              <a:defRPr sz="4800" b="1">
                <a:solidFill>
                  <a:srgbClr val="F3F3F3"/>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151"/>
        <p:cNvGrpSpPr/>
        <p:nvPr/>
      </p:nvGrpSpPr>
      <p:grpSpPr>
        <a:xfrm>
          <a:off x="0" y="0"/>
          <a:ext cx="0" cy="0"/>
          <a:chOff x="0" y="0"/>
          <a:chExt cx="0" cy="0"/>
        </a:xfrm>
      </p:grpSpPr>
      <p:sp>
        <p:nvSpPr>
          <p:cNvPr id="152" name="Google Shape;152;p9"/>
          <p:cNvSpPr txBox="1">
            <a:spLocks noGrp="1"/>
          </p:cNvSpPr>
          <p:nvPr>
            <p:ph type="ctrTitle"/>
          </p:nvPr>
        </p:nvSpPr>
        <p:spPr>
          <a:xfrm flipH="1">
            <a:off x="1667025" y="1539900"/>
            <a:ext cx="5810100" cy="222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5200"/>
              <a:buNone/>
              <a:defRPr sz="3700" b="1">
                <a:solidFill>
                  <a:schemeClr val="dk1"/>
                </a:solidFill>
                <a:latin typeface="Saira Semi Condensed"/>
                <a:ea typeface="Saira Semi Condensed"/>
                <a:cs typeface="Saira Semi Condensed"/>
                <a:sym typeface="Saira Semi Condensed"/>
              </a:defRPr>
            </a:lvl1pPr>
            <a:lvl2pPr lvl="1" algn="r" rtl="0">
              <a:spcBef>
                <a:spcPts val="0"/>
              </a:spcBef>
              <a:spcAft>
                <a:spcPts val="0"/>
              </a:spcAft>
              <a:buClr>
                <a:srgbClr val="FFFFFF"/>
              </a:buClr>
              <a:buSzPts val="5200"/>
              <a:buNone/>
              <a:defRPr sz="5200">
                <a:solidFill>
                  <a:srgbClr val="FFFFFF"/>
                </a:solidFill>
              </a:defRPr>
            </a:lvl2pPr>
            <a:lvl3pPr lvl="2" algn="r" rtl="0">
              <a:spcBef>
                <a:spcPts val="0"/>
              </a:spcBef>
              <a:spcAft>
                <a:spcPts val="0"/>
              </a:spcAft>
              <a:buClr>
                <a:srgbClr val="FFFFFF"/>
              </a:buClr>
              <a:buSzPts val="5200"/>
              <a:buNone/>
              <a:defRPr sz="5200">
                <a:solidFill>
                  <a:srgbClr val="FFFFFF"/>
                </a:solidFill>
              </a:defRPr>
            </a:lvl3pPr>
            <a:lvl4pPr lvl="3" algn="r" rtl="0">
              <a:spcBef>
                <a:spcPts val="0"/>
              </a:spcBef>
              <a:spcAft>
                <a:spcPts val="0"/>
              </a:spcAft>
              <a:buClr>
                <a:srgbClr val="FFFFFF"/>
              </a:buClr>
              <a:buSzPts val="5200"/>
              <a:buNone/>
              <a:defRPr sz="5200">
                <a:solidFill>
                  <a:srgbClr val="FFFFFF"/>
                </a:solidFill>
              </a:defRPr>
            </a:lvl4pPr>
            <a:lvl5pPr lvl="4" algn="r" rtl="0">
              <a:spcBef>
                <a:spcPts val="0"/>
              </a:spcBef>
              <a:spcAft>
                <a:spcPts val="0"/>
              </a:spcAft>
              <a:buClr>
                <a:srgbClr val="FFFFFF"/>
              </a:buClr>
              <a:buSzPts val="5200"/>
              <a:buNone/>
              <a:defRPr sz="5200">
                <a:solidFill>
                  <a:srgbClr val="FFFFFF"/>
                </a:solidFill>
              </a:defRPr>
            </a:lvl5pPr>
            <a:lvl6pPr lvl="5" algn="r" rtl="0">
              <a:spcBef>
                <a:spcPts val="0"/>
              </a:spcBef>
              <a:spcAft>
                <a:spcPts val="0"/>
              </a:spcAft>
              <a:buClr>
                <a:srgbClr val="FFFFFF"/>
              </a:buClr>
              <a:buSzPts val="5200"/>
              <a:buNone/>
              <a:defRPr sz="5200">
                <a:solidFill>
                  <a:srgbClr val="FFFFFF"/>
                </a:solidFill>
              </a:defRPr>
            </a:lvl6pPr>
            <a:lvl7pPr lvl="6" algn="r" rtl="0">
              <a:spcBef>
                <a:spcPts val="0"/>
              </a:spcBef>
              <a:spcAft>
                <a:spcPts val="0"/>
              </a:spcAft>
              <a:buClr>
                <a:srgbClr val="FFFFFF"/>
              </a:buClr>
              <a:buSzPts val="5200"/>
              <a:buNone/>
              <a:defRPr sz="5200">
                <a:solidFill>
                  <a:srgbClr val="FFFFFF"/>
                </a:solidFill>
              </a:defRPr>
            </a:lvl7pPr>
            <a:lvl8pPr lvl="7" algn="r" rtl="0">
              <a:spcBef>
                <a:spcPts val="0"/>
              </a:spcBef>
              <a:spcAft>
                <a:spcPts val="0"/>
              </a:spcAft>
              <a:buClr>
                <a:srgbClr val="FFFFFF"/>
              </a:buClr>
              <a:buSzPts val="5200"/>
              <a:buNone/>
              <a:defRPr sz="5200">
                <a:solidFill>
                  <a:srgbClr val="FFFFFF"/>
                </a:solidFill>
              </a:defRPr>
            </a:lvl8pPr>
            <a:lvl9pPr lvl="8" algn="r" rtl="0">
              <a:spcBef>
                <a:spcPts val="0"/>
              </a:spcBef>
              <a:spcAft>
                <a:spcPts val="0"/>
              </a:spcAft>
              <a:buClr>
                <a:srgbClr val="FFFFFF"/>
              </a:buClr>
              <a:buSzPts val="5200"/>
              <a:buNone/>
              <a:defRPr sz="5200">
                <a:solidFill>
                  <a:srgbClr val="FFFFFF"/>
                </a:solidFill>
              </a:defRPr>
            </a:lvl9pPr>
          </a:lstStyle>
          <a:p>
            <a:endParaRPr/>
          </a:p>
        </p:txBody>
      </p:sp>
      <p:grpSp>
        <p:nvGrpSpPr>
          <p:cNvPr id="153" name="Google Shape;153;p9"/>
          <p:cNvGrpSpPr/>
          <p:nvPr/>
        </p:nvGrpSpPr>
        <p:grpSpPr>
          <a:xfrm>
            <a:off x="178537" y="124183"/>
            <a:ext cx="8628375" cy="4236023"/>
            <a:chOff x="178537" y="124183"/>
            <a:chExt cx="8628375" cy="4236023"/>
          </a:xfrm>
        </p:grpSpPr>
        <p:grpSp>
          <p:nvGrpSpPr>
            <p:cNvPr id="154" name="Google Shape;154;p9"/>
            <p:cNvGrpSpPr/>
            <p:nvPr/>
          </p:nvGrpSpPr>
          <p:grpSpPr>
            <a:xfrm rot="1704831">
              <a:off x="185406" y="4223075"/>
              <a:ext cx="231174" cy="87394"/>
              <a:chOff x="-733500" y="2949750"/>
              <a:chExt cx="667078" cy="252186"/>
            </a:xfrm>
          </p:grpSpPr>
          <p:sp>
            <p:nvSpPr>
              <p:cNvPr id="155" name="Google Shape;155;p9"/>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9"/>
            <p:cNvSpPr/>
            <p:nvPr/>
          </p:nvSpPr>
          <p:spPr>
            <a:xfrm>
              <a:off x="8720538" y="36195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2047525" y="2568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9"/>
            <p:cNvGrpSpPr/>
            <p:nvPr/>
          </p:nvGrpSpPr>
          <p:grpSpPr>
            <a:xfrm>
              <a:off x="8515312" y="343348"/>
              <a:ext cx="205233" cy="186935"/>
              <a:chOff x="1852800" y="1280900"/>
              <a:chExt cx="3186854" cy="2902721"/>
            </a:xfrm>
          </p:grpSpPr>
          <p:sp>
            <p:nvSpPr>
              <p:cNvPr id="162" name="Google Shape;162;p9"/>
              <p:cNvSpPr/>
              <p:nvPr/>
            </p:nvSpPr>
            <p:spPr>
              <a:xfrm>
                <a:off x="1950516" y="1369583"/>
                <a:ext cx="2991422" cy="2726177"/>
              </a:xfrm>
              <a:custGeom>
                <a:avLst/>
                <a:gdLst/>
                <a:ahLst/>
                <a:cxnLst/>
                <a:rect l="l" t="t" r="r" b="b"/>
                <a:pathLst>
                  <a:path w="3643" h="3320" extrusionOk="0">
                    <a:moveTo>
                      <a:pt x="1821" y="0"/>
                    </a:moveTo>
                    <a:cubicBezTo>
                      <a:pt x="1396" y="0"/>
                      <a:pt x="971" y="162"/>
                      <a:pt x="646" y="485"/>
                    </a:cubicBezTo>
                    <a:cubicBezTo>
                      <a:pt x="1" y="1135"/>
                      <a:pt x="1" y="2185"/>
                      <a:pt x="646" y="2832"/>
                    </a:cubicBezTo>
                    <a:cubicBezTo>
                      <a:pt x="971" y="3157"/>
                      <a:pt x="1396" y="3319"/>
                      <a:pt x="1821" y="3319"/>
                    </a:cubicBezTo>
                    <a:cubicBezTo>
                      <a:pt x="2246" y="3319"/>
                      <a:pt x="2670" y="3157"/>
                      <a:pt x="2993" y="2832"/>
                    </a:cubicBezTo>
                    <a:cubicBezTo>
                      <a:pt x="3643" y="2185"/>
                      <a:pt x="3643" y="1135"/>
                      <a:pt x="2993" y="485"/>
                    </a:cubicBezTo>
                    <a:cubicBezTo>
                      <a:pt x="2670" y="162"/>
                      <a:pt x="2246"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1852800" y="1280900"/>
                <a:ext cx="3186854" cy="2902721"/>
              </a:xfrm>
              <a:custGeom>
                <a:avLst/>
                <a:gdLst/>
                <a:ahLst/>
                <a:cxnLst/>
                <a:rect l="l" t="t" r="r" b="b"/>
                <a:pathLst>
                  <a:path w="3881" h="3535" extrusionOk="0">
                    <a:moveTo>
                      <a:pt x="1939" y="218"/>
                    </a:moveTo>
                    <a:cubicBezTo>
                      <a:pt x="2337" y="218"/>
                      <a:pt x="2735" y="369"/>
                      <a:pt x="3038" y="671"/>
                    </a:cubicBezTo>
                    <a:cubicBezTo>
                      <a:pt x="3643" y="1276"/>
                      <a:pt x="3643" y="2259"/>
                      <a:pt x="3038" y="2865"/>
                    </a:cubicBezTo>
                    <a:cubicBezTo>
                      <a:pt x="2745" y="3157"/>
                      <a:pt x="2354" y="3317"/>
                      <a:pt x="1939" y="3317"/>
                    </a:cubicBezTo>
                    <a:cubicBezTo>
                      <a:pt x="1528" y="3317"/>
                      <a:pt x="1137" y="3157"/>
                      <a:pt x="844" y="2865"/>
                    </a:cubicBezTo>
                    <a:cubicBezTo>
                      <a:pt x="239" y="2259"/>
                      <a:pt x="239" y="1276"/>
                      <a:pt x="844" y="671"/>
                    </a:cubicBezTo>
                    <a:cubicBezTo>
                      <a:pt x="1146" y="369"/>
                      <a:pt x="1545" y="218"/>
                      <a:pt x="1939" y="218"/>
                    </a:cubicBezTo>
                    <a:close/>
                    <a:moveTo>
                      <a:pt x="1941" y="0"/>
                    </a:moveTo>
                    <a:cubicBezTo>
                      <a:pt x="1488" y="0"/>
                      <a:pt x="1036" y="173"/>
                      <a:pt x="691" y="518"/>
                    </a:cubicBezTo>
                    <a:cubicBezTo>
                      <a:pt x="0" y="1205"/>
                      <a:pt x="0" y="2328"/>
                      <a:pt x="691" y="3018"/>
                    </a:cubicBezTo>
                    <a:cubicBezTo>
                      <a:pt x="1024" y="3351"/>
                      <a:pt x="1470" y="3535"/>
                      <a:pt x="1939" y="3535"/>
                    </a:cubicBezTo>
                    <a:cubicBezTo>
                      <a:pt x="2412" y="3535"/>
                      <a:pt x="2857" y="3351"/>
                      <a:pt x="3190" y="3018"/>
                    </a:cubicBezTo>
                    <a:cubicBezTo>
                      <a:pt x="3881" y="2328"/>
                      <a:pt x="3881" y="1205"/>
                      <a:pt x="3190" y="518"/>
                    </a:cubicBezTo>
                    <a:cubicBezTo>
                      <a:pt x="2845" y="173"/>
                      <a:pt x="2393"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2631242" y="1927136"/>
                <a:ext cx="1629968" cy="1611072"/>
              </a:xfrm>
              <a:custGeom>
                <a:avLst/>
                <a:gdLst/>
                <a:ahLst/>
                <a:cxnLst/>
                <a:rect l="l" t="t" r="r" b="b"/>
                <a:pathLst>
                  <a:path w="1985" h="1962" extrusionOk="0">
                    <a:moveTo>
                      <a:pt x="121" y="1"/>
                    </a:moveTo>
                    <a:cubicBezTo>
                      <a:pt x="93" y="1"/>
                      <a:pt x="66" y="12"/>
                      <a:pt x="46" y="34"/>
                    </a:cubicBezTo>
                    <a:cubicBezTo>
                      <a:pt x="1" y="75"/>
                      <a:pt x="1" y="142"/>
                      <a:pt x="46" y="186"/>
                    </a:cubicBezTo>
                    <a:lnTo>
                      <a:pt x="1787" y="1928"/>
                    </a:lnTo>
                    <a:cubicBezTo>
                      <a:pt x="1807" y="1952"/>
                      <a:pt x="1837" y="1962"/>
                      <a:pt x="1865" y="1962"/>
                    </a:cubicBezTo>
                    <a:cubicBezTo>
                      <a:pt x="1892" y="1962"/>
                      <a:pt x="1919" y="1952"/>
                      <a:pt x="1940" y="1928"/>
                    </a:cubicBezTo>
                    <a:cubicBezTo>
                      <a:pt x="1984" y="1887"/>
                      <a:pt x="1984" y="1819"/>
                      <a:pt x="1940" y="1775"/>
                    </a:cubicBezTo>
                    <a:lnTo>
                      <a:pt x="198" y="34"/>
                    </a:lnTo>
                    <a:cubicBezTo>
                      <a:pt x="176" y="12"/>
                      <a:pt x="148"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9"/>
            <p:cNvSpPr/>
            <p:nvPr/>
          </p:nvSpPr>
          <p:spPr>
            <a:xfrm>
              <a:off x="298463" y="22646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9"/>
            <p:cNvGrpSpPr/>
            <p:nvPr/>
          </p:nvGrpSpPr>
          <p:grpSpPr>
            <a:xfrm>
              <a:off x="6031622" y="124183"/>
              <a:ext cx="132480" cy="132709"/>
              <a:chOff x="5483425" y="3329250"/>
              <a:chExt cx="56300" cy="56400"/>
            </a:xfrm>
          </p:grpSpPr>
          <p:sp>
            <p:nvSpPr>
              <p:cNvPr id="167" name="Google Shape;167;p9"/>
              <p:cNvSpPr/>
              <p:nvPr/>
            </p:nvSpPr>
            <p:spPr>
              <a:xfrm>
                <a:off x="5509025" y="3329250"/>
                <a:ext cx="5125" cy="56400"/>
              </a:xfrm>
              <a:custGeom>
                <a:avLst/>
                <a:gdLst/>
                <a:ahLst/>
                <a:cxnLst/>
                <a:rect l="l" t="t" r="r" b="b"/>
                <a:pathLst>
                  <a:path w="205" h="2256" extrusionOk="0">
                    <a:moveTo>
                      <a:pt x="102" y="1"/>
                    </a:moveTo>
                    <a:cubicBezTo>
                      <a:pt x="44" y="1"/>
                      <a:pt x="0" y="49"/>
                      <a:pt x="0" y="103"/>
                    </a:cubicBezTo>
                    <a:lnTo>
                      <a:pt x="0" y="2151"/>
                    </a:lnTo>
                    <a:cubicBezTo>
                      <a:pt x="0" y="2208"/>
                      <a:pt x="44" y="2256"/>
                      <a:pt x="102" y="2256"/>
                    </a:cubicBezTo>
                    <a:cubicBezTo>
                      <a:pt x="160" y="2256"/>
                      <a:pt x="204" y="2208"/>
                      <a:pt x="204" y="2151"/>
                    </a:cubicBezTo>
                    <a:lnTo>
                      <a:pt x="204" y="103"/>
                    </a:lnTo>
                    <a:cubicBezTo>
                      <a:pt x="204" y="49"/>
                      <a:pt x="160"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5483425" y="3354850"/>
                <a:ext cx="56300" cy="5225"/>
              </a:xfrm>
              <a:custGeom>
                <a:avLst/>
                <a:gdLst/>
                <a:ahLst/>
                <a:cxnLst/>
                <a:rect l="l" t="t" r="r" b="b"/>
                <a:pathLst>
                  <a:path w="2252" h="209" extrusionOk="0">
                    <a:moveTo>
                      <a:pt x="103" y="0"/>
                    </a:moveTo>
                    <a:cubicBezTo>
                      <a:pt x="45" y="0"/>
                      <a:pt x="1" y="45"/>
                      <a:pt x="1" y="102"/>
                    </a:cubicBezTo>
                    <a:cubicBezTo>
                      <a:pt x="1" y="160"/>
                      <a:pt x="45" y="208"/>
                      <a:pt x="103" y="208"/>
                    </a:cubicBezTo>
                    <a:lnTo>
                      <a:pt x="2150" y="208"/>
                    </a:lnTo>
                    <a:cubicBezTo>
                      <a:pt x="2208" y="208"/>
                      <a:pt x="2252" y="160"/>
                      <a:pt x="2252" y="102"/>
                    </a:cubicBezTo>
                    <a:cubicBezTo>
                      <a:pt x="2252" y="45"/>
                      <a:pt x="2208" y="0"/>
                      <a:pt x="2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1pPr>
            <a:lvl2pPr lvl="1"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2pPr>
            <a:lvl3pPr lvl="2"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3pPr>
            <a:lvl4pPr lvl="3"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4pPr>
            <a:lvl5pPr lvl="4"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5pPr>
            <a:lvl6pPr lvl="5"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6pPr>
            <a:lvl7pPr lvl="6"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7pPr>
            <a:lvl8pPr lvl="7"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8pPr>
            <a:lvl9pPr lvl="8" rtl="0">
              <a:spcBef>
                <a:spcPts val="0"/>
              </a:spcBef>
              <a:spcAft>
                <a:spcPts val="0"/>
              </a:spcAft>
              <a:buClr>
                <a:schemeClr val="lt1"/>
              </a:buClr>
              <a:buSzPts val="2800"/>
              <a:buFont typeface="Saira SemiCondensed SemiBold"/>
              <a:buNone/>
              <a:defRPr sz="2800">
                <a:solidFill>
                  <a:schemeClr val="lt1"/>
                </a:solidFill>
                <a:latin typeface="Saira SemiCondensed SemiBold"/>
                <a:ea typeface="Saira SemiCondensed SemiBold"/>
                <a:cs typeface="Saira SemiCondensed SemiBold"/>
                <a:sym typeface="Saira Semi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1"/>
              </a:buClr>
              <a:buSzPts val="1800"/>
              <a:buFont typeface="Catamaran Thin"/>
              <a:buChar char="●"/>
              <a:defRPr sz="1800">
                <a:solidFill>
                  <a:schemeClr val="lt1"/>
                </a:solidFill>
                <a:latin typeface="Catamaran Thin"/>
                <a:ea typeface="Catamaran Thin"/>
                <a:cs typeface="Catamaran Thin"/>
                <a:sym typeface="Catamaran Thin"/>
              </a:defRPr>
            </a:lvl1pPr>
            <a:lvl2pPr marL="914400" lvl="1" indent="-317500" rtl="0">
              <a:lnSpc>
                <a:spcPct val="115000"/>
              </a:lnSpc>
              <a:spcBef>
                <a:spcPts val="1600"/>
              </a:spcBef>
              <a:spcAft>
                <a:spcPts val="0"/>
              </a:spcAft>
              <a:buClr>
                <a:schemeClr val="lt1"/>
              </a:buClr>
              <a:buSzPts val="1400"/>
              <a:buFont typeface="Catamaran Thin"/>
              <a:buChar char="○"/>
              <a:defRPr>
                <a:solidFill>
                  <a:schemeClr val="lt1"/>
                </a:solidFill>
                <a:latin typeface="Catamaran Thin"/>
                <a:ea typeface="Catamaran Thin"/>
                <a:cs typeface="Catamaran Thin"/>
                <a:sym typeface="Catamaran Thin"/>
              </a:defRPr>
            </a:lvl2pPr>
            <a:lvl3pPr marL="1371600" lvl="2" indent="-317500" rtl="0">
              <a:lnSpc>
                <a:spcPct val="115000"/>
              </a:lnSpc>
              <a:spcBef>
                <a:spcPts val="1600"/>
              </a:spcBef>
              <a:spcAft>
                <a:spcPts val="0"/>
              </a:spcAft>
              <a:buClr>
                <a:schemeClr val="lt1"/>
              </a:buClr>
              <a:buSzPts val="1400"/>
              <a:buFont typeface="Catamaran Thin"/>
              <a:buChar char="■"/>
              <a:defRPr>
                <a:solidFill>
                  <a:schemeClr val="lt1"/>
                </a:solidFill>
                <a:latin typeface="Catamaran Thin"/>
                <a:ea typeface="Catamaran Thin"/>
                <a:cs typeface="Catamaran Thin"/>
                <a:sym typeface="Catamaran Thin"/>
              </a:defRPr>
            </a:lvl3pPr>
            <a:lvl4pPr marL="1828800" lvl="3" indent="-317500" rtl="0">
              <a:lnSpc>
                <a:spcPct val="115000"/>
              </a:lnSpc>
              <a:spcBef>
                <a:spcPts val="1600"/>
              </a:spcBef>
              <a:spcAft>
                <a:spcPts val="0"/>
              </a:spcAft>
              <a:buClr>
                <a:schemeClr val="lt1"/>
              </a:buClr>
              <a:buSzPts val="1400"/>
              <a:buFont typeface="Catamaran Thin"/>
              <a:buChar char="●"/>
              <a:defRPr>
                <a:solidFill>
                  <a:schemeClr val="lt1"/>
                </a:solidFill>
                <a:latin typeface="Catamaran Thin"/>
                <a:ea typeface="Catamaran Thin"/>
                <a:cs typeface="Catamaran Thin"/>
                <a:sym typeface="Catamaran Thin"/>
              </a:defRPr>
            </a:lvl4pPr>
            <a:lvl5pPr marL="2286000" lvl="4" indent="-317500" rtl="0">
              <a:lnSpc>
                <a:spcPct val="115000"/>
              </a:lnSpc>
              <a:spcBef>
                <a:spcPts val="1600"/>
              </a:spcBef>
              <a:spcAft>
                <a:spcPts val="0"/>
              </a:spcAft>
              <a:buClr>
                <a:schemeClr val="lt1"/>
              </a:buClr>
              <a:buSzPts val="1400"/>
              <a:buFont typeface="Catamaran Thin"/>
              <a:buChar char="○"/>
              <a:defRPr>
                <a:solidFill>
                  <a:schemeClr val="lt1"/>
                </a:solidFill>
                <a:latin typeface="Catamaran Thin"/>
                <a:ea typeface="Catamaran Thin"/>
                <a:cs typeface="Catamaran Thin"/>
                <a:sym typeface="Catamaran Thin"/>
              </a:defRPr>
            </a:lvl5pPr>
            <a:lvl6pPr marL="2743200" lvl="5" indent="-317500" rtl="0">
              <a:lnSpc>
                <a:spcPct val="115000"/>
              </a:lnSpc>
              <a:spcBef>
                <a:spcPts val="1600"/>
              </a:spcBef>
              <a:spcAft>
                <a:spcPts val="0"/>
              </a:spcAft>
              <a:buClr>
                <a:schemeClr val="lt1"/>
              </a:buClr>
              <a:buSzPts val="1400"/>
              <a:buFont typeface="Catamaran Thin"/>
              <a:buChar char="■"/>
              <a:defRPr>
                <a:solidFill>
                  <a:schemeClr val="lt1"/>
                </a:solidFill>
                <a:latin typeface="Catamaran Thin"/>
                <a:ea typeface="Catamaran Thin"/>
                <a:cs typeface="Catamaran Thin"/>
                <a:sym typeface="Catamaran Thin"/>
              </a:defRPr>
            </a:lvl6pPr>
            <a:lvl7pPr marL="3200400" lvl="6" indent="-317500" rtl="0">
              <a:lnSpc>
                <a:spcPct val="115000"/>
              </a:lnSpc>
              <a:spcBef>
                <a:spcPts val="1600"/>
              </a:spcBef>
              <a:spcAft>
                <a:spcPts val="0"/>
              </a:spcAft>
              <a:buClr>
                <a:schemeClr val="lt1"/>
              </a:buClr>
              <a:buSzPts val="1400"/>
              <a:buFont typeface="Catamaran Thin"/>
              <a:buChar char="●"/>
              <a:defRPr>
                <a:solidFill>
                  <a:schemeClr val="lt1"/>
                </a:solidFill>
                <a:latin typeface="Catamaran Thin"/>
                <a:ea typeface="Catamaran Thin"/>
                <a:cs typeface="Catamaran Thin"/>
                <a:sym typeface="Catamaran Thin"/>
              </a:defRPr>
            </a:lvl7pPr>
            <a:lvl8pPr marL="3657600" lvl="7" indent="-317500" rtl="0">
              <a:lnSpc>
                <a:spcPct val="115000"/>
              </a:lnSpc>
              <a:spcBef>
                <a:spcPts val="1600"/>
              </a:spcBef>
              <a:spcAft>
                <a:spcPts val="0"/>
              </a:spcAft>
              <a:buClr>
                <a:schemeClr val="lt1"/>
              </a:buClr>
              <a:buSzPts val="1400"/>
              <a:buFont typeface="Catamaran Thin"/>
              <a:buChar char="○"/>
              <a:defRPr>
                <a:solidFill>
                  <a:schemeClr val="lt1"/>
                </a:solidFill>
                <a:latin typeface="Catamaran Thin"/>
                <a:ea typeface="Catamaran Thin"/>
                <a:cs typeface="Catamaran Thin"/>
                <a:sym typeface="Catamaran Thin"/>
              </a:defRPr>
            </a:lvl8pPr>
            <a:lvl9pPr marL="4114800" lvl="8" indent="-317500" rtl="0">
              <a:lnSpc>
                <a:spcPct val="115000"/>
              </a:lnSpc>
              <a:spcBef>
                <a:spcPts val="1600"/>
              </a:spcBef>
              <a:spcAft>
                <a:spcPts val="1600"/>
              </a:spcAft>
              <a:buClr>
                <a:schemeClr val="lt1"/>
              </a:buClr>
              <a:buSzPts val="1400"/>
              <a:buFont typeface="Catamaran Thin"/>
              <a:buChar char="■"/>
              <a:defRPr>
                <a:solidFill>
                  <a:schemeClr val="lt1"/>
                </a:solidFill>
                <a:latin typeface="Catamaran Thin"/>
                <a:ea typeface="Catamaran Thin"/>
                <a:cs typeface="Catamaran Thin"/>
                <a:sym typeface="Catamaran Th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61" r:id="rId11"/>
    <p:sldLayoutId id="2147483665" r:id="rId12"/>
    <p:sldLayoutId id="2147483666" r:id="rId13"/>
    <p:sldLayoutId id="2147483667" r:id="rId14"/>
    <p:sldLayoutId id="2147483668" r:id="rId15"/>
    <p:sldLayoutId id="214748366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9.emf"/><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770495" y="298739"/>
            <a:ext cx="5391150" cy="1390650"/>
          </a:xfrm>
          <a:prstGeom prst="rect">
            <a:avLst/>
          </a:prstGeom>
          <a:noFill/>
        </p:spPr>
      </p:pic>
      <p:sp>
        <p:nvSpPr>
          <p:cNvPr id="6" name="3 Rectángulo"/>
          <p:cNvSpPr/>
          <p:nvPr/>
        </p:nvSpPr>
        <p:spPr>
          <a:xfrm>
            <a:off x="1273191" y="1907598"/>
            <a:ext cx="6808395" cy="2677656"/>
          </a:xfrm>
          <a:prstGeom prst="rect">
            <a:avLst/>
          </a:prstGeom>
        </p:spPr>
        <p:txBody>
          <a:bodyPr wrap="square">
            <a:spAutoFit/>
          </a:bodyPr>
          <a:lstStyle/>
          <a:p>
            <a:pPr algn="ctr"/>
            <a:r>
              <a:rPr lang="es-EC" sz="1200" b="1" dirty="0"/>
              <a:t>DEPARTAMENTO DE CIENCIAS DE LA COMPUTACIÓN</a:t>
            </a:r>
            <a:endParaRPr lang="es-ES" sz="1200" b="1" dirty="0"/>
          </a:p>
          <a:p>
            <a:pPr algn="ctr"/>
            <a:r>
              <a:rPr lang="es-EC" sz="1200" b="1" dirty="0"/>
              <a:t>MAESTRÍA EN GESTIÓN DE SISTEMAS DE INFORMACIÓN E INTELIGENCIA DE NEGOCIOS</a:t>
            </a:r>
            <a:endParaRPr lang="es-ES" sz="1200" b="1" dirty="0"/>
          </a:p>
          <a:p>
            <a:pPr algn="ctr"/>
            <a:r>
              <a:rPr lang="es-EC" sz="1200" b="1" dirty="0"/>
              <a:t> </a:t>
            </a:r>
            <a:endParaRPr lang="es-ES" sz="1200" b="1" dirty="0"/>
          </a:p>
          <a:p>
            <a:pPr algn="ctr"/>
            <a:endParaRPr lang="es-ES" sz="1200" b="1" dirty="0"/>
          </a:p>
          <a:p>
            <a:pPr algn="ctr"/>
            <a:r>
              <a:rPr lang="es-EC" sz="1200" b="1" dirty="0"/>
              <a:t>TEMA: “IMPLEMENTACIÓN DE UN MODELO ANALÍTICO PARA LA PREDICCIÓN DE LA VENTA DEL PORTAFOLIO DE PRODUCTOS OTC DE UN LABORATORIO FARMACÉUTICO”</a:t>
            </a:r>
          </a:p>
          <a:p>
            <a:pPr algn="ctr"/>
            <a:endParaRPr lang="es-EC" sz="1200" b="1" dirty="0"/>
          </a:p>
          <a:p>
            <a:pPr algn="ctr"/>
            <a:endParaRPr lang="es-ES" sz="1200" b="1" dirty="0"/>
          </a:p>
          <a:p>
            <a:pPr algn="ctr"/>
            <a:r>
              <a:rPr lang="es-EC" sz="1200" b="1" dirty="0"/>
              <a:t> </a:t>
            </a:r>
            <a:endParaRPr lang="es-ES" sz="1200" b="1" dirty="0"/>
          </a:p>
          <a:p>
            <a:pPr algn="ctr"/>
            <a:r>
              <a:rPr lang="es-EC" sz="1200" b="1" dirty="0"/>
              <a:t>KARINA GABRIELA MOLINA REA</a:t>
            </a:r>
            <a:endParaRPr lang="es-ES" sz="1200" b="1" dirty="0"/>
          </a:p>
          <a:p>
            <a:pPr algn="ctr"/>
            <a:r>
              <a:rPr lang="es-EC" sz="1200" b="1" dirty="0"/>
              <a:t> </a:t>
            </a:r>
            <a:endParaRPr lang="es-ES" sz="1200" b="1" dirty="0"/>
          </a:p>
          <a:p>
            <a:pPr algn="ctr"/>
            <a:r>
              <a:rPr lang="es-EC" sz="1200" b="1" dirty="0"/>
              <a:t> </a:t>
            </a:r>
            <a:endParaRPr lang="es-ES" sz="1200" b="1" dirty="0"/>
          </a:p>
          <a:p>
            <a:pPr algn="ctr"/>
            <a:r>
              <a:rPr lang="es-EC" sz="1200" b="1" dirty="0"/>
              <a:t>AÑO: 2020</a:t>
            </a:r>
            <a:endParaRPr lang="es-ES" sz="1200" b="1" dirty="0"/>
          </a:p>
        </p:txBody>
      </p:sp>
    </p:spTree>
    <p:extLst>
      <p:ext uri="{BB962C8B-B14F-4D97-AF65-F5344CB8AC3E}">
        <p14:creationId xmlns:p14="http://schemas.microsoft.com/office/powerpoint/2010/main" val="1012575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5"/>
        <p:cNvGrpSpPr/>
        <p:nvPr/>
      </p:nvGrpSpPr>
      <p:grpSpPr>
        <a:xfrm>
          <a:off x="0" y="0"/>
          <a:ext cx="0" cy="0"/>
          <a:chOff x="0" y="0"/>
          <a:chExt cx="0" cy="0"/>
        </a:xfrm>
      </p:grpSpPr>
      <p:sp>
        <p:nvSpPr>
          <p:cNvPr id="2206" name="Google Shape;2206;p49"/>
          <p:cNvSpPr txBox="1">
            <a:spLocks noGrp="1"/>
          </p:cNvSpPr>
          <p:nvPr>
            <p:ph type="ctrTitle"/>
          </p:nvPr>
        </p:nvSpPr>
        <p:spPr>
          <a:xfrm flipH="1">
            <a:off x="1667025" y="777900"/>
            <a:ext cx="5810100" cy="2225700"/>
          </a:xfrm>
          <a:prstGeom prst="rect">
            <a:avLst/>
          </a:prstGeom>
        </p:spPr>
        <p:txBody>
          <a:bodyPr spcFirstLastPara="1" wrap="square" lIns="91425" tIns="182875" rIns="91425" bIns="91425" anchor="ctr" anchorCtr="0">
            <a:noAutofit/>
          </a:bodyPr>
          <a:lstStyle/>
          <a:p>
            <a:pPr marL="0" lvl="0" indent="0" algn="ctr" rtl="0">
              <a:spcBef>
                <a:spcPts val="0"/>
              </a:spcBef>
              <a:spcAft>
                <a:spcPts val="0"/>
              </a:spcAft>
              <a:buNone/>
            </a:pPr>
            <a:r>
              <a:rPr lang="en" dirty="0"/>
              <a:t>PROPUESTA DE UNA ARQUITECTURA ANALÍTICA</a:t>
            </a:r>
            <a:endParaRPr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75"/>
        <p:cNvGrpSpPr/>
        <p:nvPr/>
      </p:nvGrpSpPr>
      <p:grpSpPr>
        <a:xfrm>
          <a:off x="0" y="0"/>
          <a:ext cx="0" cy="0"/>
          <a:chOff x="0" y="0"/>
          <a:chExt cx="0" cy="0"/>
        </a:xfrm>
      </p:grpSpPr>
      <p:sp>
        <p:nvSpPr>
          <p:cNvPr id="1676" name="Google Shape;1676;p36"/>
          <p:cNvSpPr txBox="1">
            <a:spLocks noGrp="1"/>
          </p:cNvSpPr>
          <p:nvPr>
            <p:ph type="ctrTitle"/>
          </p:nvPr>
        </p:nvSpPr>
        <p:spPr>
          <a:xfrm>
            <a:off x="1374925" y="371435"/>
            <a:ext cx="63903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ESQUEMA DE ANÁLISIS </a:t>
            </a:r>
            <a:endParaRPr dirty="0"/>
          </a:p>
        </p:txBody>
      </p:sp>
      <p:grpSp>
        <p:nvGrpSpPr>
          <p:cNvPr id="4" name="Google Shape;9596;p62">
            <a:extLst>
              <a:ext uri="{FF2B5EF4-FFF2-40B4-BE49-F238E27FC236}">
                <a16:creationId xmlns:a16="http://schemas.microsoft.com/office/drawing/2014/main" id="{B6A2FE36-70E0-4CF8-BA24-070793BD0950}"/>
              </a:ext>
            </a:extLst>
          </p:cNvPr>
          <p:cNvGrpSpPr/>
          <p:nvPr/>
        </p:nvGrpSpPr>
        <p:grpSpPr>
          <a:xfrm>
            <a:off x="2496726" y="1616567"/>
            <a:ext cx="4146697" cy="1509404"/>
            <a:chOff x="6796238" y="3158297"/>
            <a:chExt cx="1630319" cy="677257"/>
          </a:xfrm>
        </p:grpSpPr>
        <p:cxnSp>
          <p:nvCxnSpPr>
            <p:cNvPr id="5" name="Google Shape;9597;p62">
              <a:extLst>
                <a:ext uri="{FF2B5EF4-FFF2-40B4-BE49-F238E27FC236}">
                  <a16:creationId xmlns:a16="http://schemas.microsoft.com/office/drawing/2014/main" id="{6EC56481-065C-4D66-B95E-A89E81AD41AD}"/>
                </a:ext>
              </a:extLst>
            </p:cNvPr>
            <p:cNvCxnSpPr/>
            <p:nvPr/>
          </p:nvCxnSpPr>
          <p:spPr>
            <a:xfrm>
              <a:off x="7012244" y="3664854"/>
              <a:ext cx="0" cy="170700"/>
            </a:xfrm>
            <a:prstGeom prst="straightConnector1">
              <a:avLst/>
            </a:prstGeom>
            <a:ln>
              <a:headEnd type="none" w="med" len="med"/>
              <a:tailEnd type="diamond" w="med" len="med"/>
            </a:ln>
          </p:spPr>
          <p:style>
            <a:lnRef idx="2">
              <a:schemeClr val="accent2">
                <a:shade val="50000"/>
              </a:schemeClr>
            </a:lnRef>
            <a:fillRef idx="1">
              <a:schemeClr val="accent2"/>
            </a:fillRef>
            <a:effectRef idx="0">
              <a:schemeClr val="accent2"/>
            </a:effectRef>
            <a:fontRef idx="minor">
              <a:schemeClr val="lt1"/>
            </a:fontRef>
          </p:style>
        </p:cxnSp>
        <p:cxnSp>
          <p:nvCxnSpPr>
            <p:cNvPr id="6" name="Google Shape;9598;p62">
              <a:extLst>
                <a:ext uri="{FF2B5EF4-FFF2-40B4-BE49-F238E27FC236}">
                  <a16:creationId xmlns:a16="http://schemas.microsoft.com/office/drawing/2014/main" id="{169CAB6D-278A-4275-A4B4-8C81CFEF8152}"/>
                </a:ext>
              </a:extLst>
            </p:cNvPr>
            <p:cNvCxnSpPr/>
            <p:nvPr/>
          </p:nvCxnSpPr>
          <p:spPr>
            <a:xfrm>
              <a:off x="7810957" y="3664854"/>
              <a:ext cx="0" cy="170700"/>
            </a:xfrm>
            <a:prstGeom prst="straightConnector1">
              <a:avLst/>
            </a:prstGeom>
            <a:ln>
              <a:headEnd type="none" w="med" len="med"/>
              <a:tailEnd type="diamond" w="med" len="med"/>
            </a:ln>
          </p:spPr>
          <p:style>
            <a:lnRef idx="2">
              <a:schemeClr val="accent2">
                <a:shade val="50000"/>
              </a:schemeClr>
            </a:lnRef>
            <a:fillRef idx="1">
              <a:schemeClr val="accent2"/>
            </a:fillRef>
            <a:effectRef idx="0">
              <a:schemeClr val="accent2"/>
            </a:effectRef>
            <a:fontRef idx="minor">
              <a:schemeClr val="lt1"/>
            </a:fontRef>
          </p:style>
        </p:cxnSp>
        <p:cxnSp>
          <p:nvCxnSpPr>
            <p:cNvPr id="7" name="Google Shape;9599;p62">
              <a:extLst>
                <a:ext uri="{FF2B5EF4-FFF2-40B4-BE49-F238E27FC236}">
                  <a16:creationId xmlns:a16="http://schemas.microsoft.com/office/drawing/2014/main" id="{CA6D977D-36C6-4093-B31D-1A9B0F81FE7B}"/>
                </a:ext>
              </a:extLst>
            </p:cNvPr>
            <p:cNvCxnSpPr/>
            <p:nvPr/>
          </p:nvCxnSpPr>
          <p:spPr>
            <a:xfrm rot="10800000">
              <a:off x="8196652" y="3170826"/>
              <a:ext cx="0" cy="169800"/>
            </a:xfrm>
            <a:prstGeom prst="straightConnector1">
              <a:avLst/>
            </a:prstGeom>
            <a:ln>
              <a:headEnd type="none" w="med" len="med"/>
              <a:tailEnd type="diamond" w="med" len="med"/>
            </a:ln>
          </p:spPr>
          <p:style>
            <a:lnRef idx="2">
              <a:schemeClr val="accent2">
                <a:shade val="50000"/>
              </a:schemeClr>
            </a:lnRef>
            <a:fillRef idx="1">
              <a:schemeClr val="accent2"/>
            </a:fillRef>
            <a:effectRef idx="0">
              <a:schemeClr val="accent2"/>
            </a:effectRef>
            <a:fontRef idx="minor">
              <a:schemeClr val="lt1"/>
            </a:fontRef>
          </p:style>
        </p:cxnSp>
        <p:cxnSp>
          <p:nvCxnSpPr>
            <p:cNvPr id="8" name="Google Shape;9600;p62">
              <a:extLst>
                <a:ext uri="{FF2B5EF4-FFF2-40B4-BE49-F238E27FC236}">
                  <a16:creationId xmlns:a16="http://schemas.microsoft.com/office/drawing/2014/main" id="{8114848A-968D-40CD-8C7A-C533A69C5BF9}"/>
                </a:ext>
              </a:extLst>
            </p:cNvPr>
            <p:cNvCxnSpPr/>
            <p:nvPr/>
          </p:nvCxnSpPr>
          <p:spPr>
            <a:xfrm rot="10800000">
              <a:off x="7411601" y="3158297"/>
              <a:ext cx="0" cy="170700"/>
            </a:xfrm>
            <a:prstGeom prst="straightConnector1">
              <a:avLst/>
            </a:prstGeom>
            <a:ln>
              <a:headEnd type="none" w="med" len="med"/>
              <a:tailEnd type="diamond" w="med" len="med"/>
            </a:ln>
          </p:spPr>
          <p:style>
            <a:lnRef idx="2">
              <a:schemeClr val="accent2">
                <a:shade val="50000"/>
              </a:schemeClr>
            </a:lnRef>
            <a:fillRef idx="1">
              <a:schemeClr val="accent2"/>
            </a:fillRef>
            <a:effectRef idx="0">
              <a:schemeClr val="accent2"/>
            </a:effectRef>
            <a:fontRef idx="minor">
              <a:schemeClr val="lt1"/>
            </a:fontRef>
          </p:style>
        </p:cxnSp>
        <p:grpSp>
          <p:nvGrpSpPr>
            <p:cNvPr id="9" name="Google Shape;9601;p62">
              <a:extLst>
                <a:ext uri="{FF2B5EF4-FFF2-40B4-BE49-F238E27FC236}">
                  <a16:creationId xmlns:a16="http://schemas.microsoft.com/office/drawing/2014/main" id="{71793948-1A53-4457-8C0A-314F27938C64}"/>
                </a:ext>
              </a:extLst>
            </p:cNvPr>
            <p:cNvGrpSpPr/>
            <p:nvPr/>
          </p:nvGrpSpPr>
          <p:grpSpPr>
            <a:xfrm>
              <a:off x="6796238" y="3311904"/>
              <a:ext cx="1630319" cy="377697"/>
              <a:chOff x="6796238" y="3311904"/>
              <a:chExt cx="1630319" cy="377697"/>
            </a:xfrm>
          </p:grpSpPr>
          <p:sp>
            <p:nvSpPr>
              <p:cNvPr id="10" name="Google Shape;9602;p62">
                <a:extLst>
                  <a:ext uri="{FF2B5EF4-FFF2-40B4-BE49-F238E27FC236}">
                    <a16:creationId xmlns:a16="http://schemas.microsoft.com/office/drawing/2014/main" id="{D931A379-C50A-481B-A457-0AB4D0729AFC}"/>
                  </a:ext>
                </a:extLst>
              </p:cNvPr>
              <p:cNvSpPr/>
              <p:nvPr/>
            </p:nvSpPr>
            <p:spPr>
              <a:xfrm>
                <a:off x="6796238" y="3311904"/>
                <a:ext cx="798025" cy="377697"/>
              </a:xfrm>
              <a:custGeom>
                <a:avLst/>
                <a:gdLst/>
                <a:ahLst/>
                <a:cxnLst/>
                <a:rect l="l" t="t" r="r" b="b"/>
                <a:pathLst>
                  <a:path w="34368" h="16266" extrusionOk="0">
                    <a:moveTo>
                      <a:pt x="4679" y="0"/>
                    </a:moveTo>
                    <a:lnTo>
                      <a:pt x="0" y="8133"/>
                    </a:lnTo>
                    <a:lnTo>
                      <a:pt x="4679" y="16265"/>
                    </a:lnTo>
                    <a:lnTo>
                      <a:pt x="14094" y="16265"/>
                    </a:lnTo>
                    <a:lnTo>
                      <a:pt x="17913" y="9590"/>
                    </a:lnTo>
                    <a:lnTo>
                      <a:pt x="22591" y="1458"/>
                    </a:lnTo>
                    <a:lnTo>
                      <a:pt x="30301" y="1458"/>
                    </a:lnTo>
                    <a:lnTo>
                      <a:pt x="33522" y="7098"/>
                    </a:lnTo>
                    <a:lnTo>
                      <a:pt x="34367" y="5640"/>
                    </a:lnTo>
                    <a:lnTo>
                      <a:pt x="33522" y="4183"/>
                    </a:lnTo>
                    <a:lnTo>
                      <a:pt x="31146" y="0"/>
                    </a:lnTo>
                    <a:lnTo>
                      <a:pt x="21746" y="0"/>
                    </a:lnTo>
                    <a:lnTo>
                      <a:pt x="17067" y="8133"/>
                    </a:lnTo>
                    <a:lnTo>
                      <a:pt x="13234" y="14808"/>
                    </a:lnTo>
                    <a:lnTo>
                      <a:pt x="5524" y="14808"/>
                    </a:lnTo>
                    <a:lnTo>
                      <a:pt x="1706" y="8133"/>
                    </a:lnTo>
                    <a:lnTo>
                      <a:pt x="5524" y="1458"/>
                    </a:lnTo>
                    <a:lnTo>
                      <a:pt x="13234" y="1458"/>
                    </a:lnTo>
                    <a:lnTo>
                      <a:pt x="16455" y="7098"/>
                    </a:lnTo>
                    <a:lnTo>
                      <a:pt x="17301" y="5640"/>
                    </a:lnTo>
                    <a:lnTo>
                      <a:pt x="16455" y="4183"/>
                    </a:lnTo>
                    <a:lnTo>
                      <a:pt x="14094" y="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603;p62">
                <a:extLst>
                  <a:ext uri="{FF2B5EF4-FFF2-40B4-BE49-F238E27FC236}">
                    <a16:creationId xmlns:a16="http://schemas.microsoft.com/office/drawing/2014/main" id="{CBBF7125-5CC8-4A4F-A013-F6846A9630AB}"/>
                  </a:ext>
                </a:extLst>
              </p:cNvPr>
              <p:cNvSpPr/>
              <p:nvPr/>
            </p:nvSpPr>
            <p:spPr>
              <a:xfrm>
                <a:off x="7628207" y="3311904"/>
                <a:ext cx="798350" cy="377697"/>
              </a:xfrm>
              <a:custGeom>
                <a:avLst/>
                <a:gdLst/>
                <a:ahLst/>
                <a:cxnLst/>
                <a:rect l="l" t="t" r="r" b="b"/>
                <a:pathLst>
                  <a:path w="34382" h="16266" extrusionOk="0">
                    <a:moveTo>
                      <a:pt x="20288" y="0"/>
                    </a:moveTo>
                    <a:lnTo>
                      <a:pt x="16470" y="6675"/>
                    </a:lnTo>
                    <a:lnTo>
                      <a:pt x="11791" y="14808"/>
                    </a:lnTo>
                    <a:lnTo>
                      <a:pt x="4081" y="14808"/>
                    </a:lnTo>
                    <a:lnTo>
                      <a:pt x="860" y="9167"/>
                    </a:lnTo>
                    <a:lnTo>
                      <a:pt x="0" y="10625"/>
                    </a:lnTo>
                    <a:lnTo>
                      <a:pt x="860" y="12082"/>
                    </a:lnTo>
                    <a:lnTo>
                      <a:pt x="3221" y="16265"/>
                    </a:lnTo>
                    <a:lnTo>
                      <a:pt x="12637" y="16265"/>
                    </a:lnTo>
                    <a:lnTo>
                      <a:pt x="17315" y="8133"/>
                    </a:lnTo>
                    <a:lnTo>
                      <a:pt x="21134" y="1458"/>
                    </a:lnTo>
                    <a:lnTo>
                      <a:pt x="28858" y="1458"/>
                    </a:lnTo>
                    <a:lnTo>
                      <a:pt x="32677" y="8133"/>
                    </a:lnTo>
                    <a:lnTo>
                      <a:pt x="28858" y="14808"/>
                    </a:lnTo>
                    <a:lnTo>
                      <a:pt x="21134" y="14808"/>
                    </a:lnTo>
                    <a:lnTo>
                      <a:pt x="17927" y="9167"/>
                    </a:lnTo>
                    <a:lnTo>
                      <a:pt x="17067" y="10625"/>
                    </a:lnTo>
                    <a:lnTo>
                      <a:pt x="17927" y="12082"/>
                    </a:lnTo>
                    <a:lnTo>
                      <a:pt x="20288" y="16265"/>
                    </a:lnTo>
                    <a:lnTo>
                      <a:pt x="29703" y="16265"/>
                    </a:lnTo>
                    <a:lnTo>
                      <a:pt x="34382" y="8133"/>
                    </a:lnTo>
                    <a:lnTo>
                      <a:pt x="29703" y="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604;p62">
                <a:extLst>
                  <a:ext uri="{FF2B5EF4-FFF2-40B4-BE49-F238E27FC236}">
                    <a16:creationId xmlns:a16="http://schemas.microsoft.com/office/drawing/2014/main" id="{F85C9583-FE06-4FC1-B849-469FD5B952CE}"/>
                  </a:ext>
                </a:extLst>
              </p:cNvPr>
              <p:cNvSpPr/>
              <p:nvPr/>
            </p:nvSpPr>
            <p:spPr>
              <a:xfrm>
                <a:off x="7229098" y="3311904"/>
                <a:ext cx="762823" cy="377697"/>
              </a:xfrm>
              <a:custGeom>
                <a:avLst/>
                <a:gdLst/>
                <a:ahLst/>
                <a:cxnLst/>
                <a:rect l="l" t="t" r="r" b="b"/>
                <a:pathLst>
                  <a:path w="32852" h="16266" extrusionOk="0">
                    <a:moveTo>
                      <a:pt x="20347" y="0"/>
                    </a:moveTo>
                    <a:lnTo>
                      <a:pt x="16455" y="6675"/>
                    </a:lnTo>
                    <a:lnTo>
                      <a:pt x="11850" y="14808"/>
                    </a:lnTo>
                    <a:lnTo>
                      <a:pt x="4125" y="14808"/>
                    </a:lnTo>
                    <a:lnTo>
                      <a:pt x="846" y="9167"/>
                    </a:lnTo>
                    <a:lnTo>
                      <a:pt x="0" y="10625"/>
                    </a:lnTo>
                    <a:lnTo>
                      <a:pt x="846" y="12082"/>
                    </a:lnTo>
                    <a:lnTo>
                      <a:pt x="3280" y="16265"/>
                    </a:lnTo>
                    <a:lnTo>
                      <a:pt x="12695" y="16265"/>
                    </a:lnTo>
                    <a:lnTo>
                      <a:pt x="17315" y="8133"/>
                    </a:lnTo>
                    <a:lnTo>
                      <a:pt x="21134" y="1458"/>
                    </a:lnTo>
                    <a:lnTo>
                      <a:pt x="28902" y="1458"/>
                    </a:lnTo>
                    <a:lnTo>
                      <a:pt x="32065" y="6981"/>
                    </a:lnTo>
                    <a:lnTo>
                      <a:pt x="32852" y="5524"/>
                    </a:lnTo>
                    <a:lnTo>
                      <a:pt x="29703" y="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Google Shape;1596;p33">
            <a:extLst>
              <a:ext uri="{FF2B5EF4-FFF2-40B4-BE49-F238E27FC236}">
                <a16:creationId xmlns:a16="http://schemas.microsoft.com/office/drawing/2014/main" id="{B48EBE74-A208-46E1-9A28-C1284ADB6620}"/>
              </a:ext>
            </a:extLst>
          </p:cNvPr>
          <p:cNvSpPr txBox="1"/>
          <p:nvPr/>
        </p:nvSpPr>
        <p:spPr>
          <a:xfrm>
            <a:off x="1206100" y="3268329"/>
            <a:ext cx="2391600" cy="47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lt1"/>
                </a:solidFill>
                <a:latin typeface="Catamaran Thin"/>
                <a:ea typeface="Catamaran Thin"/>
                <a:cs typeface="Catamaran Thin"/>
                <a:sym typeface="Catamaran Thin"/>
              </a:rPr>
              <a:t>Arquitectura actual para la toma de decisiones</a:t>
            </a:r>
            <a:endParaRPr dirty="0">
              <a:solidFill>
                <a:schemeClr val="lt1"/>
              </a:solidFill>
              <a:latin typeface="Catamaran Thin"/>
              <a:ea typeface="Catamaran Thin"/>
              <a:cs typeface="Catamaran Thin"/>
              <a:sym typeface="Catamaran Thin"/>
            </a:endParaRPr>
          </a:p>
        </p:txBody>
      </p:sp>
      <p:sp>
        <p:nvSpPr>
          <p:cNvPr id="3" name="Google Shape;1596;p33">
            <a:extLst>
              <a:ext uri="{FF2B5EF4-FFF2-40B4-BE49-F238E27FC236}">
                <a16:creationId xmlns:a16="http://schemas.microsoft.com/office/drawing/2014/main" id="{2DEA0758-8804-4D62-A808-B4AAB08CE42A}"/>
              </a:ext>
            </a:extLst>
          </p:cNvPr>
          <p:cNvSpPr txBox="1"/>
          <p:nvPr/>
        </p:nvSpPr>
        <p:spPr>
          <a:xfrm>
            <a:off x="1300191" y="1067488"/>
            <a:ext cx="3312638" cy="47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lt1"/>
                </a:solidFill>
                <a:latin typeface="Catamaran Thin"/>
                <a:ea typeface="Catamaran Thin"/>
                <a:cs typeface="Catamaran Thin"/>
                <a:sym typeface="Catamaran Thin"/>
              </a:rPr>
              <a:t>Casos de éxito de modelos analíticos para el aprovisionamiento de productos</a:t>
            </a:r>
            <a:endParaRPr dirty="0">
              <a:solidFill>
                <a:schemeClr val="lt1"/>
              </a:solidFill>
              <a:latin typeface="Catamaran Thin"/>
              <a:ea typeface="Catamaran Thin"/>
              <a:cs typeface="Catamaran Thin"/>
              <a:sym typeface="Catamaran Thin"/>
            </a:endParaRPr>
          </a:p>
        </p:txBody>
      </p:sp>
      <p:sp>
        <p:nvSpPr>
          <p:cNvPr id="14" name="Google Shape;1596;p33">
            <a:extLst>
              <a:ext uri="{FF2B5EF4-FFF2-40B4-BE49-F238E27FC236}">
                <a16:creationId xmlns:a16="http://schemas.microsoft.com/office/drawing/2014/main" id="{EDEDA01B-5F8D-41D3-87E0-9263D6831B90}"/>
              </a:ext>
            </a:extLst>
          </p:cNvPr>
          <p:cNvSpPr txBox="1"/>
          <p:nvPr/>
        </p:nvSpPr>
        <p:spPr>
          <a:xfrm>
            <a:off x="3511609" y="3268329"/>
            <a:ext cx="3312638" cy="47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lt1"/>
                </a:solidFill>
                <a:latin typeface="Catamaran Thin"/>
                <a:ea typeface="Catamaran Thin"/>
                <a:cs typeface="Catamaran Thin"/>
                <a:sym typeface="Catamaran Thin"/>
              </a:rPr>
              <a:t>Análisis de herramientas, métodos y algorítmos analíticos</a:t>
            </a:r>
            <a:endParaRPr dirty="0">
              <a:solidFill>
                <a:schemeClr val="lt1"/>
              </a:solidFill>
              <a:latin typeface="Catamaran Thin"/>
              <a:ea typeface="Catamaran Thin"/>
              <a:cs typeface="Catamaran Thin"/>
              <a:sym typeface="Catamaran Thin"/>
            </a:endParaRPr>
          </a:p>
        </p:txBody>
      </p:sp>
      <p:sp>
        <p:nvSpPr>
          <p:cNvPr id="18" name="Google Shape;1596;p33">
            <a:extLst>
              <a:ext uri="{FF2B5EF4-FFF2-40B4-BE49-F238E27FC236}">
                <a16:creationId xmlns:a16="http://schemas.microsoft.com/office/drawing/2014/main" id="{90A508AC-DC8F-4A3A-B6D3-C52A1F3C00B4}"/>
              </a:ext>
            </a:extLst>
          </p:cNvPr>
          <p:cNvSpPr txBox="1"/>
          <p:nvPr/>
        </p:nvSpPr>
        <p:spPr>
          <a:xfrm>
            <a:off x="4694873" y="1074338"/>
            <a:ext cx="2526263" cy="477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dirty="0">
                <a:solidFill>
                  <a:schemeClr val="lt1"/>
                </a:solidFill>
                <a:latin typeface="Catamaran Thin"/>
                <a:ea typeface="Catamaran Thin"/>
                <a:cs typeface="Catamaran Thin"/>
                <a:sym typeface="Catamaran Thin"/>
              </a:rPr>
              <a:t>Arquitectura propuesta para la toma de decisiones</a:t>
            </a:r>
            <a:endParaRPr dirty="0">
              <a:solidFill>
                <a:schemeClr val="lt1"/>
              </a:solidFill>
              <a:latin typeface="Catamaran Thin"/>
              <a:ea typeface="Catamaran Thin"/>
              <a:cs typeface="Catamaran Thin"/>
              <a:sym typeface="Catamaran Thin"/>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705"/>
        <p:cNvGrpSpPr/>
        <p:nvPr/>
      </p:nvGrpSpPr>
      <p:grpSpPr>
        <a:xfrm>
          <a:off x="0" y="0"/>
          <a:ext cx="0" cy="0"/>
          <a:chOff x="0" y="0"/>
          <a:chExt cx="0" cy="0"/>
        </a:xfrm>
      </p:grpSpPr>
      <p:sp>
        <p:nvSpPr>
          <p:cNvPr id="3" name="Título 2">
            <a:extLst>
              <a:ext uri="{FF2B5EF4-FFF2-40B4-BE49-F238E27FC236}">
                <a16:creationId xmlns:a16="http://schemas.microsoft.com/office/drawing/2014/main" id="{8D6C9A36-5C53-4B5B-80C5-03C18EABF7C0}"/>
              </a:ext>
            </a:extLst>
          </p:cNvPr>
          <p:cNvSpPr>
            <a:spLocks noGrp="1"/>
          </p:cNvSpPr>
          <p:nvPr>
            <p:ph type="title"/>
          </p:nvPr>
        </p:nvSpPr>
        <p:spPr>
          <a:xfrm>
            <a:off x="1905000" y="-265848"/>
            <a:ext cx="5334000" cy="2041200"/>
          </a:xfrm>
        </p:spPr>
        <p:txBody>
          <a:bodyPr/>
          <a:lstStyle/>
          <a:p>
            <a:r>
              <a:rPr lang="es-EC" sz="2200" dirty="0"/>
              <a:t>AQUITECTURA PROPUESTA PARA LA TOMA DE DECISIONES</a:t>
            </a:r>
          </a:p>
        </p:txBody>
      </p:sp>
      <p:pic>
        <p:nvPicPr>
          <p:cNvPr id="5" name="Imagen 4">
            <a:extLst>
              <a:ext uri="{FF2B5EF4-FFF2-40B4-BE49-F238E27FC236}">
                <a16:creationId xmlns:a16="http://schemas.microsoft.com/office/drawing/2014/main" id="{DD01B1DB-51AB-42CC-A973-79963C0865C7}"/>
              </a:ext>
            </a:extLst>
          </p:cNvPr>
          <p:cNvPicPr/>
          <p:nvPr/>
        </p:nvPicPr>
        <p:blipFill rotWithShape="1">
          <a:blip r:embed="rId3">
            <a:extLst>
              <a:ext uri="{28A0092B-C50C-407E-A947-70E740481C1C}">
                <a14:useLocalDpi xmlns:a14="http://schemas.microsoft.com/office/drawing/2010/main" val="0"/>
              </a:ext>
            </a:extLst>
          </a:blip>
          <a:srcRect l="1" r="1426"/>
          <a:stretch/>
        </p:blipFill>
        <p:spPr bwMode="auto">
          <a:xfrm>
            <a:off x="2003329" y="1293184"/>
            <a:ext cx="5137342" cy="2878766"/>
          </a:xfrm>
          <a:prstGeom prst="rect">
            <a:avLst/>
          </a:prstGeom>
          <a:ln>
            <a:noFill/>
          </a:ln>
          <a:extLst>
            <a:ext uri="{53640926-AAD7-44D8-BBD7-CCE9431645EC}">
              <a14:shadowObscured xmlns:a14="http://schemas.microsoft.com/office/drawing/2010/main"/>
            </a:ext>
          </a:extLst>
        </p:spPr>
      </p:pic>
      <p:sp>
        <p:nvSpPr>
          <p:cNvPr id="4" name="Rectángulo: esquinas redondeadas 3">
            <a:extLst>
              <a:ext uri="{FF2B5EF4-FFF2-40B4-BE49-F238E27FC236}">
                <a16:creationId xmlns:a16="http://schemas.microsoft.com/office/drawing/2014/main" id="{CF8DD6C1-8F3A-4EE9-B2A7-6EA71A3C0079}"/>
              </a:ext>
            </a:extLst>
          </p:cNvPr>
          <p:cNvSpPr/>
          <p:nvPr/>
        </p:nvSpPr>
        <p:spPr>
          <a:xfrm>
            <a:off x="3593805" y="2732567"/>
            <a:ext cx="2296632" cy="1439383"/>
          </a:xfrm>
          <a:prstGeom prst="roundRect">
            <a:avLst/>
          </a:prstGeom>
          <a:noFill/>
          <a:ln w="349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s-EC"/>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18"/>
        <p:cNvGrpSpPr/>
        <p:nvPr/>
      </p:nvGrpSpPr>
      <p:grpSpPr>
        <a:xfrm>
          <a:off x="0" y="0"/>
          <a:ext cx="0" cy="0"/>
          <a:chOff x="0" y="0"/>
          <a:chExt cx="0" cy="0"/>
        </a:xfrm>
      </p:grpSpPr>
      <p:sp>
        <p:nvSpPr>
          <p:cNvPr id="2125" name="Google Shape;2125;p46"/>
          <p:cNvSpPr txBox="1">
            <a:spLocks noGrp="1"/>
          </p:cNvSpPr>
          <p:nvPr>
            <p:ph type="ctrTitle"/>
          </p:nvPr>
        </p:nvSpPr>
        <p:spPr>
          <a:xfrm>
            <a:off x="1576942" y="287041"/>
            <a:ext cx="63903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2000" dirty="0">
                <a:solidFill>
                  <a:schemeClr val="lt1"/>
                </a:solidFill>
              </a:rPr>
              <a:t>Desarrollo Basado en la Metodología KDD</a:t>
            </a:r>
            <a:endParaRPr lang="es-EC" sz="2000" dirty="0">
              <a:solidFill>
                <a:schemeClr val="lt1"/>
              </a:solidFill>
            </a:endParaRPr>
          </a:p>
        </p:txBody>
      </p:sp>
      <p:cxnSp>
        <p:nvCxnSpPr>
          <p:cNvPr id="2126" name="Google Shape;2126;p46"/>
          <p:cNvCxnSpPr/>
          <p:nvPr/>
        </p:nvCxnSpPr>
        <p:spPr>
          <a:xfrm>
            <a:off x="712500" y="4595850"/>
            <a:ext cx="7719000" cy="0"/>
          </a:xfrm>
          <a:prstGeom prst="straightConnector1">
            <a:avLst/>
          </a:prstGeom>
          <a:noFill/>
          <a:ln w="19050" cap="flat" cmpd="sng">
            <a:solidFill>
              <a:srgbClr val="2F497E"/>
            </a:solidFill>
            <a:prstDash val="solid"/>
            <a:round/>
            <a:headEnd type="none" w="med" len="med"/>
            <a:tailEnd type="none" w="med" len="med"/>
          </a:ln>
        </p:spPr>
      </p:cxnSp>
      <p:sp>
        <p:nvSpPr>
          <p:cNvPr id="2130" name="Google Shape;2130;p46"/>
          <p:cNvSpPr txBox="1"/>
          <p:nvPr/>
        </p:nvSpPr>
        <p:spPr>
          <a:xfrm flipH="1">
            <a:off x="1037537" y="739796"/>
            <a:ext cx="2154000" cy="519300"/>
          </a:xfrm>
          <a:prstGeom prst="rect">
            <a:avLst/>
          </a:prstGeom>
          <a:noFill/>
          <a:ln>
            <a:noFill/>
          </a:ln>
        </p:spPr>
        <p:txBody>
          <a:bodyPr spcFirstLastPara="1" wrap="square" lIns="91425" tIns="182875" rIns="91425" bIns="0" anchor="ctr" anchorCtr="0">
            <a:noAutofit/>
          </a:bodyPr>
          <a:lstStyle/>
          <a:p>
            <a:pPr marL="0" lvl="0" indent="0" algn="r" rtl="0">
              <a:spcBef>
                <a:spcPts val="0"/>
              </a:spcBef>
              <a:spcAft>
                <a:spcPts val="1600"/>
              </a:spcAft>
              <a:buNone/>
            </a:pPr>
            <a:r>
              <a:rPr lang="en" dirty="0">
                <a:solidFill>
                  <a:schemeClr val="lt1"/>
                </a:solidFill>
                <a:latin typeface="Didact Gothic"/>
                <a:ea typeface="Didact Gothic"/>
                <a:cs typeface="Didact Gothic"/>
                <a:sym typeface="Didact Gothic"/>
              </a:rPr>
              <a:t>Fase I Selección de Datos</a:t>
            </a:r>
            <a:endParaRPr dirty="0">
              <a:solidFill>
                <a:schemeClr val="lt1"/>
              </a:solidFill>
              <a:latin typeface="Didact Gothic"/>
              <a:ea typeface="Didact Gothic"/>
              <a:cs typeface="Didact Gothic"/>
              <a:sym typeface="Didact Gothic"/>
            </a:endParaRPr>
          </a:p>
        </p:txBody>
      </p:sp>
      <p:grpSp>
        <p:nvGrpSpPr>
          <p:cNvPr id="68" name="Google Shape;14553;p72">
            <a:extLst>
              <a:ext uri="{FF2B5EF4-FFF2-40B4-BE49-F238E27FC236}">
                <a16:creationId xmlns:a16="http://schemas.microsoft.com/office/drawing/2014/main" id="{FBE90E7F-1F29-42F0-BA3B-3BD531E101DE}"/>
              </a:ext>
            </a:extLst>
          </p:cNvPr>
          <p:cNvGrpSpPr/>
          <p:nvPr/>
        </p:nvGrpSpPr>
        <p:grpSpPr>
          <a:xfrm>
            <a:off x="760037" y="810244"/>
            <a:ext cx="337684" cy="314194"/>
            <a:chOff x="6099375" y="2456075"/>
            <a:chExt cx="337684" cy="314194"/>
          </a:xfrm>
        </p:grpSpPr>
        <p:sp>
          <p:nvSpPr>
            <p:cNvPr id="69" name="Google Shape;14554;p72">
              <a:extLst>
                <a:ext uri="{FF2B5EF4-FFF2-40B4-BE49-F238E27FC236}">
                  <a16:creationId xmlns:a16="http://schemas.microsoft.com/office/drawing/2014/main" id="{DE06DBF3-F617-4CD5-80A2-21360E04E9C9}"/>
                </a:ext>
              </a:extLst>
            </p:cNvPr>
            <p:cNvSpPr/>
            <p:nvPr/>
          </p:nvSpPr>
          <p:spPr>
            <a:xfrm>
              <a:off x="6099375" y="2456075"/>
              <a:ext cx="337684" cy="314194"/>
            </a:xfrm>
            <a:custGeom>
              <a:avLst/>
              <a:gdLst/>
              <a:ahLst/>
              <a:cxnLst/>
              <a:rect l="l" t="t" r="r" b="b"/>
              <a:pathLst>
                <a:path w="10609" h="9871" extrusionOk="0">
                  <a:moveTo>
                    <a:pt x="322" y="5025"/>
                  </a:moveTo>
                  <a:cubicBezTo>
                    <a:pt x="536" y="5227"/>
                    <a:pt x="857" y="5418"/>
                    <a:pt x="1274" y="5585"/>
                  </a:cubicBezTo>
                  <a:cubicBezTo>
                    <a:pt x="2048" y="5882"/>
                    <a:pt x="3060" y="6049"/>
                    <a:pt x="4143" y="6049"/>
                  </a:cubicBezTo>
                  <a:lnTo>
                    <a:pt x="4417" y="6049"/>
                  </a:lnTo>
                  <a:cubicBezTo>
                    <a:pt x="4429" y="6061"/>
                    <a:pt x="4465" y="6073"/>
                    <a:pt x="4477" y="6097"/>
                  </a:cubicBezTo>
                  <a:lnTo>
                    <a:pt x="4905" y="6347"/>
                  </a:lnTo>
                  <a:cubicBezTo>
                    <a:pt x="4894" y="6466"/>
                    <a:pt x="4882" y="6585"/>
                    <a:pt x="4882" y="6692"/>
                  </a:cubicBezTo>
                  <a:cubicBezTo>
                    <a:pt x="4882" y="6811"/>
                    <a:pt x="4894" y="6930"/>
                    <a:pt x="4905" y="7025"/>
                  </a:cubicBezTo>
                  <a:lnTo>
                    <a:pt x="4477" y="7287"/>
                  </a:lnTo>
                  <a:cubicBezTo>
                    <a:pt x="4405" y="7323"/>
                    <a:pt x="4358" y="7382"/>
                    <a:pt x="4346" y="7466"/>
                  </a:cubicBezTo>
                  <a:cubicBezTo>
                    <a:pt x="4322" y="7537"/>
                    <a:pt x="4322" y="7609"/>
                    <a:pt x="4370" y="7680"/>
                  </a:cubicBezTo>
                  <a:lnTo>
                    <a:pt x="4608" y="8085"/>
                  </a:lnTo>
                  <a:cubicBezTo>
                    <a:pt x="4564" y="8081"/>
                    <a:pt x="4517" y="8080"/>
                    <a:pt x="4467" y="8080"/>
                  </a:cubicBezTo>
                  <a:cubicBezTo>
                    <a:pt x="4368" y="8080"/>
                    <a:pt x="4263" y="8085"/>
                    <a:pt x="4167" y="8085"/>
                  </a:cubicBezTo>
                  <a:cubicBezTo>
                    <a:pt x="3120" y="8085"/>
                    <a:pt x="2143" y="7942"/>
                    <a:pt x="1393" y="7656"/>
                  </a:cubicBezTo>
                  <a:cubicBezTo>
                    <a:pt x="714" y="7406"/>
                    <a:pt x="322" y="7061"/>
                    <a:pt x="322" y="6728"/>
                  </a:cubicBezTo>
                  <a:lnTo>
                    <a:pt x="322" y="5025"/>
                  </a:lnTo>
                  <a:close/>
                  <a:moveTo>
                    <a:pt x="4132" y="1"/>
                  </a:moveTo>
                  <a:cubicBezTo>
                    <a:pt x="3048" y="1"/>
                    <a:pt x="2036" y="167"/>
                    <a:pt x="1262" y="465"/>
                  </a:cubicBezTo>
                  <a:cubicBezTo>
                    <a:pt x="441" y="774"/>
                    <a:pt x="0" y="1215"/>
                    <a:pt x="0" y="1691"/>
                  </a:cubicBezTo>
                  <a:lnTo>
                    <a:pt x="0" y="6751"/>
                  </a:lnTo>
                  <a:cubicBezTo>
                    <a:pt x="0" y="7228"/>
                    <a:pt x="441" y="7656"/>
                    <a:pt x="1262" y="7966"/>
                  </a:cubicBezTo>
                  <a:cubicBezTo>
                    <a:pt x="2036" y="8264"/>
                    <a:pt x="3048" y="8430"/>
                    <a:pt x="4132" y="8430"/>
                  </a:cubicBezTo>
                  <a:cubicBezTo>
                    <a:pt x="4346" y="8430"/>
                    <a:pt x="4548" y="8430"/>
                    <a:pt x="4763" y="8418"/>
                  </a:cubicBezTo>
                  <a:lnTo>
                    <a:pt x="5025" y="8871"/>
                  </a:lnTo>
                  <a:cubicBezTo>
                    <a:pt x="5072" y="8954"/>
                    <a:pt x="5132" y="8990"/>
                    <a:pt x="5203" y="9014"/>
                  </a:cubicBezTo>
                  <a:cubicBezTo>
                    <a:pt x="5227" y="9018"/>
                    <a:pt x="5252" y="9020"/>
                    <a:pt x="5278" y="9020"/>
                  </a:cubicBezTo>
                  <a:cubicBezTo>
                    <a:pt x="5329" y="9020"/>
                    <a:pt x="5382" y="9010"/>
                    <a:pt x="5429" y="8978"/>
                  </a:cubicBezTo>
                  <a:lnTo>
                    <a:pt x="5858" y="8728"/>
                  </a:lnTo>
                  <a:cubicBezTo>
                    <a:pt x="6037" y="8871"/>
                    <a:pt x="6251" y="8990"/>
                    <a:pt x="6465" y="9085"/>
                  </a:cubicBezTo>
                  <a:lnTo>
                    <a:pt x="6465" y="9573"/>
                  </a:lnTo>
                  <a:cubicBezTo>
                    <a:pt x="6465" y="9740"/>
                    <a:pt x="6608" y="9871"/>
                    <a:pt x="6763" y="9871"/>
                  </a:cubicBezTo>
                  <a:lnTo>
                    <a:pt x="8108" y="9871"/>
                  </a:lnTo>
                  <a:cubicBezTo>
                    <a:pt x="8275" y="9871"/>
                    <a:pt x="8406" y="9740"/>
                    <a:pt x="8406" y="9573"/>
                  </a:cubicBezTo>
                  <a:lnTo>
                    <a:pt x="8406" y="9085"/>
                  </a:lnTo>
                  <a:cubicBezTo>
                    <a:pt x="8632" y="8990"/>
                    <a:pt x="8823" y="8871"/>
                    <a:pt x="9013" y="8728"/>
                  </a:cubicBezTo>
                  <a:lnTo>
                    <a:pt x="9442" y="8978"/>
                  </a:lnTo>
                  <a:cubicBezTo>
                    <a:pt x="9497" y="9010"/>
                    <a:pt x="9548" y="9020"/>
                    <a:pt x="9596" y="9020"/>
                  </a:cubicBezTo>
                  <a:cubicBezTo>
                    <a:pt x="9620" y="9020"/>
                    <a:pt x="9644" y="9018"/>
                    <a:pt x="9668" y="9014"/>
                  </a:cubicBezTo>
                  <a:cubicBezTo>
                    <a:pt x="9739" y="8990"/>
                    <a:pt x="9799" y="8930"/>
                    <a:pt x="9847" y="8871"/>
                  </a:cubicBezTo>
                  <a:lnTo>
                    <a:pt x="10513" y="7716"/>
                  </a:lnTo>
                  <a:cubicBezTo>
                    <a:pt x="10561" y="7597"/>
                    <a:pt x="10561" y="7525"/>
                    <a:pt x="10549" y="7442"/>
                  </a:cubicBezTo>
                  <a:cubicBezTo>
                    <a:pt x="10537" y="7371"/>
                    <a:pt x="10478" y="7311"/>
                    <a:pt x="10406" y="7263"/>
                  </a:cubicBezTo>
                  <a:lnTo>
                    <a:pt x="9978" y="7013"/>
                  </a:lnTo>
                  <a:cubicBezTo>
                    <a:pt x="9989" y="6894"/>
                    <a:pt x="10013" y="6775"/>
                    <a:pt x="10013" y="6668"/>
                  </a:cubicBezTo>
                  <a:cubicBezTo>
                    <a:pt x="10013" y="6549"/>
                    <a:pt x="10001" y="6430"/>
                    <a:pt x="9978" y="6335"/>
                  </a:cubicBezTo>
                  <a:lnTo>
                    <a:pt x="10406" y="6073"/>
                  </a:lnTo>
                  <a:cubicBezTo>
                    <a:pt x="10549" y="6001"/>
                    <a:pt x="10609" y="5823"/>
                    <a:pt x="10513" y="5680"/>
                  </a:cubicBezTo>
                  <a:lnTo>
                    <a:pt x="10311" y="5323"/>
                  </a:lnTo>
                  <a:cubicBezTo>
                    <a:pt x="10280" y="5268"/>
                    <a:pt x="10228" y="5239"/>
                    <a:pt x="10176" y="5239"/>
                  </a:cubicBezTo>
                  <a:cubicBezTo>
                    <a:pt x="10148" y="5239"/>
                    <a:pt x="10121" y="5247"/>
                    <a:pt x="10097" y="5263"/>
                  </a:cubicBezTo>
                  <a:cubicBezTo>
                    <a:pt x="10025" y="5299"/>
                    <a:pt x="9989" y="5394"/>
                    <a:pt x="10037" y="5466"/>
                  </a:cubicBezTo>
                  <a:lnTo>
                    <a:pt x="10228" y="5811"/>
                  </a:lnTo>
                  <a:lnTo>
                    <a:pt x="9727" y="6108"/>
                  </a:lnTo>
                  <a:cubicBezTo>
                    <a:pt x="9668" y="6132"/>
                    <a:pt x="9632" y="6216"/>
                    <a:pt x="9656" y="6275"/>
                  </a:cubicBezTo>
                  <a:cubicBezTo>
                    <a:pt x="9680" y="6406"/>
                    <a:pt x="9680" y="6537"/>
                    <a:pt x="9680" y="6668"/>
                  </a:cubicBezTo>
                  <a:cubicBezTo>
                    <a:pt x="9680" y="6811"/>
                    <a:pt x="9668" y="6942"/>
                    <a:pt x="9656" y="7073"/>
                  </a:cubicBezTo>
                  <a:cubicBezTo>
                    <a:pt x="9632" y="7132"/>
                    <a:pt x="9668" y="7204"/>
                    <a:pt x="9727" y="7240"/>
                  </a:cubicBezTo>
                  <a:lnTo>
                    <a:pt x="10228" y="7537"/>
                  </a:lnTo>
                  <a:lnTo>
                    <a:pt x="9573" y="8668"/>
                  </a:lnTo>
                  <a:lnTo>
                    <a:pt x="9073" y="8371"/>
                  </a:lnTo>
                  <a:cubicBezTo>
                    <a:pt x="9045" y="8354"/>
                    <a:pt x="9015" y="8345"/>
                    <a:pt x="8986" y="8345"/>
                  </a:cubicBezTo>
                  <a:cubicBezTo>
                    <a:pt x="8952" y="8345"/>
                    <a:pt x="8920" y="8357"/>
                    <a:pt x="8894" y="8383"/>
                  </a:cubicBezTo>
                  <a:cubicBezTo>
                    <a:pt x="8680" y="8561"/>
                    <a:pt x="8442" y="8692"/>
                    <a:pt x="8192" y="8787"/>
                  </a:cubicBezTo>
                  <a:cubicBezTo>
                    <a:pt x="8132" y="8799"/>
                    <a:pt x="8084" y="8859"/>
                    <a:pt x="8084" y="8930"/>
                  </a:cubicBezTo>
                  <a:lnTo>
                    <a:pt x="8084" y="9514"/>
                  </a:lnTo>
                  <a:lnTo>
                    <a:pt x="6775" y="9514"/>
                  </a:lnTo>
                  <a:lnTo>
                    <a:pt x="6775" y="8930"/>
                  </a:lnTo>
                  <a:cubicBezTo>
                    <a:pt x="6775" y="8871"/>
                    <a:pt x="6739" y="8811"/>
                    <a:pt x="6679" y="8787"/>
                  </a:cubicBezTo>
                  <a:cubicBezTo>
                    <a:pt x="6418" y="8692"/>
                    <a:pt x="6179" y="8561"/>
                    <a:pt x="5977" y="8383"/>
                  </a:cubicBezTo>
                  <a:cubicBezTo>
                    <a:pt x="5951" y="8357"/>
                    <a:pt x="5919" y="8345"/>
                    <a:pt x="5885" y="8345"/>
                  </a:cubicBezTo>
                  <a:cubicBezTo>
                    <a:pt x="5856" y="8345"/>
                    <a:pt x="5826" y="8354"/>
                    <a:pt x="5798" y="8371"/>
                  </a:cubicBezTo>
                  <a:lnTo>
                    <a:pt x="5286" y="8668"/>
                  </a:lnTo>
                  <a:lnTo>
                    <a:pt x="4632" y="7537"/>
                  </a:lnTo>
                  <a:lnTo>
                    <a:pt x="5144" y="7240"/>
                  </a:lnTo>
                  <a:cubicBezTo>
                    <a:pt x="5203" y="7204"/>
                    <a:pt x="5227" y="7132"/>
                    <a:pt x="5215" y="7073"/>
                  </a:cubicBezTo>
                  <a:cubicBezTo>
                    <a:pt x="5191" y="6942"/>
                    <a:pt x="5191" y="6811"/>
                    <a:pt x="5191" y="6668"/>
                  </a:cubicBezTo>
                  <a:cubicBezTo>
                    <a:pt x="5191" y="6537"/>
                    <a:pt x="5203" y="6406"/>
                    <a:pt x="5215" y="6275"/>
                  </a:cubicBezTo>
                  <a:cubicBezTo>
                    <a:pt x="5227" y="6216"/>
                    <a:pt x="5203" y="6132"/>
                    <a:pt x="5144" y="6108"/>
                  </a:cubicBezTo>
                  <a:lnTo>
                    <a:pt x="4632" y="5811"/>
                  </a:lnTo>
                  <a:lnTo>
                    <a:pt x="5286" y="4680"/>
                  </a:lnTo>
                  <a:lnTo>
                    <a:pt x="5798" y="4977"/>
                  </a:lnTo>
                  <a:cubicBezTo>
                    <a:pt x="5825" y="4988"/>
                    <a:pt x="5854" y="4994"/>
                    <a:pt x="5883" y="4994"/>
                  </a:cubicBezTo>
                  <a:cubicBezTo>
                    <a:pt x="5917" y="4994"/>
                    <a:pt x="5951" y="4985"/>
                    <a:pt x="5977" y="4965"/>
                  </a:cubicBezTo>
                  <a:cubicBezTo>
                    <a:pt x="6179" y="4787"/>
                    <a:pt x="6418" y="4644"/>
                    <a:pt x="6679" y="4561"/>
                  </a:cubicBezTo>
                  <a:cubicBezTo>
                    <a:pt x="6739" y="4549"/>
                    <a:pt x="6775" y="4489"/>
                    <a:pt x="6775" y="4406"/>
                  </a:cubicBezTo>
                  <a:lnTo>
                    <a:pt x="6775" y="3834"/>
                  </a:lnTo>
                  <a:lnTo>
                    <a:pt x="8084" y="3834"/>
                  </a:lnTo>
                  <a:lnTo>
                    <a:pt x="8084" y="4406"/>
                  </a:lnTo>
                  <a:cubicBezTo>
                    <a:pt x="8084" y="4465"/>
                    <a:pt x="8132" y="4525"/>
                    <a:pt x="8192" y="4561"/>
                  </a:cubicBezTo>
                  <a:cubicBezTo>
                    <a:pt x="8442" y="4644"/>
                    <a:pt x="8680" y="4787"/>
                    <a:pt x="8894" y="4965"/>
                  </a:cubicBezTo>
                  <a:cubicBezTo>
                    <a:pt x="8920" y="4985"/>
                    <a:pt x="8954" y="4994"/>
                    <a:pt x="8988" y="4994"/>
                  </a:cubicBezTo>
                  <a:cubicBezTo>
                    <a:pt x="9017" y="4994"/>
                    <a:pt x="9046" y="4988"/>
                    <a:pt x="9073" y="4977"/>
                  </a:cubicBezTo>
                  <a:lnTo>
                    <a:pt x="9573" y="4680"/>
                  </a:lnTo>
                  <a:lnTo>
                    <a:pt x="9716" y="4906"/>
                  </a:lnTo>
                  <a:cubicBezTo>
                    <a:pt x="9740" y="4955"/>
                    <a:pt x="9793" y="4982"/>
                    <a:pt x="9847" y="4982"/>
                  </a:cubicBezTo>
                  <a:cubicBezTo>
                    <a:pt x="9871" y="4982"/>
                    <a:pt x="9896" y="4977"/>
                    <a:pt x="9918" y="4965"/>
                  </a:cubicBezTo>
                  <a:cubicBezTo>
                    <a:pt x="9989" y="4918"/>
                    <a:pt x="10025" y="4823"/>
                    <a:pt x="9978" y="4751"/>
                  </a:cubicBezTo>
                  <a:lnTo>
                    <a:pt x="9847" y="4513"/>
                  </a:lnTo>
                  <a:cubicBezTo>
                    <a:pt x="9798" y="4424"/>
                    <a:pt x="9699" y="4367"/>
                    <a:pt x="9592" y="4367"/>
                  </a:cubicBezTo>
                  <a:cubicBezTo>
                    <a:pt x="9542" y="4367"/>
                    <a:pt x="9491" y="4379"/>
                    <a:pt x="9442" y="4406"/>
                  </a:cubicBezTo>
                  <a:lnTo>
                    <a:pt x="9013" y="4668"/>
                  </a:lnTo>
                  <a:cubicBezTo>
                    <a:pt x="8835" y="4513"/>
                    <a:pt x="8620" y="4394"/>
                    <a:pt x="8406" y="4311"/>
                  </a:cubicBezTo>
                  <a:lnTo>
                    <a:pt x="8406" y="3811"/>
                  </a:lnTo>
                  <a:cubicBezTo>
                    <a:pt x="8406" y="3727"/>
                    <a:pt x="8358" y="3632"/>
                    <a:pt x="8299" y="3596"/>
                  </a:cubicBezTo>
                  <a:lnTo>
                    <a:pt x="8299" y="1656"/>
                  </a:lnTo>
                  <a:cubicBezTo>
                    <a:pt x="8299" y="1060"/>
                    <a:pt x="7596" y="536"/>
                    <a:pt x="6394" y="239"/>
                  </a:cubicBezTo>
                  <a:cubicBezTo>
                    <a:pt x="6384" y="237"/>
                    <a:pt x="6375" y="237"/>
                    <a:pt x="6365" y="237"/>
                  </a:cubicBezTo>
                  <a:cubicBezTo>
                    <a:pt x="6284" y="237"/>
                    <a:pt x="6225" y="283"/>
                    <a:pt x="6203" y="358"/>
                  </a:cubicBezTo>
                  <a:cubicBezTo>
                    <a:pt x="6179" y="453"/>
                    <a:pt x="6227" y="524"/>
                    <a:pt x="6322" y="560"/>
                  </a:cubicBezTo>
                  <a:cubicBezTo>
                    <a:pt x="7346" y="810"/>
                    <a:pt x="7989" y="1239"/>
                    <a:pt x="7989" y="1667"/>
                  </a:cubicBezTo>
                  <a:cubicBezTo>
                    <a:pt x="7989" y="2001"/>
                    <a:pt x="7596" y="2346"/>
                    <a:pt x="6918" y="2596"/>
                  </a:cubicBezTo>
                  <a:cubicBezTo>
                    <a:pt x="6179" y="2882"/>
                    <a:pt x="5203" y="3025"/>
                    <a:pt x="4143" y="3025"/>
                  </a:cubicBezTo>
                  <a:cubicBezTo>
                    <a:pt x="3703" y="3025"/>
                    <a:pt x="3262" y="3001"/>
                    <a:pt x="2846" y="2941"/>
                  </a:cubicBezTo>
                  <a:cubicBezTo>
                    <a:pt x="2833" y="2938"/>
                    <a:pt x="2821" y="2936"/>
                    <a:pt x="2809" y="2936"/>
                  </a:cubicBezTo>
                  <a:cubicBezTo>
                    <a:pt x="2742" y="2936"/>
                    <a:pt x="2687" y="2991"/>
                    <a:pt x="2667" y="3072"/>
                  </a:cubicBezTo>
                  <a:cubicBezTo>
                    <a:pt x="2655" y="3156"/>
                    <a:pt x="2715" y="3239"/>
                    <a:pt x="2810" y="3251"/>
                  </a:cubicBezTo>
                  <a:cubicBezTo>
                    <a:pt x="3239" y="3311"/>
                    <a:pt x="3679" y="3334"/>
                    <a:pt x="4143" y="3334"/>
                  </a:cubicBezTo>
                  <a:cubicBezTo>
                    <a:pt x="5227" y="3334"/>
                    <a:pt x="6239" y="3168"/>
                    <a:pt x="7013" y="2870"/>
                  </a:cubicBezTo>
                  <a:cubicBezTo>
                    <a:pt x="7430" y="2715"/>
                    <a:pt x="7763" y="2525"/>
                    <a:pt x="7965" y="2310"/>
                  </a:cubicBezTo>
                  <a:lnTo>
                    <a:pt x="7965" y="3525"/>
                  </a:lnTo>
                  <a:lnTo>
                    <a:pt x="6751" y="3525"/>
                  </a:lnTo>
                  <a:cubicBezTo>
                    <a:pt x="6584" y="3525"/>
                    <a:pt x="6453" y="3668"/>
                    <a:pt x="6453" y="3822"/>
                  </a:cubicBezTo>
                  <a:lnTo>
                    <a:pt x="6453" y="4323"/>
                  </a:lnTo>
                  <a:cubicBezTo>
                    <a:pt x="6227" y="4406"/>
                    <a:pt x="6037" y="4525"/>
                    <a:pt x="5846" y="4680"/>
                  </a:cubicBezTo>
                  <a:lnTo>
                    <a:pt x="5406" y="4418"/>
                  </a:lnTo>
                  <a:cubicBezTo>
                    <a:pt x="5360" y="4395"/>
                    <a:pt x="5315" y="4387"/>
                    <a:pt x="5270" y="4387"/>
                  </a:cubicBezTo>
                  <a:cubicBezTo>
                    <a:pt x="5243" y="4387"/>
                    <a:pt x="5217" y="4390"/>
                    <a:pt x="5191" y="4394"/>
                  </a:cubicBezTo>
                  <a:cubicBezTo>
                    <a:pt x="5108" y="4406"/>
                    <a:pt x="5048" y="4465"/>
                    <a:pt x="5013" y="4525"/>
                  </a:cubicBezTo>
                  <a:lnTo>
                    <a:pt x="4334" y="5692"/>
                  </a:lnTo>
                  <a:cubicBezTo>
                    <a:pt x="4322" y="5704"/>
                    <a:pt x="4322" y="5716"/>
                    <a:pt x="4322" y="5727"/>
                  </a:cubicBezTo>
                  <a:lnTo>
                    <a:pt x="4132" y="5727"/>
                  </a:lnTo>
                  <a:cubicBezTo>
                    <a:pt x="3084" y="5727"/>
                    <a:pt x="2107" y="5585"/>
                    <a:pt x="1357" y="5299"/>
                  </a:cubicBezTo>
                  <a:cubicBezTo>
                    <a:pt x="679" y="5049"/>
                    <a:pt x="286" y="4704"/>
                    <a:pt x="286" y="4382"/>
                  </a:cubicBezTo>
                  <a:lnTo>
                    <a:pt x="286" y="2322"/>
                  </a:lnTo>
                  <a:cubicBezTo>
                    <a:pt x="643" y="2668"/>
                    <a:pt x="1274" y="2965"/>
                    <a:pt x="2131" y="3144"/>
                  </a:cubicBezTo>
                  <a:lnTo>
                    <a:pt x="2167" y="3144"/>
                  </a:lnTo>
                  <a:cubicBezTo>
                    <a:pt x="2238" y="3144"/>
                    <a:pt x="2298" y="3096"/>
                    <a:pt x="2322" y="3025"/>
                  </a:cubicBezTo>
                  <a:cubicBezTo>
                    <a:pt x="2334" y="2930"/>
                    <a:pt x="2286" y="2858"/>
                    <a:pt x="2203" y="2846"/>
                  </a:cubicBezTo>
                  <a:cubicBezTo>
                    <a:pt x="1036" y="2596"/>
                    <a:pt x="298" y="2132"/>
                    <a:pt x="298" y="1667"/>
                  </a:cubicBezTo>
                  <a:cubicBezTo>
                    <a:pt x="298" y="1346"/>
                    <a:pt x="679" y="1001"/>
                    <a:pt x="1369" y="751"/>
                  </a:cubicBezTo>
                  <a:cubicBezTo>
                    <a:pt x="2096" y="465"/>
                    <a:pt x="3072" y="322"/>
                    <a:pt x="4132" y="322"/>
                  </a:cubicBezTo>
                  <a:cubicBezTo>
                    <a:pt x="4667" y="322"/>
                    <a:pt x="5191" y="358"/>
                    <a:pt x="5679" y="441"/>
                  </a:cubicBezTo>
                  <a:cubicBezTo>
                    <a:pt x="5687" y="442"/>
                    <a:pt x="5695" y="443"/>
                    <a:pt x="5703" y="443"/>
                  </a:cubicBezTo>
                  <a:cubicBezTo>
                    <a:pt x="5786" y="443"/>
                    <a:pt x="5847" y="385"/>
                    <a:pt x="5858" y="298"/>
                  </a:cubicBezTo>
                  <a:cubicBezTo>
                    <a:pt x="5870" y="215"/>
                    <a:pt x="5810" y="143"/>
                    <a:pt x="5727" y="120"/>
                  </a:cubicBezTo>
                  <a:cubicBezTo>
                    <a:pt x="5215" y="36"/>
                    <a:pt x="4679" y="1"/>
                    <a:pt x="413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4555;p72">
              <a:extLst>
                <a:ext uri="{FF2B5EF4-FFF2-40B4-BE49-F238E27FC236}">
                  <a16:creationId xmlns:a16="http://schemas.microsoft.com/office/drawing/2014/main" id="{D808BDD4-DE84-4BA8-89F5-1FF3EE6D2B4A}"/>
                </a:ext>
              </a:extLst>
            </p:cNvPr>
            <p:cNvSpPr/>
            <p:nvPr/>
          </p:nvSpPr>
          <p:spPr>
            <a:xfrm>
              <a:off x="6306652" y="2638748"/>
              <a:ext cx="59904" cy="59522"/>
            </a:xfrm>
            <a:custGeom>
              <a:avLst/>
              <a:gdLst/>
              <a:ahLst/>
              <a:cxnLst/>
              <a:rect l="l" t="t" r="r" b="b"/>
              <a:pathLst>
                <a:path w="1882" h="1870" extrusionOk="0">
                  <a:moveTo>
                    <a:pt x="941" y="310"/>
                  </a:moveTo>
                  <a:cubicBezTo>
                    <a:pt x="1287" y="310"/>
                    <a:pt x="1561" y="596"/>
                    <a:pt x="1561" y="929"/>
                  </a:cubicBezTo>
                  <a:cubicBezTo>
                    <a:pt x="1561" y="1274"/>
                    <a:pt x="1287" y="1560"/>
                    <a:pt x="941" y="1560"/>
                  </a:cubicBezTo>
                  <a:cubicBezTo>
                    <a:pt x="596" y="1560"/>
                    <a:pt x="310" y="1274"/>
                    <a:pt x="310" y="929"/>
                  </a:cubicBezTo>
                  <a:cubicBezTo>
                    <a:pt x="310" y="596"/>
                    <a:pt x="596" y="310"/>
                    <a:pt x="941" y="310"/>
                  </a:cubicBezTo>
                  <a:close/>
                  <a:moveTo>
                    <a:pt x="941" y="0"/>
                  </a:moveTo>
                  <a:cubicBezTo>
                    <a:pt x="418" y="0"/>
                    <a:pt x="1" y="417"/>
                    <a:pt x="1" y="929"/>
                  </a:cubicBezTo>
                  <a:cubicBezTo>
                    <a:pt x="1" y="1453"/>
                    <a:pt x="418" y="1870"/>
                    <a:pt x="941" y="1870"/>
                  </a:cubicBezTo>
                  <a:cubicBezTo>
                    <a:pt x="1465" y="1870"/>
                    <a:pt x="1882" y="1453"/>
                    <a:pt x="1882" y="929"/>
                  </a:cubicBezTo>
                  <a:cubicBezTo>
                    <a:pt x="1882" y="417"/>
                    <a:pt x="1465" y="0"/>
                    <a:pt x="9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2083;p44">
            <a:extLst>
              <a:ext uri="{FF2B5EF4-FFF2-40B4-BE49-F238E27FC236}">
                <a16:creationId xmlns:a16="http://schemas.microsoft.com/office/drawing/2014/main" id="{908B27F6-4639-43B9-AC9E-054C6DBC6A85}"/>
              </a:ext>
            </a:extLst>
          </p:cNvPr>
          <p:cNvSpPr txBox="1"/>
          <p:nvPr/>
        </p:nvSpPr>
        <p:spPr>
          <a:xfrm>
            <a:off x="928879" y="2078526"/>
            <a:ext cx="1853100" cy="501300"/>
          </a:xfrm>
          <a:prstGeom prst="rect">
            <a:avLst/>
          </a:prstGeom>
          <a:noFill/>
          <a:ln>
            <a:noFill/>
          </a:ln>
        </p:spPr>
        <p:txBody>
          <a:bodyPr spcFirstLastPara="1" wrap="square" lIns="91425" tIns="0" rIns="91425" bIns="0" anchor="ctr" anchorCtr="0">
            <a:noAutofit/>
          </a:bodyPr>
          <a:lstStyle/>
          <a:p>
            <a:pPr marL="0" lvl="0" indent="0" algn="ctr" rtl="0">
              <a:lnSpc>
                <a:spcPct val="100000"/>
              </a:lnSpc>
              <a:spcBef>
                <a:spcPts val="0"/>
              </a:spcBef>
              <a:spcAft>
                <a:spcPts val="0"/>
              </a:spcAft>
              <a:buNone/>
            </a:pPr>
            <a:r>
              <a:rPr lang="es-EC" dirty="0">
                <a:solidFill>
                  <a:schemeClr val="lt1"/>
                </a:solidFill>
                <a:latin typeface="Catamaran"/>
                <a:ea typeface="Catamaran"/>
                <a:cs typeface="Catamaran"/>
                <a:sym typeface="Catamaran"/>
              </a:rPr>
              <a:t>P</a:t>
            </a:r>
            <a:r>
              <a:rPr lang="en" dirty="0">
                <a:solidFill>
                  <a:schemeClr val="lt1"/>
                </a:solidFill>
                <a:latin typeface="Catamaran"/>
                <a:ea typeface="Catamaran"/>
                <a:cs typeface="Catamaran"/>
                <a:sym typeface="Catamaran"/>
              </a:rPr>
              <a:t>roducto,  subcategorías, cliente, valores, fecha</a:t>
            </a:r>
            <a:endParaRPr dirty="0">
              <a:solidFill>
                <a:schemeClr val="lt1"/>
              </a:solidFill>
              <a:latin typeface="Catamaran"/>
              <a:ea typeface="Catamaran"/>
              <a:cs typeface="Catamaran"/>
              <a:sym typeface="Catamaran"/>
            </a:endParaRPr>
          </a:p>
        </p:txBody>
      </p:sp>
      <p:sp>
        <p:nvSpPr>
          <p:cNvPr id="112" name="Google Shape;2088;p44">
            <a:extLst>
              <a:ext uri="{FF2B5EF4-FFF2-40B4-BE49-F238E27FC236}">
                <a16:creationId xmlns:a16="http://schemas.microsoft.com/office/drawing/2014/main" id="{2D72C095-6560-4BD0-81EB-C7413226BB7E}"/>
              </a:ext>
            </a:extLst>
          </p:cNvPr>
          <p:cNvSpPr txBox="1"/>
          <p:nvPr/>
        </p:nvSpPr>
        <p:spPr>
          <a:xfrm>
            <a:off x="863929" y="3502266"/>
            <a:ext cx="1983000" cy="501300"/>
          </a:xfrm>
          <a:prstGeom prst="rect">
            <a:avLst/>
          </a:prstGeom>
          <a:noFill/>
          <a:ln>
            <a:noFill/>
          </a:ln>
        </p:spPr>
        <p:txBody>
          <a:bodyPr spcFirstLastPara="1" wrap="square" lIns="91425" tIns="0" rIns="91425" bIns="0" anchor="ctr" anchorCtr="0">
            <a:noAutofit/>
          </a:bodyPr>
          <a:lstStyle/>
          <a:p>
            <a:pPr marL="0" lvl="0" indent="0" algn="ctr" rtl="0">
              <a:lnSpc>
                <a:spcPct val="100000"/>
              </a:lnSpc>
              <a:spcBef>
                <a:spcPts val="0"/>
              </a:spcBef>
              <a:spcAft>
                <a:spcPts val="0"/>
              </a:spcAft>
              <a:buNone/>
            </a:pPr>
            <a:r>
              <a:rPr lang="en" dirty="0">
                <a:solidFill>
                  <a:schemeClr val="lt1"/>
                </a:solidFill>
                <a:latin typeface="Catamaran"/>
                <a:ea typeface="Catamaran"/>
                <a:cs typeface="Catamaran"/>
                <a:sym typeface="Catamaran"/>
              </a:rPr>
              <a:t>PIB, precio del petróleo, días festivos</a:t>
            </a:r>
            <a:endParaRPr dirty="0">
              <a:solidFill>
                <a:schemeClr val="lt1"/>
              </a:solidFill>
              <a:latin typeface="Catamaran"/>
              <a:ea typeface="Catamaran"/>
              <a:cs typeface="Catamaran"/>
              <a:sym typeface="Catamaran"/>
            </a:endParaRPr>
          </a:p>
        </p:txBody>
      </p:sp>
      <p:pic>
        <p:nvPicPr>
          <p:cNvPr id="1026" name="Picture 2" descr="MySQL SELECT: Realizar consultas a una base de datos">
            <a:extLst>
              <a:ext uri="{FF2B5EF4-FFF2-40B4-BE49-F238E27FC236}">
                <a16:creationId xmlns:a16="http://schemas.microsoft.com/office/drawing/2014/main" id="{17526EF5-C71D-41BF-874F-EB1C276D4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61" y="2729747"/>
            <a:ext cx="943757" cy="58077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stretch>
            <a:fillRect/>
          </a:stretch>
        </p:blipFill>
        <p:spPr>
          <a:xfrm>
            <a:off x="3201856" y="1124438"/>
            <a:ext cx="5778071" cy="3289215"/>
          </a:xfrm>
          <a:prstGeom prst="rect">
            <a:avLst/>
          </a:prstGeom>
        </p:spPr>
      </p:pic>
      <p:cxnSp>
        <p:nvCxnSpPr>
          <p:cNvPr id="6" name="Conector recto de flecha 5"/>
          <p:cNvCxnSpPr>
            <a:stCxn id="1026" idx="3"/>
          </p:cNvCxnSpPr>
          <p:nvPr/>
        </p:nvCxnSpPr>
        <p:spPr>
          <a:xfrm flipV="1">
            <a:off x="1027218" y="3020133"/>
            <a:ext cx="2069273" cy="1"/>
          </a:xfrm>
          <a:prstGeom prst="straightConnector1">
            <a:avLst/>
          </a:prstGeom>
          <a:ln w="19050">
            <a:solidFill>
              <a:schemeClr val="accent4">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a:stCxn id="107" idx="3"/>
          </p:cNvCxnSpPr>
          <p:nvPr/>
        </p:nvCxnSpPr>
        <p:spPr>
          <a:xfrm>
            <a:off x="2781979" y="2329176"/>
            <a:ext cx="2423866" cy="546791"/>
          </a:xfrm>
          <a:prstGeom prst="straightConnector1">
            <a:avLst/>
          </a:prstGeom>
          <a:ln w="19050">
            <a:solidFill>
              <a:schemeClr val="accent4">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V="1">
            <a:off x="2781979" y="3533914"/>
            <a:ext cx="2403085" cy="331242"/>
          </a:xfrm>
          <a:prstGeom prst="straightConnector1">
            <a:avLst/>
          </a:prstGeom>
          <a:ln w="22225">
            <a:solidFill>
              <a:schemeClr val="accent4">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25" name="Google Shape;2125;p46"/>
          <p:cNvSpPr txBox="1">
            <a:spLocks noGrp="1"/>
          </p:cNvSpPr>
          <p:nvPr>
            <p:ph type="ctrTitle"/>
          </p:nvPr>
        </p:nvSpPr>
        <p:spPr>
          <a:xfrm>
            <a:off x="1576942" y="287041"/>
            <a:ext cx="63903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2000" dirty="0">
                <a:solidFill>
                  <a:schemeClr val="lt1"/>
                </a:solidFill>
              </a:rPr>
              <a:t>Desarrollo Basado en la Metodología KDD</a:t>
            </a:r>
            <a:endParaRPr lang="es-EC" sz="2000" dirty="0">
              <a:solidFill>
                <a:schemeClr val="lt1"/>
              </a:solidFill>
            </a:endParaRPr>
          </a:p>
        </p:txBody>
      </p:sp>
      <p:cxnSp>
        <p:nvCxnSpPr>
          <p:cNvPr id="2126" name="Google Shape;2126;p46"/>
          <p:cNvCxnSpPr/>
          <p:nvPr/>
        </p:nvCxnSpPr>
        <p:spPr>
          <a:xfrm>
            <a:off x="712500" y="4595850"/>
            <a:ext cx="7719000" cy="0"/>
          </a:xfrm>
          <a:prstGeom prst="straightConnector1">
            <a:avLst/>
          </a:prstGeom>
          <a:noFill/>
          <a:ln w="19050" cap="flat" cmpd="sng">
            <a:solidFill>
              <a:srgbClr val="2F497E"/>
            </a:solidFill>
            <a:prstDash val="solid"/>
            <a:round/>
            <a:headEnd type="none" w="med" len="med"/>
            <a:tailEnd type="none" w="med" len="med"/>
          </a:ln>
        </p:spPr>
      </p:cxnSp>
      <p:sp>
        <p:nvSpPr>
          <p:cNvPr id="2130" name="Google Shape;2130;p46"/>
          <p:cNvSpPr txBox="1"/>
          <p:nvPr/>
        </p:nvSpPr>
        <p:spPr>
          <a:xfrm flipH="1">
            <a:off x="1037537" y="739796"/>
            <a:ext cx="2154000" cy="519300"/>
          </a:xfrm>
          <a:prstGeom prst="rect">
            <a:avLst/>
          </a:prstGeom>
          <a:noFill/>
          <a:ln>
            <a:noFill/>
          </a:ln>
        </p:spPr>
        <p:txBody>
          <a:bodyPr spcFirstLastPara="1" wrap="square" lIns="91425" tIns="182875" rIns="91425" bIns="0" anchor="ctr" anchorCtr="0">
            <a:noAutofit/>
          </a:bodyPr>
          <a:lstStyle/>
          <a:p>
            <a:pPr marL="0" lvl="0" indent="0" rtl="0">
              <a:spcBef>
                <a:spcPts val="0"/>
              </a:spcBef>
              <a:spcAft>
                <a:spcPts val="1600"/>
              </a:spcAft>
              <a:buNone/>
            </a:pPr>
            <a:r>
              <a:rPr lang="en" dirty="0">
                <a:solidFill>
                  <a:schemeClr val="lt1"/>
                </a:solidFill>
                <a:latin typeface="Didact Gothic"/>
                <a:ea typeface="Didact Gothic"/>
                <a:cs typeface="Didact Gothic"/>
                <a:sym typeface="Didact Gothic"/>
              </a:rPr>
              <a:t>Fase II Exploración y limpieza de datos</a:t>
            </a:r>
            <a:endParaRPr dirty="0">
              <a:solidFill>
                <a:schemeClr val="lt1"/>
              </a:solidFill>
              <a:latin typeface="Didact Gothic"/>
              <a:ea typeface="Didact Gothic"/>
              <a:cs typeface="Didact Gothic"/>
              <a:sym typeface="Didact Gothic"/>
            </a:endParaRPr>
          </a:p>
        </p:txBody>
      </p:sp>
      <p:grpSp>
        <p:nvGrpSpPr>
          <p:cNvPr id="15" name="Google Shape;13435;p70"/>
          <p:cNvGrpSpPr/>
          <p:nvPr/>
        </p:nvGrpSpPr>
        <p:grpSpPr>
          <a:xfrm>
            <a:off x="814729" y="823723"/>
            <a:ext cx="212489" cy="351445"/>
            <a:chOff x="3150240" y="2422352"/>
            <a:chExt cx="212489" cy="351445"/>
          </a:xfrm>
        </p:grpSpPr>
        <p:sp>
          <p:nvSpPr>
            <p:cNvPr id="16" name="Google Shape;13436;p70"/>
            <p:cNvSpPr/>
            <p:nvPr/>
          </p:nvSpPr>
          <p:spPr>
            <a:xfrm>
              <a:off x="3150240" y="2422352"/>
              <a:ext cx="212489" cy="351445"/>
            </a:xfrm>
            <a:custGeom>
              <a:avLst/>
              <a:gdLst/>
              <a:ahLst/>
              <a:cxnLst/>
              <a:rect l="l" t="t" r="r" b="b"/>
              <a:pathLst>
                <a:path w="6681" h="11050" extrusionOk="0">
                  <a:moveTo>
                    <a:pt x="4918" y="334"/>
                  </a:moveTo>
                  <a:lnTo>
                    <a:pt x="4918" y="1465"/>
                  </a:lnTo>
                  <a:lnTo>
                    <a:pt x="4954" y="1465"/>
                  </a:lnTo>
                  <a:cubicBezTo>
                    <a:pt x="4954" y="1596"/>
                    <a:pt x="4847" y="1703"/>
                    <a:pt x="4716" y="1703"/>
                  </a:cubicBezTo>
                  <a:cubicBezTo>
                    <a:pt x="4597" y="1703"/>
                    <a:pt x="4490" y="1608"/>
                    <a:pt x="4478" y="1489"/>
                  </a:cubicBezTo>
                  <a:lnTo>
                    <a:pt x="4478" y="822"/>
                  </a:lnTo>
                  <a:cubicBezTo>
                    <a:pt x="4478" y="727"/>
                    <a:pt x="4406" y="656"/>
                    <a:pt x="4311" y="656"/>
                  </a:cubicBezTo>
                  <a:cubicBezTo>
                    <a:pt x="4216" y="656"/>
                    <a:pt x="4144" y="727"/>
                    <a:pt x="4144" y="822"/>
                  </a:cubicBezTo>
                  <a:lnTo>
                    <a:pt x="4144" y="1620"/>
                  </a:lnTo>
                  <a:lnTo>
                    <a:pt x="4144" y="2263"/>
                  </a:lnTo>
                  <a:cubicBezTo>
                    <a:pt x="4144" y="2394"/>
                    <a:pt x="4037" y="2501"/>
                    <a:pt x="3906" y="2501"/>
                  </a:cubicBezTo>
                  <a:cubicBezTo>
                    <a:pt x="3775" y="2501"/>
                    <a:pt x="3668" y="2394"/>
                    <a:pt x="3668" y="2263"/>
                  </a:cubicBezTo>
                  <a:lnTo>
                    <a:pt x="3668" y="632"/>
                  </a:lnTo>
                  <a:cubicBezTo>
                    <a:pt x="3668" y="537"/>
                    <a:pt x="3597" y="465"/>
                    <a:pt x="3501" y="465"/>
                  </a:cubicBezTo>
                  <a:lnTo>
                    <a:pt x="3489" y="465"/>
                  </a:lnTo>
                  <a:cubicBezTo>
                    <a:pt x="3406" y="465"/>
                    <a:pt x="3347" y="525"/>
                    <a:pt x="3323" y="608"/>
                  </a:cubicBezTo>
                  <a:cubicBezTo>
                    <a:pt x="3311" y="727"/>
                    <a:pt x="3204" y="822"/>
                    <a:pt x="3085" y="822"/>
                  </a:cubicBezTo>
                  <a:cubicBezTo>
                    <a:pt x="2966" y="822"/>
                    <a:pt x="2870" y="727"/>
                    <a:pt x="2846" y="608"/>
                  </a:cubicBezTo>
                  <a:cubicBezTo>
                    <a:pt x="2835" y="525"/>
                    <a:pt x="2763" y="465"/>
                    <a:pt x="2668" y="465"/>
                  </a:cubicBezTo>
                  <a:cubicBezTo>
                    <a:pt x="2585" y="465"/>
                    <a:pt x="2513" y="537"/>
                    <a:pt x="2513" y="632"/>
                  </a:cubicBezTo>
                  <a:lnTo>
                    <a:pt x="2513" y="1382"/>
                  </a:lnTo>
                  <a:cubicBezTo>
                    <a:pt x="2513" y="1525"/>
                    <a:pt x="2406" y="1620"/>
                    <a:pt x="2275" y="1620"/>
                  </a:cubicBezTo>
                  <a:cubicBezTo>
                    <a:pt x="2132" y="1620"/>
                    <a:pt x="2037" y="1525"/>
                    <a:pt x="2037" y="1382"/>
                  </a:cubicBezTo>
                  <a:lnTo>
                    <a:pt x="2037" y="334"/>
                  </a:lnTo>
                  <a:close/>
                  <a:moveTo>
                    <a:pt x="5263" y="4537"/>
                  </a:moveTo>
                  <a:lnTo>
                    <a:pt x="5263" y="5406"/>
                  </a:lnTo>
                  <a:cubicBezTo>
                    <a:pt x="5263" y="5823"/>
                    <a:pt x="4918" y="6168"/>
                    <a:pt x="4501" y="6168"/>
                  </a:cubicBezTo>
                  <a:lnTo>
                    <a:pt x="2168" y="6168"/>
                  </a:lnTo>
                  <a:cubicBezTo>
                    <a:pt x="1751" y="6168"/>
                    <a:pt x="1406" y="5823"/>
                    <a:pt x="1406" y="5406"/>
                  </a:cubicBezTo>
                  <a:lnTo>
                    <a:pt x="1406" y="4537"/>
                  </a:lnTo>
                  <a:close/>
                  <a:moveTo>
                    <a:pt x="1215" y="1"/>
                  </a:moveTo>
                  <a:cubicBezTo>
                    <a:pt x="906" y="1"/>
                    <a:pt x="656" y="251"/>
                    <a:pt x="656" y="572"/>
                  </a:cubicBezTo>
                  <a:lnTo>
                    <a:pt x="656" y="1168"/>
                  </a:lnTo>
                  <a:cubicBezTo>
                    <a:pt x="656" y="1251"/>
                    <a:pt x="727" y="1322"/>
                    <a:pt x="810" y="1322"/>
                  </a:cubicBezTo>
                  <a:cubicBezTo>
                    <a:pt x="906" y="1322"/>
                    <a:pt x="977" y="1251"/>
                    <a:pt x="977" y="1168"/>
                  </a:cubicBezTo>
                  <a:lnTo>
                    <a:pt x="977" y="572"/>
                  </a:lnTo>
                  <a:cubicBezTo>
                    <a:pt x="977" y="430"/>
                    <a:pt x="1084" y="334"/>
                    <a:pt x="1215" y="334"/>
                  </a:cubicBezTo>
                  <a:lnTo>
                    <a:pt x="1739" y="334"/>
                  </a:lnTo>
                  <a:lnTo>
                    <a:pt x="1739" y="1382"/>
                  </a:lnTo>
                  <a:cubicBezTo>
                    <a:pt x="1739" y="1703"/>
                    <a:pt x="1989" y="1954"/>
                    <a:pt x="2299" y="1954"/>
                  </a:cubicBezTo>
                  <a:cubicBezTo>
                    <a:pt x="2620" y="1954"/>
                    <a:pt x="2870" y="1703"/>
                    <a:pt x="2870" y="1382"/>
                  </a:cubicBezTo>
                  <a:lnTo>
                    <a:pt x="2870" y="1108"/>
                  </a:lnTo>
                  <a:cubicBezTo>
                    <a:pt x="2942" y="1132"/>
                    <a:pt x="3013" y="1144"/>
                    <a:pt x="3108" y="1144"/>
                  </a:cubicBezTo>
                  <a:cubicBezTo>
                    <a:pt x="3192" y="1144"/>
                    <a:pt x="3275" y="1132"/>
                    <a:pt x="3347" y="1108"/>
                  </a:cubicBezTo>
                  <a:lnTo>
                    <a:pt x="3347" y="2263"/>
                  </a:lnTo>
                  <a:cubicBezTo>
                    <a:pt x="3347" y="2573"/>
                    <a:pt x="3597" y="2835"/>
                    <a:pt x="3906" y="2835"/>
                  </a:cubicBezTo>
                  <a:cubicBezTo>
                    <a:pt x="4228" y="2835"/>
                    <a:pt x="4478" y="2573"/>
                    <a:pt x="4478" y="2263"/>
                  </a:cubicBezTo>
                  <a:lnTo>
                    <a:pt x="4478" y="1977"/>
                  </a:lnTo>
                  <a:cubicBezTo>
                    <a:pt x="4549" y="2013"/>
                    <a:pt x="4620" y="2025"/>
                    <a:pt x="4716" y="2025"/>
                  </a:cubicBezTo>
                  <a:cubicBezTo>
                    <a:pt x="5025" y="2025"/>
                    <a:pt x="5275" y="1775"/>
                    <a:pt x="5275" y="1465"/>
                  </a:cubicBezTo>
                  <a:lnTo>
                    <a:pt x="5275" y="334"/>
                  </a:lnTo>
                  <a:lnTo>
                    <a:pt x="5442" y="334"/>
                  </a:lnTo>
                  <a:cubicBezTo>
                    <a:pt x="5573" y="334"/>
                    <a:pt x="5680" y="430"/>
                    <a:pt x="5680" y="572"/>
                  </a:cubicBezTo>
                  <a:lnTo>
                    <a:pt x="5680" y="2989"/>
                  </a:lnTo>
                  <a:lnTo>
                    <a:pt x="4311" y="2989"/>
                  </a:lnTo>
                  <a:cubicBezTo>
                    <a:pt x="4228" y="2989"/>
                    <a:pt x="4144" y="3073"/>
                    <a:pt x="4144" y="3156"/>
                  </a:cubicBezTo>
                  <a:cubicBezTo>
                    <a:pt x="4144" y="3251"/>
                    <a:pt x="4228" y="3323"/>
                    <a:pt x="4311" y="3323"/>
                  </a:cubicBezTo>
                  <a:lnTo>
                    <a:pt x="5906" y="3323"/>
                  </a:lnTo>
                  <a:cubicBezTo>
                    <a:pt x="5954" y="3323"/>
                    <a:pt x="5978" y="3323"/>
                    <a:pt x="6025" y="3335"/>
                  </a:cubicBezTo>
                  <a:cubicBezTo>
                    <a:pt x="6216" y="3382"/>
                    <a:pt x="6347" y="3561"/>
                    <a:pt x="6347" y="3763"/>
                  </a:cubicBezTo>
                  <a:cubicBezTo>
                    <a:pt x="6347" y="4001"/>
                    <a:pt x="6156" y="4216"/>
                    <a:pt x="5906" y="4216"/>
                  </a:cubicBezTo>
                  <a:lnTo>
                    <a:pt x="751" y="4216"/>
                  </a:lnTo>
                  <a:cubicBezTo>
                    <a:pt x="513" y="4216"/>
                    <a:pt x="310" y="4025"/>
                    <a:pt x="310" y="3763"/>
                  </a:cubicBezTo>
                  <a:cubicBezTo>
                    <a:pt x="310" y="3561"/>
                    <a:pt x="441" y="3394"/>
                    <a:pt x="632" y="3335"/>
                  </a:cubicBezTo>
                  <a:cubicBezTo>
                    <a:pt x="668" y="3323"/>
                    <a:pt x="715" y="3323"/>
                    <a:pt x="751" y="3323"/>
                  </a:cubicBezTo>
                  <a:lnTo>
                    <a:pt x="3656" y="3323"/>
                  </a:lnTo>
                  <a:cubicBezTo>
                    <a:pt x="3751" y="3323"/>
                    <a:pt x="3823" y="3251"/>
                    <a:pt x="3823" y="3156"/>
                  </a:cubicBezTo>
                  <a:cubicBezTo>
                    <a:pt x="3823" y="3073"/>
                    <a:pt x="3751" y="2989"/>
                    <a:pt x="3656" y="2989"/>
                  </a:cubicBezTo>
                  <a:lnTo>
                    <a:pt x="977" y="2989"/>
                  </a:lnTo>
                  <a:lnTo>
                    <a:pt x="977" y="1834"/>
                  </a:lnTo>
                  <a:cubicBezTo>
                    <a:pt x="977" y="1739"/>
                    <a:pt x="906" y="1668"/>
                    <a:pt x="810" y="1668"/>
                  </a:cubicBezTo>
                  <a:cubicBezTo>
                    <a:pt x="727" y="1668"/>
                    <a:pt x="656" y="1739"/>
                    <a:pt x="656" y="1834"/>
                  </a:cubicBezTo>
                  <a:lnTo>
                    <a:pt x="656" y="3013"/>
                  </a:lnTo>
                  <a:cubicBezTo>
                    <a:pt x="275" y="3073"/>
                    <a:pt x="1" y="3382"/>
                    <a:pt x="1" y="3763"/>
                  </a:cubicBezTo>
                  <a:cubicBezTo>
                    <a:pt x="1" y="4204"/>
                    <a:pt x="334" y="4537"/>
                    <a:pt x="775" y="4537"/>
                  </a:cubicBezTo>
                  <a:lnTo>
                    <a:pt x="1084" y="4537"/>
                  </a:lnTo>
                  <a:lnTo>
                    <a:pt x="1084" y="5406"/>
                  </a:lnTo>
                  <a:cubicBezTo>
                    <a:pt x="1084" y="6002"/>
                    <a:pt x="1572" y="6490"/>
                    <a:pt x="2168" y="6490"/>
                  </a:cubicBezTo>
                  <a:lnTo>
                    <a:pt x="2323" y="6490"/>
                  </a:lnTo>
                  <a:lnTo>
                    <a:pt x="2323" y="10014"/>
                  </a:lnTo>
                  <a:cubicBezTo>
                    <a:pt x="2323" y="10586"/>
                    <a:pt x="2775" y="11050"/>
                    <a:pt x="3347" y="11050"/>
                  </a:cubicBezTo>
                  <a:cubicBezTo>
                    <a:pt x="3906" y="11050"/>
                    <a:pt x="4370" y="10586"/>
                    <a:pt x="4370" y="10014"/>
                  </a:cubicBezTo>
                  <a:lnTo>
                    <a:pt x="4370" y="8633"/>
                  </a:lnTo>
                  <a:cubicBezTo>
                    <a:pt x="4370" y="8550"/>
                    <a:pt x="4299" y="8466"/>
                    <a:pt x="4204" y="8466"/>
                  </a:cubicBezTo>
                  <a:cubicBezTo>
                    <a:pt x="4120" y="8466"/>
                    <a:pt x="4049" y="8550"/>
                    <a:pt x="4049" y="8633"/>
                  </a:cubicBezTo>
                  <a:lnTo>
                    <a:pt x="4049" y="10014"/>
                  </a:lnTo>
                  <a:cubicBezTo>
                    <a:pt x="4049" y="10407"/>
                    <a:pt x="3728" y="10716"/>
                    <a:pt x="3347" y="10716"/>
                  </a:cubicBezTo>
                  <a:cubicBezTo>
                    <a:pt x="2954" y="10716"/>
                    <a:pt x="2644" y="10407"/>
                    <a:pt x="2644" y="10014"/>
                  </a:cubicBezTo>
                  <a:lnTo>
                    <a:pt x="2644" y="6490"/>
                  </a:lnTo>
                  <a:lnTo>
                    <a:pt x="4025" y="6490"/>
                  </a:lnTo>
                  <a:lnTo>
                    <a:pt x="4025" y="7978"/>
                  </a:lnTo>
                  <a:cubicBezTo>
                    <a:pt x="4025" y="8073"/>
                    <a:pt x="4097" y="8145"/>
                    <a:pt x="4192" y="8145"/>
                  </a:cubicBezTo>
                  <a:cubicBezTo>
                    <a:pt x="4275" y="8145"/>
                    <a:pt x="4359" y="8073"/>
                    <a:pt x="4359" y="7978"/>
                  </a:cubicBezTo>
                  <a:lnTo>
                    <a:pt x="4359" y="6490"/>
                  </a:lnTo>
                  <a:lnTo>
                    <a:pt x="4501" y="6490"/>
                  </a:lnTo>
                  <a:cubicBezTo>
                    <a:pt x="5097" y="6490"/>
                    <a:pt x="5585" y="6002"/>
                    <a:pt x="5585" y="5406"/>
                  </a:cubicBezTo>
                  <a:lnTo>
                    <a:pt x="5585" y="4537"/>
                  </a:lnTo>
                  <a:lnTo>
                    <a:pt x="5906" y="4537"/>
                  </a:lnTo>
                  <a:cubicBezTo>
                    <a:pt x="6335" y="4537"/>
                    <a:pt x="6680" y="4204"/>
                    <a:pt x="6680" y="3763"/>
                  </a:cubicBezTo>
                  <a:cubicBezTo>
                    <a:pt x="6680" y="3394"/>
                    <a:pt x="6395" y="3073"/>
                    <a:pt x="6014" y="3013"/>
                  </a:cubicBezTo>
                  <a:lnTo>
                    <a:pt x="6014" y="572"/>
                  </a:lnTo>
                  <a:cubicBezTo>
                    <a:pt x="6014" y="251"/>
                    <a:pt x="5752" y="1"/>
                    <a:pt x="544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437;p70"/>
            <p:cNvSpPr/>
            <p:nvPr/>
          </p:nvSpPr>
          <p:spPr>
            <a:xfrm>
              <a:off x="3239230" y="2721860"/>
              <a:ext cx="32982" cy="32250"/>
            </a:xfrm>
            <a:custGeom>
              <a:avLst/>
              <a:gdLst/>
              <a:ahLst/>
              <a:cxnLst/>
              <a:rect l="l" t="t" r="r" b="b"/>
              <a:pathLst>
                <a:path w="1037" h="1014" extrusionOk="0">
                  <a:moveTo>
                    <a:pt x="598" y="0"/>
                  </a:moveTo>
                  <a:cubicBezTo>
                    <a:pt x="521" y="0"/>
                    <a:pt x="440" y="57"/>
                    <a:pt x="429" y="145"/>
                  </a:cubicBezTo>
                  <a:cubicBezTo>
                    <a:pt x="418" y="228"/>
                    <a:pt x="477" y="323"/>
                    <a:pt x="560" y="335"/>
                  </a:cubicBezTo>
                  <a:cubicBezTo>
                    <a:pt x="656" y="347"/>
                    <a:pt x="691" y="418"/>
                    <a:pt x="691" y="514"/>
                  </a:cubicBezTo>
                  <a:cubicBezTo>
                    <a:pt x="691" y="597"/>
                    <a:pt x="620" y="692"/>
                    <a:pt x="513" y="692"/>
                  </a:cubicBezTo>
                  <a:cubicBezTo>
                    <a:pt x="429" y="692"/>
                    <a:pt x="358" y="633"/>
                    <a:pt x="334" y="537"/>
                  </a:cubicBezTo>
                  <a:cubicBezTo>
                    <a:pt x="323" y="461"/>
                    <a:pt x="243" y="405"/>
                    <a:pt x="165" y="405"/>
                  </a:cubicBezTo>
                  <a:cubicBezTo>
                    <a:pt x="158" y="405"/>
                    <a:pt x="151" y="406"/>
                    <a:pt x="144" y="407"/>
                  </a:cubicBezTo>
                  <a:cubicBezTo>
                    <a:pt x="60" y="418"/>
                    <a:pt x="1" y="514"/>
                    <a:pt x="13" y="597"/>
                  </a:cubicBezTo>
                  <a:cubicBezTo>
                    <a:pt x="60" y="835"/>
                    <a:pt x="263" y="1014"/>
                    <a:pt x="501" y="1014"/>
                  </a:cubicBezTo>
                  <a:cubicBezTo>
                    <a:pt x="787" y="1014"/>
                    <a:pt x="1013" y="799"/>
                    <a:pt x="1013" y="514"/>
                  </a:cubicBezTo>
                  <a:cubicBezTo>
                    <a:pt x="1037" y="264"/>
                    <a:pt x="858" y="49"/>
                    <a:pt x="620" y="2"/>
                  </a:cubicBezTo>
                  <a:cubicBezTo>
                    <a:pt x="613" y="1"/>
                    <a:pt x="606" y="0"/>
                    <a:pt x="59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Imagen 17"/>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3252"/>
          <a:stretch/>
        </p:blipFill>
        <p:spPr bwMode="auto">
          <a:xfrm>
            <a:off x="712500" y="1875195"/>
            <a:ext cx="4533900" cy="2505075"/>
          </a:xfrm>
          <a:prstGeom prst="rect">
            <a:avLst/>
          </a:prstGeom>
          <a:ln>
            <a:noFill/>
          </a:ln>
          <a:extLst>
            <a:ext uri="{53640926-AAD7-44D8-BBD7-CCE9431645EC}">
              <a14:shadowObscured xmlns:a14="http://schemas.microsoft.com/office/drawing/2010/main"/>
            </a:ext>
          </a:extLst>
        </p:spPr>
      </p:pic>
      <p:pic>
        <p:nvPicPr>
          <p:cNvPr id="3" name="Imagen 2"/>
          <p:cNvPicPr>
            <a:picLocks noChangeAspect="1"/>
          </p:cNvPicPr>
          <p:nvPr/>
        </p:nvPicPr>
        <p:blipFill>
          <a:blip r:embed="rId5"/>
          <a:stretch>
            <a:fillRect/>
          </a:stretch>
        </p:blipFill>
        <p:spPr>
          <a:xfrm>
            <a:off x="5541948" y="2105792"/>
            <a:ext cx="3159256" cy="2150951"/>
          </a:xfrm>
          <a:prstGeom prst="rect">
            <a:avLst/>
          </a:prstGeom>
        </p:spPr>
      </p:pic>
      <p:sp>
        <p:nvSpPr>
          <p:cNvPr id="22" name="Google Shape;2083;p44">
            <a:extLst>
              <a:ext uri="{FF2B5EF4-FFF2-40B4-BE49-F238E27FC236}">
                <a16:creationId xmlns:a16="http://schemas.microsoft.com/office/drawing/2014/main" id="{908B27F6-4639-43B9-AC9E-054C6DBC6A85}"/>
              </a:ext>
            </a:extLst>
          </p:cNvPr>
          <p:cNvSpPr txBox="1"/>
          <p:nvPr/>
        </p:nvSpPr>
        <p:spPr>
          <a:xfrm>
            <a:off x="5774224" y="894679"/>
            <a:ext cx="2410101" cy="950677"/>
          </a:xfrm>
          <a:prstGeom prst="rect">
            <a:avLst/>
          </a:prstGeom>
          <a:noFill/>
          <a:ln>
            <a:noFill/>
          </a:ln>
        </p:spPr>
        <p:txBody>
          <a:bodyPr spcFirstLastPara="1" wrap="square" lIns="91425" tIns="0" rIns="91425" bIns="0" anchor="ctr" anchorCtr="0">
            <a:noAutofit/>
          </a:bodyPr>
          <a:lstStyle/>
          <a:p>
            <a:pPr marL="0" lvl="0" indent="0" rtl="0">
              <a:lnSpc>
                <a:spcPct val="100000"/>
              </a:lnSpc>
              <a:spcBef>
                <a:spcPts val="0"/>
              </a:spcBef>
              <a:spcAft>
                <a:spcPts val="0"/>
              </a:spcAft>
              <a:buNone/>
            </a:pPr>
            <a:r>
              <a:rPr lang="es-EC" dirty="0">
                <a:solidFill>
                  <a:schemeClr val="lt1"/>
                </a:solidFill>
                <a:latin typeface="Catamaran"/>
                <a:ea typeface="Catamaran"/>
                <a:cs typeface="Catamaran"/>
                <a:sym typeface="Catamaran"/>
              </a:rPr>
              <a:t>Datos perdidos</a:t>
            </a:r>
          </a:p>
          <a:p>
            <a:pPr marL="0" lvl="0" indent="0" rtl="0">
              <a:lnSpc>
                <a:spcPct val="100000"/>
              </a:lnSpc>
              <a:spcBef>
                <a:spcPts val="0"/>
              </a:spcBef>
              <a:spcAft>
                <a:spcPts val="0"/>
              </a:spcAft>
              <a:buNone/>
            </a:pPr>
            <a:r>
              <a:rPr lang="es-EC" dirty="0">
                <a:solidFill>
                  <a:schemeClr val="lt1"/>
                </a:solidFill>
                <a:latin typeface="Catamaran"/>
                <a:ea typeface="Catamaran"/>
                <a:cs typeface="Catamaran"/>
                <a:sym typeface="Catamaran"/>
              </a:rPr>
              <a:t>Interpolación de datos</a:t>
            </a:r>
            <a:endParaRPr dirty="0">
              <a:solidFill>
                <a:schemeClr val="lt1"/>
              </a:solidFill>
              <a:latin typeface="Catamaran"/>
              <a:ea typeface="Catamaran"/>
              <a:cs typeface="Catamaran"/>
              <a:sym typeface="Catamaran"/>
            </a:endParaRPr>
          </a:p>
        </p:txBody>
      </p:sp>
      <p:grpSp>
        <p:nvGrpSpPr>
          <p:cNvPr id="23" name="Google Shape;11112;p66"/>
          <p:cNvGrpSpPr/>
          <p:nvPr/>
        </p:nvGrpSpPr>
        <p:grpSpPr>
          <a:xfrm>
            <a:off x="5560131" y="1432776"/>
            <a:ext cx="180000" cy="144000"/>
            <a:chOff x="5216456" y="3725484"/>
            <a:chExt cx="356196" cy="265631"/>
          </a:xfrm>
        </p:grpSpPr>
        <p:sp>
          <p:nvSpPr>
            <p:cNvPr id="24" name="Google Shape;11113;p66"/>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114;p66"/>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11164;p66"/>
          <p:cNvGrpSpPr/>
          <p:nvPr/>
        </p:nvGrpSpPr>
        <p:grpSpPr>
          <a:xfrm>
            <a:off x="5545039" y="1158214"/>
            <a:ext cx="180000" cy="180000"/>
            <a:chOff x="5779408" y="3699191"/>
            <a:chExt cx="317645" cy="318757"/>
          </a:xfrm>
        </p:grpSpPr>
        <p:sp>
          <p:nvSpPr>
            <p:cNvPr id="27" name="Google Shape;11165;p66"/>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166;p66"/>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ln/>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216222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25" name="Google Shape;2125;p46"/>
          <p:cNvSpPr txBox="1">
            <a:spLocks noGrp="1"/>
          </p:cNvSpPr>
          <p:nvPr>
            <p:ph type="ctrTitle"/>
          </p:nvPr>
        </p:nvSpPr>
        <p:spPr>
          <a:xfrm>
            <a:off x="1576942" y="287041"/>
            <a:ext cx="63903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2000" dirty="0">
                <a:solidFill>
                  <a:schemeClr val="lt1"/>
                </a:solidFill>
              </a:rPr>
              <a:t>Desarrollo Basado en la Metodología KDD</a:t>
            </a:r>
            <a:endParaRPr lang="es-EC" sz="2000" dirty="0">
              <a:solidFill>
                <a:schemeClr val="lt1"/>
              </a:solidFill>
            </a:endParaRPr>
          </a:p>
        </p:txBody>
      </p:sp>
      <p:cxnSp>
        <p:nvCxnSpPr>
          <p:cNvPr id="2126" name="Google Shape;2126;p46"/>
          <p:cNvCxnSpPr/>
          <p:nvPr/>
        </p:nvCxnSpPr>
        <p:spPr>
          <a:xfrm>
            <a:off x="712500" y="4595850"/>
            <a:ext cx="7719000" cy="0"/>
          </a:xfrm>
          <a:prstGeom prst="straightConnector1">
            <a:avLst/>
          </a:prstGeom>
          <a:noFill/>
          <a:ln w="19050" cap="flat" cmpd="sng">
            <a:solidFill>
              <a:srgbClr val="2F497E"/>
            </a:solidFill>
            <a:prstDash val="solid"/>
            <a:round/>
            <a:headEnd type="none" w="med" len="med"/>
            <a:tailEnd type="none" w="med" len="med"/>
          </a:ln>
        </p:spPr>
      </p:cxnSp>
      <p:sp>
        <p:nvSpPr>
          <p:cNvPr id="2130" name="Google Shape;2130;p46"/>
          <p:cNvSpPr txBox="1"/>
          <p:nvPr/>
        </p:nvSpPr>
        <p:spPr>
          <a:xfrm flipH="1">
            <a:off x="1037537" y="739796"/>
            <a:ext cx="2154000" cy="519300"/>
          </a:xfrm>
          <a:prstGeom prst="rect">
            <a:avLst/>
          </a:prstGeom>
          <a:noFill/>
          <a:ln>
            <a:noFill/>
          </a:ln>
        </p:spPr>
        <p:txBody>
          <a:bodyPr spcFirstLastPara="1" wrap="square" lIns="91425" tIns="182875" rIns="91425" bIns="0" anchor="ctr" anchorCtr="0">
            <a:noAutofit/>
          </a:bodyPr>
          <a:lstStyle/>
          <a:p>
            <a:pPr marL="0" lvl="0" indent="0" rtl="0">
              <a:spcBef>
                <a:spcPts val="0"/>
              </a:spcBef>
              <a:spcAft>
                <a:spcPts val="1600"/>
              </a:spcAft>
              <a:buNone/>
            </a:pPr>
            <a:r>
              <a:rPr lang="en" dirty="0">
                <a:solidFill>
                  <a:schemeClr val="lt1"/>
                </a:solidFill>
                <a:latin typeface="Didact Gothic"/>
                <a:ea typeface="Didact Gothic"/>
                <a:cs typeface="Didact Gothic"/>
                <a:sym typeface="Didact Gothic"/>
              </a:rPr>
              <a:t>Fase III Transformación</a:t>
            </a:r>
            <a:endParaRPr dirty="0">
              <a:solidFill>
                <a:schemeClr val="lt1"/>
              </a:solidFill>
              <a:latin typeface="Didact Gothic"/>
              <a:ea typeface="Didact Gothic"/>
              <a:cs typeface="Didact Gothic"/>
              <a:sym typeface="Didact Gothic"/>
            </a:endParaRPr>
          </a:p>
        </p:txBody>
      </p:sp>
      <p:grpSp>
        <p:nvGrpSpPr>
          <p:cNvPr id="19" name="Google Shape;12443;p68"/>
          <p:cNvGrpSpPr/>
          <p:nvPr/>
        </p:nvGrpSpPr>
        <p:grpSpPr>
          <a:xfrm>
            <a:off x="712500" y="842918"/>
            <a:ext cx="349052" cy="313055"/>
            <a:chOff x="5778676" y="3826972"/>
            <a:chExt cx="349052" cy="313055"/>
          </a:xfrm>
        </p:grpSpPr>
        <p:sp>
          <p:nvSpPr>
            <p:cNvPr id="20" name="Google Shape;12444;p68"/>
            <p:cNvSpPr/>
            <p:nvPr/>
          </p:nvSpPr>
          <p:spPr>
            <a:xfrm>
              <a:off x="5923045" y="3890659"/>
              <a:ext cx="27690" cy="48155"/>
            </a:xfrm>
            <a:custGeom>
              <a:avLst/>
              <a:gdLst/>
              <a:ahLst/>
              <a:cxnLst/>
              <a:rect l="l" t="t" r="r" b="b"/>
              <a:pathLst>
                <a:path w="870" h="1513" extrusionOk="0">
                  <a:moveTo>
                    <a:pt x="406" y="286"/>
                  </a:moveTo>
                  <a:lnTo>
                    <a:pt x="406" y="560"/>
                  </a:lnTo>
                  <a:cubicBezTo>
                    <a:pt x="299" y="524"/>
                    <a:pt x="251" y="488"/>
                    <a:pt x="251" y="417"/>
                  </a:cubicBezTo>
                  <a:cubicBezTo>
                    <a:pt x="251" y="345"/>
                    <a:pt x="334" y="298"/>
                    <a:pt x="406" y="286"/>
                  </a:cubicBezTo>
                  <a:close/>
                  <a:moveTo>
                    <a:pt x="513" y="845"/>
                  </a:moveTo>
                  <a:cubicBezTo>
                    <a:pt x="632" y="893"/>
                    <a:pt x="644" y="953"/>
                    <a:pt x="644" y="1012"/>
                  </a:cubicBezTo>
                  <a:cubicBezTo>
                    <a:pt x="644" y="1119"/>
                    <a:pt x="584" y="1155"/>
                    <a:pt x="513" y="1179"/>
                  </a:cubicBezTo>
                  <a:lnTo>
                    <a:pt x="513" y="845"/>
                  </a:lnTo>
                  <a:close/>
                  <a:moveTo>
                    <a:pt x="465" y="0"/>
                  </a:moveTo>
                  <a:cubicBezTo>
                    <a:pt x="441" y="0"/>
                    <a:pt x="406" y="12"/>
                    <a:pt x="406" y="48"/>
                  </a:cubicBezTo>
                  <a:lnTo>
                    <a:pt x="406" y="83"/>
                  </a:lnTo>
                  <a:cubicBezTo>
                    <a:pt x="179" y="119"/>
                    <a:pt x="48" y="238"/>
                    <a:pt x="48" y="441"/>
                  </a:cubicBezTo>
                  <a:cubicBezTo>
                    <a:pt x="48" y="667"/>
                    <a:pt x="215" y="738"/>
                    <a:pt x="406" y="810"/>
                  </a:cubicBezTo>
                  <a:lnTo>
                    <a:pt x="406" y="1191"/>
                  </a:lnTo>
                  <a:cubicBezTo>
                    <a:pt x="299" y="1167"/>
                    <a:pt x="251" y="1143"/>
                    <a:pt x="168" y="1072"/>
                  </a:cubicBezTo>
                  <a:cubicBezTo>
                    <a:pt x="149" y="1058"/>
                    <a:pt x="132" y="1051"/>
                    <a:pt x="116" y="1051"/>
                  </a:cubicBezTo>
                  <a:cubicBezTo>
                    <a:pt x="92" y="1051"/>
                    <a:pt x="70" y="1067"/>
                    <a:pt x="48" y="1095"/>
                  </a:cubicBezTo>
                  <a:cubicBezTo>
                    <a:pt x="1" y="1155"/>
                    <a:pt x="1" y="1215"/>
                    <a:pt x="48" y="1262"/>
                  </a:cubicBezTo>
                  <a:cubicBezTo>
                    <a:pt x="120" y="1357"/>
                    <a:pt x="275" y="1417"/>
                    <a:pt x="406" y="1417"/>
                  </a:cubicBezTo>
                  <a:lnTo>
                    <a:pt x="406" y="1476"/>
                  </a:lnTo>
                  <a:cubicBezTo>
                    <a:pt x="406" y="1500"/>
                    <a:pt x="441" y="1512"/>
                    <a:pt x="465" y="1512"/>
                  </a:cubicBezTo>
                  <a:cubicBezTo>
                    <a:pt x="501" y="1512"/>
                    <a:pt x="525" y="1500"/>
                    <a:pt x="525" y="1476"/>
                  </a:cubicBezTo>
                  <a:lnTo>
                    <a:pt x="525" y="1417"/>
                  </a:lnTo>
                  <a:cubicBezTo>
                    <a:pt x="715" y="1381"/>
                    <a:pt x="870" y="1262"/>
                    <a:pt x="870" y="1024"/>
                  </a:cubicBezTo>
                  <a:cubicBezTo>
                    <a:pt x="870" y="774"/>
                    <a:pt x="739" y="679"/>
                    <a:pt x="525" y="607"/>
                  </a:cubicBezTo>
                  <a:lnTo>
                    <a:pt x="525" y="286"/>
                  </a:lnTo>
                  <a:cubicBezTo>
                    <a:pt x="572" y="286"/>
                    <a:pt x="596" y="298"/>
                    <a:pt x="656" y="322"/>
                  </a:cubicBezTo>
                  <a:cubicBezTo>
                    <a:pt x="682" y="335"/>
                    <a:pt x="713" y="352"/>
                    <a:pt x="745" y="352"/>
                  </a:cubicBezTo>
                  <a:cubicBezTo>
                    <a:pt x="770" y="352"/>
                    <a:pt x="796" y="341"/>
                    <a:pt x="822" y="310"/>
                  </a:cubicBezTo>
                  <a:cubicBezTo>
                    <a:pt x="858" y="262"/>
                    <a:pt x="870" y="202"/>
                    <a:pt x="810" y="155"/>
                  </a:cubicBezTo>
                  <a:cubicBezTo>
                    <a:pt x="739" y="107"/>
                    <a:pt x="620" y="83"/>
                    <a:pt x="525" y="83"/>
                  </a:cubicBezTo>
                  <a:lnTo>
                    <a:pt x="525" y="48"/>
                  </a:lnTo>
                  <a:cubicBezTo>
                    <a:pt x="525" y="12"/>
                    <a:pt x="501" y="0"/>
                    <a:pt x="46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445;p68"/>
            <p:cNvSpPr/>
            <p:nvPr/>
          </p:nvSpPr>
          <p:spPr>
            <a:xfrm>
              <a:off x="5976866" y="3843268"/>
              <a:ext cx="80364" cy="80364"/>
            </a:xfrm>
            <a:custGeom>
              <a:avLst/>
              <a:gdLst/>
              <a:ahLst/>
              <a:cxnLst/>
              <a:rect l="l" t="t" r="r" b="b"/>
              <a:pathLst>
                <a:path w="2525" h="2525" extrusionOk="0">
                  <a:moveTo>
                    <a:pt x="1263" y="310"/>
                  </a:moveTo>
                  <a:cubicBezTo>
                    <a:pt x="1786" y="310"/>
                    <a:pt x="2215" y="739"/>
                    <a:pt x="2215" y="1263"/>
                  </a:cubicBezTo>
                  <a:cubicBezTo>
                    <a:pt x="2215" y="1787"/>
                    <a:pt x="1798" y="2215"/>
                    <a:pt x="1263" y="2215"/>
                  </a:cubicBezTo>
                  <a:cubicBezTo>
                    <a:pt x="739" y="2215"/>
                    <a:pt x="310" y="1787"/>
                    <a:pt x="310" y="1263"/>
                  </a:cubicBezTo>
                  <a:cubicBezTo>
                    <a:pt x="310" y="739"/>
                    <a:pt x="739" y="310"/>
                    <a:pt x="1263" y="310"/>
                  </a:cubicBezTo>
                  <a:close/>
                  <a:moveTo>
                    <a:pt x="1263" y="1"/>
                  </a:moveTo>
                  <a:cubicBezTo>
                    <a:pt x="560" y="1"/>
                    <a:pt x="1" y="560"/>
                    <a:pt x="1" y="1263"/>
                  </a:cubicBezTo>
                  <a:cubicBezTo>
                    <a:pt x="1" y="1965"/>
                    <a:pt x="560" y="2525"/>
                    <a:pt x="1263" y="2525"/>
                  </a:cubicBezTo>
                  <a:cubicBezTo>
                    <a:pt x="1965" y="2525"/>
                    <a:pt x="2525" y="1965"/>
                    <a:pt x="2525" y="1263"/>
                  </a:cubicBezTo>
                  <a:cubicBezTo>
                    <a:pt x="2525" y="560"/>
                    <a:pt x="1965" y="1"/>
                    <a:pt x="126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446;p68"/>
            <p:cNvSpPr/>
            <p:nvPr/>
          </p:nvSpPr>
          <p:spPr>
            <a:xfrm>
              <a:off x="5879473" y="3826972"/>
              <a:ext cx="193288" cy="144051"/>
            </a:xfrm>
            <a:custGeom>
              <a:avLst/>
              <a:gdLst/>
              <a:ahLst/>
              <a:cxnLst/>
              <a:rect l="l" t="t" r="r" b="b"/>
              <a:pathLst>
                <a:path w="6073" h="4526" extrusionOk="0">
                  <a:moveTo>
                    <a:pt x="1798" y="1775"/>
                  </a:moveTo>
                  <a:cubicBezTo>
                    <a:pt x="2132" y="1775"/>
                    <a:pt x="2430" y="1942"/>
                    <a:pt x="2596" y="2192"/>
                  </a:cubicBezTo>
                  <a:cubicBezTo>
                    <a:pt x="2620" y="2346"/>
                    <a:pt x="2680" y="2477"/>
                    <a:pt x="2739" y="2608"/>
                  </a:cubicBezTo>
                  <a:cubicBezTo>
                    <a:pt x="2739" y="2656"/>
                    <a:pt x="2751" y="2704"/>
                    <a:pt x="2751" y="2727"/>
                  </a:cubicBezTo>
                  <a:cubicBezTo>
                    <a:pt x="2751" y="3251"/>
                    <a:pt x="2322" y="3680"/>
                    <a:pt x="1798" y="3680"/>
                  </a:cubicBezTo>
                  <a:cubicBezTo>
                    <a:pt x="1287" y="3680"/>
                    <a:pt x="846" y="3251"/>
                    <a:pt x="846" y="2727"/>
                  </a:cubicBezTo>
                  <a:cubicBezTo>
                    <a:pt x="846" y="2203"/>
                    <a:pt x="1287" y="1775"/>
                    <a:pt x="1798" y="1775"/>
                  </a:cubicBezTo>
                  <a:close/>
                  <a:moveTo>
                    <a:pt x="1810" y="1251"/>
                  </a:moveTo>
                  <a:cubicBezTo>
                    <a:pt x="2072" y="1251"/>
                    <a:pt x="2334" y="1334"/>
                    <a:pt x="2560" y="1465"/>
                  </a:cubicBezTo>
                  <a:cubicBezTo>
                    <a:pt x="2549" y="1537"/>
                    <a:pt x="2549" y="1632"/>
                    <a:pt x="2537" y="1692"/>
                  </a:cubicBezTo>
                  <a:cubicBezTo>
                    <a:pt x="2322" y="1537"/>
                    <a:pt x="2072" y="1453"/>
                    <a:pt x="1787" y="1453"/>
                  </a:cubicBezTo>
                  <a:cubicBezTo>
                    <a:pt x="1084" y="1453"/>
                    <a:pt x="525" y="2013"/>
                    <a:pt x="525" y="2715"/>
                  </a:cubicBezTo>
                  <a:cubicBezTo>
                    <a:pt x="525" y="3418"/>
                    <a:pt x="1084" y="3978"/>
                    <a:pt x="1787" y="3978"/>
                  </a:cubicBezTo>
                  <a:cubicBezTo>
                    <a:pt x="2382" y="3978"/>
                    <a:pt x="2894" y="3561"/>
                    <a:pt x="3025" y="3001"/>
                  </a:cubicBezTo>
                  <a:lnTo>
                    <a:pt x="3192" y="3156"/>
                  </a:lnTo>
                  <a:cubicBezTo>
                    <a:pt x="3025" y="3775"/>
                    <a:pt x="2465" y="4204"/>
                    <a:pt x="1810" y="4204"/>
                  </a:cubicBezTo>
                  <a:cubicBezTo>
                    <a:pt x="1001" y="4204"/>
                    <a:pt x="334" y="3549"/>
                    <a:pt x="334" y="2727"/>
                  </a:cubicBezTo>
                  <a:cubicBezTo>
                    <a:pt x="334" y="1906"/>
                    <a:pt x="989" y="1251"/>
                    <a:pt x="1810" y="1251"/>
                  </a:cubicBezTo>
                  <a:close/>
                  <a:moveTo>
                    <a:pt x="4299" y="1"/>
                  </a:moveTo>
                  <a:cubicBezTo>
                    <a:pt x="3549" y="1"/>
                    <a:pt x="2894" y="501"/>
                    <a:pt x="2632" y="1168"/>
                  </a:cubicBezTo>
                  <a:cubicBezTo>
                    <a:pt x="2382" y="1037"/>
                    <a:pt x="2084" y="953"/>
                    <a:pt x="1787" y="953"/>
                  </a:cubicBezTo>
                  <a:cubicBezTo>
                    <a:pt x="810" y="953"/>
                    <a:pt x="1" y="1763"/>
                    <a:pt x="1" y="2739"/>
                  </a:cubicBezTo>
                  <a:cubicBezTo>
                    <a:pt x="1" y="3727"/>
                    <a:pt x="810" y="4525"/>
                    <a:pt x="1787" y="4525"/>
                  </a:cubicBezTo>
                  <a:cubicBezTo>
                    <a:pt x="2549" y="4525"/>
                    <a:pt x="3203" y="4049"/>
                    <a:pt x="3453" y="3370"/>
                  </a:cubicBezTo>
                  <a:cubicBezTo>
                    <a:pt x="3703" y="3501"/>
                    <a:pt x="3989" y="3573"/>
                    <a:pt x="4299" y="3573"/>
                  </a:cubicBezTo>
                  <a:cubicBezTo>
                    <a:pt x="4704" y="3573"/>
                    <a:pt x="5108" y="3442"/>
                    <a:pt x="5418" y="3192"/>
                  </a:cubicBezTo>
                  <a:cubicBezTo>
                    <a:pt x="5728" y="2942"/>
                    <a:pt x="5954" y="2596"/>
                    <a:pt x="6049" y="2203"/>
                  </a:cubicBezTo>
                  <a:cubicBezTo>
                    <a:pt x="6073" y="2108"/>
                    <a:pt x="6037" y="2013"/>
                    <a:pt x="5942" y="2001"/>
                  </a:cubicBezTo>
                  <a:cubicBezTo>
                    <a:pt x="5932" y="2000"/>
                    <a:pt x="5921" y="1999"/>
                    <a:pt x="5911" y="1999"/>
                  </a:cubicBezTo>
                  <a:cubicBezTo>
                    <a:pt x="5839" y="1999"/>
                    <a:pt x="5772" y="2037"/>
                    <a:pt x="5751" y="2120"/>
                  </a:cubicBezTo>
                  <a:cubicBezTo>
                    <a:pt x="5597" y="2787"/>
                    <a:pt x="5001" y="3251"/>
                    <a:pt x="4323" y="3251"/>
                  </a:cubicBezTo>
                  <a:cubicBezTo>
                    <a:pt x="3787" y="3251"/>
                    <a:pt x="3311" y="2965"/>
                    <a:pt x="3037" y="2501"/>
                  </a:cubicBezTo>
                  <a:cubicBezTo>
                    <a:pt x="3013" y="2358"/>
                    <a:pt x="2953" y="2203"/>
                    <a:pt x="2882" y="2084"/>
                  </a:cubicBezTo>
                  <a:cubicBezTo>
                    <a:pt x="2680" y="1180"/>
                    <a:pt x="3382" y="322"/>
                    <a:pt x="4311" y="322"/>
                  </a:cubicBezTo>
                  <a:cubicBezTo>
                    <a:pt x="4989" y="322"/>
                    <a:pt x="5585" y="775"/>
                    <a:pt x="5739" y="1453"/>
                  </a:cubicBezTo>
                  <a:cubicBezTo>
                    <a:pt x="5750" y="1528"/>
                    <a:pt x="5818" y="1574"/>
                    <a:pt x="5901" y="1574"/>
                  </a:cubicBezTo>
                  <a:cubicBezTo>
                    <a:pt x="5911" y="1574"/>
                    <a:pt x="5920" y="1574"/>
                    <a:pt x="5930" y="1572"/>
                  </a:cubicBezTo>
                  <a:cubicBezTo>
                    <a:pt x="6013" y="1549"/>
                    <a:pt x="6061" y="1465"/>
                    <a:pt x="6049" y="1370"/>
                  </a:cubicBezTo>
                  <a:cubicBezTo>
                    <a:pt x="5954" y="989"/>
                    <a:pt x="5739" y="644"/>
                    <a:pt x="5418" y="394"/>
                  </a:cubicBezTo>
                  <a:cubicBezTo>
                    <a:pt x="5108" y="144"/>
                    <a:pt x="4704" y="1"/>
                    <a:pt x="42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447;p68"/>
            <p:cNvSpPr/>
            <p:nvPr/>
          </p:nvSpPr>
          <p:spPr>
            <a:xfrm>
              <a:off x="6003760" y="3859946"/>
              <a:ext cx="26958" cy="47773"/>
            </a:xfrm>
            <a:custGeom>
              <a:avLst/>
              <a:gdLst/>
              <a:ahLst/>
              <a:cxnLst/>
              <a:rect l="l" t="t" r="r" b="b"/>
              <a:pathLst>
                <a:path w="847" h="1501" extrusionOk="0">
                  <a:moveTo>
                    <a:pt x="382" y="298"/>
                  </a:moveTo>
                  <a:lnTo>
                    <a:pt x="382" y="572"/>
                  </a:lnTo>
                  <a:cubicBezTo>
                    <a:pt x="287" y="536"/>
                    <a:pt x="239" y="501"/>
                    <a:pt x="239" y="429"/>
                  </a:cubicBezTo>
                  <a:cubicBezTo>
                    <a:pt x="239" y="358"/>
                    <a:pt x="310" y="310"/>
                    <a:pt x="382" y="298"/>
                  </a:cubicBezTo>
                  <a:close/>
                  <a:moveTo>
                    <a:pt x="489" y="870"/>
                  </a:moveTo>
                  <a:cubicBezTo>
                    <a:pt x="608" y="917"/>
                    <a:pt x="620" y="977"/>
                    <a:pt x="620" y="1037"/>
                  </a:cubicBezTo>
                  <a:cubicBezTo>
                    <a:pt x="620" y="1132"/>
                    <a:pt x="560" y="1167"/>
                    <a:pt x="489" y="1203"/>
                  </a:cubicBezTo>
                  <a:lnTo>
                    <a:pt x="489" y="870"/>
                  </a:lnTo>
                  <a:close/>
                  <a:moveTo>
                    <a:pt x="441" y="1"/>
                  </a:moveTo>
                  <a:cubicBezTo>
                    <a:pt x="418" y="1"/>
                    <a:pt x="382" y="13"/>
                    <a:pt x="382" y="36"/>
                  </a:cubicBezTo>
                  <a:lnTo>
                    <a:pt x="382" y="84"/>
                  </a:lnTo>
                  <a:cubicBezTo>
                    <a:pt x="156" y="120"/>
                    <a:pt x="25" y="239"/>
                    <a:pt x="25" y="441"/>
                  </a:cubicBezTo>
                  <a:cubicBezTo>
                    <a:pt x="25" y="679"/>
                    <a:pt x="203" y="739"/>
                    <a:pt x="382" y="810"/>
                  </a:cubicBezTo>
                  <a:lnTo>
                    <a:pt x="382" y="1191"/>
                  </a:lnTo>
                  <a:cubicBezTo>
                    <a:pt x="275" y="1167"/>
                    <a:pt x="239" y="1132"/>
                    <a:pt x="144" y="1072"/>
                  </a:cubicBezTo>
                  <a:cubicBezTo>
                    <a:pt x="125" y="1059"/>
                    <a:pt x="108" y="1053"/>
                    <a:pt x="92" y="1053"/>
                  </a:cubicBezTo>
                  <a:cubicBezTo>
                    <a:pt x="37" y="1053"/>
                    <a:pt x="1" y="1121"/>
                    <a:pt x="1" y="1167"/>
                  </a:cubicBezTo>
                  <a:cubicBezTo>
                    <a:pt x="1" y="1203"/>
                    <a:pt x="13" y="1227"/>
                    <a:pt x="25" y="1251"/>
                  </a:cubicBezTo>
                  <a:cubicBezTo>
                    <a:pt x="96" y="1346"/>
                    <a:pt x="251" y="1394"/>
                    <a:pt x="382" y="1394"/>
                  </a:cubicBezTo>
                  <a:lnTo>
                    <a:pt x="382" y="1453"/>
                  </a:lnTo>
                  <a:cubicBezTo>
                    <a:pt x="382" y="1489"/>
                    <a:pt x="418" y="1501"/>
                    <a:pt x="441" y="1501"/>
                  </a:cubicBezTo>
                  <a:cubicBezTo>
                    <a:pt x="477" y="1501"/>
                    <a:pt x="501" y="1489"/>
                    <a:pt x="501" y="1453"/>
                  </a:cubicBezTo>
                  <a:lnTo>
                    <a:pt x="501" y="1394"/>
                  </a:lnTo>
                  <a:cubicBezTo>
                    <a:pt x="703" y="1370"/>
                    <a:pt x="846" y="1251"/>
                    <a:pt x="846" y="1013"/>
                  </a:cubicBezTo>
                  <a:cubicBezTo>
                    <a:pt x="846" y="786"/>
                    <a:pt x="691" y="691"/>
                    <a:pt x="501" y="620"/>
                  </a:cubicBezTo>
                  <a:lnTo>
                    <a:pt x="501" y="298"/>
                  </a:lnTo>
                  <a:cubicBezTo>
                    <a:pt x="584" y="298"/>
                    <a:pt x="608" y="310"/>
                    <a:pt x="680" y="358"/>
                  </a:cubicBezTo>
                  <a:cubicBezTo>
                    <a:pt x="694" y="362"/>
                    <a:pt x="709" y="364"/>
                    <a:pt x="723" y="364"/>
                  </a:cubicBezTo>
                  <a:cubicBezTo>
                    <a:pt x="754" y="364"/>
                    <a:pt x="782" y="351"/>
                    <a:pt x="799" y="310"/>
                  </a:cubicBezTo>
                  <a:cubicBezTo>
                    <a:pt x="834" y="263"/>
                    <a:pt x="846" y="203"/>
                    <a:pt x="787" y="155"/>
                  </a:cubicBezTo>
                  <a:cubicBezTo>
                    <a:pt x="715" y="96"/>
                    <a:pt x="596" y="84"/>
                    <a:pt x="501" y="84"/>
                  </a:cubicBezTo>
                  <a:lnTo>
                    <a:pt x="501" y="36"/>
                  </a:lnTo>
                  <a:cubicBezTo>
                    <a:pt x="501" y="13"/>
                    <a:pt x="477" y="1"/>
                    <a:pt x="44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448;p68"/>
            <p:cNvSpPr/>
            <p:nvPr/>
          </p:nvSpPr>
          <p:spPr>
            <a:xfrm>
              <a:off x="5778676" y="3939865"/>
              <a:ext cx="349052" cy="200163"/>
            </a:xfrm>
            <a:custGeom>
              <a:avLst/>
              <a:gdLst/>
              <a:ahLst/>
              <a:cxnLst/>
              <a:rect l="l" t="t" r="r" b="b"/>
              <a:pathLst>
                <a:path w="10967" h="6289" extrusionOk="0">
                  <a:moveTo>
                    <a:pt x="3483" y="1855"/>
                  </a:moveTo>
                  <a:cubicBezTo>
                    <a:pt x="3500" y="1855"/>
                    <a:pt x="3513" y="1868"/>
                    <a:pt x="3513" y="1895"/>
                  </a:cubicBezTo>
                  <a:cubicBezTo>
                    <a:pt x="3584" y="2074"/>
                    <a:pt x="4573" y="4693"/>
                    <a:pt x="4620" y="4776"/>
                  </a:cubicBezTo>
                  <a:cubicBezTo>
                    <a:pt x="4632" y="4788"/>
                    <a:pt x="4620" y="4824"/>
                    <a:pt x="4584" y="4824"/>
                  </a:cubicBezTo>
                  <a:lnTo>
                    <a:pt x="3882" y="5086"/>
                  </a:lnTo>
                  <a:cubicBezTo>
                    <a:pt x="3846" y="4955"/>
                    <a:pt x="2846" y="2300"/>
                    <a:pt x="2775" y="2133"/>
                  </a:cubicBezTo>
                  <a:lnTo>
                    <a:pt x="3465" y="1859"/>
                  </a:lnTo>
                  <a:cubicBezTo>
                    <a:pt x="3471" y="1856"/>
                    <a:pt x="3477" y="1855"/>
                    <a:pt x="3483" y="1855"/>
                  </a:cubicBezTo>
                  <a:close/>
                  <a:moveTo>
                    <a:pt x="2477" y="2228"/>
                  </a:moveTo>
                  <a:lnTo>
                    <a:pt x="3584" y="5193"/>
                  </a:lnTo>
                  <a:cubicBezTo>
                    <a:pt x="3072" y="5407"/>
                    <a:pt x="1739" y="5907"/>
                    <a:pt x="1513" y="6003"/>
                  </a:cubicBezTo>
                  <a:cubicBezTo>
                    <a:pt x="1507" y="6005"/>
                    <a:pt x="1500" y="6007"/>
                    <a:pt x="1493" y="6007"/>
                  </a:cubicBezTo>
                  <a:cubicBezTo>
                    <a:pt x="1468" y="6007"/>
                    <a:pt x="1438" y="5991"/>
                    <a:pt x="1429" y="5955"/>
                  </a:cubicBezTo>
                  <a:lnTo>
                    <a:pt x="358" y="3109"/>
                  </a:lnTo>
                  <a:cubicBezTo>
                    <a:pt x="346" y="3086"/>
                    <a:pt x="358" y="3038"/>
                    <a:pt x="405" y="3026"/>
                  </a:cubicBezTo>
                  <a:cubicBezTo>
                    <a:pt x="1072" y="2764"/>
                    <a:pt x="2013" y="2407"/>
                    <a:pt x="2477" y="2228"/>
                  </a:cubicBezTo>
                  <a:close/>
                  <a:moveTo>
                    <a:pt x="10060" y="0"/>
                  </a:moveTo>
                  <a:cubicBezTo>
                    <a:pt x="9818" y="0"/>
                    <a:pt x="9583" y="125"/>
                    <a:pt x="9407" y="288"/>
                  </a:cubicBezTo>
                  <a:lnTo>
                    <a:pt x="7728" y="1681"/>
                  </a:lnTo>
                  <a:cubicBezTo>
                    <a:pt x="7632" y="1478"/>
                    <a:pt x="7430" y="1264"/>
                    <a:pt x="7061" y="1264"/>
                  </a:cubicBezTo>
                  <a:cubicBezTo>
                    <a:pt x="6668" y="1264"/>
                    <a:pt x="6361" y="1262"/>
                    <a:pt x="6115" y="1262"/>
                  </a:cubicBezTo>
                  <a:cubicBezTo>
                    <a:pt x="5377" y="1262"/>
                    <a:pt x="5192" y="1276"/>
                    <a:pt x="4906" y="1383"/>
                  </a:cubicBezTo>
                  <a:lnTo>
                    <a:pt x="3834" y="1835"/>
                  </a:lnTo>
                  <a:lnTo>
                    <a:pt x="3822" y="1788"/>
                  </a:lnTo>
                  <a:cubicBezTo>
                    <a:pt x="3766" y="1647"/>
                    <a:pt x="3637" y="1551"/>
                    <a:pt x="3491" y="1551"/>
                  </a:cubicBezTo>
                  <a:cubicBezTo>
                    <a:pt x="3451" y="1551"/>
                    <a:pt x="3411" y="1558"/>
                    <a:pt x="3370" y="1574"/>
                  </a:cubicBezTo>
                  <a:lnTo>
                    <a:pt x="2560" y="1871"/>
                  </a:lnTo>
                  <a:cubicBezTo>
                    <a:pt x="2203" y="2014"/>
                    <a:pt x="1084" y="2431"/>
                    <a:pt x="298" y="2728"/>
                  </a:cubicBezTo>
                  <a:cubicBezTo>
                    <a:pt x="108" y="2800"/>
                    <a:pt x="1" y="3026"/>
                    <a:pt x="72" y="3217"/>
                  </a:cubicBezTo>
                  <a:lnTo>
                    <a:pt x="1144" y="6038"/>
                  </a:lnTo>
                  <a:cubicBezTo>
                    <a:pt x="1199" y="6196"/>
                    <a:pt x="1348" y="6288"/>
                    <a:pt x="1501" y="6288"/>
                  </a:cubicBezTo>
                  <a:cubicBezTo>
                    <a:pt x="1545" y="6288"/>
                    <a:pt x="1589" y="6281"/>
                    <a:pt x="1632" y="6265"/>
                  </a:cubicBezTo>
                  <a:cubicBezTo>
                    <a:pt x="1870" y="6181"/>
                    <a:pt x="3501" y="5562"/>
                    <a:pt x="3858" y="5431"/>
                  </a:cubicBezTo>
                  <a:lnTo>
                    <a:pt x="4704" y="5122"/>
                  </a:lnTo>
                  <a:cubicBezTo>
                    <a:pt x="4882" y="5050"/>
                    <a:pt x="4989" y="4848"/>
                    <a:pt x="4918" y="4657"/>
                  </a:cubicBezTo>
                  <a:lnTo>
                    <a:pt x="4894" y="4622"/>
                  </a:lnTo>
                  <a:cubicBezTo>
                    <a:pt x="5454" y="4383"/>
                    <a:pt x="5466" y="4360"/>
                    <a:pt x="6049" y="4360"/>
                  </a:cubicBezTo>
                  <a:cubicBezTo>
                    <a:pt x="6132" y="4360"/>
                    <a:pt x="6204" y="4288"/>
                    <a:pt x="6204" y="4193"/>
                  </a:cubicBezTo>
                  <a:cubicBezTo>
                    <a:pt x="6204" y="4110"/>
                    <a:pt x="6132" y="4026"/>
                    <a:pt x="6049" y="4026"/>
                  </a:cubicBezTo>
                  <a:cubicBezTo>
                    <a:pt x="5418" y="4026"/>
                    <a:pt x="5358" y="4074"/>
                    <a:pt x="4799" y="4312"/>
                  </a:cubicBezTo>
                  <a:lnTo>
                    <a:pt x="3965" y="2097"/>
                  </a:lnTo>
                  <a:lnTo>
                    <a:pt x="5037" y="1645"/>
                  </a:lnTo>
                  <a:cubicBezTo>
                    <a:pt x="5251" y="1571"/>
                    <a:pt x="5403" y="1559"/>
                    <a:pt x="5989" y="1559"/>
                  </a:cubicBezTo>
                  <a:cubicBezTo>
                    <a:pt x="6250" y="1559"/>
                    <a:pt x="6597" y="1562"/>
                    <a:pt x="7073" y="1562"/>
                  </a:cubicBezTo>
                  <a:cubicBezTo>
                    <a:pt x="7240" y="1562"/>
                    <a:pt x="7359" y="1621"/>
                    <a:pt x="7430" y="1740"/>
                  </a:cubicBezTo>
                  <a:cubicBezTo>
                    <a:pt x="7478" y="1835"/>
                    <a:pt x="7490" y="1919"/>
                    <a:pt x="7502" y="1931"/>
                  </a:cubicBezTo>
                  <a:cubicBezTo>
                    <a:pt x="7502" y="1990"/>
                    <a:pt x="7454" y="2276"/>
                    <a:pt x="7180" y="2336"/>
                  </a:cubicBezTo>
                  <a:cubicBezTo>
                    <a:pt x="6740" y="2407"/>
                    <a:pt x="5823" y="2538"/>
                    <a:pt x="5811" y="2538"/>
                  </a:cubicBezTo>
                  <a:cubicBezTo>
                    <a:pt x="5716" y="2562"/>
                    <a:pt x="5656" y="2633"/>
                    <a:pt x="5668" y="2728"/>
                  </a:cubicBezTo>
                  <a:cubicBezTo>
                    <a:pt x="5692" y="2800"/>
                    <a:pt x="5751" y="2859"/>
                    <a:pt x="5823" y="2859"/>
                  </a:cubicBezTo>
                  <a:lnTo>
                    <a:pt x="5847" y="2859"/>
                  </a:lnTo>
                  <a:cubicBezTo>
                    <a:pt x="5870" y="2859"/>
                    <a:pt x="6787" y="2728"/>
                    <a:pt x="7240" y="2645"/>
                  </a:cubicBezTo>
                  <a:cubicBezTo>
                    <a:pt x="7632" y="2574"/>
                    <a:pt x="7787" y="2240"/>
                    <a:pt x="7811" y="2026"/>
                  </a:cubicBezTo>
                  <a:lnTo>
                    <a:pt x="9633" y="514"/>
                  </a:lnTo>
                  <a:cubicBezTo>
                    <a:pt x="9747" y="415"/>
                    <a:pt x="9895" y="311"/>
                    <a:pt x="10058" y="311"/>
                  </a:cubicBezTo>
                  <a:cubicBezTo>
                    <a:pt x="10151" y="311"/>
                    <a:pt x="10248" y="344"/>
                    <a:pt x="10347" y="431"/>
                  </a:cubicBezTo>
                  <a:cubicBezTo>
                    <a:pt x="10645" y="728"/>
                    <a:pt x="10371" y="1073"/>
                    <a:pt x="10299" y="1145"/>
                  </a:cubicBezTo>
                  <a:cubicBezTo>
                    <a:pt x="10228" y="1216"/>
                    <a:pt x="8013" y="3609"/>
                    <a:pt x="8013" y="3609"/>
                  </a:cubicBezTo>
                  <a:cubicBezTo>
                    <a:pt x="7680" y="3990"/>
                    <a:pt x="7251" y="4050"/>
                    <a:pt x="7073" y="4062"/>
                  </a:cubicBezTo>
                  <a:lnTo>
                    <a:pt x="6787" y="4062"/>
                  </a:lnTo>
                  <a:cubicBezTo>
                    <a:pt x="6704" y="4062"/>
                    <a:pt x="6620" y="4133"/>
                    <a:pt x="6620" y="4229"/>
                  </a:cubicBezTo>
                  <a:cubicBezTo>
                    <a:pt x="6620" y="4312"/>
                    <a:pt x="6704" y="4383"/>
                    <a:pt x="6787" y="4383"/>
                  </a:cubicBezTo>
                  <a:lnTo>
                    <a:pt x="7097" y="4383"/>
                  </a:lnTo>
                  <a:cubicBezTo>
                    <a:pt x="7311" y="4371"/>
                    <a:pt x="7859" y="4300"/>
                    <a:pt x="8264" y="3836"/>
                  </a:cubicBezTo>
                  <a:lnTo>
                    <a:pt x="10550" y="1371"/>
                  </a:lnTo>
                  <a:cubicBezTo>
                    <a:pt x="10728" y="1121"/>
                    <a:pt x="10966" y="621"/>
                    <a:pt x="10550" y="204"/>
                  </a:cubicBezTo>
                  <a:cubicBezTo>
                    <a:pt x="10395" y="59"/>
                    <a:pt x="10226" y="0"/>
                    <a:pt x="1006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p:cNvPicPr>
            <a:picLocks noChangeAspect="1"/>
          </p:cNvPicPr>
          <p:nvPr/>
        </p:nvPicPr>
        <p:blipFill rotWithShape="1">
          <a:blip r:embed="rId3"/>
          <a:srcRect r="16862"/>
          <a:stretch/>
        </p:blipFill>
        <p:spPr>
          <a:xfrm>
            <a:off x="3191537" y="1155974"/>
            <a:ext cx="5703777" cy="3239005"/>
          </a:xfrm>
          <a:prstGeom prst="rect">
            <a:avLst/>
          </a:prstGeom>
        </p:spPr>
      </p:pic>
      <p:sp>
        <p:nvSpPr>
          <p:cNvPr id="6" name="Rectángulo redondeado 5"/>
          <p:cNvSpPr/>
          <p:nvPr/>
        </p:nvSpPr>
        <p:spPr>
          <a:xfrm>
            <a:off x="6497620" y="2775476"/>
            <a:ext cx="828339" cy="796066"/>
          </a:xfrm>
          <a:prstGeom prst="roundRect">
            <a:avLst/>
          </a:prstGeom>
          <a:noFill/>
          <a:ln w="22225" cap="flat" cmpd="sng" algn="ctr">
            <a:solidFill>
              <a:schemeClr val="accent4"/>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C"/>
          </a:p>
        </p:txBody>
      </p:sp>
      <p:sp>
        <p:nvSpPr>
          <p:cNvPr id="7" name="Flecha derecha 6"/>
          <p:cNvSpPr/>
          <p:nvPr/>
        </p:nvSpPr>
        <p:spPr>
          <a:xfrm>
            <a:off x="909942" y="1333832"/>
            <a:ext cx="1736440" cy="959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solidFill>
                  <a:schemeClr val="tx1"/>
                </a:solidFill>
              </a:rPr>
              <a:t>Corrección de valores atípicos</a:t>
            </a:r>
          </a:p>
        </p:txBody>
      </p:sp>
      <p:sp>
        <p:nvSpPr>
          <p:cNvPr id="33" name="Flecha derecha 32"/>
          <p:cNvSpPr/>
          <p:nvPr/>
        </p:nvSpPr>
        <p:spPr>
          <a:xfrm>
            <a:off x="909942" y="2334511"/>
            <a:ext cx="1736440" cy="9544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solidFill>
                  <a:schemeClr val="tx1"/>
                </a:solidFill>
              </a:rPr>
              <a:t>Interpolación de series para cada fecha</a:t>
            </a:r>
          </a:p>
        </p:txBody>
      </p:sp>
      <p:sp>
        <p:nvSpPr>
          <p:cNvPr id="34" name="Flecha derecha 33"/>
          <p:cNvSpPr/>
          <p:nvPr/>
        </p:nvSpPr>
        <p:spPr>
          <a:xfrm>
            <a:off x="938350" y="3299752"/>
            <a:ext cx="1691326" cy="912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a:solidFill>
                  <a:schemeClr val="tx1"/>
                </a:solidFill>
              </a:rPr>
              <a:t>Imputación por el promedio de valores cercanos</a:t>
            </a:r>
          </a:p>
        </p:txBody>
      </p:sp>
    </p:spTree>
    <p:extLst>
      <p:ext uri="{BB962C8B-B14F-4D97-AF65-F5344CB8AC3E}">
        <p14:creationId xmlns:p14="http://schemas.microsoft.com/office/powerpoint/2010/main" val="10694218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25" name="Google Shape;2125;p46"/>
          <p:cNvSpPr txBox="1">
            <a:spLocks noGrp="1"/>
          </p:cNvSpPr>
          <p:nvPr>
            <p:ph type="ctrTitle"/>
          </p:nvPr>
        </p:nvSpPr>
        <p:spPr>
          <a:xfrm>
            <a:off x="1576942" y="287041"/>
            <a:ext cx="63903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2000" dirty="0">
                <a:solidFill>
                  <a:schemeClr val="lt1"/>
                </a:solidFill>
              </a:rPr>
              <a:t>Desarrollo Basado en la Metodología KDD</a:t>
            </a:r>
            <a:endParaRPr lang="es-EC" sz="2000" dirty="0">
              <a:solidFill>
                <a:schemeClr val="lt1"/>
              </a:solidFill>
            </a:endParaRPr>
          </a:p>
        </p:txBody>
      </p:sp>
      <p:cxnSp>
        <p:nvCxnSpPr>
          <p:cNvPr id="2126" name="Google Shape;2126;p46"/>
          <p:cNvCxnSpPr/>
          <p:nvPr/>
        </p:nvCxnSpPr>
        <p:spPr>
          <a:xfrm>
            <a:off x="712500" y="4595850"/>
            <a:ext cx="7719000" cy="0"/>
          </a:xfrm>
          <a:prstGeom prst="straightConnector1">
            <a:avLst/>
          </a:prstGeom>
          <a:noFill/>
          <a:ln w="19050" cap="flat" cmpd="sng">
            <a:solidFill>
              <a:srgbClr val="2F497E"/>
            </a:solidFill>
            <a:prstDash val="solid"/>
            <a:round/>
            <a:headEnd type="none" w="med" len="med"/>
            <a:tailEnd type="none" w="med" len="med"/>
          </a:ln>
        </p:spPr>
      </p:cxnSp>
      <p:sp>
        <p:nvSpPr>
          <p:cNvPr id="2130" name="Google Shape;2130;p46"/>
          <p:cNvSpPr txBox="1"/>
          <p:nvPr/>
        </p:nvSpPr>
        <p:spPr>
          <a:xfrm flipH="1">
            <a:off x="1037537" y="739796"/>
            <a:ext cx="2845974" cy="519300"/>
          </a:xfrm>
          <a:prstGeom prst="rect">
            <a:avLst/>
          </a:prstGeom>
          <a:noFill/>
          <a:ln>
            <a:noFill/>
          </a:ln>
        </p:spPr>
        <p:txBody>
          <a:bodyPr spcFirstLastPara="1" wrap="square" lIns="91425" tIns="182875" rIns="91425" bIns="0" anchor="ctr" anchorCtr="0">
            <a:noAutofit/>
          </a:bodyPr>
          <a:lstStyle/>
          <a:p>
            <a:pPr marL="0" lvl="0" indent="0" rtl="0">
              <a:spcBef>
                <a:spcPts val="0"/>
              </a:spcBef>
              <a:spcAft>
                <a:spcPts val="1600"/>
              </a:spcAft>
              <a:buNone/>
            </a:pPr>
            <a:r>
              <a:rPr lang="en" dirty="0">
                <a:solidFill>
                  <a:schemeClr val="lt1"/>
                </a:solidFill>
                <a:latin typeface="Didact Gothic"/>
                <a:ea typeface="Didact Gothic"/>
                <a:cs typeface="Didact Gothic"/>
                <a:sym typeface="Didact Gothic"/>
              </a:rPr>
              <a:t>Fase IV Minería de Datos: </a:t>
            </a:r>
            <a:endParaRPr dirty="0">
              <a:solidFill>
                <a:schemeClr val="lt1"/>
              </a:solidFill>
              <a:latin typeface="Didact Gothic"/>
              <a:ea typeface="Didact Gothic"/>
              <a:cs typeface="Didact Gothic"/>
              <a:sym typeface="Didact Gothic"/>
            </a:endParaRPr>
          </a:p>
        </p:txBody>
      </p:sp>
      <p:grpSp>
        <p:nvGrpSpPr>
          <p:cNvPr id="16" name="Google Shape;9698;p62"/>
          <p:cNvGrpSpPr/>
          <p:nvPr/>
        </p:nvGrpSpPr>
        <p:grpSpPr>
          <a:xfrm>
            <a:off x="7120770" y="750682"/>
            <a:ext cx="828000" cy="360000"/>
            <a:chOff x="834100" y="3642869"/>
            <a:chExt cx="1259483" cy="628426"/>
          </a:xfrm>
        </p:grpSpPr>
        <p:sp>
          <p:nvSpPr>
            <p:cNvPr id="17" name="Google Shape;9699;p62"/>
            <p:cNvSpPr/>
            <p:nvPr/>
          </p:nvSpPr>
          <p:spPr>
            <a:xfrm>
              <a:off x="1557115" y="4061516"/>
              <a:ext cx="127079" cy="163426"/>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700;p62"/>
            <p:cNvSpPr/>
            <p:nvPr/>
          </p:nvSpPr>
          <p:spPr>
            <a:xfrm>
              <a:off x="1847875" y="4224937"/>
              <a:ext cx="161119" cy="4"/>
            </a:xfrm>
            <a:custGeom>
              <a:avLst/>
              <a:gdLst/>
              <a:ahLst/>
              <a:cxnLst/>
              <a:rect l="l" t="t" r="r" b="b"/>
              <a:pathLst>
                <a:path w="36535" h="1" fill="none" extrusionOk="0">
                  <a:moveTo>
                    <a:pt x="1" y="0"/>
                  </a:moveTo>
                  <a:lnTo>
                    <a:pt x="36535" y="0"/>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701;p62"/>
            <p:cNvSpPr/>
            <p:nvPr/>
          </p:nvSpPr>
          <p:spPr>
            <a:xfrm>
              <a:off x="1684189" y="4176763"/>
              <a:ext cx="163690" cy="94532"/>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702;p62"/>
            <p:cNvSpPr/>
            <p:nvPr/>
          </p:nvSpPr>
          <p:spPr>
            <a:xfrm>
              <a:off x="1246916" y="3961205"/>
              <a:ext cx="77612" cy="4"/>
            </a:xfrm>
            <a:custGeom>
              <a:avLst/>
              <a:gdLst/>
              <a:ahLst/>
              <a:cxnLst/>
              <a:rect l="l" t="t" r="r" b="b"/>
              <a:pathLst>
                <a:path w="17599" h="1" fill="none" extrusionOk="0">
                  <a:moveTo>
                    <a:pt x="17598" y="0"/>
                  </a:moveTo>
                  <a:lnTo>
                    <a:pt x="1" y="0"/>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703;p62"/>
            <p:cNvSpPr/>
            <p:nvPr/>
          </p:nvSpPr>
          <p:spPr>
            <a:xfrm>
              <a:off x="854078" y="3861292"/>
              <a:ext cx="154429" cy="4"/>
            </a:xfrm>
            <a:custGeom>
              <a:avLst/>
              <a:gdLst/>
              <a:ahLst/>
              <a:cxnLst/>
              <a:rect l="l" t="t" r="r" b="b"/>
              <a:pathLst>
                <a:path w="35018" h="1" fill="none" extrusionOk="0">
                  <a:moveTo>
                    <a:pt x="35017" y="1"/>
                  </a:moveTo>
                  <a:lnTo>
                    <a:pt x="1"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704;p62"/>
            <p:cNvSpPr/>
            <p:nvPr/>
          </p:nvSpPr>
          <p:spPr>
            <a:xfrm>
              <a:off x="1164630" y="3861309"/>
              <a:ext cx="79574" cy="199792"/>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705;p62"/>
            <p:cNvSpPr/>
            <p:nvPr/>
          </p:nvSpPr>
          <p:spPr>
            <a:xfrm>
              <a:off x="854078" y="4061097"/>
              <a:ext cx="146866" cy="4"/>
            </a:xfrm>
            <a:custGeom>
              <a:avLst/>
              <a:gdLst/>
              <a:ahLst/>
              <a:cxnLst/>
              <a:rect l="l" t="t" r="r" b="b"/>
              <a:pathLst>
                <a:path w="33303" h="1" fill="none" extrusionOk="0">
                  <a:moveTo>
                    <a:pt x="1" y="1"/>
                  </a:moveTo>
                  <a:lnTo>
                    <a:pt x="33303"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706;p62"/>
            <p:cNvSpPr/>
            <p:nvPr/>
          </p:nvSpPr>
          <p:spPr>
            <a:xfrm>
              <a:off x="1000939" y="4005884"/>
              <a:ext cx="163695" cy="94514"/>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707;p62"/>
            <p:cNvSpPr/>
            <p:nvPr/>
          </p:nvSpPr>
          <p:spPr>
            <a:xfrm>
              <a:off x="1008502" y="3822418"/>
              <a:ext cx="163690" cy="94528"/>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708;p62"/>
            <p:cNvSpPr/>
            <p:nvPr/>
          </p:nvSpPr>
          <p:spPr>
            <a:xfrm>
              <a:off x="1603156" y="3961205"/>
              <a:ext cx="77612" cy="4"/>
            </a:xfrm>
            <a:custGeom>
              <a:avLst/>
              <a:gdLst/>
              <a:ahLst/>
              <a:cxnLst/>
              <a:rect l="l" t="t" r="r" b="b"/>
              <a:pathLst>
                <a:path w="17599" h="1" fill="none" extrusionOk="0">
                  <a:moveTo>
                    <a:pt x="1" y="0"/>
                  </a:moveTo>
                  <a:lnTo>
                    <a:pt x="17598" y="0"/>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709;p62"/>
            <p:cNvSpPr/>
            <p:nvPr/>
          </p:nvSpPr>
          <p:spPr>
            <a:xfrm>
              <a:off x="1926576" y="3861292"/>
              <a:ext cx="144308" cy="4"/>
            </a:xfrm>
            <a:custGeom>
              <a:avLst/>
              <a:gdLst/>
              <a:ahLst/>
              <a:cxnLst/>
              <a:rect l="l" t="t" r="r" b="b"/>
              <a:pathLst>
                <a:path w="32723" h="1" fill="none" extrusionOk="0">
                  <a:moveTo>
                    <a:pt x="1" y="1"/>
                  </a:moveTo>
                  <a:lnTo>
                    <a:pt x="32723"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710;p62"/>
            <p:cNvSpPr/>
            <p:nvPr/>
          </p:nvSpPr>
          <p:spPr>
            <a:xfrm>
              <a:off x="1680763" y="3861309"/>
              <a:ext cx="82127" cy="199792"/>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711;p62"/>
            <p:cNvSpPr/>
            <p:nvPr/>
          </p:nvSpPr>
          <p:spPr>
            <a:xfrm>
              <a:off x="1926576" y="4061097"/>
              <a:ext cx="144308" cy="4"/>
            </a:xfrm>
            <a:custGeom>
              <a:avLst/>
              <a:gdLst/>
              <a:ahLst/>
              <a:cxnLst/>
              <a:rect l="l" t="t" r="r" b="b"/>
              <a:pathLst>
                <a:path w="32723" h="1" fill="none" extrusionOk="0">
                  <a:moveTo>
                    <a:pt x="32723" y="1"/>
                  </a:moveTo>
                  <a:lnTo>
                    <a:pt x="1"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712;p62"/>
            <p:cNvSpPr/>
            <p:nvPr/>
          </p:nvSpPr>
          <p:spPr>
            <a:xfrm>
              <a:off x="1762436" y="3822418"/>
              <a:ext cx="163677" cy="94528"/>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713;p62"/>
            <p:cNvSpPr/>
            <p:nvPr/>
          </p:nvSpPr>
          <p:spPr>
            <a:xfrm>
              <a:off x="1762886" y="4005884"/>
              <a:ext cx="163695" cy="94514"/>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714;p62"/>
            <p:cNvSpPr/>
            <p:nvPr/>
          </p:nvSpPr>
          <p:spPr>
            <a:xfrm>
              <a:off x="1325004" y="3820086"/>
              <a:ext cx="278558" cy="278382"/>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15;p62"/>
            <p:cNvSpPr/>
            <p:nvPr/>
          </p:nvSpPr>
          <p:spPr>
            <a:xfrm>
              <a:off x="1235816" y="3689223"/>
              <a:ext cx="134752" cy="171223"/>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16;p62"/>
            <p:cNvSpPr/>
            <p:nvPr/>
          </p:nvSpPr>
          <p:spPr>
            <a:xfrm>
              <a:off x="910512" y="3689223"/>
              <a:ext cx="161618" cy="4"/>
            </a:xfrm>
            <a:custGeom>
              <a:avLst/>
              <a:gdLst/>
              <a:ahLst/>
              <a:cxnLst/>
              <a:rect l="l" t="t" r="r" b="b"/>
              <a:pathLst>
                <a:path w="36648" h="1" fill="none" extrusionOk="0">
                  <a:moveTo>
                    <a:pt x="36648" y="1"/>
                  </a:moveTo>
                  <a:lnTo>
                    <a:pt x="1"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17;p62"/>
            <p:cNvSpPr/>
            <p:nvPr/>
          </p:nvSpPr>
          <p:spPr>
            <a:xfrm>
              <a:off x="1072126" y="3642869"/>
              <a:ext cx="163695" cy="94532"/>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718;p62"/>
            <p:cNvSpPr/>
            <p:nvPr/>
          </p:nvSpPr>
          <p:spPr>
            <a:xfrm>
              <a:off x="1235913" y="4073301"/>
              <a:ext cx="134655" cy="15164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719;p62"/>
            <p:cNvSpPr/>
            <p:nvPr/>
          </p:nvSpPr>
          <p:spPr>
            <a:xfrm>
              <a:off x="910512" y="4224937"/>
              <a:ext cx="161618" cy="4"/>
            </a:xfrm>
            <a:custGeom>
              <a:avLst/>
              <a:gdLst/>
              <a:ahLst/>
              <a:cxnLst/>
              <a:rect l="l" t="t" r="r" b="b"/>
              <a:pathLst>
                <a:path w="36648" h="1" fill="none" extrusionOk="0">
                  <a:moveTo>
                    <a:pt x="36648" y="0"/>
                  </a:moveTo>
                  <a:lnTo>
                    <a:pt x="1" y="0"/>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720;p62"/>
            <p:cNvSpPr/>
            <p:nvPr/>
          </p:nvSpPr>
          <p:spPr>
            <a:xfrm>
              <a:off x="1072126" y="4176763"/>
              <a:ext cx="163695" cy="94532"/>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721;p62"/>
            <p:cNvSpPr/>
            <p:nvPr/>
          </p:nvSpPr>
          <p:spPr>
            <a:xfrm>
              <a:off x="1562328" y="3689223"/>
              <a:ext cx="128816" cy="171223"/>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722;p62"/>
            <p:cNvSpPr/>
            <p:nvPr/>
          </p:nvSpPr>
          <p:spPr>
            <a:xfrm>
              <a:off x="1854826" y="3689223"/>
              <a:ext cx="154169" cy="4"/>
            </a:xfrm>
            <a:custGeom>
              <a:avLst/>
              <a:gdLst/>
              <a:ahLst/>
              <a:cxnLst/>
              <a:rect l="l" t="t" r="r" b="b"/>
              <a:pathLst>
                <a:path w="34959" h="1" fill="none" extrusionOk="0">
                  <a:moveTo>
                    <a:pt x="1" y="1"/>
                  </a:moveTo>
                  <a:lnTo>
                    <a:pt x="34959"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723;p62"/>
            <p:cNvSpPr/>
            <p:nvPr/>
          </p:nvSpPr>
          <p:spPr>
            <a:xfrm>
              <a:off x="1691140" y="3642869"/>
              <a:ext cx="163690" cy="94532"/>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9724;p62"/>
            <p:cNvGrpSpPr/>
            <p:nvPr/>
          </p:nvGrpSpPr>
          <p:grpSpPr>
            <a:xfrm>
              <a:off x="1360364" y="3847835"/>
              <a:ext cx="208119" cy="224359"/>
              <a:chOff x="1360769" y="3847100"/>
              <a:chExt cx="208119" cy="224359"/>
            </a:xfrm>
          </p:grpSpPr>
          <p:sp>
            <p:nvSpPr>
              <p:cNvPr id="65" name="Google Shape;9725;p62"/>
              <p:cNvSpPr/>
              <p:nvPr/>
            </p:nvSpPr>
            <p:spPr>
              <a:xfrm>
                <a:off x="1360769" y="3847113"/>
                <a:ext cx="99163" cy="224346"/>
              </a:xfrm>
              <a:custGeom>
                <a:avLst/>
                <a:gdLst/>
                <a:ahLst/>
                <a:cxnLst/>
                <a:rect l="l" t="t" r="r" b="b"/>
                <a:pathLst>
                  <a:path w="22486" h="50901" fill="none" extrusionOk="0">
                    <a:moveTo>
                      <a:pt x="22384" y="2729"/>
                    </a:moveTo>
                    <a:cubicBezTo>
                      <a:pt x="22333" y="2383"/>
                      <a:pt x="22249" y="2040"/>
                      <a:pt x="22128" y="1711"/>
                    </a:cubicBezTo>
                    <a:cubicBezTo>
                      <a:pt x="21742" y="675"/>
                      <a:pt x="20979" y="1"/>
                      <a:pt x="19582" y="1"/>
                    </a:cubicBezTo>
                    <a:cubicBezTo>
                      <a:pt x="17966" y="1"/>
                      <a:pt x="17204" y="913"/>
                      <a:pt x="16883" y="2229"/>
                    </a:cubicBezTo>
                    <a:cubicBezTo>
                      <a:pt x="13443" y="1682"/>
                      <a:pt x="10331" y="4356"/>
                      <a:pt x="10353" y="7840"/>
                    </a:cubicBezTo>
                    <a:cubicBezTo>
                      <a:pt x="10353" y="7997"/>
                      <a:pt x="10364" y="8150"/>
                      <a:pt x="10378" y="8300"/>
                    </a:cubicBezTo>
                    <a:cubicBezTo>
                      <a:pt x="7945" y="7307"/>
                      <a:pt x="5147" y="7957"/>
                      <a:pt x="3404" y="9923"/>
                    </a:cubicBezTo>
                    <a:cubicBezTo>
                      <a:pt x="1660" y="11889"/>
                      <a:pt x="1343" y="14742"/>
                      <a:pt x="2616" y="17040"/>
                    </a:cubicBezTo>
                    <a:cubicBezTo>
                      <a:pt x="930" y="18382"/>
                      <a:pt x="0" y="20454"/>
                      <a:pt x="120" y="22607"/>
                    </a:cubicBezTo>
                    <a:cubicBezTo>
                      <a:pt x="241" y="24755"/>
                      <a:pt x="1394" y="26714"/>
                      <a:pt x="3218" y="27860"/>
                    </a:cubicBezTo>
                    <a:cubicBezTo>
                      <a:pt x="748" y="30913"/>
                      <a:pt x="1707" y="35462"/>
                      <a:pt x="5202" y="37260"/>
                    </a:cubicBezTo>
                    <a:cubicBezTo>
                      <a:pt x="5173" y="37490"/>
                      <a:pt x="5162" y="37720"/>
                      <a:pt x="5162" y="37954"/>
                    </a:cubicBezTo>
                    <a:cubicBezTo>
                      <a:pt x="5162" y="40832"/>
                      <a:pt x="7125" y="43243"/>
                      <a:pt x="9784" y="43943"/>
                    </a:cubicBezTo>
                    <a:cubicBezTo>
                      <a:pt x="10776" y="46782"/>
                      <a:pt x="13818" y="48350"/>
                      <a:pt x="16708" y="47511"/>
                    </a:cubicBezTo>
                    <a:cubicBezTo>
                      <a:pt x="16835" y="49437"/>
                      <a:pt x="17525" y="50900"/>
                      <a:pt x="19582" y="50900"/>
                    </a:cubicBezTo>
                    <a:cubicBezTo>
                      <a:pt x="22482" y="50900"/>
                      <a:pt x="22439" y="48390"/>
                      <a:pt x="22482" y="48401"/>
                    </a:cubicBezTo>
                    <a:cubicBezTo>
                      <a:pt x="22486" y="48401"/>
                      <a:pt x="22417" y="2722"/>
                      <a:pt x="22384" y="2729"/>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726;p62"/>
              <p:cNvSpPr/>
              <p:nvPr/>
            </p:nvSpPr>
            <p:spPr>
              <a:xfrm>
                <a:off x="1418941" y="3907967"/>
                <a:ext cx="40718" cy="51312"/>
              </a:xfrm>
              <a:custGeom>
                <a:avLst/>
                <a:gdLst/>
                <a:ahLst/>
                <a:cxnLst/>
                <a:rect l="l" t="t" r="r" b="b"/>
                <a:pathLst>
                  <a:path w="9233" h="11642" fill="none" extrusionOk="0">
                    <a:moveTo>
                      <a:pt x="9233" y="1"/>
                    </a:moveTo>
                    <a:cubicBezTo>
                      <a:pt x="9233" y="1"/>
                      <a:pt x="0" y="570"/>
                      <a:pt x="2586" y="1164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27;p62"/>
              <p:cNvSpPr/>
              <p:nvPr/>
            </p:nvSpPr>
            <p:spPr>
              <a:xfrm>
                <a:off x="1432983" y="3877824"/>
                <a:ext cx="26566" cy="25035"/>
              </a:xfrm>
              <a:custGeom>
                <a:avLst/>
                <a:gdLst/>
                <a:ahLst/>
                <a:cxnLst/>
                <a:rect l="l" t="t" r="r" b="b"/>
                <a:pathLst>
                  <a:path w="6024" h="5680" fill="none" extrusionOk="0">
                    <a:moveTo>
                      <a:pt x="1" y="1795"/>
                    </a:moveTo>
                    <a:cubicBezTo>
                      <a:pt x="1" y="1795"/>
                      <a:pt x="6023" y="0"/>
                      <a:pt x="6023" y="5680"/>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728;p62"/>
              <p:cNvSpPr/>
              <p:nvPr/>
            </p:nvSpPr>
            <p:spPr>
              <a:xfrm>
                <a:off x="1406421" y="3881663"/>
                <a:ext cx="8727" cy="21196"/>
              </a:xfrm>
              <a:custGeom>
                <a:avLst/>
                <a:gdLst/>
                <a:ahLst/>
                <a:cxnLst/>
                <a:rect l="l" t="t" r="r" b="b"/>
                <a:pathLst>
                  <a:path w="1979" h="4809" fill="none" extrusionOk="0">
                    <a:moveTo>
                      <a:pt x="1" y="1"/>
                    </a:moveTo>
                    <a:cubicBezTo>
                      <a:pt x="1" y="1"/>
                      <a:pt x="1" y="2730"/>
                      <a:pt x="1978" y="4809"/>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29;p62"/>
              <p:cNvSpPr/>
              <p:nvPr/>
            </p:nvSpPr>
            <p:spPr>
              <a:xfrm>
                <a:off x="1372301" y="3910479"/>
                <a:ext cx="51967" cy="15131"/>
              </a:xfrm>
              <a:custGeom>
                <a:avLst/>
                <a:gdLst/>
                <a:ahLst/>
                <a:cxnLst/>
                <a:rect l="l" t="t" r="r" b="b"/>
                <a:pathLst>
                  <a:path w="11784" h="3433" fill="none" extrusionOk="0">
                    <a:moveTo>
                      <a:pt x="1" y="2663"/>
                    </a:moveTo>
                    <a:cubicBezTo>
                      <a:pt x="3364" y="0"/>
                      <a:pt x="6622" y="3433"/>
                      <a:pt x="6622" y="3433"/>
                    </a:cubicBezTo>
                    <a:cubicBezTo>
                      <a:pt x="6622" y="3433"/>
                      <a:pt x="7307" y="387"/>
                      <a:pt x="11783" y="1653"/>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730;p62"/>
              <p:cNvSpPr/>
              <p:nvPr/>
            </p:nvSpPr>
            <p:spPr>
              <a:xfrm>
                <a:off x="1383436" y="3963823"/>
                <a:ext cx="27351" cy="50572"/>
              </a:xfrm>
              <a:custGeom>
                <a:avLst/>
                <a:gdLst/>
                <a:ahLst/>
                <a:cxnLst/>
                <a:rect l="l" t="t" r="r" b="b"/>
                <a:pathLst>
                  <a:path w="6202" h="11474" fill="none" extrusionOk="0">
                    <a:moveTo>
                      <a:pt x="22" y="11474"/>
                    </a:moveTo>
                    <a:cubicBezTo>
                      <a:pt x="22" y="11474"/>
                      <a:pt x="0" y="5735"/>
                      <a:pt x="4440" y="6297"/>
                    </a:cubicBezTo>
                    <a:cubicBezTo>
                      <a:pt x="4440" y="6297"/>
                      <a:pt x="2134" y="3149"/>
                      <a:pt x="6202" y="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731;p62"/>
              <p:cNvSpPr/>
              <p:nvPr/>
            </p:nvSpPr>
            <p:spPr>
              <a:xfrm>
                <a:off x="1398461" y="4014391"/>
                <a:ext cx="12132" cy="31518"/>
              </a:xfrm>
              <a:custGeom>
                <a:avLst/>
                <a:gdLst/>
                <a:ahLst/>
                <a:cxnLst/>
                <a:rect l="l" t="t" r="r" b="b"/>
                <a:pathLst>
                  <a:path w="2751" h="7151" fill="none" extrusionOk="0">
                    <a:moveTo>
                      <a:pt x="2751" y="1"/>
                    </a:moveTo>
                    <a:cubicBezTo>
                      <a:pt x="2751" y="1"/>
                      <a:pt x="0" y="2963"/>
                      <a:pt x="1806" y="715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732;p62"/>
              <p:cNvSpPr/>
              <p:nvPr/>
            </p:nvSpPr>
            <p:spPr>
              <a:xfrm>
                <a:off x="1424264" y="4012138"/>
                <a:ext cx="35284" cy="21165"/>
              </a:xfrm>
              <a:custGeom>
                <a:avLst/>
                <a:gdLst/>
                <a:ahLst/>
                <a:cxnLst/>
                <a:rect l="l" t="t" r="r" b="b"/>
                <a:pathLst>
                  <a:path w="8001" h="4802" fill="none" extrusionOk="0">
                    <a:moveTo>
                      <a:pt x="8000" y="512"/>
                    </a:moveTo>
                    <a:cubicBezTo>
                      <a:pt x="3783" y="1"/>
                      <a:pt x="1978" y="4087"/>
                      <a:pt x="1978" y="4087"/>
                    </a:cubicBezTo>
                    <a:cubicBezTo>
                      <a:pt x="1978" y="4087"/>
                      <a:pt x="858" y="3598"/>
                      <a:pt x="0" y="4802"/>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733;p62"/>
              <p:cNvSpPr/>
              <p:nvPr/>
            </p:nvSpPr>
            <p:spPr>
              <a:xfrm>
                <a:off x="1397156" y="3942280"/>
                <a:ext cx="31183" cy="17449"/>
              </a:xfrm>
              <a:custGeom>
                <a:avLst/>
                <a:gdLst/>
                <a:ahLst/>
                <a:cxnLst/>
                <a:rect l="l" t="t" r="r" b="b"/>
                <a:pathLst>
                  <a:path w="7071" h="3959" fill="none" extrusionOk="0">
                    <a:moveTo>
                      <a:pt x="7070" y="1"/>
                    </a:moveTo>
                    <a:cubicBezTo>
                      <a:pt x="7070" y="1"/>
                      <a:pt x="2802" y="3959"/>
                      <a:pt x="1" y="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734;p62"/>
              <p:cNvSpPr/>
              <p:nvPr/>
            </p:nvSpPr>
            <p:spPr>
              <a:xfrm>
                <a:off x="1428334" y="3973727"/>
                <a:ext cx="31214" cy="15378"/>
              </a:xfrm>
              <a:custGeom>
                <a:avLst/>
                <a:gdLst/>
                <a:ahLst/>
                <a:cxnLst/>
                <a:rect l="l" t="t" r="r" b="b"/>
                <a:pathLst>
                  <a:path w="7078" h="3489" fill="none" extrusionOk="0">
                    <a:moveTo>
                      <a:pt x="0" y="1125"/>
                    </a:moveTo>
                    <a:cubicBezTo>
                      <a:pt x="0" y="1125"/>
                      <a:pt x="4411" y="1"/>
                      <a:pt x="7077" y="3488"/>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735;p62"/>
              <p:cNvSpPr/>
              <p:nvPr/>
            </p:nvSpPr>
            <p:spPr>
              <a:xfrm>
                <a:off x="1468924" y="3907967"/>
                <a:ext cx="40704" cy="51312"/>
              </a:xfrm>
              <a:custGeom>
                <a:avLst/>
                <a:gdLst/>
                <a:ahLst/>
                <a:cxnLst/>
                <a:rect l="l" t="t" r="r" b="b"/>
                <a:pathLst>
                  <a:path w="9230" h="11642" fill="none" extrusionOk="0">
                    <a:moveTo>
                      <a:pt x="0" y="1"/>
                    </a:moveTo>
                    <a:cubicBezTo>
                      <a:pt x="0" y="1"/>
                      <a:pt x="9229" y="570"/>
                      <a:pt x="6647" y="1164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736;p62"/>
              <p:cNvSpPr/>
              <p:nvPr/>
            </p:nvSpPr>
            <p:spPr>
              <a:xfrm>
                <a:off x="1469021" y="3877824"/>
                <a:ext cx="26561" cy="25035"/>
              </a:xfrm>
              <a:custGeom>
                <a:avLst/>
                <a:gdLst/>
                <a:ahLst/>
                <a:cxnLst/>
                <a:rect l="l" t="t" r="r" b="b"/>
                <a:pathLst>
                  <a:path w="6023" h="5680" fill="none" extrusionOk="0">
                    <a:moveTo>
                      <a:pt x="6023" y="1795"/>
                    </a:moveTo>
                    <a:cubicBezTo>
                      <a:pt x="6023" y="1795"/>
                      <a:pt x="0" y="0"/>
                      <a:pt x="0" y="5680"/>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737;p62"/>
              <p:cNvSpPr/>
              <p:nvPr/>
            </p:nvSpPr>
            <p:spPr>
              <a:xfrm>
                <a:off x="1513434" y="3881663"/>
                <a:ext cx="8710" cy="21196"/>
              </a:xfrm>
              <a:custGeom>
                <a:avLst/>
                <a:gdLst/>
                <a:ahLst/>
                <a:cxnLst/>
                <a:rect l="l" t="t" r="r" b="b"/>
                <a:pathLst>
                  <a:path w="1975" h="4809" fill="none" extrusionOk="0">
                    <a:moveTo>
                      <a:pt x="1975" y="1"/>
                    </a:moveTo>
                    <a:cubicBezTo>
                      <a:pt x="1975" y="1"/>
                      <a:pt x="1975" y="2730"/>
                      <a:pt x="1" y="4809"/>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738;p62"/>
              <p:cNvSpPr/>
              <p:nvPr/>
            </p:nvSpPr>
            <p:spPr>
              <a:xfrm>
                <a:off x="1517778" y="3963823"/>
                <a:ext cx="27355" cy="50572"/>
              </a:xfrm>
              <a:custGeom>
                <a:avLst/>
                <a:gdLst/>
                <a:ahLst/>
                <a:cxnLst/>
                <a:rect l="l" t="t" r="r" b="b"/>
                <a:pathLst>
                  <a:path w="6203" h="11474" fill="none" extrusionOk="0">
                    <a:moveTo>
                      <a:pt x="6181" y="11474"/>
                    </a:moveTo>
                    <a:cubicBezTo>
                      <a:pt x="6181" y="11474"/>
                      <a:pt x="6202" y="5735"/>
                      <a:pt x="1767" y="6297"/>
                    </a:cubicBezTo>
                    <a:cubicBezTo>
                      <a:pt x="1767" y="6297"/>
                      <a:pt x="4068" y="3149"/>
                      <a:pt x="1" y="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739;p62"/>
              <p:cNvSpPr/>
              <p:nvPr/>
            </p:nvSpPr>
            <p:spPr>
              <a:xfrm>
                <a:off x="1517990" y="4014391"/>
                <a:ext cx="12119" cy="31518"/>
              </a:xfrm>
              <a:custGeom>
                <a:avLst/>
                <a:gdLst/>
                <a:ahLst/>
                <a:cxnLst/>
                <a:rect l="l" t="t" r="r" b="b"/>
                <a:pathLst>
                  <a:path w="2748" h="7151" fill="none" extrusionOk="0">
                    <a:moveTo>
                      <a:pt x="0" y="1"/>
                    </a:moveTo>
                    <a:cubicBezTo>
                      <a:pt x="0" y="1"/>
                      <a:pt x="2747" y="2963"/>
                      <a:pt x="942" y="715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740;p62"/>
              <p:cNvSpPr/>
              <p:nvPr/>
            </p:nvSpPr>
            <p:spPr>
              <a:xfrm>
                <a:off x="1469021" y="4012138"/>
                <a:ext cx="35298" cy="21165"/>
              </a:xfrm>
              <a:custGeom>
                <a:avLst/>
                <a:gdLst/>
                <a:ahLst/>
                <a:cxnLst/>
                <a:rect l="l" t="t" r="r" b="b"/>
                <a:pathLst>
                  <a:path w="8004" h="4802" fill="none" extrusionOk="0">
                    <a:moveTo>
                      <a:pt x="0" y="512"/>
                    </a:moveTo>
                    <a:cubicBezTo>
                      <a:pt x="4217" y="1"/>
                      <a:pt x="6023" y="4087"/>
                      <a:pt x="6023" y="4087"/>
                    </a:cubicBezTo>
                    <a:cubicBezTo>
                      <a:pt x="6023" y="4087"/>
                      <a:pt x="7143" y="3598"/>
                      <a:pt x="8004" y="4802"/>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741;p62"/>
              <p:cNvSpPr/>
              <p:nvPr/>
            </p:nvSpPr>
            <p:spPr>
              <a:xfrm>
                <a:off x="1500244" y="3942280"/>
                <a:ext cx="31183" cy="17449"/>
              </a:xfrm>
              <a:custGeom>
                <a:avLst/>
                <a:gdLst/>
                <a:ahLst/>
                <a:cxnLst/>
                <a:rect l="l" t="t" r="r" b="b"/>
                <a:pathLst>
                  <a:path w="7071" h="3959" fill="none" extrusionOk="0">
                    <a:moveTo>
                      <a:pt x="1" y="1"/>
                    </a:moveTo>
                    <a:cubicBezTo>
                      <a:pt x="1" y="1"/>
                      <a:pt x="4265" y="3959"/>
                      <a:pt x="7070" y="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742;p62"/>
              <p:cNvSpPr/>
              <p:nvPr/>
            </p:nvSpPr>
            <p:spPr>
              <a:xfrm>
                <a:off x="1469021" y="3973727"/>
                <a:ext cx="31227" cy="15378"/>
              </a:xfrm>
              <a:custGeom>
                <a:avLst/>
                <a:gdLst/>
                <a:ahLst/>
                <a:cxnLst/>
                <a:rect l="l" t="t" r="r" b="b"/>
                <a:pathLst>
                  <a:path w="7081" h="3489" fill="none" extrusionOk="0">
                    <a:moveTo>
                      <a:pt x="7081" y="1125"/>
                    </a:moveTo>
                    <a:cubicBezTo>
                      <a:pt x="7081" y="1125"/>
                      <a:pt x="2670" y="1"/>
                      <a:pt x="0" y="3488"/>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743;p62"/>
              <p:cNvSpPr/>
              <p:nvPr/>
            </p:nvSpPr>
            <p:spPr>
              <a:xfrm>
                <a:off x="1504314" y="3910479"/>
                <a:ext cx="51950" cy="15131"/>
              </a:xfrm>
              <a:custGeom>
                <a:avLst/>
                <a:gdLst/>
                <a:ahLst/>
                <a:cxnLst/>
                <a:rect l="l" t="t" r="r" b="b"/>
                <a:pathLst>
                  <a:path w="11780" h="3433" fill="none" extrusionOk="0">
                    <a:moveTo>
                      <a:pt x="11780" y="2663"/>
                    </a:moveTo>
                    <a:cubicBezTo>
                      <a:pt x="8420" y="0"/>
                      <a:pt x="5162" y="3433"/>
                      <a:pt x="5162" y="3433"/>
                    </a:cubicBezTo>
                    <a:cubicBezTo>
                      <a:pt x="5162" y="3433"/>
                      <a:pt x="4473" y="387"/>
                      <a:pt x="1" y="1653"/>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744;p62"/>
              <p:cNvSpPr/>
              <p:nvPr/>
            </p:nvSpPr>
            <p:spPr>
              <a:xfrm>
                <a:off x="1469738" y="3847100"/>
                <a:ext cx="99150" cy="224346"/>
              </a:xfrm>
              <a:custGeom>
                <a:avLst/>
                <a:gdLst/>
                <a:ahLst/>
                <a:cxnLst/>
                <a:rect l="l" t="t" r="r" b="b"/>
                <a:pathLst>
                  <a:path w="22483" h="50901" fill="none" extrusionOk="0">
                    <a:moveTo>
                      <a:pt x="99" y="2729"/>
                    </a:moveTo>
                    <a:cubicBezTo>
                      <a:pt x="150" y="2383"/>
                      <a:pt x="237" y="2040"/>
                      <a:pt x="354" y="1711"/>
                    </a:cubicBezTo>
                    <a:cubicBezTo>
                      <a:pt x="744" y="675"/>
                      <a:pt x="1503" y="1"/>
                      <a:pt x="2900" y="1"/>
                    </a:cubicBezTo>
                    <a:cubicBezTo>
                      <a:pt x="4516" y="1"/>
                      <a:pt x="5282" y="913"/>
                      <a:pt x="5600" y="2229"/>
                    </a:cubicBezTo>
                    <a:cubicBezTo>
                      <a:pt x="9040" y="1682"/>
                      <a:pt x="12151" y="4356"/>
                      <a:pt x="12130" y="7840"/>
                    </a:cubicBezTo>
                    <a:cubicBezTo>
                      <a:pt x="12130" y="7997"/>
                      <a:pt x="12119" y="8150"/>
                      <a:pt x="12108" y="8300"/>
                    </a:cubicBezTo>
                    <a:cubicBezTo>
                      <a:pt x="14541" y="7307"/>
                      <a:pt x="17335" y="7957"/>
                      <a:pt x="19082" y="9923"/>
                    </a:cubicBezTo>
                    <a:cubicBezTo>
                      <a:pt x="20826" y="11889"/>
                      <a:pt x="21140" y="14742"/>
                      <a:pt x="19867" y="17040"/>
                    </a:cubicBezTo>
                    <a:cubicBezTo>
                      <a:pt x="21552" y="18379"/>
                      <a:pt x="22482" y="20454"/>
                      <a:pt x="22362" y="22603"/>
                    </a:cubicBezTo>
                    <a:cubicBezTo>
                      <a:pt x="22242" y="24755"/>
                      <a:pt x="21089" y="26714"/>
                      <a:pt x="19265" y="27860"/>
                    </a:cubicBezTo>
                    <a:cubicBezTo>
                      <a:pt x="20440" y="29308"/>
                      <a:pt x="20896" y="31205"/>
                      <a:pt x="20512" y="33029"/>
                    </a:cubicBezTo>
                    <a:cubicBezTo>
                      <a:pt x="20126" y="34853"/>
                      <a:pt x="18940" y="36407"/>
                      <a:pt x="17284" y="37257"/>
                    </a:cubicBezTo>
                    <a:cubicBezTo>
                      <a:pt x="17310" y="37487"/>
                      <a:pt x="17321" y="37720"/>
                      <a:pt x="17324" y="37950"/>
                    </a:cubicBezTo>
                    <a:cubicBezTo>
                      <a:pt x="17321" y="40766"/>
                      <a:pt x="15420" y="43225"/>
                      <a:pt x="12699" y="43940"/>
                    </a:cubicBezTo>
                    <a:cubicBezTo>
                      <a:pt x="11710" y="46782"/>
                      <a:pt x="8664" y="48350"/>
                      <a:pt x="5778" y="47507"/>
                    </a:cubicBezTo>
                    <a:cubicBezTo>
                      <a:pt x="5647" y="49434"/>
                      <a:pt x="4958" y="50900"/>
                      <a:pt x="2900" y="50900"/>
                    </a:cubicBezTo>
                    <a:cubicBezTo>
                      <a:pt x="0" y="50900"/>
                      <a:pt x="40" y="48390"/>
                      <a:pt x="0" y="48401"/>
                    </a:cubicBezTo>
                    <a:cubicBezTo>
                      <a:pt x="0" y="48401"/>
                      <a:pt x="69" y="2722"/>
                      <a:pt x="99" y="2729"/>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9745;p62"/>
            <p:cNvSpPr/>
            <p:nvPr/>
          </p:nvSpPr>
          <p:spPr>
            <a:xfrm>
              <a:off x="2008060" y="4212384"/>
              <a:ext cx="24537" cy="23585"/>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746;p62"/>
            <p:cNvSpPr/>
            <p:nvPr/>
          </p:nvSpPr>
          <p:spPr>
            <a:xfrm>
              <a:off x="1545645" y="4049730"/>
              <a:ext cx="24520" cy="23576"/>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747;p62"/>
            <p:cNvSpPr/>
            <p:nvPr/>
          </p:nvSpPr>
          <p:spPr>
            <a:xfrm>
              <a:off x="1231521" y="3947489"/>
              <a:ext cx="24524" cy="23576"/>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748;p62"/>
            <p:cNvSpPr/>
            <p:nvPr/>
          </p:nvSpPr>
          <p:spPr>
            <a:xfrm>
              <a:off x="834100" y="4046742"/>
              <a:ext cx="24520" cy="23580"/>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749;p62"/>
            <p:cNvSpPr/>
            <p:nvPr/>
          </p:nvSpPr>
          <p:spPr>
            <a:xfrm>
              <a:off x="834100" y="3849652"/>
              <a:ext cx="24520" cy="23580"/>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750;p62"/>
            <p:cNvSpPr/>
            <p:nvPr/>
          </p:nvSpPr>
          <p:spPr>
            <a:xfrm>
              <a:off x="1668053" y="3947489"/>
              <a:ext cx="24520" cy="23576"/>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751;p62"/>
            <p:cNvSpPr/>
            <p:nvPr/>
          </p:nvSpPr>
          <p:spPr>
            <a:xfrm>
              <a:off x="889649" y="3678195"/>
              <a:ext cx="23589" cy="23576"/>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752;p62"/>
            <p:cNvSpPr/>
            <p:nvPr/>
          </p:nvSpPr>
          <p:spPr>
            <a:xfrm>
              <a:off x="1357708" y="3848642"/>
              <a:ext cx="24542" cy="23585"/>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753;p62"/>
            <p:cNvSpPr/>
            <p:nvPr/>
          </p:nvSpPr>
          <p:spPr>
            <a:xfrm>
              <a:off x="1357708" y="4049730"/>
              <a:ext cx="24542" cy="23585"/>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754;p62"/>
            <p:cNvSpPr/>
            <p:nvPr/>
          </p:nvSpPr>
          <p:spPr>
            <a:xfrm>
              <a:off x="889649" y="4212384"/>
              <a:ext cx="24520" cy="23585"/>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755;p62"/>
            <p:cNvSpPr/>
            <p:nvPr/>
          </p:nvSpPr>
          <p:spPr>
            <a:xfrm>
              <a:off x="2008060" y="3678195"/>
              <a:ext cx="24537" cy="23576"/>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756;p62"/>
            <p:cNvSpPr/>
            <p:nvPr/>
          </p:nvSpPr>
          <p:spPr>
            <a:xfrm>
              <a:off x="1548251" y="3848642"/>
              <a:ext cx="24520" cy="23580"/>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757;p62"/>
            <p:cNvSpPr/>
            <p:nvPr/>
          </p:nvSpPr>
          <p:spPr>
            <a:xfrm>
              <a:off x="2069063" y="3847033"/>
              <a:ext cx="24520" cy="23585"/>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758;p62"/>
            <p:cNvSpPr/>
            <p:nvPr/>
          </p:nvSpPr>
          <p:spPr>
            <a:xfrm>
              <a:off x="2069063" y="4046870"/>
              <a:ext cx="24520" cy="23576"/>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10712;p65"/>
          <p:cNvGrpSpPr/>
          <p:nvPr/>
        </p:nvGrpSpPr>
        <p:grpSpPr>
          <a:xfrm>
            <a:off x="7974053" y="742737"/>
            <a:ext cx="684000" cy="360000"/>
            <a:chOff x="5159450" y="1919950"/>
            <a:chExt cx="1541050" cy="862500"/>
          </a:xfrm>
        </p:grpSpPr>
        <p:sp>
          <p:nvSpPr>
            <p:cNvPr id="87" name="Google Shape;10713;p65"/>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ln>
              <a:headEnd type="oval" w="med" len="med"/>
              <a:tailEnd type="oval" w="med" len="med"/>
            </a:ln>
          </p:spPr>
          <p:style>
            <a:lnRef idx="1">
              <a:schemeClr val="accent6"/>
            </a:lnRef>
            <a:fillRef idx="0">
              <a:schemeClr val="accent6"/>
            </a:fillRef>
            <a:effectRef idx="0">
              <a:schemeClr val="accent6"/>
            </a:effectRef>
            <a:fontRef idx="minor">
              <a:schemeClr val="tx1"/>
            </a:fontRef>
          </p:style>
        </p:sp>
        <p:grpSp>
          <p:nvGrpSpPr>
            <p:cNvPr id="88" name="Google Shape;10714;p65"/>
            <p:cNvGrpSpPr/>
            <p:nvPr/>
          </p:nvGrpSpPr>
          <p:grpSpPr>
            <a:xfrm>
              <a:off x="5159450" y="1919950"/>
              <a:ext cx="1541050" cy="862500"/>
              <a:chOff x="5159450" y="1919950"/>
              <a:chExt cx="1541050" cy="862500"/>
            </a:xfrm>
          </p:grpSpPr>
          <p:cxnSp>
            <p:nvCxnSpPr>
              <p:cNvPr id="89" name="Google Shape;10715;p65"/>
              <p:cNvCxnSpPr/>
              <p:nvPr/>
            </p:nvCxnSpPr>
            <p:spPr>
              <a:xfrm>
                <a:off x="5159450" y="1919950"/>
                <a:ext cx="0" cy="86250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90" name="Google Shape;10716;p65"/>
              <p:cNvCxnSpPr/>
              <p:nvPr/>
            </p:nvCxnSpPr>
            <p:spPr>
              <a:xfrm>
                <a:off x="5161200" y="2778975"/>
                <a:ext cx="1539300" cy="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grpSp>
      <p:grpSp>
        <p:nvGrpSpPr>
          <p:cNvPr id="85" name="Google Shape;11298;p67"/>
          <p:cNvGrpSpPr/>
          <p:nvPr/>
        </p:nvGrpSpPr>
        <p:grpSpPr>
          <a:xfrm>
            <a:off x="731292" y="864841"/>
            <a:ext cx="369805" cy="353782"/>
            <a:chOff x="3950316" y="3820307"/>
            <a:chExt cx="369805" cy="353782"/>
          </a:xfrm>
        </p:grpSpPr>
        <p:sp>
          <p:nvSpPr>
            <p:cNvPr id="91" name="Google Shape;11299;p67"/>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300;p67"/>
            <p:cNvSpPr/>
            <p:nvPr/>
          </p:nvSpPr>
          <p:spPr>
            <a:xfrm>
              <a:off x="3950316" y="3820307"/>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301;p67"/>
            <p:cNvSpPr/>
            <p:nvPr/>
          </p:nvSpPr>
          <p:spPr>
            <a:xfrm>
              <a:off x="4098219"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302;p67"/>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a 2"/>
          <p:cNvGraphicFramePr>
            <a:graphicFrameLocks noGrp="1"/>
          </p:cNvGraphicFramePr>
          <p:nvPr>
            <p:extLst>
              <p:ext uri="{D42A27DB-BD31-4B8C-83A1-F6EECF244321}">
                <p14:modId xmlns:p14="http://schemas.microsoft.com/office/powerpoint/2010/main" val="1676538317"/>
              </p:ext>
            </p:extLst>
          </p:nvPr>
        </p:nvGraphicFramePr>
        <p:xfrm>
          <a:off x="731292" y="1436450"/>
          <a:ext cx="6679070" cy="3076819"/>
        </p:xfrm>
        <a:graphic>
          <a:graphicData uri="http://schemas.openxmlformats.org/drawingml/2006/table">
            <a:tbl>
              <a:tblPr>
                <a:tableStyleId>{1FECB4D8-DB02-4DC6-A0A2-4F2EBAE1DC90}</a:tableStyleId>
              </a:tblPr>
              <a:tblGrid>
                <a:gridCol w="1468705">
                  <a:extLst>
                    <a:ext uri="{9D8B030D-6E8A-4147-A177-3AD203B41FA5}">
                      <a16:colId xmlns:a16="http://schemas.microsoft.com/office/drawing/2014/main" val="1202381358"/>
                    </a:ext>
                  </a:extLst>
                </a:gridCol>
                <a:gridCol w="1215851">
                  <a:extLst>
                    <a:ext uri="{9D8B030D-6E8A-4147-A177-3AD203B41FA5}">
                      <a16:colId xmlns:a16="http://schemas.microsoft.com/office/drawing/2014/main" val="2716257703"/>
                    </a:ext>
                  </a:extLst>
                </a:gridCol>
                <a:gridCol w="3994514">
                  <a:extLst>
                    <a:ext uri="{9D8B030D-6E8A-4147-A177-3AD203B41FA5}">
                      <a16:colId xmlns:a16="http://schemas.microsoft.com/office/drawing/2014/main" val="3194872195"/>
                    </a:ext>
                  </a:extLst>
                </a:gridCol>
              </a:tblGrid>
              <a:tr h="162916">
                <a:tc>
                  <a:txBody>
                    <a:bodyPr/>
                    <a:lstStyle/>
                    <a:p>
                      <a:pPr algn="ctr" fontAlgn="b"/>
                      <a:r>
                        <a:rPr lang="es-EC" sz="1000" u="none" strike="noStrike" dirty="0">
                          <a:effectLst/>
                        </a:rPr>
                        <a:t>Modelo</a:t>
                      </a:r>
                      <a:endParaRPr lang="es-EC" sz="1000" b="1" i="0" u="none" strike="noStrike" dirty="0">
                        <a:solidFill>
                          <a:srgbClr val="000000"/>
                        </a:solidFill>
                        <a:effectLst/>
                        <a:latin typeface="Didact Gothic" panose="020B0604020202020204" charset="0"/>
                      </a:endParaRPr>
                    </a:p>
                  </a:txBody>
                  <a:tcPr marL="0" marR="0" marT="0" marB="0" anchor="b"/>
                </a:tc>
                <a:tc>
                  <a:txBody>
                    <a:bodyPr/>
                    <a:lstStyle/>
                    <a:p>
                      <a:pPr algn="ctr" fontAlgn="b"/>
                      <a:r>
                        <a:rPr lang="es-EC" sz="1000" b="0" i="0" u="none" strike="noStrike" dirty="0">
                          <a:solidFill>
                            <a:schemeClr val="dk1"/>
                          </a:solidFill>
                          <a:effectLst/>
                          <a:latin typeface="+mn-lt"/>
                        </a:rPr>
                        <a:t>Método</a:t>
                      </a:r>
                      <a:endParaRPr lang="es-EC" sz="1000" b="1" i="0" u="none" strike="noStrike" dirty="0">
                        <a:solidFill>
                          <a:srgbClr val="000000"/>
                        </a:solidFill>
                        <a:effectLst/>
                        <a:latin typeface="Didact Gothic" panose="020B0604020202020204" charset="0"/>
                      </a:endParaRPr>
                    </a:p>
                  </a:txBody>
                  <a:tcPr marL="0" marR="0" marT="0" marB="0" anchor="b"/>
                </a:tc>
                <a:tc>
                  <a:txBody>
                    <a:bodyPr/>
                    <a:lstStyle/>
                    <a:p>
                      <a:pPr algn="ctr" fontAlgn="b"/>
                      <a:r>
                        <a:rPr lang="es-EC" sz="1000" u="none" strike="noStrike" dirty="0">
                          <a:effectLst/>
                        </a:rPr>
                        <a:t>Solución </a:t>
                      </a:r>
                      <a:endParaRPr lang="es-EC" sz="1000" b="1" i="0" u="none" strike="noStrike" dirty="0">
                        <a:solidFill>
                          <a:srgbClr val="000000"/>
                        </a:solidFill>
                        <a:effectLst/>
                        <a:latin typeface="Didact Gothic" panose="020B0604020202020204" charset="0"/>
                      </a:endParaRPr>
                    </a:p>
                  </a:txBody>
                  <a:tcPr marL="0" marR="0" marT="0" marB="0" anchor="b"/>
                </a:tc>
                <a:extLst>
                  <a:ext uri="{0D108BD9-81ED-4DB2-BD59-A6C34878D82A}">
                    <a16:rowId xmlns:a16="http://schemas.microsoft.com/office/drawing/2014/main" val="3745170963"/>
                  </a:ext>
                </a:extLst>
              </a:tr>
              <a:tr h="977498">
                <a:tc>
                  <a:txBody>
                    <a:bodyPr/>
                    <a:lstStyle/>
                    <a:p>
                      <a:pPr algn="l" fontAlgn="ctr"/>
                      <a:r>
                        <a:rPr lang="es-EC" sz="1000" u="none" strike="noStrike" dirty="0">
                          <a:effectLst/>
                        </a:rPr>
                        <a:t>ARIMAX: </a:t>
                      </a:r>
                      <a:r>
                        <a:rPr lang="es-EC" sz="1000" u="none" strike="noStrike" dirty="0" err="1">
                          <a:effectLst/>
                        </a:rPr>
                        <a:t>autorregresivo</a:t>
                      </a:r>
                      <a:r>
                        <a:rPr lang="es-EC" sz="1000" u="none" strike="noStrike" dirty="0">
                          <a:effectLst/>
                        </a:rPr>
                        <a:t> </a:t>
                      </a:r>
                      <a:endParaRPr lang="es-EC" sz="1000" b="1" i="0" u="none" strike="noStrike" dirty="0">
                        <a:solidFill>
                          <a:srgbClr val="000000"/>
                        </a:solidFill>
                        <a:effectLst/>
                        <a:latin typeface="Didact Gothic" panose="020B0604020202020204" charset="0"/>
                      </a:endParaRPr>
                    </a:p>
                  </a:txBody>
                  <a:tcPr marL="0" marR="0" marT="0" marB="0" anchor="ctr"/>
                </a:tc>
                <a:tc>
                  <a:txBody>
                    <a:bodyPr/>
                    <a:lstStyle/>
                    <a:p>
                      <a:pPr algn="ctr" fontAlgn="ctr"/>
                      <a:r>
                        <a:rPr lang="es-EC" sz="1000" u="none" strike="noStrike" dirty="0">
                          <a:effectLst/>
                        </a:rPr>
                        <a:t>Series de tiempo</a:t>
                      </a:r>
                      <a:br>
                        <a:rPr lang="es-EC" sz="1000" u="none" strike="noStrike" dirty="0">
                          <a:effectLst/>
                        </a:rPr>
                      </a:br>
                      <a:r>
                        <a:rPr lang="es-EC" sz="1000" u="none" strike="noStrike" dirty="0">
                          <a:effectLst/>
                        </a:rPr>
                        <a:t>Regresión </a:t>
                      </a:r>
                      <a:endParaRPr lang="es-EC" sz="1000" b="0" i="0" u="none" strike="noStrike" dirty="0">
                        <a:solidFill>
                          <a:srgbClr val="000000"/>
                        </a:solidFill>
                        <a:effectLst/>
                        <a:latin typeface="Didact Gothic" panose="020B0604020202020204" charset="0"/>
                      </a:endParaRPr>
                    </a:p>
                  </a:txBody>
                  <a:tcPr marL="0" marR="0" marT="0" marB="0" anchor="ctr"/>
                </a:tc>
                <a:tc>
                  <a:txBody>
                    <a:bodyPr/>
                    <a:lstStyle/>
                    <a:p>
                      <a:pPr algn="l" fontAlgn="ctr"/>
                      <a:r>
                        <a:rPr lang="es-EC" sz="1000" u="none" strike="noStrike" dirty="0">
                          <a:effectLst/>
                        </a:rPr>
                        <a:t>datos internos: datos ventas históricas 24 meses</a:t>
                      </a:r>
                      <a:br>
                        <a:rPr lang="es-EC" sz="1000" u="none" strike="noStrike" dirty="0">
                          <a:effectLst/>
                        </a:rPr>
                      </a:br>
                      <a:r>
                        <a:rPr lang="es-EC" sz="1000" u="none" strike="noStrike" dirty="0">
                          <a:effectLst/>
                        </a:rPr>
                        <a:t>datos externos: precio del petróleo, PIB, feriados</a:t>
                      </a:r>
                      <a:br>
                        <a:rPr lang="es-EC" sz="1000" u="none" strike="noStrike" dirty="0">
                          <a:effectLst/>
                        </a:rPr>
                      </a:br>
                      <a:r>
                        <a:rPr lang="es-EC" sz="1000" u="none" strike="noStrike" dirty="0">
                          <a:effectLst/>
                        </a:rPr>
                        <a:t> * </a:t>
                      </a:r>
                      <a:r>
                        <a:rPr lang="es-EC" sz="1000" u="none" strike="noStrike" dirty="0" err="1">
                          <a:effectLst/>
                        </a:rPr>
                        <a:t>modeloST</a:t>
                      </a:r>
                      <a:r>
                        <a:rPr lang="es-EC" sz="1000" u="none" strike="noStrike" dirty="0">
                          <a:effectLst/>
                        </a:rPr>
                        <a:t> &lt;- </a:t>
                      </a:r>
                      <a:r>
                        <a:rPr lang="es-EC" sz="1000" u="none" strike="noStrike" dirty="0" err="1">
                          <a:effectLst/>
                        </a:rPr>
                        <a:t>auto.arima</a:t>
                      </a:r>
                      <a:r>
                        <a:rPr lang="es-EC" sz="1000" u="none" strike="noStrike" dirty="0">
                          <a:effectLst/>
                        </a:rPr>
                        <a:t>(serie, </a:t>
                      </a:r>
                      <a:r>
                        <a:rPr lang="es-EC" sz="1000" u="none" strike="noStrike" dirty="0" err="1">
                          <a:effectLst/>
                        </a:rPr>
                        <a:t>xreg</a:t>
                      </a:r>
                      <a:r>
                        <a:rPr lang="es-EC" sz="1000" u="none" strike="noStrike" dirty="0">
                          <a:effectLst/>
                        </a:rPr>
                        <a:t>=</a:t>
                      </a:r>
                      <a:r>
                        <a:rPr lang="es-EC" sz="1000" u="none" strike="noStrike" dirty="0" err="1">
                          <a:effectLst/>
                        </a:rPr>
                        <a:t>xreg</a:t>
                      </a:r>
                      <a:r>
                        <a:rPr lang="es-EC" sz="1000" u="none" strike="noStrike" dirty="0">
                          <a:effectLst/>
                        </a:rPr>
                        <a:t>)</a:t>
                      </a:r>
                      <a:br>
                        <a:rPr lang="es-EC" sz="1000" u="none" strike="noStrike" dirty="0">
                          <a:effectLst/>
                        </a:rPr>
                      </a:br>
                      <a:r>
                        <a:rPr lang="es-EC" sz="1000" u="none" strike="noStrike" dirty="0">
                          <a:effectLst/>
                        </a:rPr>
                        <a:t>    </a:t>
                      </a:r>
                      <a:r>
                        <a:rPr lang="es-EC" sz="1000" u="none" strike="noStrike" dirty="0" err="1">
                          <a:effectLst/>
                        </a:rPr>
                        <a:t>pronosticos</a:t>
                      </a:r>
                      <a:r>
                        <a:rPr lang="es-EC" sz="1000" u="none" strike="noStrike" dirty="0">
                          <a:effectLst/>
                        </a:rPr>
                        <a:t> &lt;- </a:t>
                      </a:r>
                      <a:r>
                        <a:rPr lang="es-EC" sz="1000" u="none" strike="noStrike" dirty="0" err="1">
                          <a:effectLst/>
                        </a:rPr>
                        <a:t>forecast</a:t>
                      </a:r>
                      <a:r>
                        <a:rPr lang="es-EC" sz="1000" u="none" strike="noStrike" dirty="0">
                          <a:effectLst/>
                        </a:rPr>
                        <a:t>(</a:t>
                      </a:r>
                      <a:r>
                        <a:rPr lang="es-EC" sz="1000" u="none" strike="noStrike" dirty="0" err="1">
                          <a:effectLst/>
                        </a:rPr>
                        <a:t>modeloST</a:t>
                      </a:r>
                      <a:r>
                        <a:rPr lang="es-EC" sz="1000" u="none" strike="noStrike" dirty="0">
                          <a:effectLst/>
                        </a:rPr>
                        <a:t>, h=3,  </a:t>
                      </a:r>
                      <a:r>
                        <a:rPr lang="es-EC" sz="1000" u="none" strike="noStrike" dirty="0" err="1">
                          <a:effectLst/>
                        </a:rPr>
                        <a:t>xreg</a:t>
                      </a:r>
                      <a:r>
                        <a:rPr lang="es-EC" sz="1000" u="none" strike="noStrike" dirty="0">
                          <a:effectLst/>
                        </a:rPr>
                        <a:t>=</a:t>
                      </a:r>
                      <a:r>
                        <a:rPr lang="es-EC" sz="1000" u="none" strike="noStrike" dirty="0" err="1">
                          <a:effectLst/>
                        </a:rPr>
                        <a:t>xregT</a:t>
                      </a:r>
                      <a:r>
                        <a:rPr lang="es-EC" sz="1000" u="none" strike="noStrike" dirty="0">
                          <a:effectLst/>
                        </a:rPr>
                        <a:t>[1:3,])</a:t>
                      </a:r>
                      <a:br>
                        <a:rPr lang="es-EC" sz="1000" u="none" strike="noStrike" dirty="0">
                          <a:effectLst/>
                        </a:rPr>
                      </a:br>
                      <a:r>
                        <a:rPr lang="es-EC" sz="1000" u="none" strike="noStrike" dirty="0">
                          <a:effectLst/>
                        </a:rPr>
                        <a:t>    </a:t>
                      </a:r>
                      <a:endParaRPr lang="es-EC" sz="1000" b="0" i="0" u="none" strike="noStrike" dirty="0">
                        <a:solidFill>
                          <a:srgbClr val="000000"/>
                        </a:solidFill>
                        <a:effectLst/>
                        <a:latin typeface="Didact Gothic" panose="020B0604020202020204" charset="0"/>
                      </a:endParaRPr>
                    </a:p>
                  </a:txBody>
                  <a:tcPr marL="0" marR="0" marT="0" marB="0" anchor="ctr"/>
                </a:tc>
                <a:extLst>
                  <a:ext uri="{0D108BD9-81ED-4DB2-BD59-A6C34878D82A}">
                    <a16:rowId xmlns:a16="http://schemas.microsoft.com/office/drawing/2014/main" val="1380529874"/>
                  </a:ext>
                </a:extLst>
              </a:tr>
              <a:tr h="958907">
                <a:tc>
                  <a:txBody>
                    <a:bodyPr/>
                    <a:lstStyle/>
                    <a:p>
                      <a:pPr algn="l" fontAlgn="ctr"/>
                      <a:r>
                        <a:rPr lang="es-EC" sz="1000" u="none" strike="noStrike" dirty="0">
                          <a:effectLst/>
                        </a:rPr>
                        <a:t>Deep</a:t>
                      </a:r>
                      <a:r>
                        <a:rPr lang="es-EC" sz="1000" u="none" strike="noStrike" baseline="0" dirty="0">
                          <a:effectLst/>
                        </a:rPr>
                        <a:t> </a:t>
                      </a:r>
                      <a:r>
                        <a:rPr lang="es-EC" sz="1000" u="none" strike="noStrike" baseline="0" dirty="0" err="1">
                          <a:effectLst/>
                        </a:rPr>
                        <a:t>Learning</a:t>
                      </a:r>
                      <a:r>
                        <a:rPr lang="es-EC" sz="1000" u="none" strike="noStrike" baseline="0" dirty="0">
                          <a:effectLst/>
                        </a:rPr>
                        <a:t> - Redes Neuronales (Multicapas)</a:t>
                      </a:r>
                      <a:endParaRPr lang="es-EC" sz="1000" b="1" i="0" u="none" strike="noStrike" dirty="0">
                        <a:solidFill>
                          <a:srgbClr val="000000"/>
                        </a:solidFill>
                        <a:effectLst/>
                        <a:latin typeface="Didact Gothic" panose="020B0604020202020204" charset="0"/>
                      </a:endParaRPr>
                    </a:p>
                  </a:txBody>
                  <a:tcPr marL="0" marR="0" marT="0" marB="0" anchor="ctr"/>
                </a:tc>
                <a:tc>
                  <a:txBody>
                    <a:bodyPr/>
                    <a:lstStyle/>
                    <a:p>
                      <a:pPr algn="ctr" fontAlgn="ctr"/>
                      <a:r>
                        <a:rPr lang="es-EC" sz="1000" u="none" strike="noStrike" dirty="0">
                          <a:effectLst/>
                        </a:rPr>
                        <a:t> </a:t>
                      </a:r>
                      <a:br>
                        <a:rPr lang="es-EC" sz="1000" u="none" strike="noStrike" dirty="0">
                          <a:effectLst/>
                        </a:rPr>
                      </a:br>
                      <a:r>
                        <a:rPr lang="es-EC" sz="1000" u="none" strike="noStrike" dirty="0">
                          <a:effectLst/>
                        </a:rPr>
                        <a:t>Regresión</a:t>
                      </a:r>
                    </a:p>
                    <a:p>
                      <a:pPr algn="ctr" fontAlgn="ctr"/>
                      <a:endParaRPr lang="es-EC" sz="1000" b="0" i="0" u="none" strike="noStrike" dirty="0">
                        <a:solidFill>
                          <a:srgbClr val="000000"/>
                        </a:solidFill>
                        <a:effectLst/>
                        <a:latin typeface="Didact Gothic" panose="020B0604020202020204" charset="0"/>
                      </a:endParaRPr>
                    </a:p>
                  </a:txBody>
                  <a:tcPr marL="0" marR="0" marT="0" marB="0" anchor="ctr"/>
                </a:tc>
                <a:tc>
                  <a:txBody>
                    <a:bodyPr/>
                    <a:lstStyle/>
                    <a:p>
                      <a:pPr algn="l" fontAlgn="ctr"/>
                      <a:r>
                        <a:rPr lang="es-ES" sz="1000" u="none" strike="noStrike" dirty="0">
                          <a:effectLst/>
                        </a:rPr>
                        <a:t>datos internos: datos ventas históricas 24 meses</a:t>
                      </a:r>
                      <a:br>
                        <a:rPr lang="es-ES" sz="1000" u="none" strike="noStrike" dirty="0">
                          <a:effectLst/>
                        </a:rPr>
                      </a:br>
                      <a:r>
                        <a:rPr lang="es-ES" sz="1000" u="none" strike="noStrike" dirty="0">
                          <a:effectLst/>
                        </a:rPr>
                        <a:t>datos externos: precio del petróleo, PIB, feriados</a:t>
                      </a:r>
                      <a:br>
                        <a:rPr lang="es-ES" sz="1000" u="none" strike="noStrike" dirty="0">
                          <a:effectLst/>
                        </a:rPr>
                      </a:br>
                      <a:r>
                        <a:rPr lang="es-ES" sz="1000" u="none" strike="noStrike" dirty="0" err="1">
                          <a:effectLst/>
                        </a:rPr>
                        <a:t>Hiden</a:t>
                      </a:r>
                      <a:r>
                        <a:rPr lang="es-ES" sz="1000" u="none" strike="noStrike" dirty="0">
                          <a:effectLst/>
                        </a:rPr>
                        <a:t> </a:t>
                      </a:r>
                      <a:r>
                        <a:rPr lang="es-ES" sz="1000" u="none" strike="noStrike" dirty="0" err="1">
                          <a:effectLst/>
                        </a:rPr>
                        <a:t>Layer</a:t>
                      </a:r>
                      <a:r>
                        <a:rPr lang="es-ES" sz="1000" u="none" strike="noStrike" dirty="0">
                          <a:effectLst/>
                        </a:rPr>
                        <a:t>: 2 capas ocultas, 50 neuronas cada una</a:t>
                      </a:r>
                      <a:br>
                        <a:rPr lang="es-ES" sz="1000" u="none" strike="noStrike" dirty="0">
                          <a:effectLst/>
                        </a:rPr>
                      </a:br>
                      <a:r>
                        <a:rPr lang="es-ES" sz="1000" u="none" strike="noStrike" dirty="0" err="1">
                          <a:effectLst/>
                        </a:rPr>
                        <a:t>Activation</a:t>
                      </a:r>
                      <a:r>
                        <a:rPr lang="es-ES" sz="1000" u="none" strike="noStrike" dirty="0">
                          <a:effectLst/>
                        </a:rPr>
                        <a:t> </a:t>
                      </a:r>
                      <a:r>
                        <a:rPr lang="es-ES" sz="1000" u="none" strike="noStrike" dirty="0" err="1">
                          <a:effectLst/>
                        </a:rPr>
                        <a:t>function</a:t>
                      </a:r>
                      <a:r>
                        <a:rPr lang="es-ES" sz="1000" u="none" strike="noStrike" dirty="0">
                          <a:effectLst/>
                        </a:rPr>
                        <a:t>: </a:t>
                      </a:r>
                      <a:r>
                        <a:rPr lang="es-ES" sz="1000" u="none" strike="noStrike" dirty="0" err="1">
                          <a:effectLst/>
                        </a:rPr>
                        <a:t>Tanh</a:t>
                      </a:r>
                      <a:r>
                        <a:rPr lang="es-ES" sz="1000" u="none" strike="noStrike" dirty="0">
                          <a:effectLst/>
                        </a:rPr>
                        <a:t>, función</a:t>
                      </a:r>
                      <a:br>
                        <a:rPr lang="es-ES" sz="1000" u="none" strike="noStrike" dirty="0">
                          <a:effectLst/>
                        </a:rPr>
                      </a:br>
                      <a:r>
                        <a:rPr lang="es-ES" sz="1000" u="none" strike="noStrike" dirty="0" err="1">
                          <a:effectLst/>
                        </a:rPr>
                        <a:t>Epoch</a:t>
                      </a:r>
                      <a:r>
                        <a:rPr lang="es-ES" sz="1000" u="none" strike="noStrike" dirty="0">
                          <a:effectLst/>
                        </a:rPr>
                        <a:t>: 10 (cantidad</a:t>
                      </a:r>
                      <a:r>
                        <a:rPr lang="es-ES" sz="1000" u="none" strike="noStrike" baseline="0" dirty="0">
                          <a:effectLst/>
                        </a:rPr>
                        <a:t> de veces que se debe iterar el conjunto </a:t>
                      </a:r>
                      <a:r>
                        <a:rPr lang="es-ES" sz="1000" u="none" strike="noStrike" baseline="0">
                          <a:effectLst/>
                        </a:rPr>
                        <a:t>de datos</a:t>
                      </a:r>
                      <a:r>
                        <a:rPr lang="es-ES" sz="1000" u="none" strike="noStrike">
                          <a:effectLst/>
                        </a:rPr>
                        <a:t>)</a:t>
                      </a:r>
                      <a:endParaRPr lang="es-ES" sz="1000" b="0" i="0" u="none" strike="noStrike" dirty="0">
                        <a:solidFill>
                          <a:srgbClr val="000000"/>
                        </a:solidFill>
                        <a:effectLst/>
                        <a:latin typeface="Didact Gothic" panose="020B0604020202020204" charset="0"/>
                      </a:endParaRPr>
                    </a:p>
                  </a:txBody>
                  <a:tcPr marL="0" marR="0" marT="0" marB="0" anchor="ctr"/>
                </a:tc>
                <a:extLst>
                  <a:ext uri="{0D108BD9-81ED-4DB2-BD59-A6C34878D82A}">
                    <a16:rowId xmlns:a16="http://schemas.microsoft.com/office/drawing/2014/main" val="967763265"/>
                  </a:ext>
                </a:extLst>
              </a:tr>
              <a:tr h="977498">
                <a:tc>
                  <a:txBody>
                    <a:bodyPr/>
                    <a:lstStyle/>
                    <a:p>
                      <a:pPr algn="l" fontAlgn="ctr"/>
                      <a:r>
                        <a:rPr lang="en-US" sz="1000" u="none" strike="noStrike">
                          <a:effectLst/>
                        </a:rPr>
                        <a:t>HOLT WINTERS: suavizado exponecial triple</a:t>
                      </a:r>
                      <a:endParaRPr lang="en-US" sz="1000" b="1" i="0" u="none" strike="noStrike">
                        <a:solidFill>
                          <a:srgbClr val="000000"/>
                        </a:solidFill>
                        <a:effectLst/>
                        <a:latin typeface="Didact Gothic" panose="020B0604020202020204" charset="0"/>
                      </a:endParaRPr>
                    </a:p>
                  </a:txBody>
                  <a:tcPr marL="0" marR="0" marT="0" marB="0" anchor="ctr"/>
                </a:tc>
                <a:tc>
                  <a:txBody>
                    <a:bodyPr/>
                    <a:lstStyle/>
                    <a:p>
                      <a:pPr algn="ctr" fontAlgn="ctr"/>
                      <a:r>
                        <a:rPr lang="es-EC" sz="1000" u="none" strike="noStrike" dirty="0">
                          <a:effectLst/>
                        </a:rPr>
                        <a:t>Series de tiempo </a:t>
                      </a:r>
                      <a:br>
                        <a:rPr lang="es-EC" sz="1000" u="none" strike="noStrike" dirty="0">
                          <a:effectLst/>
                        </a:rPr>
                      </a:br>
                      <a:r>
                        <a:rPr lang="es-EC" sz="1000" u="none" strike="noStrike" dirty="0">
                          <a:effectLst/>
                        </a:rPr>
                        <a:t> </a:t>
                      </a:r>
                      <a:endParaRPr lang="es-EC" sz="1000" b="0" i="0" u="none" strike="noStrike" dirty="0">
                        <a:solidFill>
                          <a:srgbClr val="000000"/>
                        </a:solidFill>
                        <a:effectLst/>
                        <a:latin typeface="Didact Gothic" panose="020B0604020202020204" charset="0"/>
                      </a:endParaRPr>
                    </a:p>
                  </a:txBody>
                  <a:tcPr marL="0" marR="0" marT="0" marB="0" anchor="ctr"/>
                </a:tc>
                <a:tc>
                  <a:txBody>
                    <a:bodyPr/>
                    <a:lstStyle/>
                    <a:p>
                      <a:pPr algn="l" fontAlgn="ctr"/>
                      <a:r>
                        <a:rPr lang="es-EC" sz="1000" u="none" strike="noStrike" dirty="0">
                          <a:effectLst/>
                        </a:rPr>
                        <a:t>datos internos: datos ventas históricas 24 meses</a:t>
                      </a:r>
                      <a:br>
                        <a:rPr lang="es-EC" sz="1000" u="none" strike="noStrike" dirty="0">
                          <a:effectLst/>
                        </a:rPr>
                      </a:br>
                      <a:r>
                        <a:rPr lang="es-EC" sz="1000" u="none" strike="noStrike" dirty="0" err="1">
                          <a:effectLst/>
                        </a:rPr>
                        <a:t>alpha</a:t>
                      </a:r>
                      <a:r>
                        <a:rPr lang="es-EC" sz="1000" u="none" strike="noStrike" dirty="0">
                          <a:effectLst/>
                        </a:rPr>
                        <a:t>: 0.5 (suavizado de nivel)</a:t>
                      </a:r>
                      <a:br>
                        <a:rPr lang="es-EC" sz="1000" u="none" strike="noStrike" dirty="0">
                          <a:effectLst/>
                        </a:rPr>
                      </a:br>
                      <a:r>
                        <a:rPr lang="es-EC" sz="1000" u="none" strike="noStrike" dirty="0">
                          <a:effectLst/>
                        </a:rPr>
                        <a:t>beta: 0.1 (suavizado de tendencias)</a:t>
                      </a:r>
                      <a:br>
                        <a:rPr lang="es-EC" sz="1000" u="none" strike="noStrike" dirty="0">
                          <a:effectLst/>
                        </a:rPr>
                      </a:br>
                      <a:r>
                        <a:rPr lang="es-EC" sz="1000" u="none" strike="noStrike" dirty="0">
                          <a:effectLst/>
                        </a:rPr>
                        <a:t>gamma: 0.5 (suavizado estacional)</a:t>
                      </a:r>
                      <a:br>
                        <a:rPr lang="es-EC" sz="1000" u="none" strike="noStrike" dirty="0">
                          <a:effectLst/>
                        </a:rPr>
                      </a:br>
                      <a:r>
                        <a:rPr lang="es-EC" sz="1000" u="none" strike="noStrike" dirty="0" err="1">
                          <a:effectLst/>
                        </a:rPr>
                        <a:t>seasonality</a:t>
                      </a:r>
                      <a:r>
                        <a:rPr lang="es-EC" sz="1000" u="none" strike="noStrike" dirty="0">
                          <a:effectLst/>
                        </a:rPr>
                        <a:t> </a:t>
                      </a:r>
                      <a:r>
                        <a:rPr lang="es-EC" sz="1000" u="none" strike="noStrike" dirty="0" err="1">
                          <a:effectLst/>
                        </a:rPr>
                        <a:t>model</a:t>
                      </a:r>
                      <a:r>
                        <a:rPr lang="es-EC" sz="1000" u="none" strike="noStrike" dirty="0">
                          <a:effectLst/>
                        </a:rPr>
                        <a:t>: multiplicativo (a</a:t>
                      </a:r>
                      <a:r>
                        <a:rPr lang="es-EC" sz="1000" u="none" strike="noStrike" baseline="0" dirty="0">
                          <a:effectLst/>
                        </a:rPr>
                        <a:t> medida que se incrementan los datos, también se incrementa el patrón estacional</a:t>
                      </a:r>
                      <a:r>
                        <a:rPr lang="es-EC" sz="1000" u="none" strike="noStrike" dirty="0">
                          <a:effectLst/>
                        </a:rPr>
                        <a:t>)</a:t>
                      </a:r>
                      <a:endParaRPr lang="es-EC" sz="1000" b="0" i="0" u="none" strike="noStrike" dirty="0">
                        <a:solidFill>
                          <a:srgbClr val="000000"/>
                        </a:solidFill>
                        <a:effectLst/>
                        <a:latin typeface="Didact Gothic" panose="020B0604020202020204" charset="0"/>
                      </a:endParaRPr>
                    </a:p>
                  </a:txBody>
                  <a:tcPr marL="0" marR="0" marT="0" marB="0" anchor="ctr"/>
                </a:tc>
                <a:extLst>
                  <a:ext uri="{0D108BD9-81ED-4DB2-BD59-A6C34878D82A}">
                    <a16:rowId xmlns:a16="http://schemas.microsoft.com/office/drawing/2014/main" val="3632047678"/>
                  </a:ext>
                </a:extLst>
              </a:tr>
            </a:tbl>
          </a:graphicData>
        </a:graphic>
      </p:graphicFrame>
      <p:pic>
        <p:nvPicPr>
          <p:cNvPr id="4" name="Imagen 3"/>
          <p:cNvPicPr>
            <a:picLocks noChangeAspect="1"/>
          </p:cNvPicPr>
          <p:nvPr/>
        </p:nvPicPr>
        <p:blipFill>
          <a:blip r:embed="rId3"/>
          <a:stretch>
            <a:fillRect/>
          </a:stretch>
        </p:blipFill>
        <p:spPr>
          <a:xfrm>
            <a:off x="7442908" y="3613072"/>
            <a:ext cx="994772" cy="835943"/>
          </a:xfrm>
          <a:prstGeom prst="rect">
            <a:avLst/>
          </a:prstGeom>
        </p:spPr>
      </p:pic>
      <p:pic>
        <p:nvPicPr>
          <p:cNvPr id="5" name="Imagen 4"/>
          <p:cNvPicPr>
            <a:picLocks noChangeAspect="1"/>
          </p:cNvPicPr>
          <p:nvPr/>
        </p:nvPicPr>
        <p:blipFill>
          <a:blip r:embed="rId4"/>
          <a:stretch>
            <a:fillRect/>
          </a:stretch>
        </p:blipFill>
        <p:spPr>
          <a:xfrm>
            <a:off x="7449957" y="2691245"/>
            <a:ext cx="1011517" cy="764428"/>
          </a:xfrm>
          <a:prstGeom prst="rect">
            <a:avLst/>
          </a:prstGeom>
        </p:spPr>
      </p:pic>
      <p:pic>
        <p:nvPicPr>
          <p:cNvPr id="6" name="Imagen 5"/>
          <p:cNvPicPr>
            <a:picLocks noChangeAspect="1"/>
          </p:cNvPicPr>
          <p:nvPr/>
        </p:nvPicPr>
        <p:blipFill rotWithShape="1">
          <a:blip r:embed="rId5"/>
          <a:srcRect t="10303"/>
          <a:stretch/>
        </p:blipFill>
        <p:spPr>
          <a:xfrm>
            <a:off x="7429391" y="1652026"/>
            <a:ext cx="1002109" cy="898859"/>
          </a:xfrm>
          <a:prstGeom prst="rect">
            <a:avLst/>
          </a:prstGeom>
        </p:spPr>
      </p:pic>
    </p:spTree>
    <p:extLst>
      <p:ext uri="{BB962C8B-B14F-4D97-AF65-F5344CB8AC3E}">
        <p14:creationId xmlns:p14="http://schemas.microsoft.com/office/powerpoint/2010/main" val="684529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1994" y="3167441"/>
            <a:ext cx="6390300" cy="577800"/>
          </a:xfrm>
        </p:spPr>
        <p:txBody>
          <a:bodyPr/>
          <a:lstStyle/>
          <a:p>
            <a:r>
              <a:rPr lang="es-EC" sz="1600" i="1" dirty="0">
                <a:solidFill>
                  <a:schemeClr val="accent2">
                    <a:lumMod val="75000"/>
                  </a:schemeClr>
                </a:solidFill>
              </a:rPr>
              <a:t>Análisis MAPE (error porcentual absoluto medio)</a:t>
            </a:r>
            <a:br>
              <a:rPr lang="es-EC" sz="1600" i="1" dirty="0">
                <a:solidFill>
                  <a:schemeClr val="accent2">
                    <a:lumMod val="75000"/>
                  </a:schemeClr>
                </a:solidFill>
              </a:rPr>
            </a:br>
            <a:r>
              <a:rPr lang="es-EC" sz="1600" i="1" dirty="0">
                <a:solidFill>
                  <a:schemeClr val="accent2">
                    <a:lumMod val="75000"/>
                  </a:schemeClr>
                </a:solidFill>
              </a:rPr>
              <a:t>	</a:t>
            </a:r>
            <a:endParaRPr lang="es-EC" sz="1600" dirty="0">
              <a:solidFill>
                <a:schemeClr val="accent2">
                  <a:lumMod val="75000"/>
                </a:schemeClr>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898517192"/>
              </p:ext>
            </p:extLst>
          </p:nvPr>
        </p:nvGraphicFramePr>
        <p:xfrm>
          <a:off x="1303629" y="1452187"/>
          <a:ext cx="6161367" cy="1753920"/>
        </p:xfrm>
        <a:graphic>
          <a:graphicData uri="http://schemas.openxmlformats.org/drawingml/2006/table">
            <a:tbl>
              <a:tblPr firstRow="1" firstCol="1" bandRow="1">
                <a:tableStyleId>{912C8C85-51F0-491E-9774-3900AFEF0FD7}</a:tableStyleId>
              </a:tblPr>
              <a:tblGrid>
                <a:gridCol w="2535959">
                  <a:extLst>
                    <a:ext uri="{9D8B030D-6E8A-4147-A177-3AD203B41FA5}">
                      <a16:colId xmlns:a16="http://schemas.microsoft.com/office/drawing/2014/main" val="1875784026"/>
                    </a:ext>
                  </a:extLst>
                </a:gridCol>
                <a:gridCol w="1394714">
                  <a:extLst>
                    <a:ext uri="{9D8B030D-6E8A-4147-A177-3AD203B41FA5}">
                      <a16:colId xmlns:a16="http://schemas.microsoft.com/office/drawing/2014/main" val="3284564426"/>
                    </a:ext>
                  </a:extLst>
                </a:gridCol>
                <a:gridCol w="1197864">
                  <a:extLst>
                    <a:ext uri="{9D8B030D-6E8A-4147-A177-3AD203B41FA5}">
                      <a16:colId xmlns:a16="http://schemas.microsoft.com/office/drawing/2014/main" val="2478763146"/>
                    </a:ext>
                  </a:extLst>
                </a:gridCol>
                <a:gridCol w="1032830">
                  <a:extLst>
                    <a:ext uri="{9D8B030D-6E8A-4147-A177-3AD203B41FA5}">
                      <a16:colId xmlns:a16="http://schemas.microsoft.com/office/drawing/2014/main" val="1137267065"/>
                    </a:ext>
                  </a:extLst>
                </a:gridCol>
              </a:tblGrid>
              <a:tr h="194880">
                <a:tc>
                  <a:txBody>
                    <a:bodyPr/>
                    <a:lstStyle/>
                    <a:p>
                      <a:pPr algn="ctr">
                        <a:lnSpc>
                          <a:spcPct val="107000"/>
                        </a:lnSpc>
                        <a:spcAft>
                          <a:spcPts val="0"/>
                        </a:spcAft>
                      </a:pPr>
                      <a:r>
                        <a:rPr lang="es-EC" sz="1100" dirty="0">
                          <a:solidFill>
                            <a:schemeClr val="tx1"/>
                          </a:solidFill>
                          <a:effectLst/>
                          <a:latin typeface="Didact Gothic" panose="020B0604020202020204" charset="0"/>
                        </a:rPr>
                        <a:t>SUBCATEGORÍA</a:t>
                      </a:r>
                      <a:endParaRPr lang="es-EC" sz="1100" dirty="0">
                        <a:solidFill>
                          <a:schemeClr val="tx1"/>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a:solidFill>
                            <a:schemeClr val="tx1"/>
                          </a:solidFill>
                          <a:effectLst/>
                          <a:latin typeface="Didact Gothic" panose="020B0604020202020204" charset="0"/>
                        </a:rPr>
                        <a:t>MODELO</a:t>
                      </a:r>
                      <a:endParaRPr lang="es-EC" sz="1100">
                        <a:solidFill>
                          <a:schemeClr val="tx1"/>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a:solidFill>
                            <a:schemeClr val="tx1"/>
                          </a:solidFill>
                          <a:effectLst/>
                          <a:latin typeface="Didact Gothic" panose="020B0604020202020204" charset="0"/>
                        </a:rPr>
                        <a:t>ESTACIONALIDAD</a:t>
                      </a:r>
                      <a:endParaRPr lang="es-EC" sz="1100">
                        <a:solidFill>
                          <a:schemeClr val="tx1"/>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dirty="0">
                          <a:solidFill>
                            <a:schemeClr val="tx1"/>
                          </a:solidFill>
                          <a:effectLst/>
                          <a:latin typeface="Didact Gothic" panose="020B0604020202020204" charset="0"/>
                        </a:rPr>
                        <a:t>MAPE</a:t>
                      </a:r>
                      <a:r>
                        <a:rPr lang="es-EC" sz="1100" baseline="0" dirty="0">
                          <a:solidFill>
                            <a:schemeClr val="tx1"/>
                          </a:solidFill>
                          <a:effectLst/>
                          <a:latin typeface="Didact Gothic" panose="020B0604020202020204" charset="0"/>
                        </a:rPr>
                        <a:t> </a:t>
                      </a:r>
                      <a:r>
                        <a:rPr lang="es-EC" sz="1100" dirty="0">
                          <a:solidFill>
                            <a:schemeClr val="tx1"/>
                          </a:solidFill>
                          <a:effectLst/>
                          <a:latin typeface="Didact Gothic" panose="020B0604020202020204" charset="0"/>
                        </a:rPr>
                        <a:t>%</a:t>
                      </a:r>
                      <a:endParaRPr lang="es-EC" sz="1100" dirty="0">
                        <a:solidFill>
                          <a:schemeClr val="tx1"/>
                        </a:solidFill>
                        <a:effectLst/>
                        <a:latin typeface="Didact Gothic" panose="020B0604020202020204" charset="0"/>
                        <a:ea typeface="Calibri" panose="020F0502020204030204" pitchFamily="34" charset="0"/>
                      </a:endParaRPr>
                    </a:p>
                  </a:txBody>
                  <a:tcPr marL="43307" marR="43307" marT="0" marB="0" anchor="ctr"/>
                </a:tc>
                <a:extLst>
                  <a:ext uri="{0D108BD9-81ED-4DB2-BD59-A6C34878D82A}">
                    <a16:rowId xmlns:a16="http://schemas.microsoft.com/office/drawing/2014/main" val="4153461893"/>
                  </a:ext>
                </a:extLst>
              </a:tr>
              <a:tr h="194880">
                <a:tc>
                  <a:txBody>
                    <a:bodyPr/>
                    <a:lstStyle/>
                    <a:p>
                      <a:pPr>
                        <a:lnSpc>
                          <a:spcPct val="107000"/>
                        </a:lnSpc>
                        <a:spcAft>
                          <a:spcPts val="0"/>
                        </a:spcAft>
                      </a:pPr>
                      <a:r>
                        <a:rPr lang="es-EC" sz="1100">
                          <a:solidFill>
                            <a:sysClr val="windowText" lastClr="000000"/>
                          </a:solidFill>
                          <a:effectLst/>
                          <a:latin typeface="Didact Gothic" panose="020B0604020202020204" charset="0"/>
                        </a:rPr>
                        <a:t>ANTIÁCIDOS OTC</a:t>
                      </a:r>
                      <a:endParaRPr lang="es-EC" sz="110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nSpc>
                          <a:spcPct val="107000"/>
                        </a:lnSpc>
                        <a:spcAft>
                          <a:spcPts val="0"/>
                        </a:spcAft>
                      </a:pPr>
                      <a:r>
                        <a:rPr lang="es-EC" sz="1100">
                          <a:solidFill>
                            <a:sysClr val="windowText" lastClr="000000"/>
                          </a:solidFill>
                          <a:effectLst/>
                          <a:latin typeface="Didact Gothic" panose="020B0604020202020204" charset="0"/>
                        </a:rPr>
                        <a:t>ARIMAX</a:t>
                      </a:r>
                      <a:endParaRPr lang="es-EC" sz="110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a:solidFill>
                            <a:sysClr val="windowText" lastClr="000000"/>
                          </a:solidFill>
                          <a:effectLst/>
                          <a:latin typeface="Didact Gothic" panose="020B0604020202020204" charset="0"/>
                        </a:rPr>
                        <a:t>MES</a:t>
                      </a:r>
                      <a:endParaRPr lang="es-EC" sz="110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dirty="0">
                          <a:solidFill>
                            <a:sysClr val="windowText" lastClr="000000"/>
                          </a:solidFill>
                          <a:effectLst/>
                          <a:latin typeface="Didact Gothic" panose="020B0604020202020204" charset="0"/>
                        </a:rPr>
                        <a:t>13,82%</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extLst>
                  <a:ext uri="{0D108BD9-81ED-4DB2-BD59-A6C34878D82A}">
                    <a16:rowId xmlns:a16="http://schemas.microsoft.com/office/drawing/2014/main" val="1786007769"/>
                  </a:ext>
                </a:extLst>
              </a:tr>
              <a:tr h="194880">
                <a:tc>
                  <a:txBody>
                    <a:bodyPr/>
                    <a:lstStyle/>
                    <a:p>
                      <a:pPr>
                        <a:lnSpc>
                          <a:spcPct val="107000"/>
                        </a:lnSpc>
                        <a:spcAft>
                          <a:spcPts val="0"/>
                        </a:spcAft>
                      </a:pPr>
                      <a:r>
                        <a:rPr lang="es-EC" sz="1100" dirty="0">
                          <a:solidFill>
                            <a:sysClr val="windowText" lastClr="000000"/>
                          </a:solidFill>
                          <a:effectLst/>
                          <a:latin typeface="Didact Gothic" panose="020B0604020202020204" charset="0"/>
                        </a:rPr>
                        <a:t>CALCIO </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nSpc>
                          <a:spcPct val="107000"/>
                        </a:lnSpc>
                        <a:spcAft>
                          <a:spcPts val="0"/>
                        </a:spcAft>
                      </a:pPr>
                      <a:r>
                        <a:rPr lang="es-EC" sz="1100" dirty="0">
                          <a:solidFill>
                            <a:sysClr val="windowText" lastClr="000000"/>
                          </a:solidFill>
                          <a:effectLst/>
                          <a:latin typeface="Didact Gothic" panose="020B0604020202020204" charset="0"/>
                        </a:rPr>
                        <a:t>ARIMAX</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a:solidFill>
                            <a:sysClr val="windowText" lastClr="000000"/>
                          </a:solidFill>
                          <a:effectLst/>
                          <a:latin typeface="Didact Gothic" panose="020B0604020202020204" charset="0"/>
                        </a:rPr>
                        <a:t>MES</a:t>
                      </a:r>
                      <a:endParaRPr lang="es-EC" sz="110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dirty="0">
                          <a:solidFill>
                            <a:sysClr val="windowText" lastClr="000000"/>
                          </a:solidFill>
                          <a:effectLst/>
                          <a:latin typeface="Didact Gothic" panose="020B0604020202020204" charset="0"/>
                        </a:rPr>
                        <a:t>67,00%</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extLst>
                  <a:ext uri="{0D108BD9-81ED-4DB2-BD59-A6C34878D82A}">
                    <a16:rowId xmlns:a16="http://schemas.microsoft.com/office/drawing/2014/main" val="3457761514"/>
                  </a:ext>
                </a:extLst>
              </a:tr>
              <a:tr h="194880">
                <a:tc>
                  <a:txBody>
                    <a:bodyPr/>
                    <a:lstStyle/>
                    <a:p>
                      <a:pPr>
                        <a:lnSpc>
                          <a:spcPct val="107000"/>
                        </a:lnSpc>
                        <a:spcAft>
                          <a:spcPts val="0"/>
                        </a:spcAft>
                      </a:pPr>
                      <a:r>
                        <a:rPr lang="es-EC" sz="1100" dirty="0">
                          <a:solidFill>
                            <a:sysClr val="windowText" lastClr="000000"/>
                          </a:solidFill>
                          <a:effectLst/>
                          <a:latin typeface="Didact Gothic" panose="020B0604020202020204" charset="0"/>
                        </a:rPr>
                        <a:t>DESCONGESTIVOS Y ANTIALÉRGICOS </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nSpc>
                          <a:spcPct val="107000"/>
                        </a:lnSpc>
                        <a:spcAft>
                          <a:spcPts val="0"/>
                        </a:spcAft>
                      </a:pPr>
                      <a:r>
                        <a:rPr lang="es-EC" sz="1100">
                          <a:solidFill>
                            <a:sysClr val="windowText" lastClr="000000"/>
                          </a:solidFill>
                          <a:effectLst/>
                          <a:latin typeface="Didact Gothic" panose="020B0604020202020204" charset="0"/>
                        </a:rPr>
                        <a:t>REDES NEURONALES </a:t>
                      </a:r>
                      <a:endParaRPr lang="es-EC" sz="110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a:solidFill>
                            <a:sysClr val="windowText" lastClr="000000"/>
                          </a:solidFill>
                          <a:effectLst/>
                          <a:latin typeface="Didact Gothic" panose="020B0604020202020204" charset="0"/>
                        </a:rPr>
                        <a:t>MES</a:t>
                      </a:r>
                      <a:endParaRPr lang="es-EC" sz="110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a:solidFill>
                            <a:sysClr val="windowText" lastClr="000000"/>
                          </a:solidFill>
                          <a:effectLst/>
                          <a:latin typeface="Didact Gothic" panose="020B0604020202020204" charset="0"/>
                        </a:rPr>
                        <a:t>6,45%</a:t>
                      </a:r>
                      <a:endParaRPr lang="es-EC" sz="110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extLst>
                  <a:ext uri="{0D108BD9-81ED-4DB2-BD59-A6C34878D82A}">
                    <a16:rowId xmlns:a16="http://schemas.microsoft.com/office/drawing/2014/main" val="1069589884"/>
                  </a:ext>
                </a:extLst>
              </a:tr>
              <a:tr h="194880">
                <a:tc>
                  <a:txBody>
                    <a:bodyPr/>
                    <a:lstStyle/>
                    <a:p>
                      <a:pPr>
                        <a:lnSpc>
                          <a:spcPct val="107000"/>
                        </a:lnSpc>
                        <a:spcAft>
                          <a:spcPts val="0"/>
                        </a:spcAft>
                      </a:pPr>
                      <a:r>
                        <a:rPr lang="es-EC" sz="1100" dirty="0">
                          <a:solidFill>
                            <a:sysClr val="windowText" lastClr="000000"/>
                          </a:solidFill>
                          <a:effectLst/>
                          <a:latin typeface="Didact Gothic" panose="020B0604020202020204" charset="0"/>
                        </a:rPr>
                        <a:t>DIGESTIVOS ENZIMAS </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nSpc>
                          <a:spcPct val="107000"/>
                        </a:lnSpc>
                        <a:spcAft>
                          <a:spcPts val="0"/>
                        </a:spcAft>
                      </a:pPr>
                      <a:r>
                        <a:rPr lang="es-EC" sz="1100" dirty="0">
                          <a:solidFill>
                            <a:sysClr val="windowText" lastClr="000000"/>
                          </a:solidFill>
                          <a:effectLst/>
                          <a:latin typeface="Didact Gothic" panose="020B0604020202020204" charset="0"/>
                        </a:rPr>
                        <a:t>ARIMAX</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dirty="0">
                          <a:solidFill>
                            <a:sysClr val="windowText" lastClr="000000"/>
                          </a:solidFill>
                          <a:effectLst/>
                          <a:latin typeface="Didact Gothic" panose="020B0604020202020204" charset="0"/>
                        </a:rPr>
                        <a:t>MES</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dirty="0">
                          <a:solidFill>
                            <a:sysClr val="windowText" lastClr="000000"/>
                          </a:solidFill>
                          <a:effectLst/>
                          <a:latin typeface="Didact Gothic" panose="020B0604020202020204" charset="0"/>
                        </a:rPr>
                        <a:t>357,10%</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extLst>
                  <a:ext uri="{0D108BD9-81ED-4DB2-BD59-A6C34878D82A}">
                    <a16:rowId xmlns:a16="http://schemas.microsoft.com/office/drawing/2014/main" val="1530884898"/>
                  </a:ext>
                </a:extLst>
              </a:tr>
              <a:tr h="194880">
                <a:tc>
                  <a:txBody>
                    <a:bodyPr/>
                    <a:lstStyle/>
                    <a:p>
                      <a:pPr>
                        <a:lnSpc>
                          <a:spcPct val="107000"/>
                        </a:lnSpc>
                        <a:spcAft>
                          <a:spcPts val="0"/>
                        </a:spcAft>
                      </a:pPr>
                      <a:r>
                        <a:rPr lang="es-EC" sz="1100" dirty="0">
                          <a:solidFill>
                            <a:sysClr val="windowText" lastClr="000000"/>
                          </a:solidFill>
                          <a:effectLst/>
                          <a:latin typeface="Didact Gothic" panose="020B0604020202020204" charset="0"/>
                        </a:rPr>
                        <a:t>HEPATOPROTECTORES OTC</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nSpc>
                          <a:spcPct val="107000"/>
                        </a:lnSpc>
                        <a:spcAft>
                          <a:spcPts val="0"/>
                        </a:spcAft>
                      </a:pPr>
                      <a:r>
                        <a:rPr lang="es-EC" sz="1100">
                          <a:solidFill>
                            <a:sysClr val="windowText" lastClr="000000"/>
                          </a:solidFill>
                          <a:effectLst/>
                          <a:latin typeface="Didact Gothic" panose="020B0604020202020204" charset="0"/>
                        </a:rPr>
                        <a:t>REDES NEURONALES </a:t>
                      </a:r>
                      <a:endParaRPr lang="es-EC" sz="110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a:solidFill>
                            <a:sysClr val="windowText" lastClr="000000"/>
                          </a:solidFill>
                          <a:effectLst/>
                          <a:latin typeface="Didact Gothic" panose="020B0604020202020204" charset="0"/>
                        </a:rPr>
                        <a:t>MES</a:t>
                      </a:r>
                      <a:endParaRPr lang="es-EC" sz="110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dirty="0">
                          <a:solidFill>
                            <a:sysClr val="windowText" lastClr="000000"/>
                          </a:solidFill>
                          <a:effectLst/>
                          <a:latin typeface="Didact Gothic" panose="020B0604020202020204" charset="0"/>
                        </a:rPr>
                        <a:t>9,78%</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extLst>
                  <a:ext uri="{0D108BD9-81ED-4DB2-BD59-A6C34878D82A}">
                    <a16:rowId xmlns:a16="http://schemas.microsoft.com/office/drawing/2014/main" val="1315948956"/>
                  </a:ext>
                </a:extLst>
              </a:tr>
              <a:tr h="194880">
                <a:tc>
                  <a:txBody>
                    <a:bodyPr/>
                    <a:lstStyle/>
                    <a:p>
                      <a:pPr>
                        <a:lnSpc>
                          <a:spcPct val="107000"/>
                        </a:lnSpc>
                        <a:spcAft>
                          <a:spcPts val="0"/>
                        </a:spcAft>
                      </a:pPr>
                      <a:r>
                        <a:rPr lang="es-EC" sz="1100" dirty="0">
                          <a:solidFill>
                            <a:sysClr val="windowText" lastClr="000000"/>
                          </a:solidFill>
                          <a:effectLst/>
                          <a:latin typeface="Didact Gothic" panose="020B0604020202020204" charset="0"/>
                        </a:rPr>
                        <a:t>LAGRIMAS NATURALES </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nSpc>
                          <a:spcPct val="107000"/>
                        </a:lnSpc>
                        <a:spcAft>
                          <a:spcPts val="0"/>
                        </a:spcAft>
                      </a:pPr>
                      <a:r>
                        <a:rPr lang="es-EC" sz="1100" dirty="0">
                          <a:solidFill>
                            <a:sysClr val="windowText" lastClr="000000"/>
                          </a:solidFill>
                          <a:effectLst/>
                          <a:latin typeface="Didact Gothic" panose="020B0604020202020204" charset="0"/>
                        </a:rPr>
                        <a:t>HOLT WINTERS </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dirty="0">
                          <a:solidFill>
                            <a:sysClr val="windowText" lastClr="000000"/>
                          </a:solidFill>
                          <a:effectLst/>
                          <a:latin typeface="Didact Gothic" panose="020B0604020202020204" charset="0"/>
                        </a:rPr>
                        <a:t>MES</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dirty="0">
                          <a:solidFill>
                            <a:sysClr val="windowText" lastClr="000000"/>
                          </a:solidFill>
                          <a:effectLst/>
                          <a:latin typeface="Didact Gothic" panose="020B0604020202020204" charset="0"/>
                        </a:rPr>
                        <a:t>17,32%</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extLst>
                  <a:ext uri="{0D108BD9-81ED-4DB2-BD59-A6C34878D82A}">
                    <a16:rowId xmlns:a16="http://schemas.microsoft.com/office/drawing/2014/main" val="3056304711"/>
                  </a:ext>
                </a:extLst>
              </a:tr>
              <a:tr h="194880">
                <a:tc>
                  <a:txBody>
                    <a:bodyPr/>
                    <a:lstStyle/>
                    <a:p>
                      <a:pPr>
                        <a:lnSpc>
                          <a:spcPct val="107000"/>
                        </a:lnSpc>
                        <a:spcAft>
                          <a:spcPts val="0"/>
                        </a:spcAft>
                      </a:pPr>
                      <a:r>
                        <a:rPr lang="es-EC" sz="1100">
                          <a:solidFill>
                            <a:sysClr val="windowText" lastClr="000000"/>
                          </a:solidFill>
                          <a:effectLst/>
                          <a:latin typeface="Didact Gothic" panose="020B0604020202020204" charset="0"/>
                        </a:rPr>
                        <a:t>MULTIVITAMINICOS ADULTOS</a:t>
                      </a:r>
                      <a:endParaRPr lang="es-EC" sz="110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nSpc>
                          <a:spcPct val="107000"/>
                        </a:lnSpc>
                        <a:spcAft>
                          <a:spcPts val="0"/>
                        </a:spcAft>
                      </a:pPr>
                      <a:r>
                        <a:rPr lang="es-EC" sz="1100" dirty="0">
                          <a:solidFill>
                            <a:sysClr val="windowText" lastClr="000000"/>
                          </a:solidFill>
                          <a:effectLst/>
                          <a:latin typeface="Didact Gothic" panose="020B0604020202020204" charset="0"/>
                        </a:rPr>
                        <a:t>HOLT WINTERS </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dirty="0">
                          <a:solidFill>
                            <a:sysClr val="windowText" lastClr="000000"/>
                          </a:solidFill>
                          <a:effectLst/>
                          <a:latin typeface="Didact Gothic" panose="020B0604020202020204" charset="0"/>
                        </a:rPr>
                        <a:t>MES</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a:solidFill>
                            <a:sysClr val="windowText" lastClr="000000"/>
                          </a:solidFill>
                          <a:effectLst/>
                          <a:latin typeface="Didact Gothic" panose="020B0604020202020204" charset="0"/>
                        </a:rPr>
                        <a:t>13,21%</a:t>
                      </a:r>
                      <a:endParaRPr lang="es-EC" sz="110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extLst>
                  <a:ext uri="{0D108BD9-81ED-4DB2-BD59-A6C34878D82A}">
                    <a16:rowId xmlns:a16="http://schemas.microsoft.com/office/drawing/2014/main" val="2379621348"/>
                  </a:ext>
                </a:extLst>
              </a:tr>
              <a:tr h="194880">
                <a:tc>
                  <a:txBody>
                    <a:bodyPr/>
                    <a:lstStyle/>
                    <a:p>
                      <a:pPr>
                        <a:lnSpc>
                          <a:spcPct val="107000"/>
                        </a:lnSpc>
                        <a:spcAft>
                          <a:spcPts val="0"/>
                        </a:spcAft>
                      </a:pPr>
                      <a:r>
                        <a:rPr lang="es-EC" sz="1100" dirty="0">
                          <a:solidFill>
                            <a:sysClr val="windowText" lastClr="000000"/>
                          </a:solidFill>
                          <a:effectLst/>
                          <a:latin typeface="Didact Gothic" panose="020B0604020202020204" charset="0"/>
                        </a:rPr>
                        <a:t>VITAMINAS OTC </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nSpc>
                          <a:spcPct val="107000"/>
                        </a:lnSpc>
                        <a:spcAft>
                          <a:spcPts val="0"/>
                        </a:spcAft>
                      </a:pPr>
                      <a:r>
                        <a:rPr lang="es-EC" sz="1100" dirty="0">
                          <a:solidFill>
                            <a:sysClr val="windowText" lastClr="000000"/>
                          </a:solidFill>
                          <a:effectLst/>
                          <a:latin typeface="Didact Gothic" panose="020B0604020202020204" charset="0"/>
                        </a:rPr>
                        <a:t>REDES NEURONALES </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dirty="0">
                          <a:solidFill>
                            <a:sysClr val="windowText" lastClr="000000"/>
                          </a:solidFill>
                          <a:effectLst/>
                          <a:latin typeface="Didact Gothic" panose="020B0604020202020204" charset="0"/>
                        </a:rPr>
                        <a:t>MES</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tc>
                  <a:txBody>
                    <a:bodyPr/>
                    <a:lstStyle/>
                    <a:p>
                      <a:pPr algn="ctr">
                        <a:lnSpc>
                          <a:spcPct val="107000"/>
                        </a:lnSpc>
                        <a:spcAft>
                          <a:spcPts val="0"/>
                        </a:spcAft>
                      </a:pPr>
                      <a:r>
                        <a:rPr lang="es-EC" sz="1100" dirty="0">
                          <a:solidFill>
                            <a:sysClr val="windowText" lastClr="000000"/>
                          </a:solidFill>
                          <a:effectLst/>
                          <a:latin typeface="Didact Gothic" panose="020B0604020202020204" charset="0"/>
                        </a:rPr>
                        <a:t>5,02%</a:t>
                      </a:r>
                      <a:endParaRPr lang="es-EC" sz="1100" dirty="0">
                        <a:solidFill>
                          <a:sysClr val="windowText" lastClr="000000"/>
                        </a:solidFill>
                        <a:effectLst/>
                        <a:latin typeface="Didact Gothic" panose="020B0604020202020204" charset="0"/>
                        <a:ea typeface="Calibri" panose="020F0502020204030204" pitchFamily="34" charset="0"/>
                      </a:endParaRPr>
                    </a:p>
                  </a:txBody>
                  <a:tcPr marL="43307" marR="43307" marT="0" marB="0" anchor="ctr"/>
                </a:tc>
                <a:extLst>
                  <a:ext uri="{0D108BD9-81ED-4DB2-BD59-A6C34878D82A}">
                    <a16:rowId xmlns:a16="http://schemas.microsoft.com/office/drawing/2014/main" val="1961464190"/>
                  </a:ext>
                </a:extLst>
              </a:tr>
            </a:tbl>
          </a:graphicData>
        </a:graphic>
      </p:graphicFrame>
      <p:sp>
        <p:nvSpPr>
          <p:cNvPr id="4" name="Google Shape;2130;p46"/>
          <p:cNvSpPr txBox="1"/>
          <p:nvPr/>
        </p:nvSpPr>
        <p:spPr>
          <a:xfrm flipH="1">
            <a:off x="1037537" y="739796"/>
            <a:ext cx="3927868" cy="519300"/>
          </a:xfrm>
          <a:prstGeom prst="rect">
            <a:avLst/>
          </a:prstGeom>
          <a:noFill/>
          <a:ln>
            <a:noFill/>
          </a:ln>
        </p:spPr>
        <p:txBody>
          <a:bodyPr spcFirstLastPara="1" wrap="square" lIns="91425" tIns="182875" rIns="91425" bIns="0" anchor="ctr" anchorCtr="0">
            <a:noAutofit/>
          </a:bodyPr>
          <a:lstStyle/>
          <a:p>
            <a:pPr marL="0" lvl="0" indent="0" rtl="0">
              <a:spcBef>
                <a:spcPts val="0"/>
              </a:spcBef>
              <a:spcAft>
                <a:spcPts val="1600"/>
              </a:spcAft>
              <a:buNone/>
            </a:pPr>
            <a:r>
              <a:rPr lang="en" dirty="0">
                <a:solidFill>
                  <a:schemeClr val="lt1"/>
                </a:solidFill>
                <a:latin typeface="Didact Gothic"/>
                <a:ea typeface="Didact Gothic"/>
                <a:cs typeface="Didact Gothic"/>
                <a:sym typeface="Didact Gothic"/>
              </a:rPr>
              <a:t>Fase IV Evaluación e Interpretación</a:t>
            </a:r>
            <a:endParaRPr dirty="0">
              <a:solidFill>
                <a:schemeClr val="lt1"/>
              </a:solidFill>
              <a:latin typeface="Didact Gothic"/>
              <a:ea typeface="Didact Gothic"/>
              <a:cs typeface="Didact Gothic"/>
              <a:sym typeface="Didact Gothic"/>
            </a:endParaRPr>
          </a:p>
        </p:txBody>
      </p:sp>
      <p:grpSp>
        <p:nvGrpSpPr>
          <p:cNvPr id="5" name="Google Shape;14367;p72"/>
          <p:cNvGrpSpPr/>
          <p:nvPr/>
        </p:nvGrpSpPr>
        <p:grpSpPr>
          <a:xfrm>
            <a:off x="642615" y="874517"/>
            <a:ext cx="347934" cy="310024"/>
            <a:chOff x="1327676" y="2910480"/>
            <a:chExt cx="347934" cy="310024"/>
          </a:xfrm>
        </p:grpSpPr>
        <p:sp>
          <p:nvSpPr>
            <p:cNvPr id="6" name="Google Shape;14368;p72"/>
            <p:cNvSpPr/>
            <p:nvPr/>
          </p:nvSpPr>
          <p:spPr>
            <a:xfrm>
              <a:off x="1367081" y="3067370"/>
              <a:ext cx="43257" cy="15565"/>
            </a:xfrm>
            <a:custGeom>
              <a:avLst/>
              <a:gdLst/>
              <a:ahLst/>
              <a:cxnLst/>
              <a:rect l="l" t="t" r="r" b="b"/>
              <a:pathLst>
                <a:path w="1359" h="489" extrusionOk="0">
                  <a:moveTo>
                    <a:pt x="167" y="0"/>
                  </a:moveTo>
                  <a:cubicBezTo>
                    <a:pt x="72" y="0"/>
                    <a:pt x="1" y="72"/>
                    <a:pt x="1" y="167"/>
                  </a:cubicBezTo>
                  <a:cubicBezTo>
                    <a:pt x="1" y="250"/>
                    <a:pt x="72" y="322"/>
                    <a:pt x="167" y="322"/>
                  </a:cubicBezTo>
                  <a:cubicBezTo>
                    <a:pt x="346" y="322"/>
                    <a:pt x="870" y="358"/>
                    <a:pt x="1120" y="477"/>
                  </a:cubicBezTo>
                  <a:cubicBezTo>
                    <a:pt x="1144" y="488"/>
                    <a:pt x="1168" y="488"/>
                    <a:pt x="1191" y="488"/>
                  </a:cubicBezTo>
                  <a:cubicBezTo>
                    <a:pt x="1251" y="488"/>
                    <a:pt x="1310" y="465"/>
                    <a:pt x="1346" y="405"/>
                  </a:cubicBezTo>
                  <a:cubicBezTo>
                    <a:pt x="1358" y="322"/>
                    <a:pt x="1334" y="238"/>
                    <a:pt x="1251" y="191"/>
                  </a:cubicBezTo>
                  <a:cubicBezTo>
                    <a:pt x="882" y="12"/>
                    <a:pt x="191"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369;p72"/>
            <p:cNvSpPr/>
            <p:nvPr/>
          </p:nvSpPr>
          <p:spPr>
            <a:xfrm>
              <a:off x="1350402" y="3170436"/>
              <a:ext cx="10663" cy="48541"/>
            </a:xfrm>
            <a:custGeom>
              <a:avLst/>
              <a:gdLst/>
              <a:ahLst/>
              <a:cxnLst/>
              <a:rect l="l" t="t" r="r" b="b"/>
              <a:pathLst>
                <a:path w="335" h="1525" extrusionOk="0">
                  <a:moveTo>
                    <a:pt x="168" y="1"/>
                  </a:moveTo>
                  <a:cubicBezTo>
                    <a:pt x="84" y="1"/>
                    <a:pt x="1" y="84"/>
                    <a:pt x="1" y="168"/>
                  </a:cubicBezTo>
                  <a:lnTo>
                    <a:pt x="1" y="1358"/>
                  </a:lnTo>
                  <a:cubicBezTo>
                    <a:pt x="1" y="1453"/>
                    <a:pt x="84" y="1525"/>
                    <a:pt x="168" y="1525"/>
                  </a:cubicBezTo>
                  <a:cubicBezTo>
                    <a:pt x="263" y="1525"/>
                    <a:pt x="334" y="1453"/>
                    <a:pt x="334" y="1358"/>
                  </a:cubicBezTo>
                  <a:lnTo>
                    <a:pt x="334" y="168"/>
                  </a:lnTo>
                  <a:cubicBezTo>
                    <a:pt x="334" y="84"/>
                    <a:pt x="263" y="1"/>
                    <a:pt x="16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370;p72"/>
            <p:cNvSpPr/>
            <p:nvPr/>
          </p:nvSpPr>
          <p:spPr>
            <a:xfrm>
              <a:off x="1327676" y="3040187"/>
              <a:ext cx="201643" cy="180317"/>
            </a:xfrm>
            <a:custGeom>
              <a:avLst/>
              <a:gdLst/>
              <a:ahLst/>
              <a:cxnLst/>
              <a:rect l="l" t="t" r="r" b="b"/>
              <a:pathLst>
                <a:path w="6335" h="5665" extrusionOk="0">
                  <a:moveTo>
                    <a:pt x="5894" y="628"/>
                  </a:moveTo>
                  <a:lnTo>
                    <a:pt x="5954" y="866"/>
                  </a:lnTo>
                  <a:cubicBezTo>
                    <a:pt x="5977" y="926"/>
                    <a:pt x="5966" y="997"/>
                    <a:pt x="5918" y="1045"/>
                  </a:cubicBezTo>
                  <a:lnTo>
                    <a:pt x="5823" y="1140"/>
                  </a:lnTo>
                  <a:lnTo>
                    <a:pt x="5596" y="914"/>
                  </a:lnTo>
                  <a:lnTo>
                    <a:pt x="5894" y="628"/>
                  </a:lnTo>
                  <a:close/>
                  <a:moveTo>
                    <a:pt x="2941" y="307"/>
                  </a:moveTo>
                  <a:lnTo>
                    <a:pt x="2941" y="961"/>
                  </a:lnTo>
                  <a:cubicBezTo>
                    <a:pt x="2941" y="1057"/>
                    <a:pt x="2906" y="1164"/>
                    <a:pt x="2870" y="1271"/>
                  </a:cubicBezTo>
                  <a:lnTo>
                    <a:pt x="2787" y="1438"/>
                  </a:lnTo>
                  <a:cubicBezTo>
                    <a:pt x="2775" y="1450"/>
                    <a:pt x="2775" y="1473"/>
                    <a:pt x="2775" y="1509"/>
                  </a:cubicBezTo>
                  <a:lnTo>
                    <a:pt x="2775" y="1854"/>
                  </a:lnTo>
                  <a:cubicBezTo>
                    <a:pt x="2775" y="2104"/>
                    <a:pt x="2667" y="2331"/>
                    <a:pt x="2513" y="2485"/>
                  </a:cubicBezTo>
                  <a:cubicBezTo>
                    <a:pt x="2363" y="2635"/>
                    <a:pt x="2165" y="2727"/>
                    <a:pt x="1954" y="2727"/>
                  </a:cubicBezTo>
                  <a:cubicBezTo>
                    <a:pt x="1930" y="2727"/>
                    <a:pt x="1906" y="2726"/>
                    <a:pt x="1882" y="2724"/>
                  </a:cubicBezTo>
                  <a:cubicBezTo>
                    <a:pt x="1417" y="2712"/>
                    <a:pt x="1048" y="2307"/>
                    <a:pt x="1048" y="1819"/>
                  </a:cubicBezTo>
                  <a:lnTo>
                    <a:pt x="1048" y="1521"/>
                  </a:lnTo>
                  <a:cubicBezTo>
                    <a:pt x="1048" y="1497"/>
                    <a:pt x="1048" y="1473"/>
                    <a:pt x="1036" y="1450"/>
                  </a:cubicBezTo>
                  <a:lnTo>
                    <a:pt x="929" y="1259"/>
                  </a:lnTo>
                  <a:cubicBezTo>
                    <a:pt x="905" y="1176"/>
                    <a:pt x="870" y="1104"/>
                    <a:pt x="870" y="1021"/>
                  </a:cubicBezTo>
                  <a:lnTo>
                    <a:pt x="870" y="997"/>
                  </a:lnTo>
                  <a:cubicBezTo>
                    <a:pt x="870" y="616"/>
                    <a:pt x="1179" y="307"/>
                    <a:pt x="1572" y="307"/>
                  </a:cubicBezTo>
                  <a:close/>
                  <a:moveTo>
                    <a:pt x="2275" y="2986"/>
                  </a:moveTo>
                  <a:cubicBezTo>
                    <a:pt x="2286" y="3045"/>
                    <a:pt x="2298" y="3081"/>
                    <a:pt x="2310" y="3117"/>
                  </a:cubicBezTo>
                  <a:lnTo>
                    <a:pt x="2167" y="3259"/>
                  </a:lnTo>
                  <a:cubicBezTo>
                    <a:pt x="2102" y="3325"/>
                    <a:pt x="2013" y="3358"/>
                    <a:pt x="1923" y="3358"/>
                  </a:cubicBezTo>
                  <a:cubicBezTo>
                    <a:pt x="1834" y="3358"/>
                    <a:pt x="1745" y="3325"/>
                    <a:pt x="1679" y="3259"/>
                  </a:cubicBezTo>
                  <a:lnTo>
                    <a:pt x="1536" y="3128"/>
                  </a:lnTo>
                  <a:cubicBezTo>
                    <a:pt x="1560" y="3081"/>
                    <a:pt x="1572" y="3045"/>
                    <a:pt x="1572" y="2986"/>
                  </a:cubicBezTo>
                  <a:cubicBezTo>
                    <a:pt x="1679" y="3009"/>
                    <a:pt x="1775" y="3045"/>
                    <a:pt x="1882" y="3045"/>
                  </a:cubicBezTo>
                  <a:lnTo>
                    <a:pt x="1917" y="3045"/>
                  </a:lnTo>
                  <a:cubicBezTo>
                    <a:pt x="2036" y="3045"/>
                    <a:pt x="2167" y="3021"/>
                    <a:pt x="2275" y="2986"/>
                  </a:cubicBezTo>
                  <a:close/>
                  <a:moveTo>
                    <a:pt x="6162" y="0"/>
                  </a:moveTo>
                  <a:cubicBezTo>
                    <a:pt x="6120" y="0"/>
                    <a:pt x="6079" y="15"/>
                    <a:pt x="6049" y="45"/>
                  </a:cubicBezTo>
                  <a:lnTo>
                    <a:pt x="2906" y="3021"/>
                  </a:lnTo>
                  <a:cubicBezTo>
                    <a:pt x="2882" y="3057"/>
                    <a:pt x="2834" y="3069"/>
                    <a:pt x="2787" y="3069"/>
                  </a:cubicBezTo>
                  <a:lnTo>
                    <a:pt x="2763" y="3069"/>
                  </a:lnTo>
                  <a:cubicBezTo>
                    <a:pt x="2656" y="3069"/>
                    <a:pt x="2584" y="2997"/>
                    <a:pt x="2584" y="2890"/>
                  </a:cubicBezTo>
                  <a:lnTo>
                    <a:pt x="2584" y="2843"/>
                  </a:lnTo>
                  <a:cubicBezTo>
                    <a:pt x="2644" y="2819"/>
                    <a:pt x="2679" y="2771"/>
                    <a:pt x="2727" y="2724"/>
                  </a:cubicBezTo>
                  <a:cubicBezTo>
                    <a:pt x="2965" y="2497"/>
                    <a:pt x="3084" y="2200"/>
                    <a:pt x="3084" y="1878"/>
                  </a:cubicBezTo>
                  <a:lnTo>
                    <a:pt x="3084" y="1581"/>
                  </a:lnTo>
                  <a:lnTo>
                    <a:pt x="3144" y="1450"/>
                  </a:lnTo>
                  <a:cubicBezTo>
                    <a:pt x="3215" y="1307"/>
                    <a:pt x="3251" y="1152"/>
                    <a:pt x="3251" y="997"/>
                  </a:cubicBezTo>
                  <a:lnTo>
                    <a:pt x="3251" y="176"/>
                  </a:lnTo>
                  <a:cubicBezTo>
                    <a:pt x="3251" y="92"/>
                    <a:pt x="3179" y="21"/>
                    <a:pt x="3084" y="21"/>
                  </a:cubicBezTo>
                  <a:lnTo>
                    <a:pt x="1548" y="21"/>
                  </a:lnTo>
                  <a:cubicBezTo>
                    <a:pt x="1001" y="21"/>
                    <a:pt x="536" y="461"/>
                    <a:pt x="536" y="1033"/>
                  </a:cubicBezTo>
                  <a:lnTo>
                    <a:pt x="536" y="1045"/>
                  </a:lnTo>
                  <a:cubicBezTo>
                    <a:pt x="536" y="1176"/>
                    <a:pt x="572" y="1295"/>
                    <a:pt x="632" y="1414"/>
                  </a:cubicBezTo>
                  <a:lnTo>
                    <a:pt x="703" y="1581"/>
                  </a:lnTo>
                  <a:lnTo>
                    <a:pt x="703" y="1831"/>
                  </a:lnTo>
                  <a:cubicBezTo>
                    <a:pt x="703" y="2247"/>
                    <a:pt x="917" y="2616"/>
                    <a:pt x="1215" y="2843"/>
                  </a:cubicBezTo>
                  <a:lnTo>
                    <a:pt x="1215" y="2997"/>
                  </a:lnTo>
                  <a:cubicBezTo>
                    <a:pt x="1215" y="3069"/>
                    <a:pt x="1155" y="3140"/>
                    <a:pt x="1072" y="3176"/>
                  </a:cubicBezTo>
                  <a:lnTo>
                    <a:pt x="501" y="3343"/>
                  </a:lnTo>
                  <a:cubicBezTo>
                    <a:pt x="215" y="3414"/>
                    <a:pt x="0" y="3676"/>
                    <a:pt x="0" y="3974"/>
                  </a:cubicBezTo>
                  <a:lnTo>
                    <a:pt x="0" y="5462"/>
                  </a:lnTo>
                  <a:cubicBezTo>
                    <a:pt x="0" y="5557"/>
                    <a:pt x="84" y="5629"/>
                    <a:pt x="167" y="5629"/>
                  </a:cubicBezTo>
                  <a:cubicBezTo>
                    <a:pt x="262" y="5629"/>
                    <a:pt x="334" y="5557"/>
                    <a:pt x="334" y="5462"/>
                  </a:cubicBezTo>
                  <a:lnTo>
                    <a:pt x="334" y="3974"/>
                  </a:lnTo>
                  <a:cubicBezTo>
                    <a:pt x="334" y="3831"/>
                    <a:pt x="441" y="3676"/>
                    <a:pt x="584" y="3640"/>
                  </a:cubicBezTo>
                  <a:lnTo>
                    <a:pt x="1167" y="3474"/>
                  </a:lnTo>
                  <a:cubicBezTo>
                    <a:pt x="1215" y="3450"/>
                    <a:pt x="1251" y="3438"/>
                    <a:pt x="1298" y="3414"/>
                  </a:cubicBezTo>
                  <a:lnTo>
                    <a:pt x="1405" y="3521"/>
                  </a:lnTo>
                  <a:cubicBezTo>
                    <a:pt x="1536" y="3652"/>
                    <a:pt x="1703" y="3712"/>
                    <a:pt x="1882" y="3712"/>
                  </a:cubicBezTo>
                  <a:cubicBezTo>
                    <a:pt x="2060" y="3712"/>
                    <a:pt x="2227" y="3652"/>
                    <a:pt x="2358" y="3521"/>
                  </a:cubicBezTo>
                  <a:lnTo>
                    <a:pt x="2501" y="3367"/>
                  </a:lnTo>
                  <a:cubicBezTo>
                    <a:pt x="2584" y="3402"/>
                    <a:pt x="2656" y="3426"/>
                    <a:pt x="2727" y="3426"/>
                  </a:cubicBezTo>
                  <a:lnTo>
                    <a:pt x="2763" y="3426"/>
                  </a:lnTo>
                  <a:cubicBezTo>
                    <a:pt x="2894" y="3426"/>
                    <a:pt x="3013" y="3378"/>
                    <a:pt x="3096" y="3295"/>
                  </a:cubicBezTo>
                  <a:lnTo>
                    <a:pt x="5334" y="1176"/>
                  </a:lnTo>
                  <a:lnTo>
                    <a:pt x="5561" y="1402"/>
                  </a:lnTo>
                  <a:lnTo>
                    <a:pt x="2965" y="3986"/>
                  </a:lnTo>
                  <a:cubicBezTo>
                    <a:pt x="2798" y="4152"/>
                    <a:pt x="2715" y="4367"/>
                    <a:pt x="2715" y="4581"/>
                  </a:cubicBezTo>
                  <a:lnTo>
                    <a:pt x="2715" y="5498"/>
                  </a:lnTo>
                  <a:cubicBezTo>
                    <a:pt x="2715" y="5581"/>
                    <a:pt x="2787" y="5664"/>
                    <a:pt x="2882" y="5664"/>
                  </a:cubicBezTo>
                  <a:cubicBezTo>
                    <a:pt x="2965" y="5664"/>
                    <a:pt x="3037" y="5581"/>
                    <a:pt x="3037" y="5498"/>
                  </a:cubicBezTo>
                  <a:lnTo>
                    <a:pt x="3037" y="4581"/>
                  </a:lnTo>
                  <a:cubicBezTo>
                    <a:pt x="3037" y="4450"/>
                    <a:pt x="3096" y="4319"/>
                    <a:pt x="3191" y="4212"/>
                  </a:cubicBezTo>
                  <a:lnTo>
                    <a:pt x="6096" y="1307"/>
                  </a:lnTo>
                  <a:cubicBezTo>
                    <a:pt x="6216" y="1200"/>
                    <a:pt x="6275" y="997"/>
                    <a:pt x="6227" y="831"/>
                  </a:cubicBezTo>
                  <a:lnTo>
                    <a:pt x="6168" y="378"/>
                  </a:lnTo>
                  <a:lnTo>
                    <a:pt x="6275" y="271"/>
                  </a:lnTo>
                  <a:cubicBezTo>
                    <a:pt x="6335" y="211"/>
                    <a:pt x="6335" y="104"/>
                    <a:pt x="6275" y="45"/>
                  </a:cubicBezTo>
                  <a:cubicBezTo>
                    <a:pt x="6245" y="15"/>
                    <a:pt x="6204" y="0"/>
                    <a:pt x="616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371;p72"/>
            <p:cNvSpPr/>
            <p:nvPr/>
          </p:nvSpPr>
          <p:spPr>
            <a:xfrm>
              <a:off x="1470179" y="2910480"/>
              <a:ext cx="205431" cy="173601"/>
            </a:xfrm>
            <a:custGeom>
              <a:avLst/>
              <a:gdLst/>
              <a:ahLst/>
              <a:cxnLst/>
              <a:rect l="l" t="t" r="r" b="b"/>
              <a:pathLst>
                <a:path w="6454" h="5454" extrusionOk="0">
                  <a:moveTo>
                    <a:pt x="500" y="0"/>
                  </a:moveTo>
                  <a:cubicBezTo>
                    <a:pt x="215" y="0"/>
                    <a:pt x="0" y="226"/>
                    <a:pt x="0" y="512"/>
                  </a:cubicBezTo>
                  <a:lnTo>
                    <a:pt x="0" y="4822"/>
                  </a:lnTo>
                  <a:cubicBezTo>
                    <a:pt x="0" y="4917"/>
                    <a:pt x="72" y="4989"/>
                    <a:pt x="155" y="4989"/>
                  </a:cubicBezTo>
                  <a:cubicBezTo>
                    <a:pt x="250" y="4989"/>
                    <a:pt x="322" y="4917"/>
                    <a:pt x="322" y="4822"/>
                  </a:cubicBezTo>
                  <a:lnTo>
                    <a:pt x="322" y="512"/>
                  </a:lnTo>
                  <a:cubicBezTo>
                    <a:pt x="322" y="405"/>
                    <a:pt x="393" y="322"/>
                    <a:pt x="500" y="322"/>
                  </a:cubicBezTo>
                  <a:lnTo>
                    <a:pt x="5953" y="322"/>
                  </a:lnTo>
                  <a:cubicBezTo>
                    <a:pt x="6049" y="322"/>
                    <a:pt x="6132" y="405"/>
                    <a:pt x="6132" y="512"/>
                  </a:cubicBezTo>
                  <a:lnTo>
                    <a:pt x="6132" y="4941"/>
                  </a:lnTo>
                  <a:cubicBezTo>
                    <a:pt x="6132" y="5048"/>
                    <a:pt x="6049" y="5120"/>
                    <a:pt x="5953" y="5120"/>
                  </a:cubicBezTo>
                  <a:lnTo>
                    <a:pt x="2298" y="5120"/>
                  </a:lnTo>
                  <a:cubicBezTo>
                    <a:pt x="2215" y="5120"/>
                    <a:pt x="2131" y="5191"/>
                    <a:pt x="2131" y="5287"/>
                  </a:cubicBezTo>
                  <a:cubicBezTo>
                    <a:pt x="2131" y="5370"/>
                    <a:pt x="2215" y="5453"/>
                    <a:pt x="2298" y="5453"/>
                  </a:cubicBezTo>
                  <a:lnTo>
                    <a:pt x="5953" y="5453"/>
                  </a:lnTo>
                  <a:cubicBezTo>
                    <a:pt x="6227" y="5453"/>
                    <a:pt x="6453" y="5227"/>
                    <a:pt x="6453" y="4941"/>
                  </a:cubicBezTo>
                  <a:lnTo>
                    <a:pt x="6453" y="512"/>
                  </a:lnTo>
                  <a:cubicBezTo>
                    <a:pt x="6453" y="226"/>
                    <a:pt x="6215" y="0"/>
                    <a:pt x="595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372;p72"/>
            <p:cNvSpPr/>
            <p:nvPr/>
          </p:nvSpPr>
          <p:spPr>
            <a:xfrm>
              <a:off x="1497075" y="2942692"/>
              <a:ext cx="152370" cy="96668"/>
            </a:xfrm>
            <a:custGeom>
              <a:avLst/>
              <a:gdLst/>
              <a:ahLst/>
              <a:cxnLst/>
              <a:rect l="l" t="t" r="r" b="b"/>
              <a:pathLst>
                <a:path w="4787" h="3037" extrusionOk="0">
                  <a:moveTo>
                    <a:pt x="3751" y="0"/>
                  </a:moveTo>
                  <a:cubicBezTo>
                    <a:pt x="3656" y="0"/>
                    <a:pt x="3584" y="72"/>
                    <a:pt x="3584" y="167"/>
                  </a:cubicBezTo>
                  <a:cubicBezTo>
                    <a:pt x="3584" y="250"/>
                    <a:pt x="3656" y="334"/>
                    <a:pt x="3751" y="334"/>
                  </a:cubicBezTo>
                  <a:lnTo>
                    <a:pt x="4215" y="334"/>
                  </a:lnTo>
                  <a:lnTo>
                    <a:pt x="2465" y="2072"/>
                  </a:lnTo>
                  <a:lnTo>
                    <a:pt x="1727" y="1322"/>
                  </a:lnTo>
                  <a:cubicBezTo>
                    <a:pt x="1697" y="1292"/>
                    <a:pt x="1656" y="1277"/>
                    <a:pt x="1614" y="1277"/>
                  </a:cubicBezTo>
                  <a:cubicBezTo>
                    <a:pt x="1572" y="1277"/>
                    <a:pt x="1531" y="1292"/>
                    <a:pt x="1501" y="1322"/>
                  </a:cubicBezTo>
                  <a:lnTo>
                    <a:pt x="60" y="2774"/>
                  </a:lnTo>
                  <a:cubicBezTo>
                    <a:pt x="1" y="2834"/>
                    <a:pt x="1" y="2929"/>
                    <a:pt x="60" y="2989"/>
                  </a:cubicBezTo>
                  <a:cubicBezTo>
                    <a:pt x="84" y="3024"/>
                    <a:pt x="132" y="3036"/>
                    <a:pt x="179" y="3036"/>
                  </a:cubicBezTo>
                  <a:cubicBezTo>
                    <a:pt x="227" y="3036"/>
                    <a:pt x="251" y="3024"/>
                    <a:pt x="298" y="2989"/>
                  </a:cubicBezTo>
                  <a:lnTo>
                    <a:pt x="1632" y="1655"/>
                  </a:lnTo>
                  <a:lnTo>
                    <a:pt x="2382" y="2393"/>
                  </a:lnTo>
                  <a:cubicBezTo>
                    <a:pt x="2412" y="2423"/>
                    <a:pt x="2453" y="2438"/>
                    <a:pt x="2495" y="2438"/>
                  </a:cubicBezTo>
                  <a:cubicBezTo>
                    <a:pt x="2537" y="2438"/>
                    <a:pt x="2578" y="2423"/>
                    <a:pt x="2608" y="2393"/>
                  </a:cubicBezTo>
                  <a:lnTo>
                    <a:pt x="4465" y="536"/>
                  </a:lnTo>
                  <a:lnTo>
                    <a:pt x="4465" y="1000"/>
                  </a:lnTo>
                  <a:cubicBezTo>
                    <a:pt x="4465" y="1084"/>
                    <a:pt x="4537" y="1167"/>
                    <a:pt x="4632" y="1167"/>
                  </a:cubicBezTo>
                  <a:cubicBezTo>
                    <a:pt x="4715" y="1167"/>
                    <a:pt x="4787" y="1084"/>
                    <a:pt x="4787" y="1000"/>
                  </a:cubicBezTo>
                  <a:lnTo>
                    <a:pt x="4787" y="155"/>
                  </a:lnTo>
                  <a:cubicBezTo>
                    <a:pt x="4751" y="72"/>
                    <a:pt x="4692" y="0"/>
                    <a:pt x="459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9698;p62"/>
          <p:cNvGrpSpPr/>
          <p:nvPr/>
        </p:nvGrpSpPr>
        <p:grpSpPr>
          <a:xfrm>
            <a:off x="7120770" y="750682"/>
            <a:ext cx="828000" cy="360000"/>
            <a:chOff x="834100" y="3642869"/>
            <a:chExt cx="1259483" cy="628426"/>
          </a:xfrm>
        </p:grpSpPr>
        <p:sp>
          <p:nvSpPr>
            <p:cNvPr id="12" name="Google Shape;9699;p62"/>
            <p:cNvSpPr/>
            <p:nvPr/>
          </p:nvSpPr>
          <p:spPr>
            <a:xfrm>
              <a:off x="1557115" y="4061516"/>
              <a:ext cx="127079" cy="163426"/>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700;p62"/>
            <p:cNvSpPr/>
            <p:nvPr/>
          </p:nvSpPr>
          <p:spPr>
            <a:xfrm>
              <a:off x="1847875" y="4224937"/>
              <a:ext cx="161119" cy="4"/>
            </a:xfrm>
            <a:custGeom>
              <a:avLst/>
              <a:gdLst/>
              <a:ahLst/>
              <a:cxnLst/>
              <a:rect l="l" t="t" r="r" b="b"/>
              <a:pathLst>
                <a:path w="36535" h="1" fill="none" extrusionOk="0">
                  <a:moveTo>
                    <a:pt x="1" y="0"/>
                  </a:moveTo>
                  <a:lnTo>
                    <a:pt x="36535" y="0"/>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01;p62"/>
            <p:cNvSpPr/>
            <p:nvPr/>
          </p:nvSpPr>
          <p:spPr>
            <a:xfrm>
              <a:off x="1684189" y="4176763"/>
              <a:ext cx="163690" cy="94532"/>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702;p62"/>
            <p:cNvSpPr/>
            <p:nvPr/>
          </p:nvSpPr>
          <p:spPr>
            <a:xfrm>
              <a:off x="1246916" y="3961205"/>
              <a:ext cx="77612" cy="4"/>
            </a:xfrm>
            <a:custGeom>
              <a:avLst/>
              <a:gdLst/>
              <a:ahLst/>
              <a:cxnLst/>
              <a:rect l="l" t="t" r="r" b="b"/>
              <a:pathLst>
                <a:path w="17599" h="1" fill="none" extrusionOk="0">
                  <a:moveTo>
                    <a:pt x="17598" y="0"/>
                  </a:moveTo>
                  <a:lnTo>
                    <a:pt x="1" y="0"/>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703;p62"/>
            <p:cNvSpPr/>
            <p:nvPr/>
          </p:nvSpPr>
          <p:spPr>
            <a:xfrm>
              <a:off x="854078" y="3861292"/>
              <a:ext cx="154429" cy="4"/>
            </a:xfrm>
            <a:custGeom>
              <a:avLst/>
              <a:gdLst/>
              <a:ahLst/>
              <a:cxnLst/>
              <a:rect l="l" t="t" r="r" b="b"/>
              <a:pathLst>
                <a:path w="35018" h="1" fill="none" extrusionOk="0">
                  <a:moveTo>
                    <a:pt x="35017" y="1"/>
                  </a:moveTo>
                  <a:lnTo>
                    <a:pt x="1"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704;p62"/>
            <p:cNvSpPr/>
            <p:nvPr/>
          </p:nvSpPr>
          <p:spPr>
            <a:xfrm>
              <a:off x="1164630" y="3861309"/>
              <a:ext cx="79574" cy="199792"/>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705;p62"/>
            <p:cNvSpPr/>
            <p:nvPr/>
          </p:nvSpPr>
          <p:spPr>
            <a:xfrm>
              <a:off x="854078" y="4061097"/>
              <a:ext cx="146866" cy="4"/>
            </a:xfrm>
            <a:custGeom>
              <a:avLst/>
              <a:gdLst/>
              <a:ahLst/>
              <a:cxnLst/>
              <a:rect l="l" t="t" r="r" b="b"/>
              <a:pathLst>
                <a:path w="33303" h="1" fill="none" extrusionOk="0">
                  <a:moveTo>
                    <a:pt x="1" y="1"/>
                  </a:moveTo>
                  <a:lnTo>
                    <a:pt x="33303"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706;p62"/>
            <p:cNvSpPr/>
            <p:nvPr/>
          </p:nvSpPr>
          <p:spPr>
            <a:xfrm>
              <a:off x="1000939" y="4005884"/>
              <a:ext cx="163695" cy="94514"/>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707;p62"/>
            <p:cNvSpPr/>
            <p:nvPr/>
          </p:nvSpPr>
          <p:spPr>
            <a:xfrm>
              <a:off x="1008502" y="3822418"/>
              <a:ext cx="163690" cy="94528"/>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708;p62"/>
            <p:cNvSpPr/>
            <p:nvPr/>
          </p:nvSpPr>
          <p:spPr>
            <a:xfrm>
              <a:off x="1603156" y="3961205"/>
              <a:ext cx="77612" cy="4"/>
            </a:xfrm>
            <a:custGeom>
              <a:avLst/>
              <a:gdLst/>
              <a:ahLst/>
              <a:cxnLst/>
              <a:rect l="l" t="t" r="r" b="b"/>
              <a:pathLst>
                <a:path w="17599" h="1" fill="none" extrusionOk="0">
                  <a:moveTo>
                    <a:pt x="1" y="0"/>
                  </a:moveTo>
                  <a:lnTo>
                    <a:pt x="17598" y="0"/>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709;p62"/>
            <p:cNvSpPr/>
            <p:nvPr/>
          </p:nvSpPr>
          <p:spPr>
            <a:xfrm>
              <a:off x="1926576" y="3861292"/>
              <a:ext cx="144308" cy="4"/>
            </a:xfrm>
            <a:custGeom>
              <a:avLst/>
              <a:gdLst/>
              <a:ahLst/>
              <a:cxnLst/>
              <a:rect l="l" t="t" r="r" b="b"/>
              <a:pathLst>
                <a:path w="32723" h="1" fill="none" extrusionOk="0">
                  <a:moveTo>
                    <a:pt x="1" y="1"/>
                  </a:moveTo>
                  <a:lnTo>
                    <a:pt x="32723"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710;p62"/>
            <p:cNvSpPr/>
            <p:nvPr/>
          </p:nvSpPr>
          <p:spPr>
            <a:xfrm>
              <a:off x="1680763" y="3861309"/>
              <a:ext cx="82127" cy="199792"/>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711;p62"/>
            <p:cNvSpPr/>
            <p:nvPr/>
          </p:nvSpPr>
          <p:spPr>
            <a:xfrm>
              <a:off x="1926576" y="4061097"/>
              <a:ext cx="144308" cy="4"/>
            </a:xfrm>
            <a:custGeom>
              <a:avLst/>
              <a:gdLst/>
              <a:ahLst/>
              <a:cxnLst/>
              <a:rect l="l" t="t" r="r" b="b"/>
              <a:pathLst>
                <a:path w="32723" h="1" fill="none" extrusionOk="0">
                  <a:moveTo>
                    <a:pt x="32723" y="1"/>
                  </a:moveTo>
                  <a:lnTo>
                    <a:pt x="1"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712;p62"/>
            <p:cNvSpPr/>
            <p:nvPr/>
          </p:nvSpPr>
          <p:spPr>
            <a:xfrm>
              <a:off x="1762436" y="3822418"/>
              <a:ext cx="163677" cy="94528"/>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713;p62"/>
            <p:cNvSpPr/>
            <p:nvPr/>
          </p:nvSpPr>
          <p:spPr>
            <a:xfrm>
              <a:off x="1762886" y="4005884"/>
              <a:ext cx="163695" cy="94514"/>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714;p62"/>
            <p:cNvSpPr/>
            <p:nvPr/>
          </p:nvSpPr>
          <p:spPr>
            <a:xfrm>
              <a:off x="1325004" y="3820086"/>
              <a:ext cx="278558" cy="278382"/>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715;p62"/>
            <p:cNvSpPr/>
            <p:nvPr/>
          </p:nvSpPr>
          <p:spPr>
            <a:xfrm>
              <a:off x="1235816" y="3689223"/>
              <a:ext cx="134752" cy="171223"/>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716;p62"/>
            <p:cNvSpPr/>
            <p:nvPr/>
          </p:nvSpPr>
          <p:spPr>
            <a:xfrm>
              <a:off x="910512" y="3689223"/>
              <a:ext cx="161618" cy="4"/>
            </a:xfrm>
            <a:custGeom>
              <a:avLst/>
              <a:gdLst/>
              <a:ahLst/>
              <a:cxnLst/>
              <a:rect l="l" t="t" r="r" b="b"/>
              <a:pathLst>
                <a:path w="36648" h="1" fill="none" extrusionOk="0">
                  <a:moveTo>
                    <a:pt x="36648" y="1"/>
                  </a:moveTo>
                  <a:lnTo>
                    <a:pt x="1"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717;p62"/>
            <p:cNvSpPr/>
            <p:nvPr/>
          </p:nvSpPr>
          <p:spPr>
            <a:xfrm>
              <a:off x="1072126" y="3642869"/>
              <a:ext cx="163695" cy="94532"/>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718;p62"/>
            <p:cNvSpPr/>
            <p:nvPr/>
          </p:nvSpPr>
          <p:spPr>
            <a:xfrm>
              <a:off x="1235913" y="4073301"/>
              <a:ext cx="134655" cy="15164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719;p62"/>
            <p:cNvSpPr/>
            <p:nvPr/>
          </p:nvSpPr>
          <p:spPr>
            <a:xfrm>
              <a:off x="910512" y="4224937"/>
              <a:ext cx="161618" cy="4"/>
            </a:xfrm>
            <a:custGeom>
              <a:avLst/>
              <a:gdLst/>
              <a:ahLst/>
              <a:cxnLst/>
              <a:rect l="l" t="t" r="r" b="b"/>
              <a:pathLst>
                <a:path w="36648" h="1" fill="none" extrusionOk="0">
                  <a:moveTo>
                    <a:pt x="36648" y="0"/>
                  </a:moveTo>
                  <a:lnTo>
                    <a:pt x="1" y="0"/>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720;p62"/>
            <p:cNvSpPr/>
            <p:nvPr/>
          </p:nvSpPr>
          <p:spPr>
            <a:xfrm>
              <a:off x="1072126" y="4176763"/>
              <a:ext cx="163695" cy="94532"/>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721;p62"/>
            <p:cNvSpPr/>
            <p:nvPr/>
          </p:nvSpPr>
          <p:spPr>
            <a:xfrm>
              <a:off x="1562328" y="3689223"/>
              <a:ext cx="128816" cy="171223"/>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722;p62"/>
            <p:cNvSpPr/>
            <p:nvPr/>
          </p:nvSpPr>
          <p:spPr>
            <a:xfrm>
              <a:off x="1854826" y="3689223"/>
              <a:ext cx="154169" cy="4"/>
            </a:xfrm>
            <a:custGeom>
              <a:avLst/>
              <a:gdLst/>
              <a:ahLst/>
              <a:cxnLst/>
              <a:rect l="l" t="t" r="r" b="b"/>
              <a:pathLst>
                <a:path w="34959" h="1" fill="none" extrusionOk="0">
                  <a:moveTo>
                    <a:pt x="1" y="1"/>
                  </a:moveTo>
                  <a:lnTo>
                    <a:pt x="34959"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723;p62"/>
            <p:cNvSpPr/>
            <p:nvPr/>
          </p:nvSpPr>
          <p:spPr>
            <a:xfrm>
              <a:off x="1691140" y="3642869"/>
              <a:ext cx="163690" cy="94532"/>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9724;p62"/>
            <p:cNvGrpSpPr/>
            <p:nvPr/>
          </p:nvGrpSpPr>
          <p:grpSpPr>
            <a:xfrm>
              <a:off x="1360364" y="3847835"/>
              <a:ext cx="208119" cy="224359"/>
              <a:chOff x="1360769" y="3847100"/>
              <a:chExt cx="208119" cy="224359"/>
            </a:xfrm>
          </p:grpSpPr>
          <p:sp>
            <p:nvSpPr>
              <p:cNvPr id="52" name="Google Shape;9725;p62"/>
              <p:cNvSpPr/>
              <p:nvPr/>
            </p:nvSpPr>
            <p:spPr>
              <a:xfrm>
                <a:off x="1360769" y="3847113"/>
                <a:ext cx="99163" cy="224346"/>
              </a:xfrm>
              <a:custGeom>
                <a:avLst/>
                <a:gdLst/>
                <a:ahLst/>
                <a:cxnLst/>
                <a:rect l="l" t="t" r="r" b="b"/>
                <a:pathLst>
                  <a:path w="22486" h="50901" fill="none" extrusionOk="0">
                    <a:moveTo>
                      <a:pt x="22384" y="2729"/>
                    </a:moveTo>
                    <a:cubicBezTo>
                      <a:pt x="22333" y="2383"/>
                      <a:pt x="22249" y="2040"/>
                      <a:pt x="22128" y="1711"/>
                    </a:cubicBezTo>
                    <a:cubicBezTo>
                      <a:pt x="21742" y="675"/>
                      <a:pt x="20979" y="1"/>
                      <a:pt x="19582" y="1"/>
                    </a:cubicBezTo>
                    <a:cubicBezTo>
                      <a:pt x="17966" y="1"/>
                      <a:pt x="17204" y="913"/>
                      <a:pt x="16883" y="2229"/>
                    </a:cubicBezTo>
                    <a:cubicBezTo>
                      <a:pt x="13443" y="1682"/>
                      <a:pt x="10331" y="4356"/>
                      <a:pt x="10353" y="7840"/>
                    </a:cubicBezTo>
                    <a:cubicBezTo>
                      <a:pt x="10353" y="7997"/>
                      <a:pt x="10364" y="8150"/>
                      <a:pt x="10378" y="8300"/>
                    </a:cubicBezTo>
                    <a:cubicBezTo>
                      <a:pt x="7945" y="7307"/>
                      <a:pt x="5147" y="7957"/>
                      <a:pt x="3404" y="9923"/>
                    </a:cubicBezTo>
                    <a:cubicBezTo>
                      <a:pt x="1660" y="11889"/>
                      <a:pt x="1343" y="14742"/>
                      <a:pt x="2616" y="17040"/>
                    </a:cubicBezTo>
                    <a:cubicBezTo>
                      <a:pt x="930" y="18382"/>
                      <a:pt x="0" y="20454"/>
                      <a:pt x="120" y="22607"/>
                    </a:cubicBezTo>
                    <a:cubicBezTo>
                      <a:pt x="241" y="24755"/>
                      <a:pt x="1394" y="26714"/>
                      <a:pt x="3218" y="27860"/>
                    </a:cubicBezTo>
                    <a:cubicBezTo>
                      <a:pt x="748" y="30913"/>
                      <a:pt x="1707" y="35462"/>
                      <a:pt x="5202" y="37260"/>
                    </a:cubicBezTo>
                    <a:cubicBezTo>
                      <a:pt x="5173" y="37490"/>
                      <a:pt x="5162" y="37720"/>
                      <a:pt x="5162" y="37954"/>
                    </a:cubicBezTo>
                    <a:cubicBezTo>
                      <a:pt x="5162" y="40832"/>
                      <a:pt x="7125" y="43243"/>
                      <a:pt x="9784" y="43943"/>
                    </a:cubicBezTo>
                    <a:cubicBezTo>
                      <a:pt x="10776" y="46782"/>
                      <a:pt x="13818" y="48350"/>
                      <a:pt x="16708" y="47511"/>
                    </a:cubicBezTo>
                    <a:cubicBezTo>
                      <a:pt x="16835" y="49437"/>
                      <a:pt x="17525" y="50900"/>
                      <a:pt x="19582" y="50900"/>
                    </a:cubicBezTo>
                    <a:cubicBezTo>
                      <a:pt x="22482" y="50900"/>
                      <a:pt x="22439" y="48390"/>
                      <a:pt x="22482" y="48401"/>
                    </a:cubicBezTo>
                    <a:cubicBezTo>
                      <a:pt x="22486" y="48401"/>
                      <a:pt x="22417" y="2722"/>
                      <a:pt x="22384" y="2729"/>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726;p62"/>
              <p:cNvSpPr/>
              <p:nvPr/>
            </p:nvSpPr>
            <p:spPr>
              <a:xfrm>
                <a:off x="1418941" y="3907967"/>
                <a:ext cx="40718" cy="51312"/>
              </a:xfrm>
              <a:custGeom>
                <a:avLst/>
                <a:gdLst/>
                <a:ahLst/>
                <a:cxnLst/>
                <a:rect l="l" t="t" r="r" b="b"/>
                <a:pathLst>
                  <a:path w="9233" h="11642" fill="none" extrusionOk="0">
                    <a:moveTo>
                      <a:pt x="9233" y="1"/>
                    </a:moveTo>
                    <a:cubicBezTo>
                      <a:pt x="9233" y="1"/>
                      <a:pt x="0" y="570"/>
                      <a:pt x="2586" y="1164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727;p62"/>
              <p:cNvSpPr/>
              <p:nvPr/>
            </p:nvSpPr>
            <p:spPr>
              <a:xfrm>
                <a:off x="1432983" y="3877824"/>
                <a:ext cx="26566" cy="25035"/>
              </a:xfrm>
              <a:custGeom>
                <a:avLst/>
                <a:gdLst/>
                <a:ahLst/>
                <a:cxnLst/>
                <a:rect l="l" t="t" r="r" b="b"/>
                <a:pathLst>
                  <a:path w="6024" h="5680" fill="none" extrusionOk="0">
                    <a:moveTo>
                      <a:pt x="1" y="1795"/>
                    </a:moveTo>
                    <a:cubicBezTo>
                      <a:pt x="1" y="1795"/>
                      <a:pt x="6023" y="0"/>
                      <a:pt x="6023" y="5680"/>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728;p62"/>
              <p:cNvSpPr/>
              <p:nvPr/>
            </p:nvSpPr>
            <p:spPr>
              <a:xfrm>
                <a:off x="1406421" y="3881663"/>
                <a:ext cx="8727" cy="21196"/>
              </a:xfrm>
              <a:custGeom>
                <a:avLst/>
                <a:gdLst/>
                <a:ahLst/>
                <a:cxnLst/>
                <a:rect l="l" t="t" r="r" b="b"/>
                <a:pathLst>
                  <a:path w="1979" h="4809" fill="none" extrusionOk="0">
                    <a:moveTo>
                      <a:pt x="1" y="1"/>
                    </a:moveTo>
                    <a:cubicBezTo>
                      <a:pt x="1" y="1"/>
                      <a:pt x="1" y="2730"/>
                      <a:pt x="1978" y="4809"/>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729;p62"/>
              <p:cNvSpPr/>
              <p:nvPr/>
            </p:nvSpPr>
            <p:spPr>
              <a:xfrm>
                <a:off x="1372301" y="3910479"/>
                <a:ext cx="51967" cy="15131"/>
              </a:xfrm>
              <a:custGeom>
                <a:avLst/>
                <a:gdLst/>
                <a:ahLst/>
                <a:cxnLst/>
                <a:rect l="l" t="t" r="r" b="b"/>
                <a:pathLst>
                  <a:path w="11784" h="3433" fill="none" extrusionOk="0">
                    <a:moveTo>
                      <a:pt x="1" y="2663"/>
                    </a:moveTo>
                    <a:cubicBezTo>
                      <a:pt x="3364" y="0"/>
                      <a:pt x="6622" y="3433"/>
                      <a:pt x="6622" y="3433"/>
                    </a:cubicBezTo>
                    <a:cubicBezTo>
                      <a:pt x="6622" y="3433"/>
                      <a:pt x="7307" y="387"/>
                      <a:pt x="11783" y="1653"/>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730;p62"/>
              <p:cNvSpPr/>
              <p:nvPr/>
            </p:nvSpPr>
            <p:spPr>
              <a:xfrm>
                <a:off x="1383436" y="3963823"/>
                <a:ext cx="27351" cy="50572"/>
              </a:xfrm>
              <a:custGeom>
                <a:avLst/>
                <a:gdLst/>
                <a:ahLst/>
                <a:cxnLst/>
                <a:rect l="l" t="t" r="r" b="b"/>
                <a:pathLst>
                  <a:path w="6202" h="11474" fill="none" extrusionOk="0">
                    <a:moveTo>
                      <a:pt x="22" y="11474"/>
                    </a:moveTo>
                    <a:cubicBezTo>
                      <a:pt x="22" y="11474"/>
                      <a:pt x="0" y="5735"/>
                      <a:pt x="4440" y="6297"/>
                    </a:cubicBezTo>
                    <a:cubicBezTo>
                      <a:pt x="4440" y="6297"/>
                      <a:pt x="2134" y="3149"/>
                      <a:pt x="6202" y="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731;p62"/>
              <p:cNvSpPr/>
              <p:nvPr/>
            </p:nvSpPr>
            <p:spPr>
              <a:xfrm>
                <a:off x="1398461" y="4014391"/>
                <a:ext cx="12132" cy="31518"/>
              </a:xfrm>
              <a:custGeom>
                <a:avLst/>
                <a:gdLst/>
                <a:ahLst/>
                <a:cxnLst/>
                <a:rect l="l" t="t" r="r" b="b"/>
                <a:pathLst>
                  <a:path w="2751" h="7151" fill="none" extrusionOk="0">
                    <a:moveTo>
                      <a:pt x="2751" y="1"/>
                    </a:moveTo>
                    <a:cubicBezTo>
                      <a:pt x="2751" y="1"/>
                      <a:pt x="0" y="2963"/>
                      <a:pt x="1806" y="715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732;p62"/>
              <p:cNvSpPr/>
              <p:nvPr/>
            </p:nvSpPr>
            <p:spPr>
              <a:xfrm>
                <a:off x="1424264" y="4012138"/>
                <a:ext cx="35284" cy="21165"/>
              </a:xfrm>
              <a:custGeom>
                <a:avLst/>
                <a:gdLst/>
                <a:ahLst/>
                <a:cxnLst/>
                <a:rect l="l" t="t" r="r" b="b"/>
                <a:pathLst>
                  <a:path w="8001" h="4802" fill="none" extrusionOk="0">
                    <a:moveTo>
                      <a:pt x="8000" y="512"/>
                    </a:moveTo>
                    <a:cubicBezTo>
                      <a:pt x="3783" y="1"/>
                      <a:pt x="1978" y="4087"/>
                      <a:pt x="1978" y="4087"/>
                    </a:cubicBezTo>
                    <a:cubicBezTo>
                      <a:pt x="1978" y="4087"/>
                      <a:pt x="858" y="3598"/>
                      <a:pt x="0" y="4802"/>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733;p62"/>
              <p:cNvSpPr/>
              <p:nvPr/>
            </p:nvSpPr>
            <p:spPr>
              <a:xfrm>
                <a:off x="1397156" y="3942280"/>
                <a:ext cx="31183" cy="17449"/>
              </a:xfrm>
              <a:custGeom>
                <a:avLst/>
                <a:gdLst/>
                <a:ahLst/>
                <a:cxnLst/>
                <a:rect l="l" t="t" r="r" b="b"/>
                <a:pathLst>
                  <a:path w="7071" h="3959" fill="none" extrusionOk="0">
                    <a:moveTo>
                      <a:pt x="7070" y="1"/>
                    </a:moveTo>
                    <a:cubicBezTo>
                      <a:pt x="7070" y="1"/>
                      <a:pt x="2802" y="3959"/>
                      <a:pt x="1" y="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734;p62"/>
              <p:cNvSpPr/>
              <p:nvPr/>
            </p:nvSpPr>
            <p:spPr>
              <a:xfrm>
                <a:off x="1428334" y="3973727"/>
                <a:ext cx="31214" cy="15378"/>
              </a:xfrm>
              <a:custGeom>
                <a:avLst/>
                <a:gdLst/>
                <a:ahLst/>
                <a:cxnLst/>
                <a:rect l="l" t="t" r="r" b="b"/>
                <a:pathLst>
                  <a:path w="7078" h="3489" fill="none" extrusionOk="0">
                    <a:moveTo>
                      <a:pt x="0" y="1125"/>
                    </a:moveTo>
                    <a:cubicBezTo>
                      <a:pt x="0" y="1125"/>
                      <a:pt x="4411" y="1"/>
                      <a:pt x="7077" y="3488"/>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735;p62"/>
              <p:cNvSpPr/>
              <p:nvPr/>
            </p:nvSpPr>
            <p:spPr>
              <a:xfrm>
                <a:off x="1468924" y="3907967"/>
                <a:ext cx="40704" cy="51312"/>
              </a:xfrm>
              <a:custGeom>
                <a:avLst/>
                <a:gdLst/>
                <a:ahLst/>
                <a:cxnLst/>
                <a:rect l="l" t="t" r="r" b="b"/>
                <a:pathLst>
                  <a:path w="9230" h="11642" fill="none" extrusionOk="0">
                    <a:moveTo>
                      <a:pt x="0" y="1"/>
                    </a:moveTo>
                    <a:cubicBezTo>
                      <a:pt x="0" y="1"/>
                      <a:pt x="9229" y="570"/>
                      <a:pt x="6647" y="1164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736;p62"/>
              <p:cNvSpPr/>
              <p:nvPr/>
            </p:nvSpPr>
            <p:spPr>
              <a:xfrm>
                <a:off x="1469021" y="3877824"/>
                <a:ext cx="26561" cy="25035"/>
              </a:xfrm>
              <a:custGeom>
                <a:avLst/>
                <a:gdLst/>
                <a:ahLst/>
                <a:cxnLst/>
                <a:rect l="l" t="t" r="r" b="b"/>
                <a:pathLst>
                  <a:path w="6023" h="5680" fill="none" extrusionOk="0">
                    <a:moveTo>
                      <a:pt x="6023" y="1795"/>
                    </a:moveTo>
                    <a:cubicBezTo>
                      <a:pt x="6023" y="1795"/>
                      <a:pt x="0" y="0"/>
                      <a:pt x="0" y="5680"/>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737;p62"/>
              <p:cNvSpPr/>
              <p:nvPr/>
            </p:nvSpPr>
            <p:spPr>
              <a:xfrm>
                <a:off x="1513434" y="3881663"/>
                <a:ext cx="8710" cy="21196"/>
              </a:xfrm>
              <a:custGeom>
                <a:avLst/>
                <a:gdLst/>
                <a:ahLst/>
                <a:cxnLst/>
                <a:rect l="l" t="t" r="r" b="b"/>
                <a:pathLst>
                  <a:path w="1975" h="4809" fill="none" extrusionOk="0">
                    <a:moveTo>
                      <a:pt x="1975" y="1"/>
                    </a:moveTo>
                    <a:cubicBezTo>
                      <a:pt x="1975" y="1"/>
                      <a:pt x="1975" y="2730"/>
                      <a:pt x="1" y="4809"/>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738;p62"/>
              <p:cNvSpPr/>
              <p:nvPr/>
            </p:nvSpPr>
            <p:spPr>
              <a:xfrm>
                <a:off x="1517778" y="3963823"/>
                <a:ext cx="27355" cy="50572"/>
              </a:xfrm>
              <a:custGeom>
                <a:avLst/>
                <a:gdLst/>
                <a:ahLst/>
                <a:cxnLst/>
                <a:rect l="l" t="t" r="r" b="b"/>
                <a:pathLst>
                  <a:path w="6203" h="11474" fill="none" extrusionOk="0">
                    <a:moveTo>
                      <a:pt x="6181" y="11474"/>
                    </a:moveTo>
                    <a:cubicBezTo>
                      <a:pt x="6181" y="11474"/>
                      <a:pt x="6202" y="5735"/>
                      <a:pt x="1767" y="6297"/>
                    </a:cubicBezTo>
                    <a:cubicBezTo>
                      <a:pt x="1767" y="6297"/>
                      <a:pt x="4068" y="3149"/>
                      <a:pt x="1" y="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739;p62"/>
              <p:cNvSpPr/>
              <p:nvPr/>
            </p:nvSpPr>
            <p:spPr>
              <a:xfrm>
                <a:off x="1517990" y="4014391"/>
                <a:ext cx="12119" cy="31518"/>
              </a:xfrm>
              <a:custGeom>
                <a:avLst/>
                <a:gdLst/>
                <a:ahLst/>
                <a:cxnLst/>
                <a:rect l="l" t="t" r="r" b="b"/>
                <a:pathLst>
                  <a:path w="2748" h="7151" fill="none" extrusionOk="0">
                    <a:moveTo>
                      <a:pt x="0" y="1"/>
                    </a:moveTo>
                    <a:cubicBezTo>
                      <a:pt x="0" y="1"/>
                      <a:pt x="2747" y="2963"/>
                      <a:pt x="942" y="715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40;p62"/>
              <p:cNvSpPr/>
              <p:nvPr/>
            </p:nvSpPr>
            <p:spPr>
              <a:xfrm>
                <a:off x="1469021" y="4012138"/>
                <a:ext cx="35298" cy="21165"/>
              </a:xfrm>
              <a:custGeom>
                <a:avLst/>
                <a:gdLst/>
                <a:ahLst/>
                <a:cxnLst/>
                <a:rect l="l" t="t" r="r" b="b"/>
                <a:pathLst>
                  <a:path w="8004" h="4802" fill="none" extrusionOk="0">
                    <a:moveTo>
                      <a:pt x="0" y="512"/>
                    </a:moveTo>
                    <a:cubicBezTo>
                      <a:pt x="4217" y="1"/>
                      <a:pt x="6023" y="4087"/>
                      <a:pt x="6023" y="4087"/>
                    </a:cubicBezTo>
                    <a:cubicBezTo>
                      <a:pt x="6023" y="4087"/>
                      <a:pt x="7143" y="3598"/>
                      <a:pt x="8004" y="4802"/>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741;p62"/>
              <p:cNvSpPr/>
              <p:nvPr/>
            </p:nvSpPr>
            <p:spPr>
              <a:xfrm>
                <a:off x="1500244" y="3942280"/>
                <a:ext cx="31183" cy="17449"/>
              </a:xfrm>
              <a:custGeom>
                <a:avLst/>
                <a:gdLst/>
                <a:ahLst/>
                <a:cxnLst/>
                <a:rect l="l" t="t" r="r" b="b"/>
                <a:pathLst>
                  <a:path w="7071" h="3959" fill="none" extrusionOk="0">
                    <a:moveTo>
                      <a:pt x="1" y="1"/>
                    </a:moveTo>
                    <a:cubicBezTo>
                      <a:pt x="1" y="1"/>
                      <a:pt x="4265" y="3959"/>
                      <a:pt x="7070" y="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42;p62"/>
              <p:cNvSpPr/>
              <p:nvPr/>
            </p:nvSpPr>
            <p:spPr>
              <a:xfrm>
                <a:off x="1469021" y="3973727"/>
                <a:ext cx="31227" cy="15378"/>
              </a:xfrm>
              <a:custGeom>
                <a:avLst/>
                <a:gdLst/>
                <a:ahLst/>
                <a:cxnLst/>
                <a:rect l="l" t="t" r="r" b="b"/>
                <a:pathLst>
                  <a:path w="7081" h="3489" fill="none" extrusionOk="0">
                    <a:moveTo>
                      <a:pt x="7081" y="1125"/>
                    </a:moveTo>
                    <a:cubicBezTo>
                      <a:pt x="7081" y="1125"/>
                      <a:pt x="2670" y="1"/>
                      <a:pt x="0" y="3488"/>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743;p62"/>
              <p:cNvSpPr/>
              <p:nvPr/>
            </p:nvSpPr>
            <p:spPr>
              <a:xfrm>
                <a:off x="1504314" y="3910479"/>
                <a:ext cx="51950" cy="15131"/>
              </a:xfrm>
              <a:custGeom>
                <a:avLst/>
                <a:gdLst/>
                <a:ahLst/>
                <a:cxnLst/>
                <a:rect l="l" t="t" r="r" b="b"/>
                <a:pathLst>
                  <a:path w="11780" h="3433" fill="none" extrusionOk="0">
                    <a:moveTo>
                      <a:pt x="11780" y="2663"/>
                    </a:moveTo>
                    <a:cubicBezTo>
                      <a:pt x="8420" y="0"/>
                      <a:pt x="5162" y="3433"/>
                      <a:pt x="5162" y="3433"/>
                    </a:cubicBezTo>
                    <a:cubicBezTo>
                      <a:pt x="5162" y="3433"/>
                      <a:pt x="4473" y="387"/>
                      <a:pt x="1" y="1653"/>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744;p62"/>
              <p:cNvSpPr/>
              <p:nvPr/>
            </p:nvSpPr>
            <p:spPr>
              <a:xfrm>
                <a:off x="1469738" y="3847100"/>
                <a:ext cx="99150" cy="224346"/>
              </a:xfrm>
              <a:custGeom>
                <a:avLst/>
                <a:gdLst/>
                <a:ahLst/>
                <a:cxnLst/>
                <a:rect l="l" t="t" r="r" b="b"/>
                <a:pathLst>
                  <a:path w="22483" h="50901" fill="none" extrusionOk="0">
                    <a:moveTo>
                      <a:pt x="99" y="2729"/>
                    </a:moveTo>
                    <a:cubicBezTo>
                      <a:pt x="150" y="2383"/>
                      <a:pt x="237" y="2040"/>
                      <a:pt x="354" y="1711"/>
                    </a:cubicBezTo>
                    <a:cubicBezTo>
                      <a:pt x="744" y="675"/>
                      <a:pt x="1503" y="1"/>
                      <a:pt x="2900" y="1"/>
                    </a:cubicBezTo>
                    <a:cubicBezTo>
                      <a:pt x="4516" y="1"/>
                      <a:pt x="5282" y="913"/>
                      <a:pt x="5600" y="2229"/>
                    </a:cubicBezTo>
                    <a:cubicBezTo>
                      <a:pt x="9040" y="1682"/>
                      <a:pt x="12151" y="4356"/>
                      <a:pt x="12130" y="7840"/>
                    </a:cubicBezTo>
                    <a:cubicBezTo>
                      <a:pt x="12130" y="7997"/>
                      <a:pt x="12119" y="8150"/>
                      <a:pt x="12108" y="8300"/>
                    </a:cubicBezTo>
                    <a:cubicBezTo>
                      <a:pt x="14541" y="7307"/>
                      <a:pt x="17335" y="7957"/>
                      <a:pt x="19082" y="9923"/>
                    </a:cubicBezTo>
                    <a:cubicBezTo>
                      <a:pt x="20826" y="11889"/>
                      <a:pt x="21140" y="14742"/>
                      <a:pt x="19867" y="17040"/>
                    </a:cubicBezTo>
                    <a:cubicBezTo>
                      <a:pt x="21552" y="18379"/>
                      <a:pt x="22482" y="20454"/>
                      <a:pt x="22362" y="22603"/>
                    </a:cubicBezTo>
                    <a:cubicBezTo>
                      <a:pt x="22242" y="24755"/>
                      <a:pt x="21089" y="26714"/>
                      <a:pt x="19265" y="27860"/>
                    </a:cubicBezTo>
                    <a:cubicBezTo>
                      <a:pt x="20440" y="29308"/>
                      <a:pt x="20896" y="31205"/>
                      <a:pt x="20512" y="33029"/>
                    </a:cubicBezTo>
                    <a:cubicBezTo>
                      <a:pt x="20126" y="34853"/>
                      <a:pt x="18940" y="36407"/>
                      <a:pt x="17284" y="37257"/>
                    </a:cubicBezTo>
                    <a:cubicBezTo>
                      <a:pt x="17310" y="37487"/>
                      <a:pt x="17321" y="37720"/>
                      <a:pt x="17324" y="37950"/>
                    </a:cubicBezTo>
                    <a:cubicBezTo>
                      <a:pt x="17321" y="40766"/>
                      <a:pt x="15420" y="43225"/>
                      <a:pt x="12699" y="43940"/>
                    </a:cubicBezTo>
                    <a:cubicBezTo>
                      <a:pt x="11710" y="46782"/>
                      <a:pt x="8664" y="48350"/>
                      <a:pt x="5778" y="47507"/>
                    </a:cubicBezTo>
                    <a:cubicBezTo>
                      <a:pt x="5647" y="49434"/>
                      <a:pt x="4958" y="50900"/>
                      <a:pt x="2900" y="50900"/>
                    </a:cubicBezTo>
                    <a:cubicBezTo>
                      <a:pt x="0" y="50900"/>
                      <a:pt x="40" y="48390"/>
                      <a:pt x="0" y="48401"/>
                    </a:cubicBezTo>
                    <a:cubicBezTo>
                      <a:pt x="0" y="48401"/>
                      <a:pt x="69" y="2722"/>
                      <a:pt x="99" y="2729"/>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9745;p62"/>
            <p:cNvSpPr/>
            <p:nvPr/>
          </p:nvSpPr>
          <p:spPr>
            <a:xfrm>
              <a:off x="2008060" y="4212384"/>
              <a:ext cx="24537" cy="23585"/>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746;p62"/>
            <p:cNvSpPr/>
            <p:nvPr/>
          </p:nvSpPr>
          <p:spPr>
            <a:xfrm>
              <a:off x="1545645" y="4049730"/>
              <a:ext cx="24520" cy="23576"/>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747;p62"/>
            <p:cNvSpPr/>
            <p:nvPr/>
          </p:nvSpPr>
          <p:spPr>
            <a:xfrm>
              <a:off x="1231521" y="3947489"/>
              <a:ext cx="24524" cy="23576"/>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48;p62"/>
            <p:cNvSpPr/>
            <p:nvPr/>
          </p:nvSpPr>
          <p:spPr>
            <a:xfrm>
              <a:off x="834100" y="4046742"/>
              <a:ext cx="24520" cy="23580"/>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49;p62"/>
            <p:cNvSpPr/>
            <p:nvPr/>
          </p:nvSpPr>
          <p:spPr>
            <a:xfrm>
              <a:off x="834100" y="3849652"/>
              <a:ext cx="24520" cy="23580"/>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50;p62"/>
            <p:cNvSpPr/>
            <p:nvPr/>
          </p:nvSpPr>
          <p:spPr>
            <a:xfrm>
              <a:off x="1668053" y="3947489"/>
              <a:ext cx="24520" cy="23576"/>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751;p62"/>
            <p:cNvSpPr/>
            <p:nvPr/>
          </p:nvSpPr>
          <p:spPr>
            <a:xfrm>
              <a:off x="889649" y="3678195"/>
              <a:ext cx="23589" cy="23576"/>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752;p62"/>
            <p:cNvSpPr/>
            <p:nvPr/>
          </p:nvSpPr>
          <p:spPr>
            <a:xfrm>
              <a:off x="1357708" y="3848642"/>
              <a:ext cx="24542" cy="23585"/>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753;p62"/>
            <p:cNvSpPr/>
            <p:nvPr/>
          </p:nvSpPr>
          <p:spPr>
            <a:xfrm>
              <a:off x="1357708" y="4049730"/>
              <a:ext cx="24542" cy="23585"/>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754;p62"/>
            <p:cNvSpPr/>
            <p:nvPr/>
          </p:nvSpPr>
          <p:spPr>
            <a:xfrm>
              <a:off x="889649" y="4212384"/>
              <a:ext cx="24520" cy="23585"/>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755;p62"/>
            <p:cNvSpPr/>
            <p:nvPr/>
          </p:nvSpPr>
          <p:spPr>
            <a:xfrm>
              <a:off x="2008060" y="3678195"/>
              <a:ext cx="24537" cy="23576"/>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756;p62"/>
            <p:cNvSpPr/>
            <p:nvPr/>
          </p:nvSpPr>
          <p:spPr>
            <a:xfrm>
              <a:off x="1548251" y="3848642"/>
              <a:ext cx="24520" cy="23580"/>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757;p62"/>
            <p:cNvSpPr/>
            <p:nvPr/>
          </p:nvSpPr>
          <p:spPr>
            <a:xfrm>
              <a:off x="2069063" y="3847033"/>
              <a:ext cx="24520" cy="23585"/>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758;p62"/>
            <p:cNvSpPr/>
            <p:nvPr/>
          </p:nvSpPr>
          <p:spPr>
            <a:xfrm>
              <a:off x="2069063" y="4046870"/>
              <a:ext cx="24520" cy="23576"/>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10712;p65"/>
          <p:cNvGrpSpPr/>
          <p:nvPr/>
        </p:nvGrpSpPr>
        <p:grpSpPr>
          <a:xfrm>
            <a:off x="7974053" y="742737"/>
            <a:ext cx="684000" cy="360000"/>
            <a:chOff x="5159450" y="1919950"/>
            <a:chExt cx="1541050" cy="862500"/>
          </a:xfrm>
        </p:grpSpPr>
        <p:sp>
          <p:nvSpPr>
            <p:cNvPr id="73" name="Google Shape;10713;p65"/>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ln>
              <a:headEnd type="oval" w="med" len="med"/>
              <a:tailEnd type="oval" w="med" len="med"/>
            </a:ln>
          </p:spPr>
          <p:style>
            <a:lnRef idx="1">
              <a:schemeClr val="accent6"/>
            </a:lnRef>
            <a:fillRef idx="0">
              <a:schemeClr val="accent6"/>
            </a:fillRef>
            <a:effectRef idx="0">
              <a:schemeClr val="accent6"/>
            </a:effectRef>
            <a:fontRef idx="minor">
              <a:schemeClr val="tx1"/>
            </a:fontRef>
          </p:style>
        </p:sp>
        <p:grpSp>
          <p:nvGrpSpPr>
            <p:cNvPr id="74" name="Google Shape;10714;p65"/>
            <p:cNvGrpSpPr/>
            <p:nvPr/>
          </p:nvGrpSpPr>
          <p:grpSpPr>
            <a:xfrm>
              <a:off x="5159450" y="1919950"/>
              <a:ext cx="1541050" cy="862500"/>
              <a:chOff x="5159450" y="1919950"/>
              <a:chExt cx="1541050" cy="862500"/>
            </a:xfrm>
          </p:grpSpPr>
          <p:cxnSp>
            <p:nvCxnSpPr>
              <p:cNvPr id="75" name="Google Shape;10715;p65"/>
              <p:cNvCxnSpPr/>
              <p:nvPr/>
            </p:nvCxnSpPr>
            <p:spPr>
              <a:xfrm>
                <a:off x="5159450" y="1919950"/>
                <a:ext cx="0" cy="86250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6" name="Google Shape;10716;p65"/>
              <p:cNvCxnSpPr/>
              <p:nvPr/>
            </p:nvCxnSpPr>
            <p:spPr>
              <a:xfrm>
                <a:off x="5161200" y="2778975"/>
                <a:ext cx="1539300" cy="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grpSp>
      <p:sp>
        <p:nvSpPr>
          <p:cNvPr id="77" name="Google Shape;2125;p46"/>
          <p:cNvSpPr txBox="1">
            <a:spLocks/>
          </p:cNvSpPr>
          <p:nvPr/>
        </p:nvSpPr>
        <p:spPr>
          <a:xfrm>
            <a:off x="1576942" y="287041"/>
            <a:ext cx="6390300" cy="57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3F3F3"/>
              </a:buClr>
              <a:buSzPts val="2400"/>
              <a:buFont typeface="Saira SemiCondensed SemiBold"/>
              <a:buNone/>
              <a:defRPr sz="2400" b="1" i="0" u="none" strike="noStrike" cap="none">
                <a:solidFill>
                  <a:schemeClr val="lt1"/>
                </a:solidFill>
                <a:latin typeface="Saira Semi Condensed"/>
                <a:ea typeface="Saira Semi Condensed"/>
                <a:cs typeface="Saira Semi Condensed"/>
                <a:sym typeface="Saira Semi Condensed"/>
              </a:defRPr>
            </a:lvl1pPr>
            <a:lvl2pPr marR="0" lvl="1"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2pPr>
            <a:lvl3pPr marR="0" lvl="2"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3pPr>
            <a:lvl4pPr marR="0" lvl="3"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4pPr>
            <a:lvl5pPr marR="0" lvl="4"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5pPr>
            <a:lvl6pPr marR="0" lvl="5"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6pPr>
            <a:lvl7pPr marR="0" lvl="6"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7pPr>
            <a:lvl8pPr marR="0" lvl="7"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8pPr>
            <a:lvl9pPr marR="0" lvl="8"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9pPr>
          </a:lstStyle>
          <a:p>
            <a:r>
              <a:rPr lang="es-ES" sz="2000"/>
              <a:t>Desarrollo Basado en la Metodología KDD</a:t>
            </a:r>
            <a:endParaRPr lang="es-EC" sz="2000" dirty="0"/>
          </a:p>
        </p:txBody>
      </p:sp>
    </p:spTree>
    <p:extLst>
      <p:ext uri="{BB962C8B-B14F-4D97-AF65-F5344CB8AC3E}">
        <p14:creationId xmlns:p14="http://schemas.microsoft.com/office/powerpoint/2010/main" val="1240624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8"/>
        <p:cNvGrpSpPr/>
        <p:nvPr/>
      </p:nvGrpSpPr>
      <p:grpSpPr>
        <a:xfrm>
          <a:off x="0" y="0"/>
          <a:ext cx="0" cy="0"/>
          <a:chOff x="0" y="0"/>
          <a:chExt cx="0" cy="0"/>
        </a:xfrm>
      </p:grpSpPr>
      <p:sp>
        <p:nvSpPr>
          <p:cNvPr id="2125" name="Google Shape;2125;p46"/>
          <p:cNvSpPr txBox="1">
            <a:spLocks noGrp="1"/>
          </p:cNvSpPr>
          <p:nvPr>
            <p:ph type="ctrTitle"/>
          </p:nvPr>
        </p:nvSpPr>
        <p:spPr>
          <a:xfrm>
            <a:off x="1576942" y="287041"/>
            <a:ext cx="63903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2000" dirty="0">
                <a:solidFill>
                  <a:schemeClr val="lt1"/>
                </a:solidFill>
              </a:rPr>
              <a:t>Desarrollo Basado en la Metodología KDD</a:t>
            </a:r>
            <a:endParaRPr lang="es-EC" sz="2000" dirty="0">
              <a:solidFill>
                <a:schemeClr val="lt1"/>
              </a:solidFill>
            </a:endParaRPr>
          </a:p>
        </p:txBody>
      </p:sp>
      <p:cxnSp>
        <p:nvCxnSpPr>
          <p:cNvPr id="2126" name="Google Shape;2126;p46"/>
          <p:cNvCxnSpPr/>
          <p:nvPr/>
        </p:nvCxnSpPr>
        <p:spPr>
          <a:xfrm>
            <a:off x="712500" y="4595850"/>
            <a:ext cx="7719000" cy="0"/>
          </a:xfrm>
          <a:prstGeom prst="straightConnector1">
            <a:avLst/>
          </a:prstGeom>
          <a:noFill/>
          <a:ln w="19050" cap="flat" cmpd="sng">
            <a:solidFill>
              <a:srgbClr val="2F497E"/>
            </a:solidFill>
            <a:prstDash val="solid"/>
            <a:round/>
            <a:headEnd type="none" w="med" len="med"/>
            <a:tailEnd type="none" w="med" len="med"/>
          </a:ln>
        </p:spPr>
      </p:cxnSp>
      <p:sp>
        <p:nvSpPr>
          <p:cNvPr id="2130" name="Google Shape;2130;p46"/>
          <p:cNvSpPr txBox="1"/>
          <p:nvPr/>
        </p:nvSpPr>
        <p:spPr>
          <a:xfrm flipH="1">
            <a:off x="1037537" y="739796"/>
            <a:ext cx="3927868" cy="519300"/>
          </a:xfrm>
          <a:prstGeom prst="rect">
            <a:avLst/>
          </a:prstGeom>
          <a:noFill/>
          <a:ln>
            <a:noFill/>
          </a:ln>
        </p:spPr>
        <p:txBody>
          <a:bodyPr spcFirstLastPara="1" wrap="square" lIns="91425" tIns="182875" rIns="91425" bIns="0" anchor="ctr" anchorCtr="0">
            <a:noAutofit/>
          </a:bodyPr>
          <a:lstStyle/>
          <a:p>
            <a:pPr marL="0" lvl="0" indent="0" rtl="0">
              <a:spcBef>
                <a:spcPts val="0"/>
              </a:spcBef>
              <a:spcAft>
                <a:spcPts val="1600"/>
              </a:spcAft>
              <a:buNone/>
            </a:pPr>
            <a:r>
              <a:rPr lang="en" dirty="0">
                <a:solidFill>
                  <a:schemeClr val="lt1"/>
                </a:solidFill>
                <a:latin typeface="Didact Gothic"/>
                <a:ea typeface="Didact Gothic"/>
                <a:cs typeface="Didact Gothic"/>
                <a:sym typeface="Didact Gothic"/>
              </a:rPr>
              <a:t>Fase IV Evaluación e Interpretación</a:t>
            </a:r>
            <a:endParaRPr dirty="0">
              <a:solidFill>
                <a:schemeClr val="lt1"/>
              </a:solidFill>
              <a:latin typeface="Didact Gothic"/>
              <a:ea typeface="Didact Gothic"/>
              <a:cs typeface="Didact Gothic"/>
              <a:sym typeface="Didact Gothic"/>
            </a:endParaRPr>
          </a:p>
        </p:txBody>
      </p:sp>
      <p:grpSp>
        <p:nvGrpSpPr>
          <p:cNvPr id="16" name="Google Shape;9698;p62"/>
          <p:cNvGrpSpPr/>
          <p:nvPr/>
        </p:nvGrpSpPr>
        <p:grpSpPr>
          <a:xfrm>
            <a:off x="7120770" y="750682"/>
            <a:ext cx="828000" cy="360000"/>
            <a:chOff x="834100" y="3642869"/>
            <a:chExt cx="1259483" cy="628426"/>
          </a:xfrm>
        </p:grpSpPr>
        <p:sp>
          <p:nvSpPr>
            <p:cNvPr id="17" name="Google Shape;9699;p62"/>
            <p:cNvSpPr/>
            <p:nvPr/>
          </p:nvSpPr>
          <p:spPr>
            <a:xfrm>
              <a:off x="1557115" y="4061516"/>
              <a:ext cx="127079" cy="163426"/>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700;p62"/>
            <p:cNvSpPr/>
            <p:nvPr/>
          </p:nvSpPr>
          <p:spPr>
            <a:xfrm>
              <a:off x="1847875" y="4224937"/>
              <a:ext cx="161119" cy="4"/>
            </a:xfrm>
            <a:custGeom>
              <a:avLst/>
              <a:gdLst/>
              <a:ahLst/>
              <a:cxnLst/>
              <a:rect l="l" t="t" r="r" b="b"/>
              <a:pathLst>
                <a:path w="36535" h="1" fill="none" extrusionOk="0">
                  <a:moveTo>
                    <a:pt x="1" y="0"/>
                  </a:moveTo>
                  <a:lnTo>
                    <a:pt x="36535" y="0"/>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701;p62"/>
            <p:cNvSpPr/>
            <p:nvPr/>
          </p:nvSpPr>
          <p:spPr>
            <a:xfrm>
              <a:off x="1684189" y="4176763"/>
              <a:ext cx="163690" cy="94532"/>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702;p62"/>
            <p:cNvSpPr/>
            <p:nvPr/>
          </p:nvSpPr>
          <p:spPr>
            <a:xfrm>
              <a:off x="1246916" y="3961205"/>
              <a:ext cx="77612" cy="4"/>
            </a:xfrm>
            <a:custGeom>
              <a:avLst/>
              <a:gdLst/>
              <a:ahLst/>
              <a:cxnLst/>
              <a:rect l="l" t="t" r="r" b="b"/>
              <a:pathLst>
                <a:path w="17599" h="1" fill="none" extrusionOk="0">
                  <a:moveTo>
                    <a:pt x="17598" y="0"/>
                  </a:moveTo>
                  <a:lnTo>
                    <a:pt x="1" y="0"/>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703;p62"/>
            <p:cNvSpPr/>
            <p:nvPr/>
          </p:nvSpPr>
          <p:spPr>
            <a:xfrm>
              <a:off x="854078" y="3861292"/>
              <a:ext cx="154429" cy="4"/>
            </a:xfrm>
            <a:custGeom>
              <a:avLst/>
              <a:gdLst/>
              <a:ahLst/>
              <a:cxnLst/>
              <a:rect l="l" t="t" r="r" b="b"/>
              <a:pathLst>
                <a:path w="35018" h="1" fill="none" extrusionOk="0">
                  <a:moveTo>
                    <a:pt x="35017" y="1"/>
                  </a:moveTo>
                  <a:lnTo>
                    <a:pt x="1"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704;p62"/>
            <p:cNvSpPr/>
            <p:nvPr/>
          </p:nvSpPr>
          <p:spPr>
            <a:xfrm>
              <a:off x="1164630" y="3861309"/>
              <a:ext cx="79574" cy="199792"/>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705;p62"/>
            <p:cNvSpPr/>
            <p:nvPr/>
          </p:nvSpPr>
          <p:spPr>
            <a:xfrm>
              <a:off x="854078" y="4061097"/>
              <a:ext cx="146866" cy="4"/>
            </a:xfrm>
            <a:custGeom>
              <a:avLst/>
              <a:gdLst/>
              <a:ahLst/>
              <a:cxnLst/>
              <a:rect l="l" t="t" r="r" b="b"/>
              <a:pathLst>
                <a:path w="33303" h="1" fill="none" extrusionOk="0">
                  <a:moveTo>
                    <a:pt x="1" y="1"/>
                  </a:moveTo>
                  <a:lnTo>
                    <a:pt x="33303"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706;p62"/>
            <p:cNvSpPr/>
            <p:nvPr/>
          </p:nvSpPr>
          <p:spPr>
            <a:xfrm>
              <a:off x="1000939" y="4005884"/>
              <a:ext cx="163695" cy="94514"/>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707;p62"/>
            <p:cNvSpPr/>
            <p:nvPr/>
          </p:nvSpPr>
          <p:spPr>
            <a:xfrm>
              <a:off x="1008502" y="3822418"/>
              <a:ext cx="163690" cy="94528"/>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708;p62"/>
            <p:cNvSpPr/>
            <p:nvPr/>
          </p:nvSpPr>
          <p:spPr>
            <a:xfrm>
              <a:off x="1603156" y="3961205"/>
              <a:ext cx="77612" cy="4"/>
            </a:xfrm>
            <a:custGeom>
              <a:avLst/>
              <a:gdLst/>
              <a:ahLst/>
              <a:cxnLst/>
              <a:rect l="l" t="t" r="r" b="b"/>
              <a:pathLst>
                <a:path w="17599" h="1" fill="none" extrusionOk="0">
                  <a:moveTo>
                    <a:pt x="1" y="0"/>
                  </a:moveTo>
                  <a:lnTo>
                    <a:pt x="17598" y="0"/>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709;p62"/>
            <p:cNvSpPr/>
            <p:nvPr/>
          </p:nvSpPr>
          <p:spPr>
            <a:xfrm>
              <a:off x="1926576" y="3861292"/>
              <a:ext cx="144308" cy="4"/>
            </a:xfrm>
            <a:custGeom>
              <a:avLst/>
              <a:gdLst/>
              <a:ahLst/>
              <a:cxnLst/>
              <a:rect l="l" t="t" r="r" b="b"/>
              <a:pathLst>
                <a:path w="32723" h="1" fill="none" extrusionOk="0">
                  <a:moveTo>
                    <a:pt x="1" y="1"/>
                  </a:moveTo>
                  <a:lnTo>
                    <a:pt x="32723"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710;p62"/>
            <p:cNvSpPr/>
            <p:nvPr/>
          </p:nvSpPr>
          <p:spPr>
            <a:xfrm>
              <a:off x="1680763" y="3861309"/>
              <a:ext cx="82127" cy="199792"/>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711;p62"/>
            <p:cNvSpPr/>
            <p:nvPr/>
          </p:nvSpPr>
          <p:spPr>
            <a:xfrm>
              <a:off x="1926576" y="4061097"/>
              <a:ext cx="144308" cy="4"/>
            </a:xfrm>
            <a:custGeom>
              <a:avLst/>
              <a:gdLst/>
              <a:ahLst/>
              <a:cxnLst/>
              <a:rect l="l" t="t" r="r" b="b"/>
              <a:pathLst>
                <a:path w="32723" h="1" fill="none" extrusionOk="0">
                  <a:moveTo>
                    <a:pt x="32723" y="1"/>
                  </a:moveTo>
                  <a:lnTo>
                    <a:pt x="1"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712;p62"/>
            <p:cNvSpPr/>
            <p:nvPr/>
          </p:nvSpPr>
          <p:spPr>
            <a:xfrm>
              <a:off x="1762436" y="3822418"/>
              <a:ext cx="163677" cy="94528"/>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713;p62"/>
            <p:cNvSpPr/>
            <p:nvPr/>
          </p:nvSpPr>
          <p:spPr>
            <a:xfrm>
              <a:off x="1762886" y="4005884"/>
              <a:ext cx="163695" cy="94514"/>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714;p62"/>
            <p:cNvSpPr/>
            <p:nvPr/>
          </p:nvSpPr>
          <p:spPr>
            <a:xfrm>
              <a:off x="1325004" y="3820086"/>
              <a:ext cx="278558" cy="278382"/>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15;p62"/>
            <p:cNvSpPr/>
            <p:nvPr/>
          </p:nvSpPr>
          <p:spPr>
            <a:xfrm>
              <a:off x="1235816" y="3689223"/>
              <a:ext cx="134752" cy="171223"/>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16;p62"/>
            <p:cNvSpPr/>
            <p:nvPr/>
          </p:nvSpPr>
          <p:spPr>
            <a:xfrm>
              <a:off x="910512" y="3689223"/>
              <a:ext cx="161618" cy="4"/>
            </a:xfrm>
            <a:custGeom>
              <a:avLst/>
              <a:gdLst/>
              <a:ahLst/>
              <a:cxnLst/>
              <a:rect l="l" t="t" r="r" b="b"/>
              <a:pathLst>
                <a:path w="36648" h="1" fill="none" extrusionOk="0">
                  <a:moveTo>
                    <a:pt x="36648" y="1"/>
                  </a:moveTo>
                  <a:lnTo>
                    <a:pt x="1"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17;p62"/>
            <p:cNvSpPr/>
            <p:nvPr/>
          </p:nvSpPr>
          <p:spPr>
            <a:xfrm>
              <a:off x="1072126" y="3642869"/>
              <a:ext cx="163695" cy="94532"/>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718;p62"/>
            <p:cNvSpPr/>
            <p:nvPr/>
          </p:nvSpPr>
          <p:spPr>
            <a:xfrm>
              <a:off x="1235913" y="4073301"/>
              <a:ext cx="134655" cy="15164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719;p62"/>
            <p:cNvSpPr/>
            <p:nvPr/>
          </p:nvSpPr>
          <p:spPr>
            <a:xfrm>
              <a:off x="910512" y="4224937"/>
              <a:ext cx="161618" cy="4"/>
            </a:xfrm>
            <a:custGeom>
              <a:avLst/>
              <a:gdLst/>
              <a:ahLst/>
              <a:cxnLst/>
              <a:rect l="l" t="t" r="r" b="b"/>
              <a:pathLst>
                <a:path w="36648" h="1" fill="none" extrusionOk="0">
                  <a:moveTo>
                    <a:pt x="36648" y="0"/>
                  </a:moveTo>
                  <a:lnTo>
                    <a:pt x="1" y="0"/>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720;p62"/>
            <p:cNvSpPr/>
            <p:nvPr/>
          </p:nvSpPr>
          <p:spPr>
            <a:xfrm>
              <a:off x="1072126" y="4176763"/>
              <a:ext cx="163695" cy="94532"/>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721;p62"/>
            <p:cNvSpPr/>
            <p:nvPr/>
          </p:nvSpPr>
          <p:spPr>
            <a:xfrm>
              <a:off x="1562328" y="3689223"/>
              <a:ext cx="128816" cy="171223"/>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722;p62"/>
            <p:cNvSpPr/>
            <p:nvPr/>
          </p:nvSpPr>
          <p:spPr>
            <a:xfrm>
              <a:off x="1854826" y="3689223"/>
              <a:ext cx="154169" cy="4"/>
            </a:xfrm>
            <a:custGeom>
              <a:avLst/>
              <a:gdLst/>
              <a:ahLst/>
              <a:cxnLst/>
              <a:rect l="l" t="t" r="r" b="b"/>
              <a:pathLst>
                <a:path w="34959" h="1" fill="none" extrusionOk="0">
                  <a:moveTo>
                    <a:pt x="1" y="1"/>
                  </a:moveTo>
                  <a:lnTo>
                    <a:pt x="34959" y="1"/>
                  </a:ln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723;p62"/>
            <p:cNvSpPr/>
            <p:nvPr/>
          </p:nvSpPr>
          <p:spPr>
            <a:xfrm>
              <a:off x="1691140" y="3642869"/>
              <a:ext cx="163690" cy="94532"/>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9724;p62"/>
            <p:cNvGrpSpPr/>
            <p:nvPr/>
          </p:nvGrpSpPr>
          <p:grpSpPr>
            <a:xfrm>
              <a:off x="1360364" y="3847835"/>
              <a:ext cx="208119" cy="224359"/>
              <a:chOff x="1360769" y="3847100"/>
              <a:chExt cx="208119" cy="224359"/>
            </a:xfrm>
          </p:grpSpPr>
          <p:sp>
            <p:nvSpPr>
              <p:cNvPr id="65" name="Google Shape;9725;p62"/>
              <p:cNvSpPr/>
              <p:nvPr/>
            </p:nvSpPr>
            <p:spPr>
              <a:xfrm>
                <a:off x="1360769" y="3847113"/>
                <a:ext cx="99163" cy="224346"/>
              </a:xfrm>
              <a:custGeom>
                <a:avLst/>
                <a:gdLst/>
                <a:ahLst/>
                <a:cxnLst/>
                <a:rect l="l" t="t" r="r" b="b"/>
                <a:pathLst>
                  <a:path w="22486" h="50901" fill="none" extrusionOk="0">
                    <a:moveTo>
                      <a:pt x="22384" y="2729"/>
                    </a:moveTo>
                    <a:cubicBezTo>
                      <a:pt x="22333" y="2383"/>
                      <a:pt x="22249" y="2040"/>
                      <a:pt x="22128" y="1711"/>
                    </a:cubicBezTo>
                    <a:cubicBezTo>
                      <a:pt x="21742" y="675"/>
                      <a:pt x="20979" y="1"/>
                      <a:pt x="19582" y="1"/>
                    </a:cubicBezTo>
                    <a:cubicBezTo>
                      <a:pt x="17966" y="1"/>
                      <a:pt x="17204" y="913"/>
                      <a:pt x="16883" y="2229"/>
                    </a:cubicBezTo>
                    <a:cubicBezTo>
                      <a:pt x="13443" y="1682"/>
                      <a:pt x="10331" y="4356"/>
                      <a:pt x="10353" y="7840"/>
                    </a:cubicBezTo>
                    <a:cubicBezTo>
                      <a:pt x="10353" y="7997"/>
                      <a:pt x="10364" y="8150"/>
                      <a:pt x="10378" y="8300"/>
                    </a:cubicBezTo>
                    <a:cubicBezTo>
                      <a:pt x="7945" y="7307"/>
                      <a:pt x="5147" y="7957"/>
                      <a:pt x="3404" y="9923"/>
                    </a:cubicBezTo>
                    <a:cubicBezTo>
                      <a:pt x="1660" y="11889"/>
                      <a:pt x="1343" y="14742"/>
                      <a:pt x="2616" y="17040"/>
                    </a:cubicBezTo>
                    <a:cubicBezTo>
                      <a:pt x="930" y="18382"/>
                      <a:pt x="0" y="20454"/>
                      <a:pt x="120" y="22607"/>
                    </a:cubicBezTo>
                    <a:cubicBezTo>
                      <a:pt x="241" y="24755"/>
                      <a:pt x="1394" y="26714"/>
                      <a:pt x="3218" y="27860"/>
                    </a:cubicBezTo>
                    <a:cubicBezTo>
                      <a:pt x="748" y="30913"/>
                      <a:pt x="1707" y="35462"/>
                      <a:pt x="5202" y="37260"/>
                    </a:cubicBezTo>
                    <a:cubicBezTo>
                      <a:pt x="5173" y="37490"/>
                      <a:pt x="5162" y="37720"/>
                      <a:pt x="5162" y="37954"/>
                    </a:cubicBezTo>
                    <a:cubicBezTo>
                      <a:pt x="5162" y="40832"/>
                      <a:pt x="7125" y="43243"/>
                      <a:pt x="9784" y="43943"/>
                    </a:cubicBezTo>
                    <a:cubicBezTo>
                      <a:pt x="10776" y="46782"/>
                      <a:pt x="13818" y="48350"/>
                      <a:pt x="16708" y="47511"/>
                    </a:cubicBezTo>
                    <a:cubicBezTo>
                      <a:pt x="16835" y="49437"/>
                      <a:pt x="17525" y="50900"/>
                      <a:pt x="19582" y="50900"/>
                    </a:cubicBezTo>
                    <a:cubicBezTo>
                      <a:pt x="22482" y="50900"/>
                      <a:pt x="22439" y="48390"/>
                      <a:pt x="22482" y="48401"/>
                    </a:cubicBezTo>
                    <a:cubicBezTo>
                      <a:pt x="22486" y="48401"/>
                      <a:pt x="22417" y="2722"/>
                      <a:pt x="22384" y="2729"/>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726;p62"/>
              <p:cNvSpPr/>
              <p:nvPr/>
            </p:nvSpPr>
            <p:spPr>
              <a:xfrm>
                <a:off x="1418941" y="3907967"/>
                <a:ext cx="40718" cy="51312"/>
              </a:xfrm>
              <a:custGeom>
                <a:avLst/>
                <a:gdLst/>
                <a:ahLst/>
                <a:cxnLst/>
                <a:rect l="l" t="t" r="r" b="b"/>
                <a:pathLst>
                  <a:path w="9233" h="11642" fill="none" extrusionOk="0">
                    <a:moveTo>
                      <a:pt x="9233" y="1"/>
                    </a:moveTo>
                    <a:cubicBezTo>
                      <a:pt x="9233" y="1"/>
                      <a:pt x="0" y="570"/>
                      <a:pt x="2586" y="1164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27;p62"/>
              <p:cNvSpPr/>
              <p:nvPr/>
            </p:nvSpPr>
            <p:spPr>
              <a:xfrm>
                <a:off x="1432983" y="3877824"/>
                <a:ext cx="26566" cy="25035"/>
              </a:xfrm>
              <a:custGeom>
                <a:avLst/>
                <a:gdLst/>
                <a:ahLst/>
                <a:cxnLst/>
                <a:rect l="l" t="t" r="r" b="b"/>
                <a:pathLst>
                  <a:path w="6024" h="5680" fill="none" extrusionOk="0">
                    <a:moveTo>
                      <a:pt x="1" y="1795"/>
                    </a:moveTo>
                    <a:cubicBezTo>
                      <a:pt x="1" y="1795"/>
                      <a:pt x="6023" y="0"/>
                      <a:pt x="6023" y="5680"/>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728;p62"/>
              <p:cNvSpPr/>
              <p:nvPr/>
            </p:nvSpPr>
            <p:spPr>
              <a:xfrm>
                <a:off x="1406421" y="3881663"/>
                <a:ext cx="8727" cy="21196"/>
              </a:xfrm>
              <a:custGeom>
                <a:avLst/>
                <a:gdLst/>
                <a:ahLst/>
                <a:cxnLst/>
                <a:rect l="l" t="t" r="r" b="b"/>
                <a:pathLst>
                  <a:path w="1979" h="4809" fill="none" extrusionOk="0">
                    <a:moveTo>
                      <a:pt x="1" y="1"/>
                    </a:moveTo>
                    <a:cubicBezTo>
                      <a:pt x="1" y="1"/>
                      <a:pt x="1" y="2730"/>
                      <a:pt x="1978" y="4809"/>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29;p62"/>
              <p:cNvSpPr/>
              <p:nvPr/>
            </p:nvSpPr>
            <p:spPr>
              <a:xfrm>
                <a:off x="1372301" y="3910479"/>
                <a:ext cx="51967" cy="15131"/>
              </a:xfrm>
              <a:custGeom>
                <a:avLst/>
                <a:gdLst/>
                <a:ahLst/>
                <a:cxnLst/>
                <a:rect l="l" t="t" r="r" b="b"/>
                <a:pathLst>
                  <a:path w="11784" h="3433" fill="none" extrusionOk="0">
                    <a:moveTo>
                      <a:pt x="1" y="2663"/>
                    </a:moveTo>
                    <a:cubicBezTo>
                      <a:pt x="3364" y="0"/>
                      <a:pt x="6622" y="3433"/>
                      <a:pt x="6622" y="3433"/>
                    </a:cubicBezTo>
                    <a:cubicBezTo>
                      <a:pt x="6622" y="3433"/>
                      <a:pt x="7307" y="387"/>
                      <a:pt x="11783" y="1653"/>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730;p62"/>
              <p:cNvSpPr/>
              <p:nvPr/>
            </p:nvSpPr>
            <p:spPr>
              <a:xfrm>
                <a:off x="1383436" y="3963823"/>
                <a:ext cx="27351" cy="50572"/>
              </a:xfrm>
              <a:custGeom>
                <a:avLst/>
                <a:gdLst/>
                <a:ahLst/>
                <a:cxnLst/>
                <a:rect l="l" t="t" r="r" b="b"/>
                <a:pathLst>
                  <a:path w="6202" h="11474" fill="none" extrusionOk="0">
                    <a:moveTo>
                      <a:pt x="22" y="11474"/>
                    </a:moveTo>
                    <a:cubicBezTo>
                      <a:pt x="22" y="11474"/>
                      <a:pt x="0" y="5735"/>
                      <a:pt x="4440" y="6297"/>
                    </a:cubicBezTo>
                    <a:cubicBezTo>
                      <a:pt x="4440" y="6297"/>
                      <a:pt x="2134" y="3149"/>
                      <a:pt x="6202" y="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731;p62"/>
              <p:cNvSpPr/>
              <p:nvPr/>
            </p:nvSpPr>
            <p:spPr>
              <a:xfrm>
                <a:off x="1398461" y="4014391"/>
                <a:ext cx="12132" cy="31518"/>
              </a:xfrm>
              <a:custGeom>
                <a:avLst/>
                <a:gdLst/>
                <a:ahLst/>
                <a:cxnLst/>
                <a:rect l="l" t="t" r="r" b="b"/>
                <a:pathLst>
                  <a:path w="2751" h="7151" fill="none" extrusionOk="0">
                    <a:moveTo>
                      <a:pt x="2751" y="1"/>
                    </a:moveTo>
                    <a:cubicBezTo>
                      <a:pt x="2751" y="1"/>
                      <a:pt x="0" y="2963"/>
                      <a:pt x="1806" y="715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732;p62"/>
              <p:cNvSpPr/>
              <p:nvPr/>
            </p:nvSpPr>
            <p:spPr>
              <a:xfrm>
                <a:off x="1424264" y="4012138"/>
                <a:ext cx="35284" cy="21165"/>
              </a:xfrm>
              <a:custGeom>
                <a:avLst/>
                <a:gdLst/>
                <a:ahLst/>
                <a:cxnLst/>
                <a:rect l="l" t="t" r="r" b="b"/>
                <a:pathLst>
                  <a:path w="8001" h="4802" fill="none" extrusionOk="0">
                    <a:moveTo>
                      <a:pt x="8000" y="512"/>
                    </a:moveTo>
                    <a:cubicBezTo>
                      <a:pt x="3783" y="1"/>
                      <a:pt x="1978" y="4087"/>
                      <a:pt x="1978" y="4087"/>
                    </a:cubicBezTo>
                    <a:cubicBezTo>
                      <a:pt x="1978" y="4087"/>
                      <a:pt x="858" y="3598"/>
                      <a:pt x="0" y="4802"/>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733;p62"/>
              <p:cNvSpPr/>
              <p:nvPr/>
            </p:nvSpPr>
            <p:spPr>
              <a:xfrm>
                <a:off x="1397156" y="3942280"/>
                <a:ext cx="31183" cy="17449"/>
              </a:xfrm>
              <a:custGeom>
                <a:avLst/>
                <a:gdLst/>
                <a:ahLst/>
                <a:cxnLst/>
                <a:rect l="l" t="t" r="r" b="b"/>
                <a:pathLst>
                  <a:path w="7071" h="3959" fill="none" extrusionOk="0">
                    <a:moveTo>
                      <a:pt x="7070" y="1"/>
                    </a:moveTo>
                    <a:cubicBezTo>
                      <a:pt x="7070" y="1"/>
                      <a:pt x="2802" y="3959"/>
                      <a:pt x="1" y="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734;p62"/>
              <p:cNvSpPr/>
              <p:nvPr/>
            </p:nvSpPr>
            <p:spPr>
              <a:xfrm>
                <a:off x="1428334" y="3973727"/>
                <a:ext cx="31214" cy="15378"/>
              </a:xfrm>
              <a:custGeom>
                <a:avLst/>
                <a:gdLst/>
                <a:ahLst/>
                <a:cxnLst/>
                <a:rect l="l" t="t" r="r" b="b"/>
                <a:pathLst>
                  <a:path w="7078" h="3489" fill="none" extrusionOk="0">
                    <a:moveTo>
                      <a:pt x="0" y="1125"/>
                    </a:moveTo>
                    <a:cubicBezTo>
                      <a:pt x="0" y="1125"/>
                      <a:pt x="4411" y="1"/>
                      <a:pt x="7077" y="3488"/>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735;p62"/>
              <p:cNvSpPr/>
              <p:nvPr/>
            </p:nvSpPr>
            <p:spPr>
              <a:xfrm>
                <a:off x="1468924" y="3907967"/>
                <a:ext cx="40704" cy="51312"/>
              </a:xfrm>
              <a:custGeom>
                <a:avLst/>
                <a:gdLst/>
                <a:ahLst/>
                <a:cxnLst/>
                <a:rect l="l" t="t" r="r" b="b"/>
                <a:pathLst>
                  <a:path w="9230" h="11642" fill="none" extrusionOk="0">
                    <a:moveTo>
                      <a:pt x="0" y="1"/>
                    </a:moveTo>
                    <a:cubicBezTo>
                      <a:pt x="0" y="1"/>
                      <a:pt x="9229" y="570"/>
                      <a:pt x="6647" y="1164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736;p62"/>
              <p:cNvSpPr/>
              <p:nvPr/>
            </p:nvSpPr>
            <p:spPr>
              <a:xfrm>
                <a:off x="1469021" y="3877824"/>
                <a:ext cx="26561" cy="25035"/>
              </a:xfrm>
              <a:custGeom>
                <a:avLst/>
                <a:gdLst/>
                <a:ahLst/>
                <a:cxnLst/>
                <a:rect l="l" t="t" r="r" b="b"/>
                <a:pathLst>
                  <a:path w="6023" h="5680" fill="none" extrusionOk="0">
                    <a:moveTo>
                      <a:pt x="6023" y="1795"/>
                    </a:moveTo>
                    <a:cubicBezTo>
                      <a:pt x="6023" y="1795"/>
                      <a:pt x="0" y="0"/>
                      <a:pt x="0" y="5680"/>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737;p62"/>
              <p:cNvSpPr/>
              <p:nvPr/>
            </p:nvSpPr>
            <p:spPr>
              <a:xfrm>
                <a:off x="1513434" y="3881663"/>
                <a:ext cx="8710" cy="21196"/>
              </a:xfrm>
              <a:custGeom>
                <a:avLst/>
                <a:gdLst/>
                <a:ahLst/>
                <a:cxnLst/>
                <a:rect l="l" t="t" r="r" b="b"/>
                <a:pathLst>
                  <a:path w="1975" h="4809" fill="none" extrusionOk="0">
                    <a:moveTo>
                      <a:pt x="1975" y="1"/>
                    </a:moveTo>
                    <a:cubicBezTo>
                      <a:pt x="1975" y="1"/>
                      <a:pt x="1975" y="2730"/>
                      <a:pt x="1" y="4809"/>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738;p62"/>
              <p:cNvSpPr/>
              <p:nvPr/>
            </p:nvSpPr>
            <p:spPr>
              <a:xfrm>
                <a:off x="1517778" y="3963823"/>
                <a:ext cx="27355" cy="50572"/>
              </a:xfrm>
              <a:custGeom>
                <a:avLst/>
                <a:gdLst/>
                <a:ahLst/>
                <a:cxnLst/>
                <a:rect l="l" t="t" r="r" b="b"/>
                <a:pathLst>
                  <a:path w="6203" h="11474" fill="none" extrusionOk="0">
                    <a:moveTo>
                      <a:pt x="6181" y="11474"/>
                    </a:moveTo>
                    <a:cubicBezTo>
                      <a:pt x="6181" y="11474"/>
                      <a:pt x="6202" y="5735"/>
                      <a:pt x="1767" y="6297"/>
                    </a:cubicBezTo>
                    <a:cubicBezTo>
                      <a:pt x="1767" y="6297"/>
                      <a:pt x="4068" y="3149"/>
                      <a:pt x="1" y="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739;p62"/>
              <p:cNvSpPr/>
              <p:nvPr/>
            </p:nvSpPr>
            <p:spPr>
              <a:xfrm>
                <a:off x="1517990" y="4014391"/>
                <a:ext cx="12119" cy="31518"/>
              </a:xfrm>
              <a:custGeom>
                <a:avLst/>
                <a:gdLst/>
                <a:ahLst/>
                <a:cxnLst/>
                <a:rect l="l" t="t" r="r" b="b"/>
                <a:pathLst>
                  <a:path w="2748" h="7151" fill="none" extrusionOk="0">
                    <a:moveTo>
                      <a:pt x="0" y="1"/>
                    </a:moveTo>
                    <a:cubicBezTo>
                      <a:pt x="0" y="1"/>
                      <a:pt x="2747" y="2963"/>
                      <a:pt x="942" y="715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740;p62"/>
              <p:cNvSpPr/>
              <p:nvPr/>
            </p:nvSpPr>
            <p:spPr>
              <a:xfrm>
                <a:off x="1469021" y="4012138"/>
                <a:ext cx="35298" cy="21165"/>
              </a:xfrm>
              <a:custGeom>
                <a:avLst/>
                <a:gdLst/>
                <a:ahLst/>
                <a:cxnLst/>
                <a:rect l="l" t="t" r="r" b="b"/>
                <a:pathLst>
                  <a:path w="8004" h="4802" fill="none" extrusionOk="0">
                    <a:moveTo>
                      <a:pt x="0" y="512"/>
                    </a:moveTo>
                    <a:cubicBezTo>
                      <a:pt x="4217" y="1"/>
                      <a:pt x="6023" y="4087"/>
                      <a:pt x="6023" y="4087"/>
                    </a:cubicBezTo>
                    <a:cubicBezTo>
                      <a:pt x="6023" y="4087"/>
                      <a:pt x="7143" y="3598"/>
                      <a:pt x="8004" y="4802"/>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741;p62"/>
              <p:cNvSpPr/>
              <p:nvPr/>
            </p:nvSpPr>
            <p:spPr>
              <a:xfrm>
                <a:off x="1500244" y="3942280"/>
                <a:ext cx="31183" cy="17449"/>
              </a:xfrm>
              <a:custGeom>
                <a:avLst/>
                <a:gdLst/>
                <a:ahLst/>
                <a:cxnLst/>
                <a:rect l="l" t="t" r="r" b="b"/>
                <a:pathLst>
                  <a:path w="7071" h="3959" fill="none" extrusionOk="0">
                    <a:moveTo>
                      <a:pt x="1" y="1"/>
                    </a:moveTo>
                    <a:cubicBezTo>
                      <a:pt x="1" y="1"/>
                      <a:pt x="4265" y="3959"/>
                      <a:pt x="7070" y="1"/>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742;p62"/>
              <p:cNvSpPr/>
              <p:nvPr/>
            </p:nvSpPr>
            <p:spPr>
              <a:xfrm>
                <a:off x="1469021" y="3973727"/>
                <a:ext cx="31227" cy="15378"/>
              </a:xfrm>
              <a:custGeom>
                <a:avLst/>
                <a:gdLst/>
                <a:ahLst/>
                <a:cxnLst/>
                <a:rect l="l" t="t" r="r" b="b"/>
                <a:pathLst>
                  <a:path w="7081" h="3489" fill="none" extrusionOk="0">
                    <a:moveTo>
                      <a:pt x="7081" y="1125"/>
                    </a:moveTo>
                    <a:cubicBezTo>
                      <a:pt x="7081" y="1125"/>
                      <a:pt x="2670" y="1"/>
                      <a:pt x="0" y="3488"/>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743;p62"/>
              <p:cNvSpPr/>
              <p:nvPr/>
            </p:nvSpPr>
            <p:spPr>
              <a:xfrm>
                <a:off x="1504314" y="3910479"/>
                <a:ext cx="51950" cy="15131"/>
              </a:xfrm>
              <a:custGeom>
                <a:avLst/>
                <a:gdLst/>
                <a:ahLst/>
                <a:cxnLst/>
                <a:rect l="l" t="t" r="r" b="b"/>
                <a:pathLst>
                  <a:path w="11780" h="3433" fill="none" extrusionOk="0">
                    <a:moveTo>
                      <a:pt x="11780" y="2663"/>
                    </a:moveTo>
                    <a:cubicBezTo>
                      <a:pt x="8420" y="0"/>
                      <a:pt x="5162" y="3433"/>
                      <a:pt x="5162" y="3433"/>
                    </a:cubicBezTo>
                    <a:cubicBezTo>
                      <a:pt x="5162" y="3433"/>
                      <a:pt x="4473" y="387"/>
                      <a:pt x="1" y="1653"/>
                    </a:cubicBezTo>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744;p62"/>
              <p:cNvSpPr/>
              <p:nvPr/>
            </p:nvSpPr>
            <p:spPr>
              <a:xfrm>
                <a:off x="1469738" y="3847100"/>
                <a:ext cx="99150" cy="224346"/>
              </a:xfrm>
              <a:custGeom>
                <a:avLst/>
                <a:gdLst/>
                <a:ahLst/>
                <a:cxnLst/>
                <a:rect l="l" t="t" r="r" b="b"/>
                <a:pathLst>
                  <a:path w="22483" h="50901" fill="none" extrusionOk="0">
                    <a:moveTo>
                      <a:pt x="99" y="2729"/>
                    </a:moveTo>
                    <a:cubicBezTo>
                      <a:pt x="150" y="2383"/>
                      <a:pt x="237" y="2040"/>
                      <a:pt x="354" y="1711"/>
                    </a:cubicBezTo>
                    <a:cubicBezTo>
                      <a:pt x="744" y="675"/>
                      <a:pt x="1503" y="1"/>
                      <a:pt x="2900" y="1"/>
                    </a:cubicBezTo>
                    <a:cubicBezTo>
                      <a:pt x="4516" y="1"/>
                      <a:pt x="5282" y="913"/>
                      <a:pt x="5600" y="2229"/>
                    </a:cubicBezTo>
                    <a:cubicBezTo>
                      <a:pt x="9040" y="1682"/>
                      <a:pt x="12151" y="4356"/>
                      <a:pt x="12130" y="7840"/>
                    </a:cubicBezTo>
                    <a:cubicBezTo>
                      <a:pt x="12130" y="7997"/>
                      <a:pt x="12119" y="8150"/>
                      <a:pt x="12108" y="8300"/>
                    </a:cubicBezTo>
                    <a:cubicBezTo>
                      <a:pt x="14541" y="7307"/>
                      <a:pt x="17335" y="7957"/>
                      <a:pt x="19082" y="9923"/>
                    </a:cubicBezTo>
                    <a:cubicBezTo>
                      <a:pt x="20826" y="11889"/>
                      <a:pt x="21140" y="14742"/>
                      <a:pt x="19867" y="17040"/>
                    </a:cubicBezTo>
                    <a:cubicBezTo>
                      <a:pt x="21552" y="18379"/>
                      <a:pt x="22482" y="20454"/>
                      <a:pt x="22362" y="22603"/>
                    </a:cubicBezTo>
                    <a:cubicBezTo>
                      <a:pt x="22242" y="24755"/>
                      <a:pt x="21089" y="26714"/>
                      <a:pt x="19265" y="27860"/>
                    </a:cubicBezTo>
                    <a:cubicBezTo>
                      <a:pt x="20440" y="29308"/>
                      <a:pt x="20896" y="31205"/>
                      <a:pt x="20512" y="33029"/>
                    </a:cubicBezTo>
                    <a:cubicBezTo>
                      <a:pt x="20126" y="34853"/>
                      <a:pt x="18940" y="36407"/>
                      <a:pt x="17284" y="37257"/>
                    </a:cubicBezTo>
                    <a:cubicBezTo>
                      <a:pt x="17310" y="37487"/>
                      <a:pt x="17321" y="37720"/>
                      <a:pt x="17324" y="37950"/>
                    </a:cubicBezTo>
                    <a:cubicBezTo>
                      <a:pt x="17321" y="40766"/>
                      <a:pt x="15420" y="43225"/>
                      <a:pt x="12699" y="43940"/>
                    </a:cubicBezTo>
                    <a:cubicBezTo>
                      <a:pt x="11710" y="46782"/>
                      <a:pt x="8664" y="48350"/>
                      <a:pt x="5778" y="47507"/>
                    </a:cubicBezTo>
                    <a:cubicBezTo>
                      <a:pt x="5647" y="49434"/>
                      <a:pt x="4958" y="50900"/>
                      <a:pt x="2900" y="50900"/>
                    </a:cubicBezTo>
                    <a:cubicBezTo>
                      <a:pt x="0" y="50900"/>
                      <a:pt x="40" y="48390"/>
                      <a:pt x="0" y="48401"/>
                    </a:cubicBezTo>
                    <a:cubicBezTo>
                      <a:pt x="0" y="48401"/>
                      <a:pt x="69" y="2722"/>
                      <a:pt x="99" y="2729"/>
                    </a:cubicBezTo>
                    <a:close/>
                  </a:path>
                </a:pathLst>
              </a:cu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9745;p62"/>
            <p:cNvSpPr/>
            <p:nvPr/>
          </p:nvSpPr>
          <p:spPr>
            <a:xfrm>
              <a:off x="2008060" y="4212384"/>
              <a:ext cx="24537" cy="23585"/>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746;p62"/>
            <p:cNvSpPr/>
            <p:nvPr/>
          </p:nvSpPr>
          <p:spPr>
            <a:xfrm>
              <a:off x="1545645" y="4049730"/>
              <a:ext cx="24520" cy="23576"/>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747;p62"/>
            <p:cNvSpPr/>
            <p:nvPr/>
          </p:nvSpPr>
          <p:spPr>
            <a:xfrm>
              <a:off x="1231521" y="3947489"/>
              <a:ext cx="24524" cy="23576"/>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748;p62"/>
            <p:cNvSpPr/>
            <p:nvPr/>
          </p:nvSpPr>
          <p:spPr>
            <a:xfrm>
              <a:off x="834100" y="4046742"/>
              <a:ext cx="24520" cy="23580"/>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749;p62"/>
            <p:cNvSpPr/>
            <p:nvPr/>
          </p:nvSpPr>
          <p:spPr>
            <a:xfrm>
              <a:off x="834100" y="3849652"/>
              <a:ext cx="24520" cy="23580"/>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750;p62"/>
            <p:cNvSpPr/>
            <p:nvPr/>
          </p:nvSpPr>
          <p:spPr>
            <a:xfrm>
              <a:off x="1668053" y="3947489"/>
              <a:ext cx="24520" cy="23576"/>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751;p62"/>
            <p:cNvSpPr/>
            <p:nvPr/>
          </p:nvSpPr>
          <p:spPr>
            <a:xfrm>
              <a:off x="889649" y="3678195"/>
              <a:ext cx="23589" cy="23576"/>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752;p62"/>
            <p:cNvSpPr/>
            <p:nvPr/>
          </p:nvSpPr>
          <p:spPr>
            <a:xfrm>
              <a:off x="1357708" y="3848642"/>
              <a:ext cx="24542" cy="23585"/>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753;p62"/>
            <p:cNvSpPr/>
            <p:nvPr/>
          </p:nvSpPr>
          <p:spPr>
            <a:xfrm>
              <a:off x="1357708" y="4049730"/>
              <a:ext cx="24542" cy="23585"/>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754;p62"/>
            <p:cNvSpPr/>
            <p:nvPr/>
          </p:nvSpPr>
          <p:spPr>
            <a:xfrm>
              <a:off x="889649" y="4212384"/>
              <a:ext cx="24520" cy="23585"/>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755;p62"/>
            <p:cNvSpPr/>
            <p:nvPr/>
          </p:nvSpPr>
          <p:spPr>
            <a:xfrm>
              <a:off x="2008060" y="3678195"/>
              <a:ext cx="24537" cy="23576"/>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756;p62"/>
            <p:cNvSpPr/>
            <p:nvPr/>
          </p:nvSpPr>
          <p:spPr>
            <a:xfrm>
              <a:off x="1548251" y="3848642"/>
              <a:ext cx="24520" cy="23580"/>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757;p62"/>
            <p:cNvSpPr/>
            <p:nvPr/>
          </p:nvSpPr>
          <p:spPr>
            <a:xfrm>
              <a:off x="2069063" y="3847033"/>
              <a:ext cx="24520" cy="23585"/>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758;p62"/>
            <p:cNvSpPr/>
            <p:nvPr/>
          </p:nvSpPr>
          <p:spPr>
            <a:xfrm>
              <a:off x="2069063" y="4046870"/>
              <a:ext cx="24520" cy="23576"/>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10712;p65"/>
          <p:cNvGrpSpPr/>
          <p:nvPr/>
        </p:nvGrpSpPr>
        <p:grpSpPr>
          <a:xfrm>
            <a:off x="7974053" y="742737"/>
            <a:ext cx="684000" cy="360000"/>
            <a:chOff x="5159450" y="1919950"/>
            <a:chExt cx="1541050" cy="862500"/>
          </a:xfrm>
        </p:grpSpPr>
        <p:sp>
          <p:nvSpPr>
            <p:cNvPr id="87" name="Google Shape;10713;p65"/>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ln>
              <a:headEnd type="oval" w="med" len="med"/>
              <a:tailEnd type="oval" w="med" len="med"/>
            </a:ln>
          </p:spPr>
          <p:style>
            <a:lnRef idx="1">
              <a:schemeClr val="accent6"/>
            </a:lnRef>
            <a:fillRef idx="0">
              <a:schemeClr val="accent6"/>
            </a:fillRef>
            <a:effectRef idx="0">
              <a:schemeClr val="accent6"/>
            </a:effectRef>
            <a:fontRef idx="minor">
              <a:schemeClr val="tx1"/>
            </a:fontRef>
          </p:style>
        </p:sp>
        <p:grpSp>
          <p:nvGrpSpPr>
            <p:cNvPr id="88" name="Google Shape;10714;p65"/>
            <p:cNvGrpSpPr/>
            <p:nvPr/>
          </p:nvGrpSpPr>
          <p:grpSpPr>
            <a:xfrm>
              <a:off x="5159450" y="1919950"/>
              <a:ext cx="1541050" cy="862500"/>
              <a:chOff x="5159450" y="1919950"/>
              <a:chExt cx="1541050" cy="862500"/>
            </a:xfrm>
          </p:grpSpPr>
          <p:cxnSp>
            <p:nvCxnSpPr>
              <p:cNvPr id="89" name="Google Shape;10715;p65"/>
              <p:cNvCxnSpPr/>
              <p:nvPr/>
            </p:nvCxnSpPr>
            <p:spPr>
              <a:xfrm>
                <a:off x="5159450" y="1919950"/>
                <a:ext cx="0" cy="86250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90" name="Google Shape;10716;p65"/>
              <p:cNvCxnSpPr/>
              <p:nvPr/>
            </p:nvCxnSpPr>
            <p:spPr>
              <a:xfrm>
                <a:off x="5161200" y="2778975"/>
                <a:ext cx="1539300" cy="0"/>
              </a:xfrm>
              <a:prstGeom prst="straightConnector1">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grpSp>
      <p:grpSp>
        <p:nvGrpSpPr>
          <p:cNvPr id="91" name="Google Shape;14367;p72"/>
          <p:cNvGrpSpPr/>
          <p:nvPr/>
        </p:nvGrpSpPr>
        <p:grpSpPr>
          <a:xfrm>
            <a:off x="642615" y="874517"/>
            <a:ext cx="347934" cy="310024"/>
            <a:chOff x="1327676" y="2910480"/>
            <a:chExt cx="347934" cy="310024"/>
          </a:xfrm>
        </p:grpSpPr>
        <p:sp>
          <p:nvSpPr>
            <p:cNvPr id="92" name="Google Shape;14368;p72"/>
            <p:cNvSpPr/>
            <p:nvPr/>
          </p:nvSpPr>
          <p:spPr>
            <a:xfrm>
              <a:off x="1367081" y="3067370"/>
              <a:ext cx="43257" cy="15565"/>
            </a:xfrm>
            <a:custGeom>
              <a:avLst/>
              <a:gdLst/>
              <a:ahLst/>
              <a:cxnLst/>
              <a:rect l="l" t="t" r="r" b="b"/>
              <a:pathLst>
                <a:path w="1359" h="489" extrusionOk="0">
                  <a:moveTo>
                    <a:pt x="167" y="0"/>
                  </a:moveTo>
                  <a:cubicBezTo>
                    <a:pt x="72" y="0"/>
                    <a:pt x="1" y="72"/>
                    <a:pt x="1" y="167"/>
                  </a:cubicBezTo>
                  <a:cubicBezTo>
                    <a:pt x="1" y="250"/>
                    <a:pt x="72" y="322"/>
                    <a:pt x="167" y="322"/>
                  </a:cubicBezTo>
                  <a:cubicBezTo>
                    <a:pt x="346" y="322"/>
                    <a:pt x="870" y="358"/>
                    <a:pt x="1120" y="477"/>
                  </a:cubicBezTo>
                  <a:cubicBezTo>
                    <a:pt x="1144" y="488"/>
                    <a:pt x="1168" y="488"/>
                    <a:pt x="1191" y="488"/>
                  </a:cubicBezTo>
                  <a:cubicBezTo>
                    <a:pt x="1251" y="488"/>
                    <a:pt x="1310" y="465"/>
                    <a:pt x="1346" y="405"/>
                  </a:cubicBezTo>
                  <a:cubicBezTo>
                    <a:pt x="1358" y="322"/>
                    <a:pt x="1334" y="238"/>
                    <a:pt x="1251" y="191"/>
                  </a:cubicBezTo>
                  <a:cubicBezTo>
                    <a:pt x="882" y="12"/>
                    <a:pt x="191"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369;p72"/>
            <p:cNvSpPr/>
            <p:nvPr/>
          </p:nvSpPr>
          <p:spPr>
            <a:xfrm>
              <a:off x="1350402" y="3170436"/>
              <a:ext cx="10663" cy="48541"/>
            </a:xfrm>
            <a:custGeom>
              <a:avLst/>
              <a:gdLst/>
              <a:ahLst/>
              <a:cxnLst/>
              <a:rect l="l" t="t" r="r" b="b"/>
              <a:pathLst>
                <a:path w="335" h="1525" extrusionOk="0">
                  <a:moveTo>
                    <a:pt x="168" y="1"/>
                  </a:moveTo>
                  <a:cubicBezTo>
                    <a:pt x="84" y="1"/>
                    <a:pt x="1" y="84"/>
                    <a:pt x="1" y="168"/>
                  </a:cubicBezTo>
                  <a:lnTo>
                    <a:pt x="1" y="1358"/>
                  </a:lnTo>
                  <a:cubicBezTo>
                    <a:pt x="1" y="1453"/>
                    <a:pt x="84" y="1525"/>
                    <a:pt x="168" y="1525"/>
                  </a:cubicBezTo>
                  <a:cubicBezTo>
                    <a:pt x="263" y="1525"/>
                    <a:pt x="334" y="1453"/>
                    <a:pt x="334" y="1358"/>
                  </a:cubicBezTo>
                  <a:lnTo>
                    <a:pt x="334" y="168"/>
                  </a:lnTo>
                  <a:cubicBezTo>
                    <a:pt x="334" y="84"/>
                    <a:pt x="263" y="1"/>
                    <a:pt x="16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370;p72"/>
            <p:cNvSpPr/>
            <p:nvPr/>
          </p:nvSpPr>
          <p:spPr>
            <a:xfrm>
              <a:off x="1327676" y="3040187"/>
              <a:ext cx="201643" cy="180317"/>
            </a:xfrm>
            <a:custGeom>
              <a:avLst/>
              <a:gdLst/>
              <a:ahLst/>
              <a:cxnLst/>
              <a:rect l="l" t="t" r="r" b="b"/>
              <a:pathLst>
                <a:path w="6335" h="5665" extrusionOk="0">
                  <a:moveTo>
                    <a:pt x="5894" y="628"/>
                  </a:moveTo>
                  <a:lnTo>
                    <a:pt x="5954" y="866"/>
                  </a:lnTo>
                  <a:cubicBezTo>
                    <a:pt x="5977" y="926"/>
                    <a:pt x="5966" y="997"/>
                    <a:pt x="5918" y="1045"/>
                  </a:cubicBezTo>
                  <a:lnTo>
                    <a:pt x="5823" y="1140"/>
                  </a:lnTo>
                  <a:lnTo>
                    <a:pt x="5596" y="914"/>
                  </a:lnTo>
                  <a:lnTo>
                    <a:pt x="5894" y="628"/>
                  </a:lnTo>
                  <a:close/>
                  <a:moveTo>
                    <a:pt x="2941" y="307"/>
                  </a:moveTo>
                  <a:lnTo>
                    <a:pt x="2941" y="961"/>
                  </a:lnTo>
                  <a:cubicBezTo>
                    <a:pt x="2941" y="1057"/>
                    <a:pt x="2906" y="1164"/>
                    <a:pt x="2870" y="1271"/>
                  </a:cubicBezTo>
                  <a:lnTo>
                    <a:pt x="2787" y="1438"/>
                  </a:lnTo>
                  <a:cubicBezTo>
                    <a:pt x="2775" y="1450"/>
                    <a:pt x="2775" y="1473"/>
                    <a:pt x="2775" y="1509"/>
                  </a:cubicBezTo>
                  <a:lnTo>
                    <a:pt x="2775" y="1854"/>
                  </a:lnTo>
                  <a:cubicBezTo>
                    <a:pt x="2775" y="2104"/>
                    <a:pt x="2667" y="2331"/>
                    <a:pt x="2513" y="2485"/>
                  </a:cubicBezTo>
                  <a:cubicBezTo>
                    <a:pt x="2363" y="2635"/>
                    <a:pt x="2165" y="2727"/>
                    <a:pt x="1954" y="2727"/>
                  </a:cubicBezTo>
                  <a:cubicBezTo>
                    <a:pt x="1930" y="2727"/>
                    <a:pt x="1906" y="2726"/>
                    <a:pt x="1882" y="2724"/>
                  </a:cubicBezTo>
                  <a:cubicBezTo>
                    <a:pt x="1417" y="2712"/>
                    <a:pt x="1048" y="2307"/>
                    <a:pt x="1048" y="1819"/>
                  </a:cubicBezTo>
                  <a:lnTo>
                    <a:pt x="1048" y="1521"/>
                  </a:lnTo>
                  <a:cubicBezTo>
                    <a:pt x="1048" y="1497"/>
                    <a:pt x="1048" y="1473"/>
                    <a:pt x="1036" y="1450"/>
                  </a:cubicBezTo>
                  <a:lnTo>
                    <a:pt x="929" y="1259"/>
                  </a:lnTo>
                  <a:cubicBezTo>
                    <a:pt x="905" y="1176"/>
                    <a:pt x="870" y="1104"/>
                    <a:pt x="870" y="1021"/>
                  </a:cubicBezTo>
                  <a:lnTo>
                    <a:pt x="870" y="997"/>
                  </a:lnTo>
                  <a:cubicBezTo>
                    <a:pt x="870" y="616"/>
                    <a:pt x="1179" y="307"/>
                    <a:pt x="1572" y="307"/>
                  </a:cubicBezTo>
                  <a:close/>
                  <a:moveTo>
                    <a:pt x="2275" y="2986"/>
                  </a:moveTo>
                  <a:cubicBezTo>
                    <a:pt x="2286" y="3045"/>
                    <a:pt x="2298" y="3081"/>
                    <a:pt x="2310" y="3117"/>
                  </a:cubicBezTo>
                  <a:lnTo>
                    <a:pt x="2167" y="3259"/>
                  </a:lnTo>
                  <a:cubicBezTo>
                    <a:pt x="2102" y="3325"/>
                    <a:pt x="2013" y="3358"/>
                    <a:pt x="1923" y="3358"/>
                  </a:cubicBezTo>
                  <a:cubicBezTo>
                    <a:pt x="1834" y="3358"/>
                    <a:pt x="1745" y="3325"/>
                    <a:pt x="1679" y="3259"/>
                  </a:cubicBezTo>
                  <a:lnTo>
                    <a:pt x="1536" y="3128"/>
                  </a:lnTo>
                  <a:cubicBezTo>
                    <a:pt x="1560" y="3081"/>
                    <a:pt x="1572" y="3045"/>
                    <a:pt x="1572" y="2986"/>
                  </a:cubicBezTo>
                  <a:cubicBezTo>
                    <a:pt x="1679" y="3009"/>
                    <a:pt x="1775" y="3045"/>
                    <a:pt x="1882" y="3045"/>
                  </a:cubicBezTo>
                  <a:lnTo>
                    <a:pt x="1917" y="3045"/>
                  </a:lnTo>
                  <a:cubicBezTo>
                    <a:pt x="2036" y="3045"/>
                    <a:pt x="2167" y="3021"/>
                    <a:pt x="2275" y="2986"/>
                  </a:cubicBezTo>
                  <a:close/>
                  <a:moveTo>
                    <a:pt x="6162" y="0"/>
                  </a:moveTo>
                  <a:cubicBezTo>
                    <a:pt x="6120" y="0"/>
                    <a:pt x="6079" y="15"/>
                    <a:pt x="6049" y="45"/>
                  </a:cubicBezTo>
                  <a:lnTo>
                    <a:pt x="2906" y="3021"/>
                  </a:lnTo>
                  <a:cubicBezTo>
                    <a:pt x="2882" y="3057"/>
                    <a:pt x="2834" y="3069"/>
                    <a:pt x="2787" y="3069"/>
                  </a:cubicBezTo>
                  <a:lnTo>
                    <a:pt x="2763" y="3069"/>
                  </a:lnTo>
                  <a:cubicBezTo>
                    <a:pt x="2656" y="3069"/>
                    <a:pt x="2584" y="2997"/>
                    <a:pt x="2584" y="2890"/>
                  </a:cubicBezTo>
                  <a:lnTo>
                    <a:pt x="2584" y="2843"/>
                  </a:lnTo>
                  <a:cubicBezTo>
                    <a:pt x="2644" y="2819"/>
                    <a:pt x="2679" y="2771"/>
                    <a:pt x="2727" y="2724"/>
                  </a:cubicBezTo>
                  <a:cubicBezTo>
                    <a:pt x="2965" y="2497"/>
                    <a:pt x="3084" y="2200"/>
                    <a:pt x="3084" y="1878"/>
                  </a:cubicBezTo>
                  <a:lnTo>
                    <a:pt x="3084" y="1581"/>
                  </a:lnTo>
                  <a:lnTo>
                    <a:pt x="3144" y="1450"/>
                  </a:lnTo>
                  <a:cubicBezTo>
                    <a:pt x="3215" y="1307"/>
                    <a:pt x="3251" y="1152"/>
                    <a:pt x="3251" y="997"/>
                  </a:cubicBezTo>
                  <a:lnTo>
                    <a:pt x="3251" y="176"/>
                  </a:lnTo>
                  <a:cubicBezTo>
                    <a:pt x="3251" y="92"/>
                    <a:pt x="3179" y="21"/>
                    <a:pt x="3084" y="21"/>
                  </a:cubicBezTo>
                  <a:lnTo>
                    <a:pt x="1548" y="21"/>
                  </a:lnTo>
                  <a:cubicBezTo>
                    <a:pt x="1001" y="21"/>
                    <a:pt x="536" y="461"/>
                    <a:pt x="536" y="1033"/>
                  </a:cubicBezTo>
                  <a:lnTo>
                    <a:pt x="536" y="1045"/>
                  </a:lnTo>
                  <a:cubicBezTo>
                    <a:pt x="536" y="1176"/>
                    <a:pt x="572" y="1295"/>
                    <a:pt x="632" y="1414"/>
                  </a:cubicBezTo>
                  <a:lnTo>
                    <a:pt x="703" y="1581"/>
                  </a:lnTo>
                  <a:lnTo>
                    <a:pt x="703" y="1831"/>
                  </a:lnTo>
                  <a:cubicBezTo>
                    <a:pt x="703" y="2247"/>
                    <a:pt x="917" y="2616"/>
                    <a:pt x="1215" y="2843"/>
                  </a:cubicBezTo>
                  <a:lnTo>
                    <a:pt x="1215" y="2997"/>
                  </a:lnTo>
                  <a:cubicBezTo>
                    <a:pt x="1215" y="3069"/>
                    <a:pt x="1155" y="3140"/>
                    <a:pt x="1072" y="3176"/>
                  </a:cubicBezTo>
                  <a:lnTo>
                    <a:pt x="501" y="3343"/>
                  </a:lnTo>
                  <a:cubicBezTo>
                    <a:pt x="215" y="3414"/>
                    <a:pt x="0" y="3676"/>
                    <a:pt x="0" y="3974"/>
                  </a:cubicBezTo>
                  <a:lnTo>
                    <a:pt x="0" y="5462"/>
                  </a:lnTo>
                  <a:cubicBezTo>
                    <a:pt x="0" y="5557"/>
                    <a:pt x="84" y="5629"/>
                    <a:pt x="167" y="5629"/>
                  </a:cubicBezTo>
                  <a:cubicBezTo>
                    <a:pt x="262" y="5629"/>
                    <a:pt x="334" y="5557"/>
                    <a:pt x="334" y="5462"/>
                  </a:cubicBezTo>
                  <a:lnTo>
                    <a:pt x="334" y="3974"/>
                  </a:lnTo>
                  <a:cubicBezTo>
                    <a:pt x="334" y="3831"/>
                    <a:pt x="441" y="3676"/>
                    <a:pt x="584" y="3640"/>
                  </a:cubicBezTo>
                  <a:lnTo>
                    <a:pt x="1167" y="3474"/>
                  </a:lnTo>
                  <a:cubicBezTo>
                    <a:pt x="1215" y="3450"/>
                    <a:pt x="1251" y="3438"/>
                    <a:pt x="1298" y="3414"/>
                  </a:cubicBezTo>
                  <a:lnTo>
                    <a:pt x="1405" y="3521"/>
                  </a:lnTo>
                  <a:cubicBezTo>
                    <a:pt x="1536" y="3652"/>
                    <a:pt x="1703" y="3712"/>
                    <a:pt x="1882" y="3712"/>
                  </a:cubicBezTo>
                  <a:cubicBezTo>
                    <a:pt x="2060" y="3712"/>
                    <a:pt x="2227" y="3652"/>
                    <a:pt x="2358" y="3521"/>
                  </a:cubicBezTo>
                  <a:lnTo>
                    <a:pt x="2501" y="3367"/>
                  </a:lnTo>
                  <a:cubicBezTo>
                    <a:pt x="2584" y="3402"/>
                    <a:pt x="2656" y="3426"/>
                    <a:pt x="2727" y="3426"/>
                  </a:cubicBezTo>
                  <a:lnTo>
                    <a:pt x="2763" y="3426"/>
                  </a:lnTo>
                  <a:cubicBezTo>
                    <a:pt x="2894" y="3426"/>
                    <a:pt x="3013" y="3378"/>
                    <a:pt x="3096" y="3295"/>
                  </a:cubicBezTo>
                  <a:lnTo>
                    <a:pt x="5334" y="1176"/>
                  </a:lnTo>
                  <a:lnTo>
                    <a:pt x="5561" y="1402"/>
                  </a:lnTo>
                  <a:lnTo>
                    <a:pt x="2965" y="3986"/>
                  </a:lnTo>
                  <a:cubicBezTo>
                    <a:pt x="2798" y="4152"/>
                    <a:pt x="2715" y="4367"/>
                    <a:pt x="2715" y="4581"/>
                  </a:cubicBezTo>
                  <a:lnTo>
                    <a:pt x="2715" y="5498"/>
                  </a:lnTo>
                  <a:cubicBezTo>
                    <a:pt x="2715" y="5581"/>
                    <a:pt x="2787" y="5664"/>
                    <a:pt x="2882" y="5664"/>
                  </a:cubicBezTo>
                  <a:cubicBezTo>
                    <a:pt x="2965" y="5664"/>
                    <a:pt x="3037" y="5581"/>
                    <a:pt x="3037" y="5498"/>
                  </a:cubicBezTo>
                  <a:lnTo>
                    <a:pt x="3037" y="4581"/>
                  </a:lnTo>
                  <a:cubicBezTo>
                    <a:pt x="3037" y="4450"/>
                    <a:pt x="3096" y="4319"/>
                    <a:pt x="3191" y="4212"/>
                  </a:cubicBezTo>
                  <a:lnTo>
                    <a:pt x="6096" y="1307"/>
                  </a:lnTo>
                  <a:cubicBezTo>
                    <a:pt x="6216" y="1200"/>
                    <a:pt x="6275" y="997"/>
                    <a:pt x="6227" y="831"/>
                  </a:cubicBezTo>
                  <a:lnTo>
                    <a:pt x="6168" y="378"/>
                  </a:lnTo>
                  <a:lnTo>
                    <a:pt x="6275" y="271"/>
                  </a:lnTo>
                  <a:cubicBezTo>
                    <a:pt x="6335" y="211"/>
                    <a:pt x="6335" y="104"/>
                    <a:pt x="6275" y="45"/>
                  </a:cubicBezTo>
                  <a:cubicBezTo>
                    <a:pt x="6245" y="15"/>
                    <a:pt x="6204" y="0"/>
                    <a:pt x="616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371;p72"/>
            <p:cNvSpPr/>
            <p:nvPr/>
          </p:nvSpPr>
          <p:spPr>
            <a:xfrm>
              <a:off x="1470179" y="2910480"/>
              <a:ext cx="205431" cy="173601"/>
            </a:xfrm>
            <a:custGeom>
              <a:avLst/>
              <a:gdLst/>
              <a:ahLst/>
              <a:cxnLst/>
              <a:rect l="l" t="t" r="r" b="b"/>
              <a:pathLst>
                <a:path w="6454" h="5454" extrusionOk="0">
                  <a:moveTo>
                    <a:pt x="500" y="0"/>
                  </a:moveTo>
                  <a:cubicBezTo>
                    <a:pt x="215" y="0"/>
                    <a:pt x="0" y="226"/>
                    <a:pt x="0" y="512"/>
                  </a:cubicBezTo>
                  <a:lnTo>
                    <a:pt x="0" y="4822"/>
                  </a:lnTo>
                  <a:cubicBezTo>
                    <a:pt x="0" y="4917"/>
                    <a:pt x="72" y="4989"/>
                    <a:pt x="155" y="4989"/>
                  </a:cubicBezTo>
                  <a:cubicBezTo>
                    <a:pt x="250" y="4989"/>
                    <a:pt x="322" y="4917"/>
                    <a:pt x="322" y="4822"/>
                  </a:cubicBezTo>
                  <a:lnTo>
                    <a:pt x="322" y="512"/>
                  </a:lnTo>
                  <a:cubicBezTo>
                    <a:pt x="322" y="405"/>
                    <a:pt x="393" y="322"/>
                    <a:pt x="500" y="322"/>
                  </a:cubicBezTo>
                  <a:lnTo>
                    <a:pt x="5953" y="322"/>
                  </a:lnTo>
                  <a:cubicBezTo>
                    <a:pt x="6049" y="322"/>
                    <a:pt x="6132" y="405"/>
                    <a:pt x="6132" y="512"/>
                  </a:cubicBezTo>
                  <a:lnTo>
                    <a:pt x="6132" y="4941"/>
                  </a:lnTo>
                  <a:cubicBezTo>
                    <a:pt x="6132" y="5048"/>
                    <a:pt x="6049" y="5120"/>
                    <a:pt x="5953" y="5120"/>
                  </a:cubicBezTo>
                  <a:lnTo>
                    <a:pt x="2298" y="5120"/>
                  </a:lnTo>
                  <a:cubicBezTo>
                    <a:pt x="2215" y="5120"/>
                    <a:pt x="2131" y="5191"/>
                    <a:pt x="2131" y="5287"/>
                  </a:cubicBezTo>
                  <a:cubicBezTo>
                    <a:pt x="2131" y="5370"/>
                    <a:pt x="2215" y="5453"/>
                    <a:pt x="2298" y="5453"/>
                  </a:cubicBezTo>
                  <a:lnTo>
                    <a:pt x="5953" y="5453"/>
                  </a:lnTo>
                  <a:cubicBezTo>
                    <a:pt x="6227" y="5453"/>
                    <a:pt x="6453" y="5227"/>
                    <a:pt x="6453" y="4941"/>
                  </a:cubicBezTo>
                  <a:lnTo>
                    <a:pt x="6453" y="512"/>
                  </a:lnTo>
                  <a:cubicBezTo>
                    <a:pt x="6453" y="226"/>
                    <a:pt x="6215" y="0"/>
                    <a:pt x="595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372;p72"/>
            <p:cNvSpPr/>
            <p:nvPr/>
          </p:nvSpPr>
          <p:spPr>
            <a:xfrm>
              <a:off x="1497075" y="2942692"/>
              <a:ext cx="152370" cy="96668"/>
            </a:xfrm>
            <a:custGeom>
              <a:avLst/>
              <a:gdLst/>
              <a:ahLst/>
              <a:cxnLst/>
              <a:rect l="l" t="t" r="r" b="b"/>
              <a:pathLst>
                <a:path w="4787" h="3037" extrusionOk="0">
                  <a:moveTo>
                    <a:pt x="3751" y="0"/>
                  </a:moveTo>
                  <a:cubicBezTo>
                    <a:pt x="3656" y="0"/>
                    <a:pt x="3584" y="72"/>
                    <a:pt x="3584" y="167"/>
                  </a:cubicBezTo>
                  <a:cubicBezTo>
                    <a:pt x="3584" y="250"/>
                    <a:pt x="3656" y="334"/>
                    <a:pt x="3751" y="334"/>
                  </a:cubicBezTo>
                  <a:lnTo>
                    <a:pt x="4215" y="334"/>
                  </a:lnTo>
                  <a:lnTo>
                    <a:pt x="2465" y="2072"/>
                  </a:lnTo>
                  <a:lnTo>
                    <a:pt x="1727" y="1322"/>
                  </a:lnTo>
                  <a:cubicBezTo>
                    <a:pt x="1697" y="1292"/>
                    <a:pt x="1656" y="1277"/>
                    <a:pt x="1614" y="1277"/>
                  </a:cubicBezTo>
                  <a:cubicBezTo>
                    <a:pt x="1572" y="1277"/>
                    <a:pt x="1531" y="1292"/>
                    <a:pt x="1501" y="1322"/>
                  </a:cubicBezTo>
                  <a:lnTo>
                    <a:pt x="60" y="2774"/>
                  </a:lnTo>
                  <a:cubicBezTo>
                    <a:pt x="1" y="2834"/>
                    <a:pt x="1" y="2929"/>
                    <a:pt x="60" y="2989"/>
                  </a:cubicBezTo>
                  <a:cubicBezTo>
                    <a:pt x="84" y="3024"/>
                    <a:pt x="132" y="3036"/>
                    <a:pt x="179" y="3036"/>
                  </a:cubicBezTo>
                  <a:cubicBezTo>
                    <a:pt x="227" y="3036"/>
                    <a:pt x="251" y="3024"/>
                    <a:pt x="298" y="2989"/>
                  </a:cubicBezTo>
                  <a:lnTo>
                    <a:pt x="1632" y="1655"/>
                  </a:lnTo>
                  <a:lnTo>
                    <a:pt x="2382" y="2393"/>
                  </a:lnTo>
                  <a:cubicBezTo>
                    <a:pt x="2412" y="2423"/>
                    <a:pt x="2453" y="2438"/>
                    <a:pt x="2495" y="2438"/>
                  </a:cubicBezTo>
                  <a:cubicBezTo>
                    <a:pt x="2537" y="2438"/>
                    <a:pt x="2578" y="2423"/>
                    <a:pt x="2608" y="2393"/>
                  </a:cubicBezTo>
                  <a:lnTo>
                    <a:pt x="4465" y="536"/>
                  </a:lnTo>
                  <a:lnTo>
                    <a:pt x="4465" y="1000"/>
                  </a:lnTo>
                  <a:cubicBezTo>
                    <a:pt x="4465" y="1084"/>
                    <a:pt x="4537" y="1167"/>
                    <a:pt x="4632" y="1167"/>
                  </a:cubicBezTo>
                  <a:cubicBezTo>
                    <a:pt x="4715" y="1167"/>
                    <a:pt x="4787" y="1084"/>
                    <a:pt x="4787" y="1000"/>
                  </a:cubicBezTo>
                  <a:lnTo>
                    <a:pt x="4787" y="155"/>
                  </a:lnTo>
                  <a:cubicBezTo>
                    <a:pt x="4751" y="72"/>
                    <a:pt x="4692" y="0"/>
                    <a:pt x="459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a 2"/>
          <p:cNvGraphicFramePr>
            <a:graphicFrameLocks noGrp="1"/>
          </p:cNvGraphicFramePr>
          <p:nvPr>
            <p:extLst>
              <p:ext uri="{D42A27DB-BD31-4B8C-83A1-F6EECF244321}">
                <p14:modId xmlns:p14="http://schemas.microsoft.com/office/powerpoint/2010/main" val="1349201738"/>
              </p:ext>
            </p:extLst>
          </p:nvPr>
        </p:nvGraphicFramePr>
        <p:xfrm>
          <a:off x="311150" y="1348721"/>
          <a:ext cx="8578390" cy="2839824"/>
        </p:xfrm>
        <a:graphic>
          <a:graphicData uri="http://schemas.openxmlformats.org/drawingml/2006/table">
            <a:tbl>
              <a:tblPr firstRow="1" firstCol="1" bandRow="1">
                <a:tableStyleId>{E8B1032C-EA38-4F05-BA0D-38AFFFC7BED3}</a:tableStyleId>
              </a:tblPr>
              <a:tblGrid>
                <a:gridCol w="1940363">
                  <a:extLst>
                    <a:ext uri="{9D8B030D-6E8A-4147-A177-3AD203B41FA5}">
                      <a16:colId xmlns:a16="http://schemas.microsoft.com/office/drawing/2014/main" val="1516462604"/>
                    </a:ext>
                  </a:extLst>
                </a:gridCol>
                <a:gridCol w="825065">
                  <a:extLst>
                    <a:ext uri="{9D8B030D-6E8A-4147-A177-3AD203B41FA5}">
                      <a16:colId xmlns:a16="http://schemas.microsoft.com/office/drawing/2014/main" val="1842882605"/>
                    </a:ext>
                  </a:extLst>
                </a:gridCol>
                <a:gridCol w="823361">
                  <a:extLst>
                    <a:ext uri="{9D8B030D-6E8A-4147-A177-3AD203B41FA5}">
                      <a16:colId xmlns:a16="http://schemas.microsoft.com/office/drawing/2014/main" val="516278050"/>
                    </a:ext>
                  </a:extLst>
                </a:gridCol>
                <a:gridCol w="823361">
                  <a:extLst>
                    <a:ext uri="{9D8B030D-6E8A-4147-A177-3AD203B41FA5}">
                      <a16:colId xmlns:a16="http://schemas.microsoft.com/office/drawing/2014/main" val="59759947"/>
                    </a:ext>
                  </a:extLst>
                </a:gridCol>
                <a:gridCol w="1177934">
                  <a:extLst>
                    <a:ext uri="{9D8B030D-6E8A-4147-A177-3AD203B41FA5}">
                      <a16:colId xmlns:a16="http://schemas.microsoft.com/office/drawing/2014/main" val="2668035379"/>
                    </a:ext>
                  </a:extLst>
                </a:gridCol>
                <a:gridCol w="942689">
                  <a:extLst>
                    <a:ext uri="{9D8B030D-6E8A-4147-A177-3AD203B41FA5}">
                      <a16:colId xmlns:a16="http://schemas.microsoft.com/office/drawing/2014/main" val="502649232"/>
                    </a:ext>
                  </a:extLst>
                </a:gridCol>
                <a:gridCol w="840408">
                  <a:extLst>
                    <a:ext uri="{9D8B030D-6E8A-4147-A177-3AD203B41FA5}">
                      <a16:colId xmlns:a16="http://schemas.microsoft.com/office/drawing/2014/main" val="1751215105"/>
                    </a:ext>
                  </a:extLst>
                </a:gridCol>
                <a:gridCol w="1205209">
                  <a:extLst>
                    <a:ext uri="{9D8B030D-6E8A-4147-A177-3AD203B41FA5}">
                      <a16:colId xmlns:a16="http://schemas.microsoft.com/office/drawing/2014/main" val="1274392675"/>
                    </a:ext>
                  </a:extLst>
                </a:gridCol>
              </a:tblGrid>
              <a:tr h="244467">
                <a:tc>
                  <a:txBody>
                    <a:bodyPr/>
                    <a:lstStyle/>
                    <a:p>
                      <a:pPr>
                        <a:lnSpc>
                          <a:spcPct val="107000"/>
                        </a:lnSpc>
                      </a:pPr>
                      <a:endParaRPr lang="es-EC" sz="900" dirty="0">
                        <a:solidFill>
                          <a:schemeClr val="accent6"/>
                        </a:solidFill>
                        <a:effectLst/>
                        <a:latin typeface="Didact Gothic" panose="020B0604020202020204" charset="0"/>
                      </a:endParaRPr>
                    </a:p>
                  </a:txBody>
                  <a:tcPr marL="38319" marR="38319" marT="0" marB="0" anchor="ctr"/>
                </a:tc>
                <a:tc>
                  <a:txBody>
                    <a:bodyPr/>
                    <a:lstStyle/>
                    <a:p>
                      <a:pPr>
                        <a:lnSpc>
                          <a:spcPct val="107000"/>
                        </a:lnSpc>
                      </a:pPr>
                      <a:endParaRPr lang="es-EC" sz="900">
                        <a:solidFill>
                          <a:schemeClr val="accent6"/>
                        </a:solidFill>
                        <a:effectLst/>
                        <a:latin typeface="Didact Gothic" panose="020B0604020202020204" charset="0"/>
                      </a:endParaRPr>
                    </a:p>
                  </a:txBody>
                  <a:tcPr marL="38319" marR="38319" marT="0" marB="0" anchor="ctr"/>
                </a:tc>
                <a:tc gridSpan="3">
                  <a:txBody>
                    <a:bodyPr/>
                    <a:lstStyle/>
                    <a:p>
                      <a:pPr algn="ctr">
                        <a:lnSpc>
                          <a:spcPct val="107000"/>
                        </a:lnSpc>
                        <a:spcAft>
                          <a:spcPts val="0"/>
                        </a:spcAft>
                      </a:pPr>
                      <a:r>
                        <a:rPr lang="es-EC" sz="900" dirty="0">
                          <a:solidFill>
                            <a:schemeClr val="accent6"/>
                          </a:solidFill>
                          <a:effectLst/>
                          <a:latin typeface="Didact Gothic" panose="020B0604020202020204" charset="0"/>
                        </a:rPr>
                        <a:t>PRONÓSTICO</a:t>
                      </a:r>
                      <a:endParaRPr lang="es-EC" sz="900" dirty="0">
                        <a:solidFill>
                          <a:schemeClr val="accent6"/>
                        </a:solidFill>
                        <a:effectLst/>
                        <a:latin typeface="Didact Gothic" panose="020B0604020202020204" charset="0"/>
                        <a:ea typeface="Calibri" panose="020F0502020204030204" pitchFamily="34" charset="0"/>
                      </a:endParaRPr>
                    </a:p>
                  </a:txBody>
                  <a:tcPr marL="38319" marR="38319" marT="0" marB="0" anchor="ctr"/>
                </a:tc>
                <a:tc hMerge="1">
                  <a:txBody>
                    <a:bodyPr/>
                    <a:lstStyle/>
                    <a:p>
                      <a:endParaRPr lang="es-EC"/>
                    </a:p>
                  </a:txBody>
                  <a:tcPr/>
                </a:tc>
                <a:tc hMerge="1">
                  <a:txBody>
                    <a:bodyPr/>
                    <a:lstStyle/>
                    <a:p>
                      <a:endParaRPr lang="es-EC"/>
                    </a:p>
                  </a:txBody>
                  <a:tcPr/>
                </a:tc>
                <a:tc gridSpan="3">
                  <a:txBody>
                    <a:bodyPr/>
                    <a:lstStyle/>
                    <a:p>
                      <a:pPr algn="ctr">
                        <a:lnSpc>
                          <a:spcPct val="107000"/>
                        </a:lnSpc>
                        <a:spcAft>
                          <a:spcPts val="0"/>
                        </a:spcAft>
                      </a:pPr>
                      <a:r>
                        <a:rPr lang="es-EC" sz="900">
                          <a:solidFill>
                            <a:schemeClr val="accent6"/>
                          </a:solidFill>
                          <a:effectLst/>
                          <a:latin typeface="Didact Gothic" panose="020B0604020202020204" charset="0"/>
                        </a:rPr>
                        <a:t>%PRECISIÓN DEL MODELO</a:t>
                      </a:r>
                      <a:endParaRPr lang="es-EC" sz="900">
                        <a:solidFill>
                          <a:schemeClr val="accent6"/>
                        </a:solidFill>
                        <a:effectLst/>
                        <a:latin typeface="Didact Gothic" panose="020B0604020202020204" charset="0"/>
                        <a:ea typeface="Calibri" panose="020F0502020204030204" pitchFamily="34" charset="0"/>
                      </a:endParaRPr>
                    </a:p>
                  </a:txBody>
                  <a:tcPr marL="38319" marR="38319"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954012934"/>
                  </a:ext>
                </a:extLst>
              </a:tr>
              <a:tr h="460415">
                <a:tc>
                  <a:txBody>
                    <a:bodyPr/>
                    <a:lstStyle/>
                    <a:p>
                      <a:pPr algn="ctr">
                        <a:lnSpc>
                          <a:spcPct val="107000"/>
                        </a:lnSpc>
                        <a:spcAft>
                          <a:spcPts val="0"/>
                        </a:spcAft>
                      </a:pPr>
                      <a:r>
                        <a:rPr lang="es-EC" sz="900" dirty="0">
                          <a:solidFill>
                            <a:schemeClr val="accent6"/>
                          </a:solidFill>
                          <a:effectLst/>
                          <a:latin typeface="Didact Gothic" panose="020B0604020202020204" charset="0"/>
                        </a:rPr>
                        <a:t>SUBCATEGORÍA</a:t>
                      </a:r>
                      <a:endParaRPr lang="es-EC" sz="900"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VENTA REAL 1Q</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ARIMAX</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HOLT WINTERS</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REDES NEURONALES</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ARIMAX</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HOLT WINTERS</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REDES NEURONALES</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extLst>
                  <a:ext uri="{0D108BD9-81ED-4DB2-BD59-A6C34878D82A}">
                    <a16:rowId xmlns:a16="http://schemas.microsoft.com/office/drawing/2014/main" val="3561409737"/>
                  </a:ext>
                </a:extLst>
              </a:tr>
              <a:tr h="244467">
                <a:tc>
                  <a:txBody>
                    <a:bodyPr/>
                    <a:lstStyle/>
                    <a:p>
                      <a:pPr>
                        <a:lnSpc>
                          <a:spcPct val="107000"/>
                        </a:lnSpc>
                        <a:spcAft>
                          <a:spcPts val="0"/>
                        </a:spcAft>
                      </a:pPr>
                      <a:r>
                        <a:rPr lang="es-EC" sz="900" dirty="0">
                          <a:solidFill>
                            <a:schemeClr val="accent6"/>
                          </a:solidFill>
                          <a:effectLst/>
                          <a:latin typeface="Didact Gothic" panose="020B0604020202020204" charset="0"/>
                        </a:rPr>
                        <a:t>ANTIÁCIDOS OTC</a:t>
                      </a:r>
                      <a:endParaRPr lang="es-EC" sz="900"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69.034</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64.064</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85.422</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66.767</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5">
                              <a:lumMod val="75000"/>
                            </a:schemeClr>
                          </a:solidFill>
                          <a:effectLst/>
                          <a:latin typeface="Didact Gothic" panose="020B0604020202020204" charset="0"/>
                        </a:rPr>
                        <a:t>7%</a:t>
                      </a:r>
                      <a:endParaRPr lang="es-EC" sz="900" b="1" dirty="0">
                        <a:solidFill>
                          <a:schemeClr val="accent5">
                            <a:lumMod val="75000"/>
                          </a:schemeClr>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-24%</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3%</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extLst>
                  <a:ext uri="{0D108BD9-81ED-4DB2-BD59-A6C34878D82A}">
                    <a16:rowId xmlns:a16="http://schemas.microsoft.com/office/drawing/2014/main" val="3012401024"/>
                  </a:ext>
                </a:extLst>
              </a:tr>
              <a:tr h="244467">
                <a:tc>
                  <a:txBody>
                    <a:bodyPr/>
                    <a:lstStyle/>
                    <a:p>
                      <a:pPr>
                        <a:lnSpc>
                          <a:spcPct val="107000"/>
                        </a:lnSpc>
                        <a:spcAft>
                          <a:spcPts val="0"/>
                        </a:spcAft>
                      </a:pPr>
                      <a:r>
                        <a:rPr lang="es-EC" sz="900">
                          <a:solidFill>
                            <a:schemeClr val="accent6"/>
                          </a:solidFill>
                          <a:effectLst/>
                          <a:latin typeface="Didact Gothic" panose="020B0604020202020204" charset="0"/>
                        </a:rPr>
                        <a:t>CALCIO</a:t>
                      </a:r>
                      <a:endParaRPr lang="es-EC" sz="90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45.004</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44.549</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56.579</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41.533</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5">
                              <a:lumMod val="75000"/>
                            </a:schemeClr>
                          </a:solidFill>
                          <a:effectLst/>
                          <a:latin typeface="Didact Gothic" panose="020B0604020202020204" charset="0"/>
                        </a:rPr>
                        <a:t>1%</a:t>
                      </a:r>
                      <a:endParaRPr lang="es-EC" sz="900" b="1" dirty="0">
                        <a:solidFill>
                          <a:schemeClr val="accent5">
                            <a:lumMod val="75000"/>
                          </a:schemeClr>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-26%</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8%</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extLst>
                  <a:ext uri="{0D108BD9-81ED-4DB2-BD59-A6C34878D82A}">
                    <a16:rowId xmlns:a16="http://schemas.microsoft.com/office/drawing/2014/main" val="1869085321"/>
                  </a:ext>
                </a:extLst>
              </a:tr>
              <a:tr h="423673">
                <a:tc>
                  <a:txBody>
                    <a:bodyPr/>
                    <a:lstStyle/>
                    <a:p>
                      <a:pPr>
                        <a:lnSpc>
                          <a:spcPct val="107000"/>
                        </a:lnSpc>
                        <a:spcAft>
                          <a:spcPts val="0"/>
                        </a:spcAft>
                      </a:pPr>
                      <a:r>
                        <a:rPr lang="es-EC" sz="900">
                          <a:solidFill>
                            <a:schemeClr val="accent6"/>
                          </a:solidFill>
                          <a:effectLst/>
                          <a:latin typeface="Didact Gothic" panose="020B0604020202020204" charset="0"/>
                        </a:rPr>
                        <a:t>DESCONGESTIVOS Y ANTIALERGICOS</a:t>
                      </a:r>
                      <a:endParaRPr lang="es-EC" sz="90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50.875</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55.660</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83.485</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51.136</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-9%</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-64%</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5">
                              <a:lumMod val="75000"/>
                            </a:schemeClr>
                          </a:solidFill>
                          <a:effectLst/>
                          <a:latin typeface="Didact Gothic" panose="020B0604020202020204" charset="0"/>
                        </a:rPr>
                        <a:t>-1%</a:t>
                      </a:r>
                      <a:endParaRPr lang="es-EC" sz="900" b="1" dirty="0">
                        <a:solidFill>
                          <a:schemeClr val="accent5">
                            <a:lumMod val="75000"/>
                          </a:schemeClr>
                        </a:solidFill>
                        <a:effectLst/>
                        <a:latin typeface="Didact Gothic" panose="020B0604020202020204" charset="0"/>
                        <a:ea typeface="Calibri" panose="020F0502020204030204" pitchFamily="34" charset="0"/>
                      </a:endParaRPr>
                    </a:p>
                  </a:txBody>
                  <a:tcPr marL="38319" marR="38319" marT="0" marB="0" anchor="ctr"/>
                </a:tc>
                <a:extLst>
                  <a:ext uri="{0D108BD9-81ED-4DB2-BD59-A6C34878D82A}">
                    <a16:rowId xmlns:a16="http://schemas.microsoft.com/office/drawing/2014/main" val="953401602"/>
                  </a:ext>
                </a:extLst>
              </a:tr>
              <a:tr h="244467">
                <a:tc>
                  <a:txBody>
                    <a:bodyPr/>
                    <a:lstStyle/>
                    <a:p>
                      <a:pPr>
                        <a:lnSpc>
                          <a:spcPct val="107000"/>
                        </a:lnSpc>
                        <a:spcAft>
                          <a:spcPts val="0"/>
                        </a:spcAft>
                      </a:pPr>
                      <a:r>
                        <a:rPr lang="es-EC" sz="900">
                          <a:solidFill>
                            <a:schemeClr val="accent6"/>
                          </a:solidFill>
                          <a:effectLst/>
                          <a:latin typeface="Didact Gothic" panose="020B0604020202020204" charset="0"/>
                        </a:rPr>
                        <a:t>DIGESTIVOS ENZIMAS</a:t>
                      </a:r>
                      <a:endParaRPr lang="es-EC" sz="90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9.377</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9.804</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20.470</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10.447</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5">
                              <a:lumMod val="75000"/>
                            </a:schemeClr>
                          </a:solidFill>
                          <a:effectLst/>
                          <a:latin typeface="Didact Gothic" panose="020B0604020202020204" charset="0"/>
                        </a:rPr>
                        <a:t>-5%</a:t>
                      </a:r>
                      <a:endParaRPr lang="es-EC" sz="900" b="1" dirty="0">
                        <a:solidFill>
                          <a:schemeClr val="accent5">
                            <a:lumMod val="75000"/>
                          </a:schemeClr>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-118%</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-11%</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extLst>
                  <a:ext uri="{0D108BD9-81ED-4DB2-BD59-A6C34878D82A}">
                    <a16:rowId xmlns:a16="http://schemas.microsoft.com/office/drawing/2014/main" val="1316479257"/>
                  </a:ext>
                </a:extLst>
              </a:tr>
              <a:tr h="244467">
                <a:tc>
                  <a:txBody>
                    <a:bodyPr/>
                    <a:lstStyle/>
                    <a:p>
                      <a:pPr>
                        <a:lnSpc>
                          <a:spcPct val="107000"/>
                        </a:lnSpc>
                        <a:spcAft>
                          <a:spcPts val="0"/>
                        </a:spcAft>
                      </a:pPr>
                      <a:r>
                        <a:rPr lang="es-EC" sz="900">
                          <a:solidFill>
                            <a:schemeClr val="accent6"/>
                          </a:solidFill>
                          <a:effectLst/>
                          <a:latin typeface="Didact Gothic" panose="020B0604020202020204" charset="0"/>
                        </a:rPr>
                        <a:t>HEPATOPROTECTORES OTC</a:t>
                      </a:r>
                      <a:endParaRPr lang="es-EC" sz="90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153.642</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151.263</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161.839</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153.914</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2%</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-5%</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5">
                              <a:lumMod val="75000"/>
                            </a:schemeClr>
                          </a:solidFill>
                          <a:effectLst/>
                          <a:latin typeface="Didact Gothic" panose="020B0604020202020204" charset="0"/>
                        </a:rPr>
                        <a:t>-0,18%</a:t>
                      </a:r>
                      <a:endParaRPr lang="es-EC" sz="900" b="1" dirty="0">
                        <a:solidFill>
                          <a:schemeClr val="accent5">
                            <a:lumMod val="75000"/>
                          </a:schemeClr>
                        </a:solidFill>
                        <a:effectLst/>
                        <a:latin typeface="Didact Gothic" panose="020B0604020202020204" charset="0"/>
                        <a:ea typeface="Calibri" panose="020F0502020204030204" pitchFamily="34" charset="0"/>
                      </a:endParaRPr>
                    </a:p>
                  </a:txBody>
                  <a:tcPr marL="38319" marR="38319" marT="0" marB="0" anchor="ctr"/>
                </a:tc>
                <a:extLst>
                  <a:ext uri="{0D108BD9-81ED-4DB2-BD59-A6C34878D82A}">
                    <a16:rowId xmlns:a16="http://schemas.microsoft.com/office/drawing/2014/main" val="851845418"/>
                  </a:ext>
                </a:extLst>
              </a:tr>
              <a:tr h="244467">
                <a:tc>
                  <a:txBody>
                    <a:bodyPr/>
                    <a:lstStyle/>
                    <a:p>
                      <a:pPr>
                        <a:lnSpc>
                          <a:spcPct val="107000"/>
                        </a:lnSpc>
                        <a:spcAft>
                          <a:spcPts val="0"/>
                        </a:spcAft>
                      </a:pPr>
                      <a:r>
                        <a:rPr lang="es-EC" sz="900">
                          <a:solidFill>
                            <a:schemeClr val="accent6"/>
                          </a:solidFill>
                          <a:effectLst/>
                          <a:latin typeface="Didact Gothic" panose="020B0604020202020204" charset="0"/>
                        </a:rPr>
                        <a:t>LAGRIMAS NATURALES</a:t>
                      </a:r>
                      <a:endParaRPr lang="es-EC" sz="90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91.044</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31.990</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91.533</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31.176</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65%</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5">
                              <a:lumMod val="75000"/>
                            </a:schemeClr>
                          </a:solidFill>
                          <a:effectLst/>
                          <a:latin typeface="Didact Gothic" panose="020B0604020202020204" charset="0"/>
                        </a:rPr>
                        <a:t>-1%</a:t>
                      </a:r>
                      <a:endParaRPr lang="es-EC" sz="900" b="1" dirty="0">
                        <a:solidFill>
                          <a:schemeClr val="accent5">
                            <a:lumMod val="75000"/>
                          </a:schemeClr>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66%</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extLst>
                  <a:ext uri="{0D108BD9-81ED-4DB2-BD59-A6C34878D82A}">
                    <a16:rowId xmlns:a16="http://schemas.microsoft.com/office/drawing/2014/main" val="1965711816"/>
                  </a:ext>
                </a:extLst>
              </a:tr>
              <a:tr h="244467">
                <a:tc>
                  <a:txBody>
                    <a:bodyPr/>
                    <a:lstStyle/>
                    <a:p>
                      <a:pPr>
                        <a:lnSpc>
                          <a:spcPct val="107000"/>
                        </a:lnSpc>
                        <a:spcAft>
                          <a:spcPts val="0"/>
                        </a:spcAft>
                      </a:pPr>
                      <a:r>
                        <a:rPr lang="es-EC" sz="900" dirty="0">
                          <a:solidFill>
                            <a:schemeClr val="accent6"/>
                          </a:solidFill>
                          <a:effectLst/>
                          <a:latin typeface="Didact Gothic" panose="020B0604020202020204" charset="0"/>
                        </a:rPr>
                        <a:t>MULTIVITAMINICOS ADULTOS</a:t>
                      </a:r>
                      <a:endParaRPr lang="es-EC" sz="900"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122.492</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91.678</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123.206</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91.024</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25%</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5">
                              <a:lumMod val="75000"/>
                            </a:schemeClr>
                          </a:solidFill>
                          <a:effectLst/>
                          <a:latin typeface="Didact Gothic" panose="020B0604020202020204" charset="0"/>
                        </a:rPr>
                        <a:t>-1%</a:t>
                      </a:r>
                      <a:endParaRPr lang="es-EC" sz="900" b="1" dirty="0">
                        <a:solidFill>
                          <a:schemeClr val="accent5">
                            <a:lumMod val="75000"/>
                          </a:schemeClr>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26%</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extLst>
                  <a:ext uri="{0D108BD9-81ED-4DB2-BD59-A6C34878D82A}">
                    <a16:rowId xmlns:a16="http://schemas.microsoft.com/office/drawing/2014/main" val="3381748435"/>
                  </a:ext>
                </a:extLst>
              </a:tr>
              <a:tr h="244467">
                <a:tc>
                  <a:txBody>
                    <a:bodyPr/>
                    <a:lstStyle/>
                    <a:p>
                      <a:pPr>
                        <a:lnSpc>
                          <a:spcPct val="107000"/>
                        </a:lnSpc>
                        <a:spcAft>
                          <a:spcPts val="0"/>
                        </a:spcAft>
                      </a:pPr>
                      <a:r>
                        <a:rPr lang="es-EC" sz="900" dirty="0">
                          <a:solidFill>
                            <a:schemeClr val="accent6"/>
                          </a:solidFill>
                          <a:effectLst/>
                          <a:latin typeface="Didact Gothic" panose="020B0604020202020204" charset="0"/>
                        </a:rPr>
                        <a:t>VITAMINAS OTC</a:t>
                      </a:r>
                      <a:endParaRPr lang="es-EC" sz="900"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46.937</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47.581</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48.975</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6"/>
                          </a:solidFill>
                          <a:effectLst/>
                          <a:latin typeface="Didact Gothic" panose="020B0604020202020204" charset="0"/>
                        </a:rPr>
                        <a:t>47.469</a:t>
                      </a:r>
                      <a:endParaRPr lang="es-EC" sz="900" b="1" dirty="0">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-1%</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a:solidFill>
                            <a:schemeClr val="accent6"/>
                          </a:solidFill>
                          <a:effectLst/>
                          <a:latin typeface="Didact Gothic" panose="020B0604020202020204" charset="0"/>
                        </a:rPr>
                        <a:t>-4%</a:t>
                      </a:r>
                      <a:endParaRPr lang="es-EC" sz="900" b="1">
                        <a:solidFill>
                          <a:schemeClr val="accent6"/>
                        </a:solidFill>
                        <a:effectLst/>
                        <a:latin typeface="Didact Gothic" panose="020B0604020202020204" charset="0"/>
                        <a:ea typeface="Calibri" panose="020F0502020204030204" pitchFamily="34" charset="0"/>
                      </a:endParaRPr>
                    </a:p>
                  </a:txBody>
                  <a:tcPr marL="38319" marR="38319" marT="0" marB="0" anchor="ctr"/>
                </a:tc>
                <a:tc>
                  <a:txBody>
                    <a:bodyPr/>
                    <a:lstStyle/>
                    <a:p>
                      <a:pPr algn="ctr">
                        <a:lnSpc>
                          <a:spcPct val="107000"/>
                        </a:lnSpc>
                        <a:spcAft>
                          <a:spcPts val="0"/>
                        </a:spcAft>
                      </a:pPr>
                      <a:r>
                        <a:rPr lang="es-EC" sz="900" b="1" dirty="0">
                          <a:solidFill>
                            <a:schemeClr val="accent5">
                              <a:lumMod val="75000"/>
                            </a:schemeClr>
                          </a:solidFill>
                          <a:effectLst/>
                          <a:latin typeface="Didact Gothic" panose="020B0604020202020204" charset="0"/>
                        </a:rPr>
                        <a:t>-1%</a:t>
                      </a:r>
                      <a:endParaRPr lang="es-EC" sz="900" b="1" dirty="0">
                        <a:solidFill>
                          <a:schemeClr val="accent5">
                            <a:lumMod val="75000"/>
                          </a:schemeClr>
                        </a:solidFill>
                        <a:effectLst/>
                        <a:latin typeface="Didact Gothic" panose="020B0604020202020204" charset="0"/>
                        <a:ea typeface="Calibri" panose="020F0502020204030204" pitchFamily="34" charset="0"/>
                      </a:endParaRPr>
                    </a:p>
                  </a:txBody>
                  <a:tcPr marL="38319" marR="38319" marT="0" marB="0" anchor="ctr"/>
                </a:tc>
                <a:extLst>
                  <a:ext uri="{0D108BD9-81ED-4DB2-BD59-A6C34878D82A}">
                    <a16:rowId xmlns:a16="http://schemas.microsoft.com/office/drawing/2014/main" val="1110505252"/>
                  </a:ext>
                </a:extLst>
              </a:tr>
            </a:tbl>
          </a:graphicData>
        </a:graphic>
      </p:graphicFrame>
    </p:spTree>
    <p:extLst>
      <p:ext uri="{BB962C8B-B14F-4D97-AF65-F5344CB8AC3E}">
        <p14:creationId xmlns:p14="http://schemas.microsoft.com/office/powerpoint/2010/main" val="30639907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p:cNvGraphicFramePr>
            <a:graphicFrameLocks noGrp="1"/>
          </p:cNvGraphicFramePr>
          <p:nvPr>
            <p:extLst>
              <p:ext uri="{D42A27DB-BD31-4B8C-83A1-F6EECF244321}">
                <p14:modId xmlns:p14="http://schemas.microsoft.com/office/powerpoint/2010/main" val="718780625"/>
              </p:ext>
            </p:extLst>
          </p:nvPr>
        </p:nvGraphicFramePr>
        <p:xfrm>
          <a:off x="335225" y="1319293"/>
          <a:ext cx="5004694" cy="2757056"/>
        </p:xfrm>
        <a:graphic>
          <a:graphicData uri="http://schemas.openxmlformats.org/drawingml/2006/table">
            <a:tbl>
              <a:tblPr>
                <a:tableStyleId>{35758FB7-9AC5-4552-8A53-C91805E547FA}</a:tableStyleId>
              </a:tblPr>
              <a:tblGrid>
                <a:gridCol w="1518520">
                  <a:extLst>
                    <a:ext uri="{9D8B030D-6E8A-4147-A177-3AD203B41FA5}">
                      <a16:colId xmlns:a16="http://schemas.microsoft.com/office/drawing/2014/main" val="1943624041"/>
                    </a:ext>
                  </a:extLst>
                </a:gridCol>
                <a:gridCol w="1427162">
                  <a:extLst>
                    <a:ext uri="{9D8B030D-6E8A-4147-A177-3AD203B41FA5}">
                      <a16:colId xmlns:a16="http://schemas.microsoft.com/office/drawing/2014/main" val="3071180685"/>
                    </a:ext>
                  </a:extLst>
                </a:gridCol>
                <a:gridCol w="514753">
                  <a:extLst>
                    <a:ext uri="{9D8B030D-6E8A-4147-A177-3AD203B41FA5}">
                      <a16:colId xmlns:a16="http://schemas.microsoft.com/office/drawing/2014/main" val="4131956129"/>
                    </a:ext>
                  </a:extLst>
                </a:gridCol>
                <a:gridCol w="514753">
                  <a:extLst>
                    <a:ext uri="{9D8B030D-6E8A-4147-A177-3AD203B41FA5}">
                      <a16:colId xmlns:a16="http://schemas.microsoft.com/office/drawing/2014/main" val="774238669"/>
                    </a:ext>
                  </a:extLst>
                </a:gridCol>
                <a:gridCol w="514753">
                  <a:extLst>
                    <a:ext uri="{9D8B030D-6E8A-4147-A177-3AD203B41FA5}">
                      <a16:colId xmlns:a16="http://schemas.microsoft.com/office/drawing/2014/main" val="1617381415"/>
                    </a:ext>
                  </a:extLst>
                </a:gridCol>
                <a:gridCol w="514753">
                  <a:extLst>
                    <a:ext uri="{9D8B030D-6E8A-4147-A177-3AD203B41FA5}">
                      <a16:colId xmlns:a16="http://schemas.microsoft.com/office/drawing/2014/main" val="4028644530"/>
                    </a:ext>
                  </a:extLst>
                </a:gridCol>
              </a:tblGrid>
              <a:tr h="221832">
                <a:tc>
                  <a:txBody>
                    <a:bodyPr/>
                    <a:lstStyle/>
                    <a:p>
                      <a:pPr algn="ctr" fontAlgn="ctr"/>
                      <a:r>
                        <a:rPr lang="es-EC" sz="1000" b="1" u="none" strike="noStrike" dirty="0">
                          <a:solidFill>
                            <a:sysClr val="windowText" lastClr="000000"/>
                          </a:solidFill>
                          <a:effectLst/>
                        </a:rPr>
                        <a:t>SUBCATEGORIA</a:t>
                      </a:r>
                      <a:endParaRPr lang="es-EC" sz="1000" b="1" i="0" u="none" strike="noStrike" dirty="0">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b="1" u="none" strike="noStrike" dirty="0">
                          <a:solidFill>
                            <a:sysClr val="windowText" lastClr="000000"/>
                          </a:solidFill>
                          <a:effectLst/>
                        </a:rPr>
                        <a:t>MODELO</a:t>
                      </a:r>
                      <a:endParaRPr lang="es-EC" sz="1000" b="1" i="0" u="none" strike="noStrike" dirty="0">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b="1" u="none" strike="noStrike" dirty="0">
                          <a:solidFill>
                            <a:sysClr val="windowText" lastClr="000000"/>
                          </a:solidFill>
                          <a:effectLst/>
                        </a:rPr>
                        <a:t>25</a:t>
                      </a:r>
                      <a:endParaRPr lang="es-EC" sz="1000" b="1" i="0" u="none" strike="noStrike" dirty="0">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b="1" u="none" strike="noStrike">
                          <a:solidFill>
                            <a:sysClr val="windowText" lastClr="000000"/>
                          </a:solidFill>
                          <a:effectLst/>
                        </a:rPr>
                        <a:t>26</a:t>
                      </a:r>
                      <a:endParaRPr lang="es-EC" sz="1000" b="1" i="0" u="none" strike="noStrike">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b="1" u="none" strike="noStrike" dirty="0">
                          <a:solidFill>
                            <a:sysClr val="windowText" lastClr="000000"/>
                          </a:solidFill>
                          <a:effectLst/>
                        </a:rPr>
                        <a:t>27</a:t>
                      </a:r>
                      <a:endParaRPr lang="es-EC" sz="1000" b="1" i="0" u="none" strike="noStrike" dirty="0">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b="1" u="none" strike="noStrike" dirty="0">
                          <a:solidFill>
                            <a:sysClr val="windowText" lastClr="000000"/>
                          </a:solidFill>
                          <a:effectLst/>
                        </a:rPr>
                        <a:t>1Q </a:t>
                      </a:r>
                      <a:endParaRPr lang="es-EC" sz="1000" b="1" i="0" u="none" strike="noStrike" dirty="0">
                        <a:solidFill>
                          <a:sysClr val="windowText" lastClr="000000"/>
                        </a:solidFill>
                        <a:effectLst/>
                        <a:latin typeface="Didact Gothic" panose="020B0604020202020204" charset="0"/>
                      </a:endParaRPr>
                    </a:p>
                  </a:txBody>
                  <a:tcPr marL="9525" marR="9525" marT="9525" marB="0" anchor="ctr"/>
                </a:tc>
                <a:extLst>
                  <a:ext uri="{0D108BD9-81ED-4DB2-BD59-A6C34878D82A}">
                    <a16:rowId xmlns:a16="http://schemas.microsoft.com/office/drawing/2014/main" val="3656704593"/>
                  </a:ext>
                </a:extLst>
              </a:tr>
              <a:tr h="316903">
                <a:tc>
                  <a:txBody>
                    <a:bodyPr/>
                    <a:lstStyle/>
                    <a:p>
                      <a:pPr algn="l" fontAlgn="ctr"/>
                      <a:r>
                        <a:rPr lang="es-EC" sz="1000" u="none" strike="noStrike" dirty="0">
                          <a:solidFill>
                            <a:sysClr val="windowText" lastClr="000000"/>
                          </a:solidFill>
                          <a:effectLst/>
                        </a:rPr>
                        <a:t>ANTIACIDOS OTC</a:t>
                      </a:r>
                      <a:endParaRPr lang="es-EC" sz="1000" b="0" i="0" u="none" strike="noStrike" dirty="0">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u="none" strike="noStrike" dirty="0">
                          <a:solidFill>
                            <a:sysClr val="windowText" lastClr="000000"/>
                          </a:solidFill>
                          <a:effectLst/>
                        </a:rPr>
                        <a:t>ARIMAX</a:t>
                      </a:r>
                      <a:endParaRPr lang="es-EC" sz="1000" b="0" i="0" u="none" strike="noStrike" dirty="0">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u="none" strike="noStrike" dirty="0">
                          <a:solidFill>
                            <a:sysClr val="windowText" lastClr="000000"/>
                          </a:solidFill>
                          <a:effectLst/>
                        </a:rPr>
                        <a:t>20.132 </a:t>
                      </a:r>
                      <a:endParaRPr lang="es-EC" sz="1000" b="0" i="0" u="none" strike="noStrike" dirty="0">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dirty="0">
                          <a:solidFill>
                            <a:sysClr val="windowText" lastClr="000000"/>
                          </a:solidFill>
                          <a:effectLst/>
                        </a:rPr>
                        <a:t>       23.422 </a:t>
                      </a:r>
                      <a:endParaRPr lang="es-EC" sz="1000" b="0" i="0" u="none" strike="noStrike" dirty="0">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dirty="0">
                          <a:solidFill>
                            <a:sysClr val="windowText" lastClr="000000"/>
                          </a:solidFill>
                          <a:effectLst/>
                        </a:rPr>
                        <a:t>           20.510 </a:t>
                      </a:r>
                      <a:endParaRPr lang="es-EC" sz="1000" b="0" i="0" u="none" strike="noStrike" dirty="0">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dirty="0">
                          <a:solidFill>
                            <a:sysClr val="windowText" lastClr="000000"/>
                          </a:solidFill>
                          <a:effectLst/>
                        </a:rPr>
                        <a:t>           64.064 </a:t>
                      </a:r>
                      <a:endParaRPr lang="es-EC" sz="1000" b="0" i="0" u="none" strike="noStrike" dirty="0">
                        <a:solidFill>
                          <a:sysClr val="windowText" lastClr="000000"/>
                        </a:solidFill>
                        <a:effectLst/>
                        <a:latin typeface="Didact Gothic" panose="020B0604020202020204" charset="0"/>
                      </a:endParaRPr>
                    </a:p>
                  </a:txBody>
                  <a:tcPr marL="9525" marR="9525" marT="9525" marB="0" anchor="b"/>
                </a:tc>
                <a:extLst>
                  <a:ext uri="{0D108BD9-81ED-4DB2-BD59-A6C34878D82A}">
                    <a16:rowId xmlns:a16="http://schemas.microsoft.com/office/drawing/2014/main" val="2757523022"/>
                  </a:ext>
                </a:extLst>
              </a:tr>
              <a:tr h="316903">
                <a:tc>
                  <a:txBody>
                    <a:bodyPr/>
                    <a:lstStyle/>
                    <a:p>
                      <a:pPr algn="l" fontAlgn="ctr"/>
                      <a:r>
                        <a:rPr lang="es-EC" sz="1000" u="none" strike="noStrike" dirty="0">
                          <a:solidFill>
                            <a:sysClr val="windowText" lastClr="000000"/>
                          </a:solidFill>
                          <a:effectLst/>
                        </a:rPr>
                        <a:t>CALCIO </a:t>
                      </a:r>
                      <a:endParaRPr lang="es-EC" sz="1000" b="0" i="0" u="none" strike="noStrike" dirty="0">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u="none" strike="noStrike" dirty="0">
                          <a:solidFill>
                            <a:sysClr val="windowText" lastClr="000000"/>
                          </a:solidFill>
                          <a:effectLst/>
                        </a:rPr>
                        <a:t>REDES NEURONALES </a:t>
                      </a:r>
                      <a:endParaRPr lang="es-EC" sz="1000" b="0" i="0" u="none" strike="noStrike" dirty="0">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u="none" strike="noStrike" dirty="0">
                          <a:solidFill>
                            <a:sysClr val="windowText" lastClr="000000"/>
                          </a:solidFill>
                          <a:effectLst/>
                        </a:rPr>
                        <a:t>           13.479 </a:t>
                      </a:r>
                      <a:endParaRPr lang="es-EC" sz="1000" b="0" i="0" u="none" strike="noStrike" dirty="0">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dirty="0">
                          <a:solidFill>
                            <a:sysClr val="windowText" lastClr="000000"/>
                          </a:solidFill>
                          <a:effectLst/>
                        </a:rPr>
                        <a:t>           13.458 </a:t>
                      </a:r>
                      <a:endParaRPr lang="es-EC" sz="1000" b="0" i="0" u="none" strike="noStrike" dirty="0">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dirty="0">
                          <a:solidFill>
                            <a:sysClr val="windowText" lastClr="000000"/>
                          </a:solidFill>
                          <a:effectLst/>
                        </a:rPr>
                        <a:t>           14.596 </a:t>
                      </a:r>
                      <a:endParaRPr lang="es-EC" sz="1000" b="0" i="0" u="none" strike="noStrike" dirty="0">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a:solidFill>
                            <a:sysClr val="windowText" lastClr="000000"/>
                          </a:solidFill>
                          <a:effectLst/>
                        </a:rPr>
                        <a:t>           41.533 </a:t>
                      </a:r>
                      <a:endParaRPr lang="es-EC" sz="1000" b="0" i="0" u="none" strike="noStrike">
                        <a:solidFill>
                          <a:sysClr val="windowText" lastClr="000000"/>
                        </a:solidFill>
                        <a:effectLst/>
                        <a:latin typeface="Didact Gothic" panose="020B0604020202020204" charset="0"/>
                      </a:endParaRPr>
                    </a:p>
                  </a:txBody>
                  <a:tcPr marL="9525" marR="9525" marT="9525" marB="0" anchor="b"/>
                </a:tc>
                <a:extLst>
                  <a:ext uri="{0D108BD9-81ED-4DB2-BD59-A6C34878D82A}">
                    <a16:rowId xmlns:a16="http://schemas.microsoft.com/office/drawing/2014/main" val="3494338324"/>
                  </a:ext>
                </a:extLst>
              </a:tr>
              <a:tr h="316903">
                <a:tc>
                  <a:txBody>
                    <a:bodyPr/>
                    <a:lstStyle/>
                    <a:p>
                      <a:pPr algn="l" fontAlgn="ctr"/>
                      <a:r>
                        <a:rPr lang="es-EC" sz="1000" u="none" strike="noStrike">
                          <a:solidFill>
                            <a:sysClr val="windowText" lastClr="000000"/>
                          </a:solidFill>
                          <a:effectLst/>
                        </a:rPr>
                        <a:t>DESCONGESTIVOS Y ANTIALERGICOS </a:t>
                      </a:r>
                      <a:endParaRPr lang="es-EC" sz="1000" b="0" i="0" u="none" strike="noStrike">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u="none" strike="noStrike" dirty="0">
                          <a:solidFill>
                            <a:sysClr val="windowText" lastClr="000000"/>
                          </a:solidFill>
                          <a:effectLst/>
                        </a:rPr>
                        <a:t>REDES NEURONALES </a:t>
                      </a:r>
                      <a:endParaRPr lang="es-EC" sz="1000" b="0" i="0" u="none" strike="noStrike" dirty="0">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u="none" strike="noStrike">
                          <a:solidFill>
                            <a:sysClr val="windowText" lastClr="000000"/>
                          </a:solidFill>
                          <a:effectLst/>
                        </a:rPr>
                        <a:t>           16.843 </a:t>
                      </a:r>
                      <a:endParaRPr lang="es-EC" sz="1000" b="0" i="0" u="none" strike="noStrike">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dirty="0">
                          <a:solidFill>
                            <a:sysClr val="windowText" lastClr="000000"/>
                          </a:solidFill>
                          <a:effectLst/>
                        </a:rPr>
                        <a:t>           16.817 </a:t>
                      </a:r>
                      <a:endParaRPr lang="es-EC" sz="1000" b="0" i="0" u="none" strike="noStrike" dirty="0">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dirty="0">
                          <a:solidFill>
                            <a:sysClr val="windowText" lastClr="000000"/>
                          </a:solidFill>
                          <a:effectLst/>
                        </a:rPr>
                        <a:t>           17.476 </a:t>
                      </a:r>
                      <a:endParaRPr lang="es-EC" sz="1000" b="0" i="0" u="none" strike="noStrike" dirty="0">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a:solidFill>
                            <a:sysClr val="windowText" lastClr="000000"/>
                          </a:solidFill>
                          <a:effectLst/>
                        </a:rPr>
                        <a:t>           51.136 </a:t>
                      </a:r>
                      <a:endParaRPr lang="es-EC" sz="1000" b="0" i="0" u="none" strike="noStrike">
                        <a:solidFill>
                          <a:sysClr val="windowText" lastClr="000000"/>
                        </a:solidFill>
                        <a:effectLst/>
                        <a:latin typeface="Didact Gothic" panose="020B0604020202020204" charset="0"/>
                      </a:endParaRPr>
                    </a:p>
                  </a:txBody>
                  <a:tcPr marL="9525" marR="9525" marT="9525" marB="0" anchor="b"/>
                </a:tc>
                <a:extLst>
                  <a:ext uri="{0D108BD9-81ED-4DB2-BD59-A6C34878D82A}">
                    <a16:rowId xmlns:a16="http://schemas.microsoft.com/office/drawing/2014/main" val="880587411"/>
                  </a:ext>
                </a:extLst>
              </a:tr>
              <a:tr h="316903">
                <a:tc>
                  <a:txBody>
                    <a:bodyPr/>
                    <a:lstStyle/>
                    <a:p>
                      <a:pPr algn="l" fontAlgn="ctr"/>
                      <a:r>
                        <a:rPr lang="es-EC" sz="1000" u="none" strike="noStrike" dirty="0">
                          <a:solidFill>
                            <a:sysClr val="windowText" lastClr="000000"/>
                          </a:solidFill>
                          <a:effectLst/>
                        </a:rPr>
                        <a:t>DIGESTIVOS ENZIMAS </a:t>
                      </a:r>
                      <a:endParaRPr lang="es-EC" sz="1000" b="0" i="0" u="none" strike="noStrike" dirty="0">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u="none" strike="noStrike">
                          <a:solidFill>
                            <a:sysClr val="windowText" lastClr="000000"/>
                          </a:solidFill>
                          <a:effectLst/>
                        </a:rPr>
                        <a:t>ARIMAX</a:t>
                      </a:r>
                      <a:endParaRPr lang="es-EC" sz="1000" b="0" i="0" u="none" strike="noStrike">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u="none" strike="noStrike">
                          <a:solidFill>
                            <a:sysClr val="windowText" lastClr="000000"/>
                          </a:solidFill>
                          <a:effectLst/>
                        </a:rPr>
                        <a:t>             2.984 </a:t>
                      </a:r>
                      <a:endParaRPr lang="es-EC" sz="1000" b="0" i="0" u="none" strike="noStrike">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a:solidFill>
                            <a:sysClr val="windowText" lastClr="000000"/>
                          </a:solidFill>
                          <a:effectLst/>
                        </a:rPr>
                        <a:t>             3.253 </a:t>
                      </a:r>
                      <a:endParaRPr lang="es-EC" sz="1000" b="0" i="0" u="none" strike="noStrike">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a:solidFill>
                            <a:sysClr val="windowText" lastClr="000000"/>
                          </a:solidFill>
                          <a:effectLst/>
                        </a:rPr>
                        <a:t>             3.568 </a:t>
                      </a:r>
                      <a:endParaRPr lang="es-EC" sz="1000" b="0" i="0" u="none" strike="noStrike">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a:solidFill>
                            <a:sysClr val="windowText" lastClr="000000"/>
                          </a:solidFill>
                          <a:effectLst/>
                        </a:rPr>
                        <a:t>             9.804 </a:t>
                      </a:r>
                      <a:endParaRPr lang="es-EC" sz="1000" b="0" i="0" u="none" strike="noStrike">
                        <a:solidFill>
                          <a:sysClr val="windowText" lastClr="000000"/>
                        </a:solidFill>
                        <a:effectLst/>
                        <a:latin typeface="Didact Gothic" panose="020B0604020202020204" charset="0"/>
                      </a:endParaRPr>
                    </a:p>
                  </a:txBody>
                  <a:tcPr marL="9525" marR="9525" marT="9525" marB="0" anchor="b"/>
                </a:tc>
                <a:extLst>
                  <a:ext uri="{0D108BD9-81ED-4DB2-BD59-A6C34878D82A}">
                    <a16:rowId xmlns:a16="http://schemas.microsoft.com/office/drawing/2014/main" val="3102285910"/>
                  </a:ext>
                </a:extLst>
              </a:tr>
              <a:tr h="316903">
                <a:tc>
                  <a:txBody>
                    <a:bodyPr/>
                    <a:lstStyle/>
                    <a:p>
                      <a:pPr algn="l" fontAlgn="ctr"/>
                      <a:r>
                        <a:rPr lang="es-EC" sz="1000" u="none" strike="noStrike" dirty="0">
                          <a:solidFill>
                            <a:sysClr val="windowText" lastClr="000000"/>
                          </a:solidFill>
                          <a:effectLst/>
                        </a:rPr>
                        <a:t>HEPATOPROTECTORES OTC</a:t>
                      </a:r>
                      <a:endParaRPr lang="es-EC" sz="1000" b="0" i="0" u="none" strike="noStrike" dirty="0">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u="none" strike="noStrike">
                          <a:solidFill>
                            <a:sysClr val="windowText" lastClr="000000"/>
                          </a:solidFill>
                          <a:effectLst/>
                        </a:rPr>
                        <a:t>ARIMAX</a:t>
                      </a:r>
                      <a:endParaRPr lang="es-EC" sz="1000" b="0" i="0" u="none" strike="noStrike">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u="none" strike="noStrike" dirty="0">
                          <a:solidFill>
                            <a:sysClr val="windowText" lastClr="000000"/>
                          </a:solidFill>
                          <a:effectLst/>
                        </a:rPr>
                        <a:t>           50.363 </a:t>
                      </a:r>
                      <a:endParaRPr lang="es-EC" sz="1000" b="0" i="0" u="none" strike="noStrike" dirty="0">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dirty="0">
                          <a:solidFill>
                            <a:sysClr val="windowText" lastClr="000000"/>
                          </a:solidFill>
                          <a:effectLst/>
                        </a:rPr>
                        <a:t>           50.192 </a:t>
                      </a:r>
                      <a:endParaRPr lang="es-EC" sz="1000" b="0" i="0" u="none" strike="noStrike" dirty="0">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dirty="0">
                          <a:solidFill>
                            <a:sysClr val="windowText" lastClr="000000"/>
                          </a:solidFill>
                          <a:effectLst/>
                        </a:rPr>
                        <a:t>           50.708 </a:t>
                      </a:r>
                      <a:endParaRPr lang="es-EC" sz="1000" b="0" i="0" u="none" strike="noStrike" dirty="0">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a:solidFill>
                            <a:sysClr val="windowText" lastClr="000000"/>
                          </a:solidFill>
                          <a:effectLst/>
                        </a:rPr>
                        <a:t>        151.263 </a:t>
                      </a:r>
                      <a:endParaRPr lang="es-EC" sz="1000" b="0" i="0" u="none" strike="noStrike">
                        <a:solidFill>
                          <a:sysClr val="windowText" lastClr="000000"/>
                        </a:solidFill>
                        <a:effectLst/>
                        <a:latin typeface="Didact Gothic" panose="020B0604020202020204" charset="0"/>
                      </a:endParaRPr>
                    </a:p>
                  </a:txBody>
                  <a:tcPr marL="9525" marR="9525" marT="9525" marB="0" anchor="b"/>
                </a:tc>
                <a:extLst>
                  <a:ext uri="{0D108BD9-81ED-4DB2-BD59-A6C34878D82A}">
                    <a16:rowId xmlns:a16="http://schemas.microsoft.com/office/drawing/2014/main" val="737016581"/>
                  </a:ext>
                </a:extLst>
              </a:tr>
              <a:tr h="316903">
                <a:tc>
                  <a:txBody>
                    <a:bodyPr/>
                    <a:lstStyle/>
                    <a:p>
                      <a:pPr algn="l" fontAlgn="ctr"/>
                      <a:r>
                        <a:rPr lang="es-EC" sz="1000" u="none" strike="noStrike" dirty="0">
                          <a:solidFill>
                            <a:sysClr val="windowText" lastClr="000000"/>
                          </a:solidFill>
                          <a:effectLst/>
                        </a:rPr>
                        <a:t>LAGRIMAS NATURALES </a:t>
                      </a:r>
                      <a:endParaRPr lang="es-EC" sz="1000" b="0" i="0" u="none" strike="noStrike" dirty="0">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u="none" strike="noStrike">
                          <a:solidFill>
                            <a:sysClr val="windowText" lastClr="000000"/>
                          </a:solidFill>
                          <a:effectLst/>
                        </a:rPr>
                        <a:t>HOLT WINTERS </a:t>
                      </a:r>
                      <a:endParaRPr lang="es-EC" sz="1000" b="0" i="0" u="none" strike="noStrike">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u="none" strike="noStrike" dirty="0">
                          <a:solidFill>
                            <a:sysClr val="windowText" lastClr="000000"/>
                          </a:solidFill>
                          <a:effectLst/>
                        </a:rPr>
                        <a:t>           28.670 </a:t>
                      </a:r>
                      <a:endParaRPr lang="es-EC" sz="1000" b="0" i="0" u="none" strike="noStrike" dirty="0">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dirty="0">
                          <a:solidFill>
                            <a:sysClr val="windowText" lastClr="000000"/>
                          </a:solidFill>
                          <a:effectLst/>
                        </a:rPr>
                        <a:t>           30.511 </a:t>
                      </a:r>
                      <a:endParaRPr lang="es-EC" sz="1000" b="0" i="0" u="none" strike="noStrike" dirty="0">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dirty="0">
                          <a:solidFill>
                            <a:sysClr val="windowText" lastClr="000000"/>
                          </a:solidFill>
                          <a:effectLst/>
                        </a:rPr>
                        <a:t>           32.352 </a:t>
                      </a:r>
                      <a:endParaRPr lang="es-EC" sz="1000" b="0" i="0" u="none" strike="noStrike" dirty="0">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dirty="0">
                          <a:solidFill>
                            <a:sysClr val="windowText" lastClr="000000"/>
                          </a:solidFill>
                          <a:effectLst/>
                        </a:rPr>
                        <a:t>           91.533 </a:t>
                      </a:r>
                      <a:endParaRPr lang="es-EC" sz="1000" b="0" i="0" u="none" strike="noStrike" dirty="0">
                        <a:solidFill>
                          <a:sysClr val="windowText" lastClr="000000"/>
                        </a:solidFill>
                        <a:effectLst/>
                        <a:latin typeface="Didact Gothic" panose="020B0604020202020204" charset="0"/>
                      </a:endParaRPr>
                    </a:p>
                  </a:txBody>
                  <a:tcPr marL="9525" marR="9525" marT="9525" marB="0" anchor="b"/>
                </a:tc>
                <a:extLst>
                  <a:ext uri="{0D108BD9-81ED-4DB2-BD59-A6C34878D82A}">
                    <a16:rowId xmlns:a16="http://schemas.microsoft.com/office/drawing/2014/main" val="435794401"/>
                  </a:ext>
                </a:extLst>
              </a:tr>
              <a:tr h="316903">
                <a:tc>
                  <a:txBody>
                    <a:bodyPr/>
                    <a:lstStyle/>
                    <a:p>
                      <a:pPr algn="l" fontAlgn="ctr"/>
                      <a:r>
                        <a:rPr lang="es-EC" sz="1000" u="none" strike="noStrike" dirty="0">
                          <a:solidFill>
                            <a:sysClr val="windowText" lastClr="000000"/>
                          </a:solidFill>
                          <a:effectLst/>
                        </a:rPr>
                        <a:t>MULTIVITAMINICOS ADULTOS</a:t>
                      </a:r>
                      <a:endParaRPr lang="es-EC" sz="1000" b="0" i="0" u="none" strike="noStrike" dirty="0">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u="none" strike="noStrike">
                          <a:solidFill>
                            <a:sysClr val="windowText" lastClr="000000"/>
                          </a:solidFill>
                          <a:effectLst/>
                        </a:rPr>
                        <a:t>HOLT WINTERS </a:t>
                      </a:r>
                      <a:endParaRPr lang="es-EC" sz="1000" b="0" i="0" u="none" strike="noStrike">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u="none" strike="noStrike">
                          <a:solidFill>
                            <a:sysClr val="windowText" lastClr="000000"/>
                          </a:solidFill>
                          <a:effectLst/>
                        </a:rPr>
                        <a:t>           39.469 </a:t>
                      </a:r>
                      <a:endParaRPr lang="es-EC" sz="1000" b="0" i="0" u="none" strike="noStrike">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dirty="0">
                          <a:solidFill>
                            <a:sysClr val="windowText" lastClr="000000"/>
                          </a:solidFill>
                          <a:effectLst/>
                        </a:rPr>
                        <a:t>           41.069 </a:t>
                      </a:r>
                      <a:endParaRPr lang="es-EC" sz="1000" b="0" i="0" u="none" strike="noStrike" dirty="0">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dirty="0">
                          <a:solidFill>
                            <a:sysClr val="windowText" lastClr="000000"/>
                          </a:solidFill>
                          <a:effectLst/>
                        </a:rPr>
                        <a:t>           42.669 </a:t>
                      </a:r>
                      <a:endParaRPr lang="es-EC" sz="1000" b="0" i="0" u="none" strike="noStrike" dirty="0">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dirty="0">
                          <a:solidFill>
                            <a:sysClr val="windowText" lastClr="000000"/>
                          </a:solidFill>
                          <a:effectLst/>
                        </a:rPr>
                        <a:t>        123.206 </a:t>
                      </a:r>
                      <a:endParaRPr lang="es-EC" sz="1000" b="0" i="0" u="none" strike="noStrike" dirty="0">
                        <a:solidFill>
                          <a:sysClr val="windowText" lastClr="000000"/>
                        </a:solidFill>
                        <a:effectLst/>
                        <a:latin typeface="Didact Gothic" panose="020B0604020202020204" charset="0"/>
                      </a:endParaRPr>
                    </a:p>
                  </a:txBody>
                  <a:tcPr marL="9525" marR="9525" marT="9525" marB="0" anchor="b"/>
                </a:tc>
                <a:extLst>
                  <a:ext uri="{0D108BD9-81ED-4DB2-BD59-A6C34878D82A}">
                    <a16:rowId xmlns:a16="http://schemas.microsoft.com/office/drawing/2014/main" val="2660528878"/>
                  </a:ext>
                </a:extLst>
              </a:tr>
              <a:tr h="316903">
                <a:tc>
                  <a:txBody>
                    <a:bodyPr/>
                    <a:lstStyle/>
                    <a:p>
                      <a:pPr algn="l" fontAlgn="ctr"/>
                      <a:r>
                        <a:rPr lang="es-EC" sz="1000" u="none" strike="noStrike" dirty="0">
                          <a:solidFill>
                            <a:sysClr val="windowText" lastClr="000000"/>
                          </a:solidFill>
                          <a:effectLst/>
                        </a:rPr>
                        <a:t>VITAMINAS OTC </a:t>
                      </a:r>
                      <a:endParaRPr lang="es-EC" sz="1000" b="0" i="0" u="none" strike="noStrike" dirty="0">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u="none" strike="noStrike">
                          <a:solidFill>
                            <a:sysClr val="windowText" lastClr="000000"/>
                          </a:solidFill>
                          <a:effectLst/>
                        </a:rPr>
                        <a:t>ARIMAX</a:t>
                      </a:r>
                      <a:endParaRPr lang="es-EC" sz="1000" b="0" i="0" u="none" strike="noStrike">
                        <a:solidFill>
                          <a:sysClr val="windowText" lastClr="000000"/>
                        </a:solidFill>
                        <a:effectLst/>
                        <a:latin typeface="Didact Gothic" panose="020B0604020202020204" charset="0"/>
                      </a:endParaRPr>
                    </a:p>
                  </a:txBody>
                  <a:tcPr marL="9525" marR="9525" marT="9525" marB="0" anchor="ctr"/>
                </a:tc>
                <a:tc>
                  <a:txBody>
                    <a:bodyPr/>
                    <a:lstStyle/>
                    <a:p>
                      <a:pPr algn="ctr" fontAlgn="ctr"/>
                      <a:r>
                        <a:rPr lang="es-EC" sz="1000" u="none" strike="noStrike">
                          <a:solidFill>
                            <a:sysClr val="windowText" lastClr="000000"/>
                          </a:solidFill>
                          <a:effectLst/>
                        </a:rPr>
                        <a:t>           15.319 </a:t>
                      </a:r>
                      <a:endParaRPr lang="es-EC" sz="1000" b="0" i="0" u="none" strike="noStrike">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a:solidFill>
                            <a:sysClr val="windowText" lastClr="000000"/>
                          </a:solidFill>
                          <a:effectLst/>
                        </a:rPr>
                        <a:t>           15.279 </a:t>
                      </a:r>
                      <a:endParaRPr lang="es-EC" sz="1000" b="0" i="0" u="none" strike="noStrike">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dirty="0">
                          <a:solidFill>
                            <a:sysClr val="windowText" lastClr="000000"/>
                          </a:solidFill>
                          <a:effectLst/>
                        </a:rPr>
                        <a:t>           16.984 </a:t>
                      </a:r>
                      <a:endParaRPr lang="es-EC" sz="1000" b="0" i="0" u="none" strike="noStrike" dirty="0">
                        <a:solidFill>
                          <a:sysClr val="windowText" lastClr="000000"/>
                        </a:solidFill>
                        <a:effectLst/>
                        <a:latin typeface="Didact Gothic" panose="020B0604020202020204" charset="0"/>
                      </a:endParaRPr>
                    </a:p>
                  </a:txBody>
                  <a:tcPr marL="9525" marR="9525" marT="9525" marB="0" anchor="b"/>
                </a:tc>
                <a:tc>
                  <a:txBody>
                    <a:bodyPr/>
                    <a:lstStyle/>
                    <a:p>
                      <a:pPr algn="ctr" fontAlgn="ctr"/>
                      <a:r>
                        <a:rPr lang="es-EC" sz="1000" u="none" strike="noStrike" dirty="0">
                          <a:solidFill>
                            <a:sysClr val="windowText" lastClr="000000"/>
                          </a:solidFill>
                          <a:effectLst/>
                        </a:rPr>
                        <a:t>           47.581 </a:t>
                      </a:r>
                      <a:endParaRPr lang="es-EC" sz="1000" b="0" i="0" u="none" strike="noStrike" dirty="0">
                        <a:solidFill>
                          <a:sysClr val="windowText" lastClr="000000"/>
                        </a:solidFill>
                        <a:effectLst/>
                        <a:latin typeface="Didact Gothic" panose="020B0604020202020204" charset="0"/>
                      </a:endParaRPr>
                    </a:p>
                  </a:txBody>
                  <a:tcPr marL="9525" marR="9525" marT="9525" marB="0" anchor="b"/>
                </a:tc>
                <a:extLst>
                  <a:ext uri="{0D108BD9-81ED-4DB2-BD59-A6C34878D82A}">
                    <a16:rowId xmlns:a16="http://schemas.microsoft.com/office/drawing/2014/main" val="1345655799"/>
                  </a:ext>
                </a:extLst>
              </a:tr>
            </a:tbl>
          </a:graphicData>
        </a:graphic>
      </p:graphicFrame>
      <p:pic>
        <p:nvPicPr>
          <p:cNvPr id="11" name="Imagen 10"/>
          <p:cNvPicPr>
            <a:picLocks noChangeAspect="1"/>
          </p:cNvPicPr>
          <p:nvPr/>
        </p:nvPicPr>
        <p:blipFill>
          <a:blip r:embed="rId2"/>
          <a:stretch>
            <a:fillRect/>
          </a:stretch>
        </p:blipFill>
        <p:spPr>
          <a:xfrm>
            <a:off x="5339919" y="1268027"/>
            <a:ext cx="3658202" cy="2849549"/>
          </a:xfrm>
          <a:prstGeom prst="rect">
            <a:avLst/>
          </a:prstGeom>
        </p:spPr>
      </p:pic>
      <p:sp>
        <p:nvSpPr>
          <p:cNvPr id="13" name="Google Shape;802;p29"/>
          <p:cNvSpPr txBox="1">
            <a:spLocks noGrp="1"/>
          </p:cNvSpPr>
          <p:nvPr>
            <p:ph type="ctrTitle"/>
          </p:nvPr>
        </p:nvSpPr>
        <p:spPr>
          <a:xfrm>
            <a:off x="1662545" y="158750"/>
            <a:ext cx="6727943" cy="53744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solidFill>
                  <a:schemeClr val="accent2"/>
                </a:solidFill>
              </a:rPr>
              <a:t>FORECAST </a:t>
            </a:r>
            <a:r>
              <a:rPr lang="en" sz="2000" dirty="0"/>
              <a:t>LÍNEA OTC</a:t>
            </a:r>
            <a:endParaRPr sz="2000" dirty="0"/>
          </a:p>
        </p:txBody>
      </p:sp>
      <p:sp>
        <p:nvSpPr>
          <p:cNvPr id="14" name="CuadroTexto 13"/>
          <p:cNvSpPr txBox="1"/>
          <p:nvPr/>
        </p:nvSpPr>
        <p:spPr>
          <a:xfrm>
            <a:off x="3252355" y="1021810"/>
            <a:ext cx="2087564" cy="261610"/>
          </a:xfrm>
          <a:prstGeom prst="rect">
            <a:avLst/>
          </a:prstGeom>
          <a:noFill/>
        </p:spPr>
        <p:txBody>
          <a:bodyPr wrap="square" rtlCol="0">
            <a:spAutoFit/>
          </a:bodyPr>
          <a:lstStyle/>
          <a:p>
            <a:pPr algn="ctr"/>
            <a:r>
              <a:rPr lang="es-EC" sz="1100" b="1" dirty="0">
                <a:latin typeface="Didact Gothic" panose="020B0604020202020204" charset="0"/>
              </a:rPr>
              <a:t>PERÍODO</a:t>
            </a:r>
          </a:p>
        </p:txBody>
      </p:sp>
    </p:spTree>
    <p:extLst>
      <p:ext uri="{BB962C8B-B14F-4D97-AF65-F5344CB8AC3E}">
        <p14:creationId xmlns:p14="http://schemas.microsoft.com/office/powerpoint/2010/main" val="11752466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50"/>
        <p:cNvGrpSpPr/>
        <p:nvPr/>
      </p:nvGrpSpPr>
      <p:grpSpPr>
        <a:xfrm>
          <a:off x="0" y="0"/>
          <a:ext cx="0" cy="0"/>
          <a:chOff x="0" y="0"/>
          <a:chExt cx="0" cy="0"/>
        </a:xfrm>
      </p:grpSpPr>
      <p:sp>
        <p:nvSpPr>
          <p:cNvPr id="451" name="Google Shape;451;p26"/>
          <p:cNvSpPr txBox="1">
            <a:spLocks noGrp="1"/>
          </p:cNvSpPr>
          <p:nvPr>
            <p:ph type="ctrTitle"/>
          </p:nvPr>
        </p:nvSpPr>
        <p:spPr>
          <a:xfrm>
            <a:off x="719300" y="500024"/>
            <a:ext cx="5922600" cy="320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2"/>
                </a:solidFill>
              </a:rPr>
              <a:t>AGENDA</a:t>
            </a:r>
            <a:endParaRPr dirty="0">
              <a:solidFill>
                <a:schemeClr val="accent2"/>
              </a:solidFill>
            </a:endParaRPr>
          </a:p>
        </p:txBody>
      </p:sp>
      <p:sp>
        <p:nvSpPr>
          <p:cNvPr id="452" name="Google Shape;452;p26"/>
          <p:cNvSpPr txBox="1">
            <a:spLocks noGrp="1"/>
          </p:cNvSpPr>
          <p:nvPr>
            <p:ph type="subTitle" idx="1"/>
          </p:nvPr>
        </p:nvSpPr>
        <p:spPr>
          <a:xfrm>
            <a:off x="357212" y="942429"/>
            <a:ext cx="4705710" cy="2258266"/>
          </a:xfrm>
          <a:prstGeom prst="rect">
            <a:avLst/>
          </a:prstGeom>
        </p:spPr>
        <p:txBody>
          <a:bodyPr spcFirstLastPara="1" wrap="square" lIns="91425" tIns="91425" rIns="91425" bIns="91425" anchor="b" anchorCtr="0">
            <a:noAutofit/>
          </a:bodyPr>
          <a:lstStyle/>
          <a:p>
            <a:pPr marL="342900" lvl="0">
              <a:buClr>
                <a:schemeClr val="accent6">
                  <a:lumMod val="50000"/>
                </a:schemeClr>
              </a:buClr>
              <a:buFont typeface="Arial" panose="020B0604020202020204" pitchFamily="34" charset="0"/>
              <a:buChar char="•"/>
            </a:pPr>
            <a:r>
              <a:rPr lang="en" dirty="0">
                <a:solidFill>
                  <a:schemeClr val="accent2"/>
                </a:solidFill>
              </a:rPr>
              <a:t>ANTECEDENTES</a:t>
            </a:r>
          </a:p>
          <a:p>
            <a:pPr marL="342900" lvl="0">
              <a:buClr>
                <a:schemeClr val="accent6">
                  <a:lumMod val="50000"/>
                </a:schemeClr>
              </a:buClr>
              <a:buFont typeface="Arial" panose="020B0604020202020204" pitchFamily="34" charset="0"/>
              <a:buChar char="•"/>
            </a:pPr>
            <a:r>
              <a:rPr lang="en" dirty="0">
                <a:solidFill>
                  <a:schemeClr val="accent2"/>
                </a:solidFill>
              </a:rPr>
              <a:t>PROBLEMATICA</a:t>
            </a:r>
          </a:p>
          <a:p>
            <a:pPr marL="342900" lvl="0">
              <a:buClr>
                <a:schemeClr val="accent6">
                  <a:lumMod val="50000"/>
                </a:schemeClr>
              </a:buClr>
              <a:buFont typeface="Arial" panose="020B0604020202020204" pitchFamily="34" charset="0"/>
              <a:buChar char="•"/>
            </a:pPr>
            <a:r>
              <a:rPr lang="en" dirty="0">
                <a:solidFill>
                  <a:schemeClr val="accent2"/>
                </a:solidFill>
              </a:rPr>
              <a:t>OBJETIVOS</a:t>
            </a:r>
          </a:p>
          <a:p>
            <a:pPr marL="342900" lvl="0">
              <a:buClr>
                <a:schemeClr val="accent6">
                  <a:lumMod val="50000"/>
                </a:schemeClr>
              </a:buClr>
              <a:buFont typeface="Arial" panose="020B0604020202020204" pitchFamily="34" charset="0"/>
              <a:buChar char="•"/>
            </a:pPr>
            <a:r>
              <a:rPr lang="en" dirty="0">
                <a:solidFill>
                  <a:schemeClr val="accent2"/>
                </a:solidFill>
              </a:rPr>
              <a:t>DESARROLLO E IMPLEMENTACIÓN</a:t>
            </a:r>
          </a:p>
          <a:p>
            <a:pPr marL="342900" lvl="0">
              <a:buClr>
                <a:schemeClr val="accent6">
                  <a:lumMod val="50000"/>
                </a:schemeClr>
              </a:buClr>
              <a:buFont typeface="Arial" panose="020B0604020202020204" pitchFamily="34" charset="0"/>
              <a:buChar char="•"/>
            </a:pPr>
            <a:r>
              <a:rPr lang="en" dirty="0">
                <a:solidFill>
                  <a:schemeClr val="accent2"/>
                </a:solidFill>
              </a:rPr>
              <a:t>RESULTADOS</a:t>
            </a:r>
          </a:p>
          <a:p>
            <a:pPr marL="342900" lvl="0">
              <a:buClr>
                <a:schemeClr val="accent6">
                  <a:lumMod val="50000"/>
                </a:schemeClr>
              </a:buClr>
              <a:buFont typeface="Arial" panose="020B0604020202020204" pitchFamily="34" charset="0"/>
              <a:buChar char="•"/>
            </a:pPr>
            <a:r>
              <a:rPr lang="en" dirty="0">
                <a:solidFill>
                  <a:schemeClr val="accent2"/>
                </a:solidFill>
              </a:rPr>
              <a:t>CONCLUSIONES Y RECOMENDACIONES</a:t>
            </a:r>
          </a:p>
        </p:txBody>
      </p:sp>
      <p:grpSp>
        <p:nvGrpSpPr>
          <p:cNvPr id="453" name="Google Shape;453;p26"/>
          <p:cNvGrpSpPr/>
          <p:nvPr/>
        </p:nvGrpSpPr>
        <p:grpSpPr>
          <a:xfrm>
            <a:off x="3272123" y="695651"/>
            <a:ext cx="5471573" cy="3904000"/>
            <a:chOff x="3195923" y="695651"/>
            <a:chExt cx="5471573" cy="3904000"/>
          </a:xfrm>
        </p:grpSpPr>
        <p:sp>
          <p:nvSpPr>
            <p:cNvPr id="454" name="Google Shape;454;p26"/>
            <p:cNvSpPr/>
            <p:nvPr/>
          </p:nvSpPr>
          <p:spPr>
            <a:xfrm>
              <a:off x="3450074" y="1874478"/>
              <a:ext cx="4680185" cy="2725174"/>
            </a:xfrm>
            <a:custGeom>
              <a:avLst/>
              <a:gdLst/>
              <a:ahLst/>
              <a:cxnLst/>
              <a:rect l="l" t="t" r="r" b="b"/>
              <a:pathLst>
                <a:path w="147419" h="85839" extrusionOk="0">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26"/>
            <p:cNvGrpSpPr/>
            <p:nvPr/>
          </p:nvGrpSpPr>
          <p:grpSpPr>
            <a:xfrm>
              <a:off x="5981432" y="738170"/>
              <a:ext cx="263860" cy="1923473"/>
              <a:chOff x="5878023" y="922179"/>
              <a:chExt cx="274055" cy="1997790"/>
            </a:xfrm>
          </p:grpSpPr>
          <p:sp>
            <p:nvSpPr>
              <p:cNvPr id="456" name="Google Shape;456;p26"/>
              <p:cNvSpPr/>
              <p:nvPr/>
            </p:nvSpPr>
            <p:spPr>
              <a:xfrm>
                <a:off x="5934048" y="1139056"/>
                <a:ext cx="161973" cy="642485"/>
              </a:xfrm>
              <a:custGeom>
                <a:avLst/>
                <a:gdLst/>
                <a:ahLst/>
                <a:cxnLst/>
                <a:rect l="l" t="t" r="r" b="b"/>
                <a:pathLst>
                  <a:path w="4912" h="19484" extrusionOk="0">
                    <a:moveTo>
                      <a:pt x="1" y="1"/>
                    </a:moveTo>
                    <a:lnTo>
                      <a:pt x="1" y="19483"/>
                    </a:lnTo>
                    <a:lnTo>
                      <a:pt x="4912" y="19483"/>
                    </a:lnTo>
                    <a:lnTo>
                      <a:pt x="4912"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a:off x="5928079" y="1132955"/>
                <a:ext cx="173976" cy="654587"/>
              </a:xfrm>
              <a:custGeom>
                <a:avLst/>
                <a:gdLst/>
                <a:ahLst/>
                <a:cxnLst/>
                <a:rect l="l" t="t" r="r" b="b"/>
                <a:pathLst>
                  <a:path w="5276" h="19851" extrusionOk="0">
                    <a:moveTo>
                      <a:pt x="4907" y="368"/>
                    </a:moveTo>
                    <a:lnTo>
                      <a:pt x="4907" y="19487"/>
                    </a:lnTo>
                    <a:lnTo>
                      <a:pt x="368" y="19487"/>
                    </a:lnTo>
                    <a:lnTo>
                      <a:pt x="368" y="368"/>
                    </a:lnTo>
                    <a:close/>
                    <a:moveTo>
                      <a:pt x="182" y="1"/>
                    </a:moveTo>
                    <a:cubicBezTo>
                      <a:pt x="84" y="1"/>
                      <a:pt x="0" y="85"/>
                      <a:pt x="0" y="186"/>
                    </a:cubicBezTo>
                    <a:lnTo>
                      <a:pt x="0" y="19668"/>
                    </a:lnTo>
                    <a:cubicBezTo>
                      <a:pt x="0" y="19771"/>
                      <a:pt x="84" y="19851"/>
                      <a:pt x="182" y="19851"/>
                    </a:cubicBezTo>
                    <a:lnTo>
                      <a:pt x="5093" y="19851"/>
                    </a:lnTo>
                    <a:cubicBezTo>
                      <a:pt x="5191" y="19851"/>
                      <a:pt x="5275" y="19771"/>
                      <a:pt x="5275" y="19668"/>
                    </a:cubicBezTo>
                    <a:lnTo>
                      <a:pt x="5275" y="186"/>
                    </a:lnTo>
                    <a:cubicBezTo>
                      <a:pt x="5275" y="85"/>
                      <a:pt x="5191" y="1"/>
                      <a:pt x="50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a:off x="5878023" y="1095397"/>
                <a:ext cx="274055" cy="49726"/>
              </a:xfrm>
              <a:custGeom>
                <a:avLst/>
                <a:gdLst/>
                <a:ahLst/>
                <a:cxnLst/>
                <a:rect l="l" t="t" r="r" b="b"/>
                <a:pathLst>
                  <a:path w="8311" h="1508" extrusionOk="0">
                    <a:moveTo>
                      <a:pt x="7568" y="368"/>
                    </a:moveTo>
                    <a:lnTo>
                      <a:pt x="6549" y="1140"/>
                    </a:lnTo>
                    <a:lnTo>
                      <a:pt x="1762" y="1140"/>
                    </a:lnTo>
                    <a:lnTo>
                      <a:pt x="743" y="368"/>
                    </a:lnTo>
                    <a:close/>
                    <a:moveTo>
                      <a:pt x="197" y="0"/>
                    </a:moveTo>
                    <a:cubicBezTo>
                      <a:pt x="120" y="0"/>
                      <a:pt x="51" y="51"/>
                      <a:pt x="26" y="128"/>
                    </a:cubicBezTo>
                    <a:cubicBezTo>
                      <a:pt x="1" y="201"/>
                      <a:pt x="26" y="284"/>
                      <a:pt x="88" y="332"/>
                    </a:cubicBezTo>
                    <a:lnTo>
                      <a:pt x="1591" y="1471"/>
                    </a:lnTo>
                    <a:cubicBezTo>
                      <a:pt x="1624" y="1496"/>
                      <a:pt x="1661" y="1507"/>
                      <a:pt x="1700" y="1507"/>
                    </a:cubicBezTo>
                    <a:lnTo>
                      <a:pt x="6611" y="1507"/>
                    </a:lnTo>
                    <a:cubicBezTo>
                      <a:pt x="6651" y="1507"/>
                      <a:pt x="6688" y="1496"/>
                      <a:pt x="6720" y="1471"/>
                    </a:cubicBezTo>
                    <a:lnTo>
                      <a:pt x="8223" y="332"/>
                    </a:lnTo>
                    <a:cubicBezTo>
                      <a:pt x="8285" y="284"/>
                      <a:pt x="8311" y="201"/>
                      <a:pt x="8289" y="128"/>
                    </a:cubicBezTo>
                    <a:cubicBezTo>
                      <a:pt x="8264" y="51"/>
                      <a:pt x="8191" y="0"/>
                      <a:pt x="8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a:off x="5963593" y="955187"/>
                <a:ext cx="103014" cy="146343"/>
              </a:xfrm>
              <a:custGeom>
                <a:avLst/>
                <a:gdLst/>
                <a:ahLst/>
                <a:cxnLst/>
                <a:rect l="l" t="t" r="r" b="b"/>
                <a:pathLst>
                  <a:path w="3124" h="4438" extrusionOk="0">
                    <a:moveTo>
                      <a:pt x="0" y="0"/>
                    </a:moveTo>
                    <a:lnTo>
                      <a:pt x="0" y="4438"/>
                    </a:lnTo>
                    <a:lnTo>
                      <a:pt x="3124" y="4438"/>
                    </a:lnTo>
                    <a:lnTo>
                      <a:pt x="31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a:off x="5957493" y="949087"/>
                <a:ext cx="115149" cy="158478"/>
              </a:xfrm>
              <a:custGeom>
                <a:avLst/>
                <a:gdLst/>
                <a:ahLst/>
                <a:cxnLst/>
                <a:rect l="l" t="t" r="r" b="b"/>
                <a:pathLst>
                  <a:path w="3492" h="4806" extrusionOk="0">
                    <a:moveTo>
                      <a:pt x="3123" y="367"/>
                    </a:moveTo>
                    <a:lnTo>
                      <a:pt x="3123" y="4437"/>
                    </a:lnTo>
                    <a:lnTo>
                      <a:pt x="368" y="4437"/>
                    </a:lnTo>
                    <a:lnTo>
                      <a:pt x="368" y="367"/>
                    </a:lnTo>
                    <a:close/>
                    <a:moveTo>
                      <a:pt x="182" y="0"/>
                    </a:moveTo>
                    <a:cubicBezTo>
                      <a:pt x="84" y="0"/>
                      <a:pt x="0" y="83"/>
                      <a:pt x="0" y="185"/>
                    </a:cubicBezTo>
                    <a:lnTo>
                      <a:pt x="0" y="4623"/>
                    </a:lnTo>
                    <a:cubicBezTo>
                      <a:pt x="0" y="4725"/>
                      <a:pt x="84" y="4805"/>
                      <a:pt x="182" y="4805"/>
                    </a:cubicBezTo>
                    <a:lnTo>
                      <a:pt x="3305" y="4805"/>
                    </a:lnTo>
                    <a:cubicBezTo>
                      <a:pt x="3407" y="4805"/>
                      <a:pt x="3491" y="4725"/>
                      <a:pt x="3491" y="4623"/>
                    </a:cubicBezTo>
                    <a:lnTo>
                      <a:pt x="3491" y="185"/>
                    </a:lnTo>
                    <a:cubicBezTo>
                      <a:pt x="3491" y="83"/>
                      <a:pt x="3407" y="0"/>
                      <a:pt x="3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a:off x="5905986" y="922179"/>
                <a:ext cx="218130" cy="39042"/>
              </a:xfrm>
              <a:custGeom>
                <a:avLst/>
                <a:gdLst/>
                <a:ahLst/>
                <a:cxnLst/>
                <a:rect l="l" t="t" r="r" b="b"/>
                <a:pathLst>
                  <a:path w="6615" h="1184" extrusionOk="0">
                    <a:moveTo>
                      <a:pt x="6021" y="364"/>
                    </a:moveTo>
                    <a:cubicBezTo>
                      <a:pt x="6145" y="364"/>
                      <a:pt x="6247" y="467"/>
                      <a:pt x="6247" y="590"/>
                    </a:cubicBezTo>
                    <a:cubicBezTo>
                      <a:pt x="6247" y="717"/>
                      <a:pt x="6145" y="816"/>
                      <a:pt x="6021" y="816"/>
                    </a:cubicBezTo>
                    <a:lnTo>
                      <a:pt x="594" y="816"/>
                    </a:lnTo>
                    <a:cubicBezTo>
                      <a:pt x="470" y="816"/>
                      <a:pt x="368" y="717"/>
                      <a:pt x="368" y="590"/>
                    </a:cubicBezTo>
                    <a:cubicBezTo>
                      <a:pt x="368" y="467"/>
                      <a:pt x="470" y="364"/>
                      <a:pt x="594" y="364"/>
                    </a:cubicBezTo>
                    <a:close/>
                    <a:moveTo>
                      <a:pt x="594" y="0"/>
                    </a:moveTo>
                    <a:cubicBezTo>
                      <a:pt x="267" y="0"/>
                      <a:pt x="0" y="266"/>
                      <a:pt x="0" y="590"/>
                    </a:cubicBezTo>
                    <a:cubicBezTo>
                      <a:pt x="0" y="917"/>
                      <a:pt x="267" y="1183"/>
                      <a:pt x="594" y="1183"/>
                    </a:cubicBezTo>
                    <a:lnTo>
                      <a:pt x="6021" y="1183"/>
                    </a:lnTo>
                    <a:cubicBezTo>
                      <a:pt x="6349" y="1183"/>
                      <a:pt x="6614" y="917"/>
                      <a:pt x="6614" y="590"/>
                    </a:cubicBezTo>
                    <a:cubicBezTo>
                      <a:pt x="6614" y="266"/>
                      <a:pt x="6349" y="0"/>
                      <a:pt x="60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6"/>
              <p:cNvSpPr/>
              <p:nvPr/>
            </p:nvSpPr>
            <p:spPr>
              <a:xfrm>
                <a:off x="5961087" y="1139056"/>
                <a:ext cx="107960" cy="375157"/>
              </a:xfrm>
              <a:custGeom>
                <a:avLst/>
                <a:gdLst/>
                <a:ahLst/>
                <a:cxnLst/>
                <a:rect l="l" t="t" r="r" b="b"/>
                <a:pathLst>
                  <a:path w="3274" h="11377" extrusionOk="0">
                    <a:moveTo>
                      <a:pt x="0" y="1"/>
                    </a:moveTo>
                    <a:lnTo>
                      <a:pt x="0" y="11377"/>
                    </a:lnTo>
                    <a:lnTo>
                      <a:pt x="3273" y="11377"/>
                    </a:lnTo>
                    <a:lnTo>
                      <a:pt x="32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a:off x="5955086" y="1132955"/>
                <a:ext cx="119930" cy="387390"/>
              </a:xfrm>
              <a:custGeom>
                <a:avLst/>
                <a:gdLst/>
                <a:ahLst/>
                <a:cxnLst/>
                <a:rect l="l" t="t" r="r" b="b"/>
                <a:pathLst>
                  <a:path w="3637" h="11748" extrusionOk="0">
                    <a:moveTo>
                      <a:pt x="3272" y="368"/>
                    </a:moveTo>
                    <a:lnTo>
                      <a:pt x="3272" y="11380"/>
                    </a:lnTo>
                    <a:lnTo>
                      <a:pt x="368" y="11380"/>
                    </a:lnTo>
                    <a:lnTo>
                      <a:pt x="368" y="368"/>
                    </a:lnTo>
                    <a:close/>
                    <a:moveTo>
                      <a:pt x="182" y="1"/>
                    </a:moveTo>
                    <a:cubicBezTo>
                      <a:pt x="80" y="1"/>
                      <a:pt x="1" y="85"/>
                      <a:pt x="1" y="186"/>
                    </a:cubicBezTo>
                    <a:lnTo>
                      <a:pt x="1" y="11562"/>
                    </a:lnTo>
                    <a:cubicBezTo>
                      <a:pt x="1" y="11664"/>
                      <a:pt x="80" y="11748"/>
                      <a:pt x="182" y="11748"/>
                    </a:cubicBezTo>
                    <a:lnTo>
                      <a:pt x="3455" y="11748"/>
                    </a:lnTo>
                    <a:cubicBezTo>
                      <a:pt x="3556" y="11748"/>
                      <a:pt x="3637" y="11664"/>
                      <a:pt x="3637" y="11562"/>
                    </a:cubicBezTo>
                    <a:lnTo>
                      <a:pt x="3637" y="186"/>
                    </a:lnTo>
                    <a:cubicBezTo>
                      <a:pt x="3637" y="85"/>
                      <a:pt x="3556" y="1"/>
                      <a:pt x="3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a:off x="5971277" y="1918849"/>
                <a:ext cx="87549" cy="130020"/>
              </a:xfrm>
              <a:custGeom>
                <a:avLst/>
                <a:gdLst/>
                <a:ahLst/>
                <a:cxnLst/>
                <a:rect l="l" t="t" r="r" b="b"/>
                <a:pathLst>
                  <a:path w="2655" h="3943" extrusionOk="0">
                    <a:moveTo>
                      <a:pt x="1" y="0"/>
                    </a:moveTo>
                    <a:lnTo>
                      <a:pt x="1" y="2821"/>
                    </a:lnTo>
                    <a:cubicBezTo>
                      <a:pt x="1" y="3441"/>
                      <a:pt x="503" y="3943"/>
                      <a:pt x="1122" y="3943"/>
                    </a:cubicBezTo>
                    <a:lnTo>
                      <a:pt x="1479" y="3943"/>
                    </a:lnTo>
                    <a:cubicBezTo>
                      <a:pt x="2126" y="3943"/>
                      <a:pt x="2655" y="3414"/>
                      <a:pt x="2655" y="2767"/>
                    </a:cubicBezTo>
                    <a:lnTo>
                      <a:pt x="2655"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6"/>
              <p:cNvSpPr/>
              <p:nvPr/>
            </p:nvSpPr>
            <p:spPr>
              <a:xfrm>
                <a:off x="5934048" y="1781508"/>
                <a:ext cx="161973" cy="137374"/>
              </a:xfrm>
              <a:custGeom>
                <a:avLst/>
                <a:gdLst/>
                <a:ahLst/>
                <a:cxnLst/>
                <a:rect l="l" t="t" r="r" b="b"/>
                <a:pathLst>
                  <a:path w="4912" h="4166" extrusionOk="0">
                    <a:moveTo>
                      <a:pt x="1" y="0"/>
                    </a:moveTo>
                    <a:lnTo>
                      <a:pt x="1130" y="4165"/>
                    </a:lnTo>
                    <a:lnTo>
                      <a:pt x="3784" y="4165"/>
                    </a:lnTo>
                    <a:lnTo>
                      <a:pt x="4912"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p:nvPr/>
            </p:nvSpPr>
            <p:spPr>
              <a:xfrm>
                <a:off x="5961087" y="1514179"/>
                <a:ext cx="107960" cy="235442"/>
              </a:xfrm>
              <a:custGeom>
                <a:avLst/>
                <a:gdLst/>
                <a:ahLst/>
                <a:cxnLst/>
                <a:rect l="l" t="t" r="r" b="b"/>
                <a:pathLst>
                  <a:path w="3274" h="7140" extrusionOk="0">
                    <a:moveTo>
                      <a:pt x="0" y="1"/>
                    </a:moveTo>
                    <a:lnTo>
                      <a:pt x="0" y="5505"/>
                    </a:lnTo>
                    <a:cubicBezTo>
                      <a:pt x="0" y="6408"/>
                      <a:pt x="732" y="7139"/>
                      <a:pt x="1638" y="7139"/>
                    </a:cubicBezTo>
                    <a:cubicBezTo>
                      <a:pt x="2541" y="7139"/>
                      <a:pt x="3273" y="6408"/>
                      <a:pt x="3273" y="5505"/>
                    </a:cubicBezTo>
                    <a:lnTo>
                      <a:pt x="32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p:nvPr/>
            </p:nvSpPr>
            <p:spPr>
              <a:xfrm>
                <a:off x="6008967" y="1743586"/>
                <a:ext cx="12168" cy="311284"/>
              </a:xfrm>
              <a:custGeom>
                <a:avLst/>
                <a:gdLst/>
                <a:ahLst/>
                <a:cxnLst/>
                <a:rect l="l" t="t" r="r" b="b"/>
                <a:pathLst>
                  <a:path w="369" h="9440" extrusionOk="0">
                    <a:moveTo>
                      <a:pt x="186" y="1"/>
                    </a:moveTo>
                    <a:cubicBezTo>
                      <a:pt x="84" y="1"/>
                      <a:pt x="0" y="84"/>
                      <a:pt x="0" y="182"/>
                    </a:cubicBezTo>
                    <a:lnTo>
                      <a:pt x="0" y="9258"/>
                    </a:lnTo>
                    <a:cubicBezTo>
                      <a:pt x="0" y="9359"/>
                      <a:pt x="84" y="9440"/>
                      <a:pt x="186" y="9440"/>
                    </a:cubicBezTo>
                    <a:cubicBezTo>
                      <a:pt x="284" y="9440"/>
                      <a:pt x="368" y="9359"/>
                      <a:pt x="368" y="9258"/>
                    </a:cubicBezTo>
                    <a:lnTo>
                      <a:pt x="368" y="182"/>
                    </a:lnTo>
                    <a:cubicBezTo>
                      <a:pt x="368" y="84"/>
                      <a:pt x="284" y="1"/>
                      <a:pt x="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6"/>
              <p:cNvSpPr/>
              <p:nvPr/>
            </p:nvSpPr>
            <p:spPr>
              <a:xfrm>
                <a:off x="5955086" y="1508211"/>
                <a:ext cx="119930" cy="247543"/>
              </a:xfrm>
              <a:custGeom>
                <a:avLst/>
                <a:gdLst/>
                <a:ahLst/>
                <a:cxnLst/>
                <a:rect l="l" t="t" r="r" b="b"/>
                <a:pathLst>
                  <a:path w="3637" h="7507" extrusionOk="0">
                    <a:moveTo>
                      <a:pt x="3272" y="368"/>
                    </a:moveTo>
                    <a:lnTo>
                      <a:pt x="3272" y="5686"/>
                    </a:lnTo>
                    <a:cubicBezTo>
                      <a:pt x="3272" y="6487"/>
                      <a:pt x="2622" y="7139"/>
                      <a:pt x="1820" y="7139"/>
                    </a:cubicBezTo>
                    <a:cubicBezTo>
                      <a:pt x="1019" y="7139"/>
                      <a:pt x="368" y="6487"/>
                      <a:pt x="368" y="5686"/>
                    </a:cubicBezTo>
                    <a:lnTo>
                      <a:pt x="368" y="368"/>
                    </a:lnTo>
                    <a:close/>
                    <a:moveTo>
                      <a:pt x="182" y="0"/>
                    </a:moveTo>
                    <a:cubicBezTo>
                      <a:pt x="80" y="0"/>
                      <a:pt x="1" y="84"/>
                      <a:pt x="1" y="182"/>
                    </a:cubicBezTo>
                    <a:lnTo>
                      <a:pt x="1" y="5686"/>
                    </a:lnTo>
                    <a:cubicBezTo>
                      <a:pt x="1" y="6690"/>
                      <a:pt x="816" y="7506"/>
                      <a:pt x="1820" y="7506"/>
                    </a:cubicBezTo>
                    <a:cubicBezTo>
                      <a:pt x="2822" y="7506"/>
                      <a:pt x="3637" y="6690"/>
                      <a:pt x="3637" y="5686"/>
                    </a:cubicBezTo>
                    <a:lnTo>
                      <a:pt x="3637" y="182"/>
                    </a:lnTo>
                    <a:cubicBezTo>
                      <a:pt x="3637" y="84"/>
                      <a:pt x="3556" y="0"/>
                      <a:pt x="34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a:off x="5927849" y="1775506"/>
                <a:ext cx="174438" cy="149344"/>
              </a:xfrm>
              <a:custGeom>
                <a:avLst/>
                <a:gdLst/>
                <a:ahLst/>
                <a:cxnLst/>
                <a:rect l="l" t="t" r="r" b="b"/>
                <a:pathLst>
                  <a:path w="5290" h="4529" extrusionOk="0">
                    <a:moveTo>
                      <a:pt x="4859" y="365"/>
                    </a:moveTo>
                    <a:lnTo>
                      <a:pt x="3829" y="4165"/>
                    </a:lnTo>
                    <a:lnTo>
                      <a:pt x="1460" y="4165"/>
                    </a:lnTo>
                    <a:lnTo>
                      <a:pt x="429" y="365"/>
                    </a:lnTo>
                    <a:close/>
                    <a:moveTo>
                      <a:pt x="189" y="1"/>
                    </a:moveTo>
                    <a:cubicBezTo>
                      <a:pt x="135" y="1"/>
                      <a:pt x="80" y="26"/>
                      <a:pt x="44" y="70"/>
                    </a:cubicBezTo>
                    <a:cubicBezTo>
                      <a:pt x="11" y="117"/>
                      <a:pt x="0" y="175"/>
                      <a:pt x="14" y="230"/>
                    </a:cubicBezTo>
                    <a:lnTo>
                      <a:pt x="1143" y="4394"/>
                    </a:lnTo>
                    <a:cubicBezTo>
                      <a:pt x="1165" y="4475"/>
                      <a:pt x="1234" y="4529"/>
                      <a:pt x="1318" y="4529"/>
                    </a:cubicBezTo>
                    <a:lnTo>
                      <a:pt x="3972" y="4529"/>
                    </a:lnTo>
                    <a:cubicBezTo>
                      <a:pt x="4051" y="4529"/>
                      <a:pt x="4125" y="4475"/>
                      <a:pt x="4147" y="4394"/>
                    </a:cubicBezTo>
                    <a:lnTo>
                      <a:pt x="5274" y="230"/>
                    </a:lnTo>
                    <a:cubicBezTo>
                      <a:pt x="5289" y="175"/>
                      <a:pt x="5278" y="117"/>
                      <a:pt x="5246" y="70"/>
                    </a:cubicBezTo>
                    <a:cubicBezTo>
                      <a:pt x="5209" y="26"/>
                      <a:pt x="5155" y="1"/>
                      <a:pt x="5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a:off x="5965275" y="1912847"/>
                <a:ext cx="99552" cy="142023"/>
              </a:xfrm>
              <a:custGeom>
                <a:avLst/>
                <a:gdLst/>
                <a:ahLst/>
                <a:cxnLst/>
                <a:rect l="l" t="t" r="r" b="b"/>
                <a:pathLst>
                  <a:path w="3019" h="4307" extrusionOk="0">
                    <a:moveTo>
                      <a:pt x="2651" y="364"/>
                    </a:moveTo>
                    <a:lnTo>
                      <a:pt x="2651" y="3317"/>
                    </a:lnTo>
                    <a:cubicBezTo>
                      <a:pt x="2651" y="3662"/>
                      <a:pt x="2374" y="3939"/>
                      <a:pt x="2032" y="3939"/>
                    </a:cubicBezTo>
                    <a:lnTo>
                      <a:pt x="991" y="3939"/>
                    </a:lnTo>
                    <a:cubicBezTo>
                      <a:pt x="645" y="3939"/>
                      <a:pt x="369" y="3662"/>
                      <a:pt x="369" y="3317"/>
                    </a:cubicBezTo>
                    <a:lnTo>
                      <a:pt x="369" y="364"/>
                    </a:lnTo>
                    <a:close/>
                    <a:moveTo>
                      <a:pt x="183" y="0"/>
                    </a:moveTo>
                    <a:cubicBezTo>
                      <a:pt x="80" y="0"/>
                      <a:pt x="1" y="80"/>
                      <a:pt x="1" y="182"/>
                    </a:cubicBezTo>
                    <a:lnTo>
                      <a:pt x="1" y="3317"/>
                    </a:lnTo>
                    <a:cubicBezTo>
                      <a:pt x="1" y="3863"/>
                      <a:pt x="445" y="4307"/>
                      <a:pt x="991" y="4307"/>
                    </a:cubicBezTo>
                    <a:lnTo>
                      <a:pt x="2032" y="4307"/>
                    </a:lnTo>
                    <a:cubicBezTo>
                      <a:pt x="2575" y="4307"/>
                      <a:pt x="3019" y="3863"/>
                      <a:pt x="3019" y="3317"/>
                    </a:cubicBezTo>
                    <a:lnTo>
                      <a:pt x="3019" y="182"/>
                    </a:lnTo>
                    <a:cubicBezTo>
                      <a:pt x="3019" y="80"/>
                      <a:pt x="2938" y="0"/>
                      <a:pt x="28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a:off x="6008967" y="2042703"/>
                <a:ext cx="12168" cy="172162"/>
              </a:xfrm>
              <a:custGeom>
                <a:avLst/>
                <a:gdLst/>
                <a:ahLst/>
                <a:cxnLst/>
                <a:rect l="l" t="t" r="r" b="b"/>
                <a:pathLst>
                  <a:path w="369" h="5221" extrusionOk="0">
                    <a:moveTo>
                      <a:pt x="186" y="1"/>
                    </a:moveTo>
                    <a:cubicBezTo>
                      <a:pt x="84" y="1"/>
                      <a:pt x="0" y="85"/>
                      <a:pt x="0" y="187"/>
                    </a:cubicBezTo>
                    <a:lnTo>
                      <a:pt x="0" y="5039"/>
                    </a:lnTo>
                    <a:cubicBezTo>
                      <a:pt x="0" y="5140"/>
                      <a:pt x="84" y="5221"/>
                      <a:pt x="186" y="5221"/>
                    </a:cubicBezTo>
                    <a:cubicBezTo>
                      <a:pt x="284" y="5221"/>
                      <a:pt x="368" y="5140"/>
                      <a:pt x="368" y="5039"/>
                    </a:cubicBezTo>
                    <a:lnTo>
                      <a:pt x="368" y="187"/>
                    </a:lnTo>
                    <a:cubicBezTo>
                      <a:pt x="368" y="85"/>
                      <a:pt x="284" y="1"/>
                      <a:pt x="186"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a:off x="5994227" y="2042703"/>
                <a:ext cx="41680" cy="172162"/>
              </a:xfrm>
              <a:custGeom>
                <a:avLst/>
                <a:gdLst/>
                <a:ahLst/>
                <a:cxnLst/>
                <a:rect l="l" t="t" r="r" b="b"/>
                <a:pathLst>
                  <a:path w="1264" h="5221" extrusionOk="0">
                    <a:moveTo>
                      <a:pt x="884" y="369"/>
                    </a:moveTo>
                    <a:lnTo>
                      <a:pt x="681" y="4853"/>
                    </a:lnTo>
                    <a:lnTo>
                      <a:pt x="583" y="4853"/>
                    </a:lnTo>
                    <a:lnTo>
                      <a:pt x="378" y="369"/>
                    </a:lnTo>
                    <a:close/>
                    <a:moveTo>
                      <a:pt x="185" y="1"/>
                    </a:moveTo>
                    <a:cubicBezTo>
                      <a:pt x="135" y="1"/>
                      <a:pt x="87" y="23"/>
                      <a:pt x="54" y="59"/>
                    </a:cubicBezTo>
                    <a:cubicBezTo>
                      <a:pt x="18" y="95"/>
                      <a:pt x="0" y="143"/>
                      <a:pt x="4" y="194"/>
                    </a:cubicBezTo>
                    <a:lnTo>
                      <a:pt x="225" y="5046"/>
                    </a:lnTo>
                    <a:cubicBezTo>
                      <a:pt x="229" y="5145"/>
                      <a:pt x="309" y="5221"/>
                      <a:pt x="408" y="5221"/>
                    </a:cubicBezTo>
                    <a:lnTo>
                      <a:pt x="855" y="5221"/>
                    </a:lnTo>
                    <a:cubicBezTo>
                      <a:pt x="954" y="5221"/>
                      <a:pt x="1034" y="5145"/>
                      <a:pt x="1037" y="5046"/>
                    </a:cubicBezTo>
                    <a:lnTo>
                      <a:pt x="1263" y="194"/>
                    </a:lnTo>
                    <a:cubicBezTo>
                      <a:pt x="1263" y="143"/>
                      <a:pt x="1245" y="95"/>
                      <a:pt x="1212" y="59"/>
                    </a:cubicBezTo>
                    <a:cubicBezTo>
                      <a:pt x="1176" y="23"/>
                      <a:pt x="1129" y="1"/>
                      <a:pt x="10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a:off x="6001647" y="2202730"/>
                <a:ext cx="26809" cy="458682"/>
              </a:xfrm>
              <a:custGeom>
                <a:avLst/>
                <a:gdLst/>
                <a:ahLst/>
                <a:cxnLst/>
                <a:rect l="l" t="t" r="r" b="b"/>
                <a:pathLst>
                  <a:path w="813" h="13910" extrusionOk="0">
                    <a:moveTo>
                      <a:pt x="445" y="368"/>
                    </a:moveTo>
                    <a:lnTo>
                      <a:pt x="405" y="5821"/>
                    </a:lnTo>
                    <a:lnTo>
                      <a:pt x="368" y="368"/>
                    </a:lnTo>
                    <a:close/>
                    <a:moveTo>
                      <a:pt x="183" y="0"/>
                    </a:moveTo>
                    <a:cubicBezTo>
                      <a:pt x="135" y="0"/>
                      <a:pt x="88" y="22"/>
                      <a:pt x="56" y="55"/>
                    </a:cubicBezTo>
                    <a:cubicBezTo>
                      <a:pt x="19" y="91"/>
                      <a:pt x="0" y="139"/>
                      <a:pt x="0" y="186"/>
                    </a:cubicBezTo>
                    <a:lnTo>
                      <a:pt x="96" y="13600"/>
                    </a:lnTo>
                    <a:cubicBezTo>
                      <a:pt x="96" y="13771"/>
                      <a:pt x="237" y="13909"/>
                      <a:pt x="408" y="13909"/>
                    </a:cubicBezTo>
                    <a:cubicBezTo>
                      <a:pt x="580" y="13909"/>
                      <a:pt x="718" y="13771"/>
                      <a:pt x="718" y="13600"/>
                    </a:cubicBezTo>
                    <a:lnTo>
                      <a:pt x="812" y="186"/>
                    </a:lnTo>
                    <a:cubicBezTo>
                      <a:pt x="812" y="139"/>
                      <a:pt x="795" y="91"/>
                      <a:pt x="758" y="55"/>
                    </a:cubicBezTo>
                    <a:cubicBezTo>
                      <a:pt x="725" y="22"/>
                      <a:pt x="678" y="0"/>
                      <a:pt x="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a:off x="5965506" y="2722581"/>
                <a:ext cx="45835" cy="63906"/>
              </a:xfrm>
              <a:custGeom>
                <a:avLst/>
                <a:gdLst/>
                <a:ahLst/>
                <a:cxnLst/>
                <a:rect l="l" t="t" r="r" b="b"/>
                <a:pathLst>
                  <a:path w="1390" h="1938" extrusionOk="0">
                    <a:moveTo>
                      <a:pt x="935" y="1"/>
                    </a:moveTo>
                    <a:cubicBezTo>
                      <a:pt x="933" y="1"/>
                      <a:pt x="931" y="1"/>
                      <a:pt x="930" y="1"/>
                    </a:cubicBezTo>
                    <a:cubicBezTo>
                      <a:pt x="485" y="12"/>
                      <a:pt x="1" y="1483"/>
                      <a:pt x="471" y="1821"/>
                    </a:cubicBezTo>
                    <a:cubicBezTo>
                      <a:pt x="582" y="1900"/>
                      <a:pt x="695" y="1937"/>
                      <a:pt x="800" y="1937"/>
                    </a:cubicBezTo>
                    <a:cubicBezTo>
                      <a:pt x="1137" y="1937"/>
                      <a:pt x="1390" y="1554"/>
                      <a:pt x="1231" y="977"/>
                    </a:cubicBezTo>
                    <a:cubicBezTo>
                      <a:pt x="1119" y="568"/>
                      <a:pt x="1208" y="1"/>
                      <a:pt x="935"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a:off x="5966231" y="2716481"/>
                <a:ext cx="49957" cy="76007"/>
              </a:xfrm>
              <a:custGeom>
                <a:avLst/>
                <a:gdLst/>
                <a:ahLst/>
                <a:cxnLst/>
                <a:rect l="l" t="t" r="r" b="b"/>
                <a:pathLst>
                  <a:path w="1515" h="2305" extrusionOk="0">
                    <a:moveTo>
                      <a:pt x="900" y="368"/>
                    </a:moveTo>
                    <a:cubicBezTo>
                      <a:pt x="933" y="430"/>
                      <a:pt x="947" y="608"/>
                      <a:pt x="958" y="732"/>
                    </a:cubicBezTo>
                    <a:cubicBezTo>
                      <a:pt x="973" y="885"/>
                      <a:pt x="991" y="1056"/>
                      <a:pt x="1031" y="1209"/>
                    </a:cubicBezTo>
                    <a:cubicBezTo>
                      <a:pt x="1133" y="1584"/>
                      <a:pt x="1034" y="1814"/>
                      <a:pt x="915" y="1897"/>
                    </a:cubicBezTo>
                    <a:cubicBezTo>
                      <a:pt x="875" y="1924"/>
                      <a:pt x="830" y="1937"/>
                      <a:pt x="781" y="1937"/>
                    </a:cubicBezTo>
                    <a:cubicBezTo>
                      <a:pt x="711" y="1937"/>
                      <a:pt x="635" y="1910"/>
                      <a:pt x="558" y="1857"/>
                    </a:cubicBezTo>
                    <a:cubicBezTo>
                      <a:pt x="416" y="1755"/>
                      <a:pt x="401" y="1380"/>
                      <a:pt x="525" y="984"/>
                    </a:cubicBezTo>
                    <a:cubicBezTo>
                      <a:pt x="641" y="597"/>
                      <a:pt x="820" y="394"/>
                      <a:pt x="900" y="368"/>
                    </a:cubicBezTo>
                    <a:close/>
                    <a:moveTo>
                      <a:pt x="903" y="1"/>
                    </a:moveTo>
                    <a:cubicBezTo>
                      <a:pt x="558" y="11"/>
                      <a:pt x="300" y="459"/>
                      <a:pt x="172" y="874"/>
                    </a:cubicBezTo>
                    <a:cubicBezTo>
                      <a:pt x="30" y="1333"/>
                      <a:pt x="1" y="1908"/>
                      <a:pt x="343" y="2155"/>
                    </a:cubicBezTo>
                    <a:cubicBezTo>
                      <a:pt x="485" y="2254"/>
                      <a:pt x="634" y="2305"/>
                      <a:pt x="780" y="2305"/>
                    </a:cubicBezTo>
                    <a:cubicBezTo>
                      <a:pt x="903" y="2305"/>
                      <a:pt x="1020" y="2272"/>
                      <a:pt x="1126" y="2195"/>
                    </a:cubicBezTo>
                    <a:cubicBezTo>
                      <a:pt x="1413" y="1995"/>
                      <a:pt x="1515" y="1580"/>
                      <a:pt x="1384" y="1110"/>
                    </a:cubicBezTo>
                    <a:cubicBezTo>
                      <a:pt x="1351" y="991"/>
                      <a:pt x="1337" y="841"/>
                      <a:pt x="1326" y="700"/>
                    </a:cubicBezTo>
                    <a:cubicBezTo>
                      <a:pt x="1296" y="383"/>
                      <a:pt x="1257" y="1"/>
                      <a:pt x="9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a:off x="6017508" y="2858108"/>
                <a:ext cx="46594" cy="55827"/>
              </a:xfrm>
              <a:custGeom>
                <a:avLst/>
                <a:gdLst/>
                <a:ahLst/>
                <a:cxnLst/>
                <a:rect l="l" t="t" r="r" b="b"/>
                <a:pathLst>
                  <a:path w="1413" h="1693" extrusionOk="0">
                    <a:moveTo>
                      <a:pt x="616" y="1"/>
                    </a:moveTo>
                    <a:cubicBezTo>
                      <a:pt x="613" y="1"/>
                      <a:pt x="611" y="1"/>
                      <a:pt x="608" y="1"/>
                    </a:cubicBezTo>
                    <a:cubicBezTo>
                      <a:pt x="1" y="15"/>
                      <a:pt x="340" y="1692"/>
                      <a:pt x="993" y="1692"/>
                    </a:cubicBezTo>
                    <a:cubicBezTo>
                      <a:pt x="1005" y="1692"/>
                      <a:pt x="1018" y="1691"/>
                      <a:pt x="1030" y="1690"/>
                    </a:cubicBezTo>
                    <a:cubicBezTo>
                      <a:pt x="1413" y="1654"/>
                      <a:pt x="1318" y="1053"/>
                      <a:pt x="1103" y="743"/>
                    </a:cubicBezTo>
                    <a:cubicBezTo>
                      <a:pt x="912" y="461"/>
                      <a:pt x="950" y="1"/>
                      <a:pt x="616"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a:off x="6017606" y="2852107"/>
                <a:ext cx="50946" cy="67863"/>
              </a:xfrm>
              <a:custGeom>
                <a:avLst/>
                <a:gdLst/>
                <a:ahLst/>
                <a:cxnLst/>
                <a:rect l="l" t="t" r="r" b="b"/>
                <a:pathLst>
                  <a:path w="1545" h="2058" extrusionOk="0">
                    <a:moveTo>
                      <a:pt x="617" y="365"/>
                    </a:moveTo>
                    <a:cubicBezTo>
                      <a:pt x="671" y="365"/>
                      <a:pt x="707" y="409"/>
                      <a:pt x="780" y="641"/>
                    </a:cubicBezTo>
                    <a:cubicBezTo>
                      <a:pt x="820" y="765"/>
                      <a:pt x="864" y="907"/>
                      <a:pt x="951" y="1027"/>
                    </a:cubicBezTo>
                    <a:cubicBezTo>
                      <a:pt x="1079" y="1217"/>
                      <a:pt x="1144" y="1515"/>
                      <a:pt x="1082" y="1643"/>
                    </a:cubicBezTo>
                    <a:cubicBezTo>
                      <a:pt x="1071" y="1671"/>
                      <a:pt x="1053" y="1686"/>
                      <a:pt x="1010" y="1690"/>
                    </a:cubicBezTo>
                    <a:cubicBezTo>
                      <a:pt x="1002" y="1691"/>
                      <a:pt x="994" y="1691"/>
                      <a:pt x="987" y="1691"/>
                    </a:cubicBezTo>
                    <a:cubicBezTo>
                      <a:pt x="860" y="1691"/>
                      <a:pt x="765" y="1575"/>
                      <a:pt x="699" y="1479"/>
                    </a:cubicBezTo>
                    <a:cubicBezTo>
                      <a:pt x="481" y="1152"/>
                      <a:pt x="415" y="627"/>
                      <a:pt x="521" y="431"/>
                    </a:cubicBezTo>
                    <a:cubicBezTo>
                      <a:pt x="551" y="372"/>
                      <a:pt x="580" y="365"/>
                      <a:pt x="609" y="365"/>
                    </a:cubicBezTo>
                    <a:cubicBezTo>
                      <a:pt x="611" y="365"/>
                      <a:pt x="614" y="365"/>
                      <a:pt x="617" y="365"/>
                    </a:cubicBezTo>
                    <a:close/>
                    <a:moveTo>
                      <a:pt x="622" y="0"/>
                    </a:moveTo>
                    <a:cubicBezTo>
                      <a:pt x="614" y="0"/>
                      <a:pt x="606" y="1"/>
                      <a:pt x="598" y="1"/>
                    </a:cubicBezTo>
                    <a:cubicBezTo>
                      <a:pt x="423" y="4"/>
                      <a:pt x="281" y="95"/>
                      <a:pt x="194" y="260"/>
                    </a:cubicBezTo>
                    <a:cubicBezTo>
                      <a:pt x="0" y="634"/>
                      <a:pt x="146" y="1311"/>
                      <a:pt x="398" y="1683"/>
                    </a:cubicBezTo>
                    <a:cubicBezTo>
                      <a:pt x="561" y="1926"/>
                      <a:pt x="769" y="2057"/>
                      <a:pt x="991" y="2057"/>
                    </a:cubicBezTo>
                    <a:cubicBezTo>
                      <a:pt x="1010" y="2057"/>
                      <a:pt x="1027" y="2057"/>
                      <a:pt x="1045" y="2054"/>
                    </a:cubicBezTo>
                    <a:cubicBezTo>
                      <a:pt x="1213" y="2039"/>
                      <a:pt x="1344" y="1948"/>
                      <a:pt x="1413" y="1799"/>
                    </a:cubicBezTo>
                    <a:cubicBezTo>
                      <a:pt x="1544" y="1523"/>
                      <a:pt x="1432" y="1086"/>
                      <a:pt x="1253" y="820"/>
                    </a:cubicBezTo>
                    <a:cubicBezTo>
                      <a:pt x="1198" y="744"/>
                      <a:pt x="1162" y="634"/>
                      <a:pt x="1129" y="529"/>
                    </a:cubicBezTo>
                    <a:cubicBezTo>
                      <a:pt x="1058" y="308"/>
                      <a:pt x="959" y="0"/>
                      <a:pt x="6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26"/>
            <p:cNvGrpSpPr/>
            <p:nvPr/>
          </p:nvGrpSpPr>
          <p:grpSpPr>
            <a:xfrm>
              <a:off x="6498263" y="1814124"/>
              <a:ext cx="688476" cy="1171646"/>
              <a:chOff x="6498263" y="1814124"/>
              <a:chExt cx="688476" cy="1171646"/>
            </a:xfrm>
          </p:grpSpPr>
          <p:sp>
            <p:nvSpPr>
              <p:cNvPr id="479" name="Google Shape;479;p26"/>
              <p:cNvSpPr/>
              <p:nvPr/>
            </p:nvSpPr>
            <p:spPr>
              <a:xfrm>
                <a:off x="6529888" y="1828919"/>
                <a:ext cx="623400" cy="1149600"/>
              </a:xfrm>
              <a:prstGeom prst="roundRect">
                <a:avLst>
                  <a:gd name="adj" fmla="val 20929"/>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0" name="Google Shape;480;p26"/>
              <p:cNvGrpSpPr/>
              <p:nvPr/>
            </p:nvGrpSpPr>
            <p:grpSpPr>
              <a:xfrm>
                <a:off x="6498263" y="1814124"/>
                <a:ext cx="688476" cy="1171646"/>
                <a:chOff x="6498263" y="1814124"/>
                <a:chExt cx="688476" cy="1171646"/>
              </a:xfrm>
            </p:grpSpPr>
            <p:sp>
              <p:nvSpPr>
                <p:cNvPr id="481" name="Google Shape;481;p26"/>
                <p:cNvSpPr/>
                <p:nvPr/>
              </p:nvSpPr>
              <p:spPr>
                <a:xfrm>
                  <a:off x="6536170" y="2007091"/>
                  <a:ext cx="619679" cy="972775"/>
                </a:xfrm>
                <a:custGeom>
                  <a:avLst/>
                  <a:gdLst/>
                  <a:ahLst/>
                  <a:cxnLst/>
                  <a:rect l="l" t="t" r="r" b="b"/>
                  <a:pathLst>
                    <a:path w="19519" h="30641" extrusionOk="0">
                      <a:moveTo>
                        <a:pt x="14757" y="1"/>
                      </a:moveTo>
                      <a:lnTo>
                        <a:pt x="14757" y="25140"/>
                      </a:lnTo>
                      <a:cubicBezTo>
                        <a:pt x="14757" y="26611"/>
                        <a:pt x="13568" y="27805"/>
                        <a:pt x="12096" y="27805"/>
                      </a:cubicBezTo>
                      <a:lnTo>
                        <a:pt x="1" y="27805"/>
                      </a:lnTo>
                      <a:cubicBezTo>
                        <a:pt x="557" y="29454"/>
                        <a:pt x="2115" y="30641"/>
                        <a:pt x="3954" y="30641"/>
                      </a:cubicBezTo>
                      <a:lnTo>
                        <a:pt x="15344" y="30641"/>
                      </a:lnTo>
                      <a:cubicBezTo>
                        <a:pt x="15552" y="30641"/>
                        <a:pt x="15752" y="30622"/>
                        <a:pt x="15948" y="30594"/>
                      </a:cubicBezTo>
                      <a:cubicBezTo>
                        <a:pt x="15992" y="30586"/>
                        <a:pt x="16032" y="30582"/>
                        <a:pt x="16071" y="30575"/>
                      </a:cubicBezTo>
                      <a:cubicBezTo>
                        <a:pt x="16264" y="30539"/>
                        <a:pt x="16454" y="30495"/>
                        <a:pt x="16636" y="30437"/>
                      </a:cubicBezTo>
                      <a:cubicBezTo>
                        <a:pt x="16661" y="30426"/>
                        <a:pt x="16683" y="30419"/>
                        <a:pt x="16709" y="30408"/>
                      </a:cubicBezTo>
                      <a:cubicBezTo>
                        <a:pt x="16884" y="30350"/>
                        <a:pt x="17047" y="30277"/>
                        <a:pt x="17212" y="30197"/>
                      </a:cubicBezTo>
                      <a:cubicBezTo>
                        <a:pt x="17233" y="30186"/>
                        <a:pt x="17255" y="30179"/>
                        <a:pt x="17277" y="30167"/>
                      </a:cubicBezTo>
                      <a:cubicBezTo>
                        <a:pt x="17447" y="30076"/>
                        <a:pt x="17615" y="29971"/>
                        <a:pt x="17772" y="29858"/>
                      </a:cubicBezTo>
                      <a:cubicBezTo>
                        <a:pt x="17793" y="29843"/>
                        <a:pt x="17812" y="29829"/>
                        <a:pt x="17834" y="29811"/>
                      </a:cubicBezTo>
                      <a:cubicBezTo>
                        <a:pt x="18158" y="29571"/>
                        <a:pt x="18445" y="29283"/>
                        <a:pt x="18689" y="28959"/>
                      </a:cubicBezTo>
                      <a:cubicBezTo>
                        <a:pt x="18697" y="28948"/>
                        <a:pt x="18704" y="28937"/>
                        <a:pt x="18711" y="28926"/>
                      </a:cubicBezTo>
                      <a:cubicBezTo>
                        <a:pt x="18962" y="28588"/>
                        <a:pt x="19159" y="28209"/>
                        <a:pt x="19297" y="27805"/>
                      </a:cubicBezTo>
                      <a:cubicBezTo>
                        <a:pt x="19439" y="27383"/>
                        <a:pt x="19519" y="26935"/>
                        <a:pt x="19519" y="26466"/>
                      </a:cubicBezTo>
                      <a:lnTo>
                        <a:pt x="19519" y="1"/>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a:off x="6523217" y="2001344"/>
                  <a:ext cx="638537" cy="984426"/>
                </a:xfrm>
                <a:custGeom>
                  <a:avLst/>
                  <a:gdLst/>
                  <a:ahLst/>
                  <a:cxnLst/>
                  <a:rect l="l" t="t" r="r" b="b"/>
                  <a:pathLst>
                    <a:path w="20113" h="31008" extrusionOk="0">
                      <a:moveTo>
                        <a:pt x="19745" y="368"/>
                      </a:moveTo>
                      <a:lnTo>
                        <a:pt x="19745" y="26647"/>
                      </a:lnTo>
                      <a:cubicBezTo>
                        <a:pt x="19745" y="28849"/>
                        <a:pt x="17954" y="30640"/>
                        <a:pt x="15752" y="30640"/>
                      </a:cubicBezTo>
                      <a:lnTo>
                        <a:pt x="4362" y="30640"/>
                      </a:lnTo>
                      <a:cubicBezTo>
                        <a:pt x="2159" y="30640"/>
                        <a:pt x="368" y="28849"/>
                        <a:pt x="368" y="26647"/>
                      </a:cubicBezTo>
                      <a:lnTo>
                        <a:pt x="368" y="368"/>
                      </a:lnTo>
                      <a:close/>
                      <a:moveTo>
                        <a:pt x="186" y="0"/>
                      </a:moveTo>
                      <a:cubicBezTo>
                        <a:pt x="85" y="0"/>
                        <a:pt x="1" y="80"/>
                        <a:pt x="1" y="182"/>
                      </a:cubicBezTo>
                      <a:lnTo>
                        <a:pt x="1" y="26647"/>
                      </a:lnTo>
                      <a:cubicBezTo>
                        <a:pt x="1" y="29053"/>
                        <a:pt x="1955" y="31007"/>
                        <a:pt x="4362" y="31007"/>
                      </a:cubicBezTo>
                      <a:lnTo>
                        <a:pt x="15752" y="31007"/>
                      </a:lnTo>
                      <a:cubicBezTo>
                        <a:pt x="18158" y="31007"/>
                        <a:pt x="20113" y="29053"/>
                        <a:pt x="20113" y="26647"/>
                      </a:cubicBezTo>
                      <a:lnTo>
                        <a:pt x="20113" y="182"/>
                      </a:lnTo>
                      <a:cubicBezTo>
                        <a:pt x="20113" y="80"/>
                        <a:pt x="20029" y="0"/>
                        <a:pt x="19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a:off x="6504041" y="1819998"/>
                  <a:ext cx="676793" cy="187025"/>
                </a:xfrm>
                <a:custGeom>
                  <a:avLst/>
                  <a:gdLst/>
                  <a:ahLst/>
                  <a:cxnLst/>
                  <a:rect l="l" t="t" r="r" b="b"/>
                  <a:pathLst>
                    <a:path w="21318" h="5891" extrusionOk="0">
                      <a:moveTo>
                        <a:pt x="1314" y="0"/>
                      </a:moveTo>
                      <a:cubicBezTo>
                        <a:pt x="590" y="0"/>
                        <a:pt x="0" y="587"/>
                        <a:pt x="0" y="1311"/>
                      </a:cubicBezTo>
                      <a:lnTo>
                        <a:pt x="0" y="4576"/>
                      </a:lnTo>
                      <a:cubicBezTo>
                        <a:pt x="0" y="5301"/>
                        <a:pt x="590" y="5890"/>
                        <a:pt x="1314" y="5890"/>
                      </a:cubicBezTo>
                      <a:lnTo>
                        <a:pt x="20007" y="5890"/>
                      </a:lnTo>
                      <a:cubicBezTo>
                        <a:pt x="20731" y="5890"/>
                        <a:pt x="21317" y="5301"/>
                        <a:pt x="21317" y="4576"/>
                      </a:cubicBezTo>
                      <a:lnTo>
                        <a:pt x="21317" y="1311"/>
                      </a:lnTo>
                      <a:cubicBezTo>
                        <a:pt x="21317" y="587"/>
                        <a:pt x="20731" y="0"/>
                        <a:pt x="20007" y="0"/>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7004680" y="1819998"/>
                  <a:ext cx="176167" cy="187025"/>
                </a:xfrm>
                <a:custGeom>
                  <a:avLst/>
                  <a:gdLst/>
                  <a:ahLst/>
                  <a:cxnLst/>
                  <a:rect l="l" t="t" r="r" b="b"/>
                  <a:pathLst>
                    <a:path w="5549" h="5891" extrusionOk="0">
                      <a:moveTo>
                        <a:pt x="0" y="0"/>
                      </a:moveTo>
                      <a:lnTo>
                        <a:pt x="0" y="5890"/>
                      </a:lnTo>
                      <a:lnTo>
                        <a:pt x="4726" y="5890"/>
                      </a:lnTo>
                      <a:cubicBezTo>
                        <a:pt x="5180" y="5890"/>
                        <a:pt x="5548" y="5519"/>
                        <a:pt x="5548" y="5064"/>
                      </a:cubicBezTo>
                      <a:lnTo>
                        <a:pt x="5548" y="823"/>
                      </a:lnTo>
                      <a:cubicBezTo>
                        <a:pt x="5548" y="368"/>
                        <a:pt x="5180" y="0"/>
                        <a:pt x="4726" y="0"/>
                      </a:cubicBezTo>
                      <a:close/>
                    </a:path>
                  </a:pathLst>
                </a:custGeom>
                <a:solidFill>
                  <a:srgbClr val="DB5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6776918" y="1814124"/>
                  <a:ext cx="11556" cy="198676"/>
                </a:xfrm>
                <a:custGeom>
                  <a:avLst/>
                  <a:gdLst/>
                  <a:ahLst/>
                  <a:cxnLst/>
                  <a:rect l="l" t="t" r="r" b="b"/>
                  <a:pathLst>
                    <a:path w="364" h="6258" extrusionOk="0">
                      <a:moveTo>
                        <a:pt x="182" y="0"/>
                      </a:moveTo>
                      <a:cubicBezTo>
                        <a:pt x="80" y="0"/>
                        <a:pt x="0" y="84"/>
                        <a:pt x="0" y="185"/>
                      </a:cubicBezTo>
                      <a:lnTo>
                        <a:pt x="0" y="6075"/>
                      </a:lnTo>
                      <a:cubicBezTo>
                        <a:pt x="0" y="6173"/>
                        <a:pt x="80" y="6257"/>
                        <a:pt x="182" y="6257"/>
                      </a:cubicBezTo>
                      <a:cubicBezTo>
                        <a:pt x="284" y="6257"/>
                        <a:pt x="363" y="6173"/>
                        <a:pt x="363" y="6075"/>
                      </a:cubicBezTo>
                      <a:lnTo>
                        <a:pt x="363" y="185"/>
                      </a:lnTo>
                      <a:cubicBezTo>
                        <a:pt x="363" y="84"/>
                        <a:pt x="284"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6717009" y="1814124"/>
                  <a:ext cx="11715" cy="198676"/>
                </a:xfrm>
                <a:custGeom>
                  <a:avLst/>
                  <a:gdLst/>
                  <a:ahLst/>
                  <a:cxnLst/>
                  <a:rect l="l" t="t" r="r" b="b"/>
                  <a:pathLst>
                    <a:path w="369" h="6258" extrusionOk="0">
                      <a:moveTo>
                        <a:pt x="187" y="0"/>
                      </a:moveTo>
                      <a:cubicBezTo>
                        <a:pt x="85" y="0"/>
                        <a:pt x="1" y="84"/>
                        <a:pt x="1" y="185"/>
                      </a:cubicBezTo>
                      <a:lnTo>
                        <a:pt x="1" y="6075"/>
                      </a:lnTo>
                      <a:cubicBezTo>
                        <a:pt x="1" y="6173"/>
                        <a:pt x="85" y="6257"/>
                        <a:pt x="187" y="6257"/>
                      </a:cubicBezTo>
                      <a:cubicBezTo>
                        <a:pt x="285" y="6257"/>
                        <a:pt x="369" y="6173"/>
                        <a:pt x="369" y="6075"/>
                      </a:cubicBezTo>
                      <a:lnTo>
                        <a:pt x="369" y="185"/>
                      </a:lnTo>
                      <a:cubicBezTo>
                        <a:pt x="369" y="84"/>
                        <a:pt x="28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6657258" y="1814124"/>
                  <a:ext cx="11715" cy="198676"/>
                </a:xfrm>
                <a:custGeom>
                  <a:avLst/>
                  <a:gdLst/>
                  <a:ahLst/>
                  <a:cxnLst/>
                  <a:rect l="l" t="t" r="r" b="b"/>
                  <a:pathLst>
                    <a:path w="369" h="6258" extrusionOk="0">
                      <a:moveTo>
                        <a:pt x="184" y="0"/>
                      </a:moveTo>
                      <a:cubicBezTo>
                        <a:pt x="81" y="0"/>
                        <a:pt x="1" y="84"/>
                        <a:pt x="1" y="185"/>
                      </a:cubicBezTo>
                      <a:lnTo>
                        <a:pt x="1" y="6075"/>
                      </a:lnTo>
                      <a:cubicBezTo>
                        <a:pt x="1" y="6173"/>
                        <a:pt x="81" y="6257"/>
                        <a:pt x="184" y="6257"/>
                      </a:cubicBezTo>
                      <a:cubicBezTo>
                        <a:pt x="285" y="6257"/>
                        <a:pt x="369" y="6173"/>
                        <a:pt x="369" y="6075"/>
                      </a:cubicBezTo>
                      <a:lnTo>
                        <a:pt x="369" y="185"/>
                      </a:lnTo>
                      <a:cubicBezTo>
                        <a:pt x="369" y="84"/>
                        <a:pt x="285" y="0"/>
                        <a:pt x="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6597413" y="1814124"/>
                  <a:ext cx="11715" cy="198676"/>
                </a:xfrm>
                <a:custGeom>
                  <a:avLst/>
                  <a:gdLst/>
                  <a:ahLst/>
                  <a:cxnLst/>
                  <a:rect l="l" t="t" r="r" b="b"/>
                  <a:pathLst>
                    <a:path w="369" h="6258" extrusionOk="0">
                      <a:moveTo>
                        <a:pt x="186" y="0"/>
                      </a:moveTo>
                      <a:cubicBezTo>
                        <a:pt x="85" y="0"/>
                        <a:pt x="1" y="84"/>
                        <a:pt x="1" y="185"/>
                      </a:cubicBezTo>
                      <a:lnTo>
                        <a:pt x="1" y="6075"/>
                      </a:lnTo>
                      <a:cubicBezTo>
                        <a:pt x="1" y="6173"/>
                        <a:pt x="85" y="6257"/>
                        <a:pt x="186" y="6257"/>
                      </a:cubicBezTo>
                      <a:cubicBezTo>
                        <a:pt x="285" y="6257"/>
                        <a:pt x="368" y="6173"/>
                        <a:pt x="368" y="6075"/>
                      </a:cubicBezTo>
                      <a:lnTo>
                        <a:pt x="368" y="185"/>
                      </a:lnTo>
                      <a:cubicBezTo>
                        <a:pt x="368" y="84"/>
                        <a:pt x="285"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6537662" y="1814124"/>
                  <a:ext cx="11715" cy="198676"/>
                </a:xfrm>
                <a:custGeom>
                  <a:avLst/>
                  <a:gdLst/>
                  <a:ahLst/>
                  <a:cxnLst/>
                  <a:rect l="l" t="t" r="r" b="b"/>
                  <a:pathLst>
                    <a:path w="369" h="6258" extrusionOk="0">
                      <a:moveTo>
                        <a:pt x="183" y="0"/>
                      </a:moveTo>
                      <a:cubicBezTo>
                        <a:pt x="80" y="0"/>
                        <a:pt x="1" y="84"/>
                        <a:pt x="1" y="185"/>
                      </a:cubicBezTo>
                      <a:lnTo>
                        <a:pt x="1" y="6075"/>
                      </a:lnTo>
                      <a:cubicBezTo>
                        <a:pt x="1" y="6173"/>
                        <a:pt x="80" y="6257"/>
                        <a:pt x="183" y="6257"/>
                      </a:cubicBezTo>
                      <a:cubicBezTo>
                        <a:pt x="285" y="6257"/>
                        <a:pt x="369" y="6173"/>
                        <a:pt x="369" y="6075"/>
                      </a:cubicBezTo>
                      <a:lnTo>
                        <a:pt x="369" y="185"/>
                      </a:lnTo>
                      <a:cubicBezTo>
                        <a:pt x="369" y="84"/>
                        <a:pt x="285"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6956264" y="1814124"/>
                  <a:ext cx="11683" cy="198676"/>
                </a:xfrm>
                <a:custGeom>
                  <a:avLst/>
                  <a:gdLst/>
                  <a:ahLst/>
                  <a:cxnLst/>
                  <a:rect l="l" t="t" r="r" b="b"/>
                  <a:pathLst>
                    <a:path w="368" h="6258" extrusionOk="0">
                      <a:moveTo>
                        <a:pt x="183" y="0"/>
                      </a:moveTo>
                      <a:cubicBezTo>
                        <a:pt x="84" y="0"/>
                        <a:pt x="0" y="84"/>
                        <a:pt x="0" y="185"/>
                      </a:cubicBezTo>
                      <a:lnTo>
                        <a:pt x="0" y="6075"/>
                      </a:lnTo>
                      <a:cubicBezTo>
                        <a:pt x="0" y="6173"/>
                        <a:pt x="84" y="6257"/>
                        <a:pt x="183" y="6257"/>
                      </a:cubicBezTo>
                      <a:cubicBezTo>
                        <a:pt x="284" y="6257"/>
                        <a:pt x="368" y="6173"/>
                        <a:pt x="368" y="6075"/>
                      </a:cubicBezTo>
                      <a:lnTo>
                        <a:pt x="368" y="185"/>
                      </a:lnTo>
                      <a:cubicBezTo>
                        <a:pt x="368" y="84"/>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6896514" y="1814124"/>
                  <a:ext cx="11588" cy="198676"/>
                </a:xfrm>
                <a:custGeom>
                  <a:avLst/>
                  <a:gdLst/>
                  <a:ahLst/>
                  <a:cxnLst/>
                  <a:rect l="l" t="t" r="r" b="b"/>
                  <a:pathLst>
                    <a:path w="365" h="6258" extrusionOk="0">
                      <a:moveTo>
                        <a:pt x="183" y="0"/>
                      </a:moveTo>
                      <a:cubicBezTo>
                        <a:pt x="81" y="0"/>
                        <a:pt x="0" y="84"/>
                        <a:pt x="0" y="185"/>
                      </a:cubicBezTo>
                      <a:lnTo>
                        <a:pt x="0" y="6075"/>
                      </a:lnTo>
                      <a:cubicBezTo>
                        <a:pt x="0" y="6173"/>
                        <a:pt x="81" y="6257"/>
                        <a:pt x="183" y="6257"/>
                      </a:cubicBezTo>
                      <a:cubicBezTo>
                        <a:pt x="284" y="6257"/>
                        <a:pt x="365" y="6173"/>
                        <a:pt x="365" y="6075"/>
                      </a:cubicBezTo>
                      <a:lnTo>
                        <a:pt x="365" y="185"/>
                      </a:lnTo>
                      <a:cubicBezTo>
                        <a:pt x="365" y="84"/>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6836636" y="1814124"/>
                  <a:ext cx="11715" cy="198676"/>
                </a:xfrm>
                <a:custGeom>
                  <a:avLst/>
                  <a:gdLst/>
                  <a:ahLst/>
                  <a:cxnLst/>
                  <a:rect l="l" t="t" r="r" b="b"/>
                  <a:pathLst>
                    <a:path w="369" h="6258" extrusionOk="0">
                      <a:moveTo>
                        <a:pt x="183" y="0"/>
                      </a:moveTo>
                      <a:cubicBezTo>
                        <a:pt x="85" y="0"/>
                        <a:pt x="1" y="84"/>
                        <a:pt x="1" y="185"/>
                      </a:cubicBezTo>
                      <a:lnTo>
                        <a:pt x="1" y="6075"/>
                      </a:lnTo>
                      <a:cubicBezTo>
                        <a:pt x="1" y="6173"/>
                        <a:pt x="85" y="6257"/>
                        <a:pt x="183" y="6257"/>
                      </a:cubicBezTo>
                      <a:cubicBezTo>
                        <a:pt x="285" y="6257"/>
                        <a:pt x="369" y="6173"/>
                        <a:pt x="369" y="6075"/>
                      </a:cubicBezTo>
                      <a:lnTo>
                        <a:pt x="369" y="185"/>
                      </a:lnTo>
                      <a:cubicBezTo>
                        <a:pt x="369" y="84"/>
                        <a:pt x="285"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7016014" y="1814124"/>
                  <a:ext cx="11683" cy="198676"/>
                </a:xfrm>
                <a:custGeom>
                  <a:avLst/>
                  <a:gdLst/>
                  <a:ahLst/>
                  <a:cxnLst/>
                  <a:rect l="l" t="t" r="r" b="b"/>
                  <a:pathLst>
                    <a:path w="368" h="6258" extrusionOk="0">
                      <a:moveTo>
                        <a:pt x="186" y="0"/>
                      </a:moveTo>
                      <a:cubicBezTo>
                        <a:pt x="84" y="0"/>
                        <a:pt x="1" y="84"/>
                        <a:pt x="1" y="185"/>
                      </a:cubicBezTo>
                      <a:lnTo>
                        <a:pt x="1" y="6075"/>
                      </a:lnTo>
                      <a:cubicBezTo>
                        <a:pt x="1" y="6173"/>
                        <a:pt x="84" y="6257"/>
                        <a:pt x="186" y="6257"/>
                      </a:cubicBezTo>
                      <a:cubicBezTo>
                        <a:pt x="288" y="6257"/>
                        <a:pt x="368" y="6173"/>
                        <a:pt x="368" y="6075"/>
                      </a:cubicBezTo>
                      <a:lnTo>
                        <a:pt x="368" y="185"/>
                      </a:lnTo>
                      <a:cubicBezTo>
                        <a:pt x="368" y="84"/>
                        <a:pt x="288"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7075892" y="1814124"/>
                  <a:ext cx="11683" cy="198676"/>
                </a:xfrm>
                <a:custGeom>
                  <a:avLst/>
                  <a:gdLst/>
                  <a:ahLst/>
                  <a:cxnLst/>
                  <a:rect l="l" t="t" r="r" b="b"/>
                  <a:pathLst>
                    <a:path w="368" h="6258" extrusionOk="0">
                      <a:moveTo>
                        <a:pt x="182" y="0"/>
                      </a:moveTo>
                      <a:cubicBezTo>
                        <a:pt x="80" y="0"/>
                        <a:pt x="0" y="84"/>
                        <a:pt x="0" y="185"/>
                      </a:cubicBezTo>
                      <a:lnTo>
                        <a:pt x="0" y="6075"/>
                      </a:lnTo>
                      <a:cubicBezTo>
                        <a:pt x="0" y="6173"/>
                        <a:pt x="80" y="6257"/>
                        <a:pt x="182" y="6257"/>
                      </a:cubicBezTo>
                      <a:cubicBezTo>
                        <a:pt x="284" y="6257"/>
                        <a:pt x="368" y="6173"/>
                        <a:pt x="368" y="6075"/>
                      </a:cubicBezTo>
                      <a:lnTo>
                        <a:pt x="368" y="185"/>
                      </a:lnTo>
                      <a:cubicBezTo>
                        <a:pt x="368" y="84"/>
                        <a:pt x="284"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7135610" y="1814124"/>
                  <a:ext cx="11715" cy="198676"/>
                </a:xfrm>
                <a:custGeom>
                  <a:avLst/>
                  <a:gdLst/>
                  <a:ahLst/>
                  <a:cxnLst/>
                  <a:rect l="l" t="t" r="r" b="b"/>
                  <a:pathLst>
                    <a:path w="369" h="6258" extrusionOk="0">
                      <a:moveTo>
                        <a:pt x="187" y="0"/>
                      </a:moveTo>
                      <a:cubicBezTo>
                        <a:pt x="85" y="0"/>
                        <a:pt x="1" y="84"/>
                        <a:pt x="1" y="185"/>
                      </a:cubicBezTo>
                      <a:lnTo>
                        <a:pt x="1" y="6075"/>
                      </a:lnTo>
                      <a:cubicBezTo>
                        <a:pt x="1" y="6173"/>
                        <a:pt x="85" y="6257"/>
                        <a:pt x="187" y="6257"/>
                      </a:cubicBezTo>
                      <a:cubicBezTo>
                        <a:pt x="288" y="6257"/>
                        <a:pt x="369" y="6173"/>
                        <a:pt x="369" y="6075"/>
                      </a:cubicBezTo>
                      <a:lnTo>
                        <a:pt x="369" y="185"/>
                      </a:lnTo>
                      <a:cubicBezTo>
                        <a:pt x="369" y="84"/>
                        <a:pt x="288"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6498263" y="1814124"/>
                  <a:ext cx="688476" cy="198676"/>
                </a:xfrm>
                <a:custGeom>
                  <a:avLst/>
                  <a:gdLst/>
                  <a:ahLst/>
                  <a:cxnLst/>
                  <a:rect l="l" t="t" r="r" b="b"/>
                  <a:pathLst>
                    <a:path w="21686" h="6258" extrusionOk="0">
                      <a:moveTo>
                        <a:pt x="20677" y="368"/>
                      </a:moveTo>
                      <a:cubicBezTo>
                        <a:pt x="21030" y="368"/>
                        <a:pt x="21317" y="655"/>
                        <a:pt x="21317" y="1008"/>
                      </a:cubicBezTo>
                      <a:lnTo>
                        <a:pt x="21317" y="5249"/>
                      </a:lnTo>
                      <a:cubicBezTo>
                        <a:pt x="21317" y="5602"/>
                        <a:pt x="21030" y="5889"/>
                        <a:pt x="20677" y="5889"/>
                      </a:cubicBezTo>
                      <a:lnTo>
                        <a:pt x="1009" y="5889"/>
                      </a:lnTo>
                      <a:cubicBezTo>
                        <a:pt x="656" y="5889"/>
                        <a:pt x="368" y="5602"/>
                        <a:pt x="368" y="5249"/>
                      </a:cubicBezTo>
                      <a:lnTo>
                        <a:pt x="368" y="1008"/>
                      </a:lnTo>
                      <a:cubicBezTo>
                        <a:pt x="368" y="655"/>
                        <a:pt x="656" y="368"/>
                        <a:pt x="1009" y="368"/>
                      </a:cubicBezTo>
                      <a:close/>
                      <a:moveTo>
                        <a:pt x="1009" y="0"/>
                      </a:moveTo>
                      <a:cubicBezTo>
                        <a:pt x="452" y="0"/>
                        <a:pt x="0" y="455"/>
                        <a:pt x="0" y="1008"/>
                      </a:cubicBezTo>
                      <a:lnTo>
                        <a:pt x="0" y="5249"/>
                      </a:lnTo>
                      <a:cubicBezTo>
                        <a:pt x="0" y="5806"/>
                        <a:pt x="452" y="6257"/>
                        <a:pt x="1009" y="6257"/>
                      </a:cubicBezTo>
                      <a:lnTo>
                        <a:pt x="20677" y="6257"/>
                      </a:lnTo>
                      <a:cubicBezTo>
                        <a:pt x="21234" y="6257"/>
                        <a:pt x="21685" y="5806"/>
                        <a:pt x="21685" y="5249"/>
                      </a:cubicBezTo>
                      <a:lnTo>
                        <a:pt x="21685" y="1008"/>
                      </a:lnTo>
                      <a:cubicBezTo>
                        <a:pt x="21685" y="455"/>
                        <a:pt x="21234" y="0"/>
                        <a:pt x="206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6650242" y="2332321"/>
                  <a:ext cx="505611" cy="292648"/>
                </a:xfrm>
                <a:custGeom>
                  <a:avLst/>
                  <a:gdLst/>
                  <a:ahLst/>
                  <a:cxnLst/>
                  <a:rect l="l" t="t" r="r" b="b"/>
                  <a:pathLst>
                    <a:path w="15926" h="9218" extrusionOk="0">
                      <a:moveTo>
                        <a:pt x="0" y="1"/>
                      </a:moveTo>
                      <a:lnTo>
                        <a:pt x="0" y="9218"/>
                      </a:lnTo>
                      <a:lnTo>
                        <a:pt x="15926" y="9218"/>
                      </a:lnTo>
                      <a:lnTo>
                        <a:pt x="159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7004680" y="2332321"/>
                  <a:ext cx="151182" cy="292648"/>
                </a:xfrm>
                <a:custGeom>
                  <a:avLst/>
                  <a:gdLst/>
                  <a:ahLst/>
                  <a:cxnLst/>
                  <a:rect l="l" t="t" r="r" b="b"/>
                  <a:pathLst>
                    <a:path w="4762" h="9218" extrusionOk="0">
                      <a:moveTo>
                        <a:pt x="0" y="1"/>
                      </a:moveTo>
                      <a:lnTo>
                        <a:pt x="0" y="9218"/>
                      </a:lnTo>
                      <a:lnTo>
                        <a:pt x="4762" y="9218"/>
                      </a:lnTo>
                      <a:lnTo>
                        <a:pt x="4762" y="1"/>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6853526" y="2417025"/>
                  <a:ext cx="302331" cy="61654"/>
                </a:xfrm>
                <a:custGeom>
                  <a:avLst/>
                  <a:gdLst/>
                  <a:ahLst/>
                  <a:cxnLst/>
                  <a:rect l="l" t="t" r="r" b="b"/>
                  <a:pathLst>
                    <a:path w="9523" h="1942" extrusionOk="0">
                      <a:moveTo>
                        <a:pt x="0" y="1"/>
                      </a:moveTo>
                      <a:lnTo>
                        <a:pt x="0" y="1941"/>
                      </a:lnTo>
                      <a:lnTo>
                        <a:pt x="9523" y="1941"/>
                      </a:lnTo>
                      <a:lnTo>
                        <a:pt x="9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6847621" y="2411247"/>
                  <a:ext cx="314142" cy="73337"/>
                </a:xfrm>
                <a:custGeom>
                  <a:avLst/>
                  <a:gdLst/>
                  <a:ahLst/>
                  <a:cxnLst/>
                  <a:rect l="l" t="t" r="r" b="b"/>
                  <a:pathLst>
                    <a:path w="9895" h="2310" extrusionOk="0">
                      <a:moveTo>
                        <a:pt x="9527" y="365"/>
                      </a:moveTo>
                      <a:lnTo>
                        <a:pt x="9527" y="1941"/>
                      </a:lnTo>
                      <a:lnTo>
                        <a:pt x="369" y="1941"/>
                      </a:lnTo>
                      <a:lnTo>
                        <a:pt x="369" y="365"/>
                      </a:lnTo>
                      <a:close/>
                      <a:moveTo>
                        <a:pt x="186" y="1"/>
                      </a:moveTo>
                      <a:cubicBezTo>
                        <a:pt x="85" y="1"/>
                        <a:pt x="1" y="81"/>
                        <a:pt x="1" y="183"/>
                      </a:cubicBezTo>
                      <a:lnTo>
                        <a:pt x="1" y="2123"/>
                      </a:lnTo>
                      <a:cubicBezTo>
                        <a:pt x="1" y="2225"/>
                        <a:pt x="85" y="2309"/>
                        <a:pt x="186" y="2309"/>
                      </a:cubicBezTo>
                      <a:lnTo>
                        <a:pt x="9709" y="2309"/>
                      </a:lnTo>
                      <a:cubicBezTo>
                        <a:pt x="9811" y="2309"/>
                        <a:pt x="9895" y="2225"/>
                        <a:pt x="9895" y="2123"/>
                      </a:cubicBezTo>
                      <a:lnTo>
                        <a:pt x="9895" y="183"/>
                      </a:lnTo>
                      <a:cubicBezTo>
                        <a:pt x="9895" y="81"/>
                        <a:pt x="9811" y="1"/>
                        <a:pt x="9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6644337" y="2326542"/>
                  <a:ext cx="517421" cy="304332"/>
                </a:xfrm>
                <a:custGeom>
                  <a:avLst/>
                  <a:gdLst/>
                  <a:ahLst/>
                  <a:cxnLst/>
                  <a:rect l="l" t="t" r="r" b="b"/>
                  <a:pathLst>
                    <a:path w="16298" h="9586" extrusionOk="0">
                      <a:moveTo>
                        <a:pt x="15930" y="369"/>
                      </a:moveTo>
                      <a:lnTo>
                        <a:pt x="15930" y="9218"/>
                      </a:lnTo>
                      <a:lnTo>
                        <a:pt x="368" y="9218"/>
                      </a:lnTo>
                      <a:lnTo>
                        <a:pt x="368" y="369"/>
                      </a:lnTo>
                      <a:close/>
                      <a:moveTo>
                        <a:pt x="186" y="1"/>
                      </a:moveTo>
                      <a:cubicBezTo>
                        <a:pt x="84" y="1"/>
                        <a:pt x="1" y="80"/>
                        <a:pt x="1" y="183"/>
                      </a:cubicBezTo>
                      <a:lnTo>
                        <a:pt x="1" y="9400"/>
                      </a:lnTo>
                      <a:cubicBezTo>
                        <a:pt x="1" y="9502"/>
                        <a:pt x="84" y="9586"/>
                        <a:pt x="186" y="9586"/>
                      </a:cubicBezTo>
                      <a:lnTo>
                        <a:pt x="16112" y="9586"/>
                      </a:lnTo>
                      <a:cubicBezTo>
                        <a:pt x="16214" y="9586"/>
                        <a:pt x="16298" y="9502"/>
                        <a:pt x="16298" y="9400"/>
                      </a:cubicBezTo>
                      <a:lnTo>
                        <a:pt x="16298" y="183"/>
                      </a:lnTo>
                      <a:cubicBezTo>
                        <a:pt x="16298" y="80"/>
                        <a:pt x="16214" y="1"/>
                        <a:pt x="16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2" name="Google Shape;502;p26"/>
            <p:cNvGrpSpPr/>
            <p:nvPr/>
          </p:nvGrpSpPr>
          <p:grpSpPr>
            <a:xfrm>
              <a:off x="5257252" y="2296731"/>
              <a:ext cx="543549" cy="1051006"/>
              <a:chOff x="5257252" y="2296731"/>
              <a:chExt cx="543549" cy="1051006"/>
            </a:xfrm>
          </p:grpSpPr>
          <p:sp>
            <p:nvSpPr>
              <p:cNvPr id="503" name="Google Shape;503;p26"/>
              <p:cNvSpPr/>
              <p:nvPr/>
            </p:nvSpPr>
            <p:spPr>
              <a:xfrm>
                <a:off x="5290207" y="2475379"/>
                <a:ext cx="477800" cy="866580"/>
              </a:xfrm>
              <a:custGeom>
                <a:avLst/>
                <a:gdLst/>
                <a:ahLst/>
                <a:cxnLst/>
                <a:rect l="l" t="t" r="r" b="b"/>
                <a:pathLst>
                  <a:path w="15050" h="27296" extrusionOk="0">
                    <a:moveTo>
                      <a:pt x="3808" y="1"/>
                    </a:moveTo>
                    <a:cubicBezTo>
                      <a:pt x="1704" y="1"/>
                      <a:pt x="0" y="1704"/>
                      <a:pt x="0" y="3806"/>
                    </a:cubicBezTo>
                    <a:lnTo>
                      <a:pt x="0" y="23401"/>
                    </a:lnTo>
                    <a:cubicBezTo>
                      <a:pt x="0" y="25548"/>
                      <a:pt x="1744" y="27295"/>
                      <a:pt x="3895" y="27295"/>
                    </a:cubicBezTo>
                    <a:lnTo>
                      <a:pt x="11153" y="27295"/>
                    </a:lnTo>
                    <a:cubicBezTo>
                      <a:pt x="13305" y="27295"/>
                      <a:pt x="15049" y="25548"/>
                      <a:pt x="15049" y="23401"/>
                    </a:cubicBezTo>
                    <a:lnTo>
                      <a:pt x="15049" y="3806"/>
                    </a:lnTo>
                    <a:cubicBezTo>
                      <a:pt x="15049" y="1704"/>
                      <a:pt x="13342" y="1"/>
                      <a:pt x="11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5291663" y="2366625"/>
                <a:ext cx="477900" cy="9729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5364720" y="2583799"/>
                <a:ext cx="192930" cy="65559"/>
              </a:xfrm>
              <a:custGeom>
                <a:avLst/>
                <a:gdLst/>
                <a:ahLst/>
                <a:cxnLst/>
                <a:rect l="l" t="t" r="r" b="b"/>
                <a:pathLst>
                  <a:path w="6077" h="2065" extrusionOk="0">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5358974" y="2577894"/>
                <a:ext cx="204581" cy="77273"/>
              </a:xfrm>
              <a:custGeom>
                <a:avLst/>
                <a:gdLst/>
                <a:ahLst/>
                <a:cxnLst/>
                <a:rect l="l" t="t" r="r" b="b"/>
                <a:pathLst>
                  <a:path w="6444" h="2434" extrusionOk="0">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5364720" y="2583799"/>
                <a:ext cx="97814" cy="65559"/>
              </a:xfrm>
              <a:custGeom>
                <a:avLst/>
                <a:gdLst/>
                <a:ahLst/>
                <a:cxnLst/>
                <a:rect l="l" t="t" r="r" b="b"/>
                <a:pathLst>
                  <a:path w="3081" h="2065" extrusionOk="0">
                    <a:moveTo>
                      <a:pt x="1035" y="1"/>
                    </a:moveTo>
                    <a:cubicBezTo>
                      <a:pt x="463" y="1"/>
                      <a:pt x="1" y="463"/>
                      <a:pt x="1" y="1031"/>
                    </a:cubicBezTo>
                    <a:cubicBezTo>
                      <a:pt x="1" y="1602"/>
                      <a:pt x="463" y="2064"/>
                      <a:pt x="1035" y="2064"/>
                    </a:cubicBezTo>
                    <a:lnTo>
                      <a:pt x="3081" y="2064"/>
                    </a:lnTo>
                    <a:lnTo>
                      <a:pt x="3081"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5358974" y="2577894"/>
                <a:ext cx="109370" cy="77273"/>
              </a:xfrm>
              <a:custGeom>
                <a:avLst/>
                <a:gdLst/>
                <a:ahLst/>
                <a:cxnLst/>
                <a:rect l="l" t="t" r="r" b="b"/>
                <a:pathLst>
                  <a:path w="3445" h="2434" extrusionOk="0">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5448060" y="2955667"/>
                <a:ext cx="162071" cy="155658"/>
              </a:xfrm>
              <a:custGeom>
                <a:avLst/>
                <a:gdLst/>
                <a:ahLst/>
                <a:cxnLst/>
                <a:rect l="l" t="t" r="r" b="b"/>
                <a:pathLst>
                  <a:path w="5105" h="4903" extrusionOk="0">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5441710" y="2949857"/>
                <a:ext cx="174770" cy="167341"/>
              </a:xfrm>
              <a:custGeom>
                <a:avLst/>
                <a:gdLst/>
                <a:ahLst/>
                <a:cxnLst/>
                <a:rect l="l" t="t" r="r" b="b"/>
                <a:pathLst>
                  <a:path w="5505" h="5271" extrusionOk="0">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5505048" y="3009481"/>
                <a:ext cx="105084" cy="101846"/>
              </a:xfrm>
              <a:custGeom>
                <a:avLst/>
                <a:gdLst/>
                <a:ahLst/>
                <a:cxnLst/>
                <a:rect l="l" t="t" r="r" b="b"/>
                <a:pathLst>
                  <a:path w="3310" h="3208" extrusionOk="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5499143" y="3003671"/>
                <a:ext cx="117339" cy="113529"/>
              </a:xfrm>
              <a:custGeom>
                <a:avLst/>
                <a:gdLst/>
                <a:ahLst/>
                <a:cxnLst/>
                <a:rect l="l" t="t" r="r" b="b"/>
                <a:pathLst>
                  <a:path w="3696" h="3576" extrusionOk="0">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5391071" y="3085740"/>
                <a:ext cx="65590" cy="193025"/>
              </a:xfrm>
              <a:custGeom>
                <a:avLst/>
                <a:gdLst/>
                <a:ahLst/>
                <a:cxnLst/>
                <a:rect l="l" t="t" r="r" b="b"/>
                <a:pathLst>
                  <a:path w="2066" h="6080" extrusionOk="0">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a:off x="5385198" y="3079930"/>
                <a:ext cx="77242" cy="204613"/>
              </a:xfrm>
              <a:custGeom>
                <a:avLst/>
                <a:gdLst/>
                <a:ahLst/>
                <a:cxnLst/>
                <a:rect l="l" t="t" r="r" b="b"/>
                <a:pathLst>
                  <a:path w="2433" h="6445" extrusionOk="0">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5391071" y="3085740"/>
                <a:ext cx="65590" cy="97814"/>
              </a:xfrm>
              <a:custGeom>
                <a:avLst/>
                <a:gdLst/>
                <a:ahLst/>
                <a:cxnLst/>
                <a:rect l="l" t="t" r="r" b="b"/>
                <a:pathLst>
                  <a:path w="2066" h="3081" extrusionOk="0">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5385198" y="3079930"/>
                <a:ext cx="77242" cy="109370"/>
              </a:xfrm>
              <a:custGeom>
                <a:avLst/>
                <a:gdLst/>
                <a:ahLst/>
                <a:cxnLst/>
                <a:rect l="l" t="t" r="r" b="b"/>
                <a:pathLst>
                  <a:path w="2433" h="3445" extrusionOk="0">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5657472" y="2918363"/>
                <a:ext cx="65559" cy="193057"/>
              </a:xfrm>
              <a:custGeom>
                <a:avLst/>
                <a:gdLst/>
                <a:ahLst/>
                <a:cxnLst/>
                <a:rect l="l" t="t" r="r" b="b"/>
                <a:pathLst>
                  <a:path w="2065" h="6081" extrusionOk="0">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5651693" y="2912617"/>
                <a:ext cx="77242" cy="204581"/>
              </a:xfrm>
              <a:custGeom>
                <a:avLst/>
                <a:gdLst/>
                <a:ahLst/>
                <a:cxnLst/>
                <a:rect l="l" t="t" r="r" b="b"/>
                <a:pathLst>
                  <a:path w="2433" h="6444" extrusionOk="0">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5657472" y="3013640"/>
                <a:ext cx="65559" cy="97782"/>
              </a:xfrm>
              <a:custGeom>
                <a:avLst/>
                <a:gdLst/>
                <a:ahLst/>
                <a:cxnLst/>
                <a:rect l="l" t="t" r="r" b="b"/>
                <a:pathLst>
                  <a:path w="2065" h="3080" extrusionOk="0">
                    <a:moveTo>
                      <a:pt x="0" y="0"/>
                    </a:moveTo>
                    <a:lnTo>
                      <a:pt x="0" y="2045"/>
                    </a:lnTo>
                    <a:cubicBezTo>
                      <a:pt x="0" y="2617"/>
                      <a:pt x="463" y="3080"/>
                      <a:pt x="1035" y="3080"/>
                    </a:cubicBezTo>
                    <a:cubicBezTo>
                      <a:pt x="1603" y="3080"/>
                      <a:pt x="2065" y="2617"/>
                      <a:pt x="2065" y="2045"/>
                    </a:cubicBezTo>
                    <a:lnTo>
                      <a:pt x="2065"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5651693" y="3007830"/>
                <a:ext cx="77242" cy="109370"/>
              </a:xfrm>
              <a:custGeom>
                <a:avLst/>
                <a:gdLst/>
                <a:ahLst/>
                <a:cxnLst/>
                <a:rect l="l" t="t" r="r" b="b"/>
                <a:pathLst>
                  <a:path w="2433" h="3445" extrusionOk="0">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5549654" y="2616468"/>
                <a:ext cx="162071" cy="155690"/>
              </a:xfrm>
              <a:custGeom>
                <a:avLst/>
                <a:gdLst/>
                <a:ahLst/>
                <a:cxnLst/>
                <a:rect l="l" t="t" r="r" b="b"/>
                <a:pathLst>
                  <a:path w="5105" h="4904" extrusionOk="0">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5546987" y="2610690"/>
                <a:ext cx="171087" cy="167309"/>
              </a:xfrm>
              <a:custGeom>
                <a:avLst/>
                <a:gdLst/>
                <a:ahLst/>
                <a:cxnLst/>
                <a:rect l="l" t="t" r="r" b="b"/>
                <a:pathLst>
                  <a:path w="5389" h="5270" extrusionOk="0">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5606516" y="2616468"/>
                <a:ext cx="105211" cy="102005"/>
              </a:xfrm>
              <a:custGeom>
                <a:avLst/>
                <a:gdLst/>
                <a:ahLst/>
                <a:cxnLst/>
                <a:rect l="l" t="t" r="r" b="b"/>
                <a:pathLst>
                  <a:path w="3314" h="3213" extrusionOk="0">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5600166" y="2610690"/>
                <a:ext cx="117910" cy="113561"/>
              </a:xfrm>
              <a:custGeom>
                <a:avLst/>
                <a:gdLst/>
                <a:ahLst/>
                <a:cxnLst/>
                <a:rect l="l" t="t" r="r" b="b"/>
                <a:pathLst>
                  <a:path w="3714" h="3577" extrusionOk="0">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5538669" y="3140379"/>
                <a:ext cx="162071" cy="155626"/>
              </a:xfrm>
              <a:custGeom>
                <a:avLst/>
                <a:gdLst/>
                <a:ahLst/>
                <a:cxnLst/>
                <a:rect l="l" t="t" r="r" b="b"/>
                <a:pathLst>
                  <a:path w="5105" h="4902" extrusionOk="0">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5532224" y="3134569"/>
                <a:ext cx="174865" cy="167309"/>
              </a:xfrm>
              <a:custGeom>
                <a:avLst/>
                <a:gdLst/>
                <a:ahLst/>
                <a:cxnLst/>
                <a:rect l="l" t="t" r="r" b="b"/>
                <a:pathLst>
                  <a:path w="5508" h="5270" extrusionOk="0">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a:off x="5595531" y="3140379"/>
                <a:ext cx="105211" cy="101846"/>
              </a:xfrm>
              <a:custGeom>
                <a:avLst/>
                <a:gdLst/>
                <a:ahLst/>
                <a:cxnLst/>
                <a:rect l="l" t="t" r="r" b="b"/>
                <a:pathLst>
                  <a:path w="3314" h="3208" extrusionOk="0">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p:nvPr/>
            </p:nvSpPr>
            <p:spPr>
              <a:xfrm>
                <a:off x="5589752" y="3134569"/>
                <a:ext cx="117339" cy="113561"/>
              </a:xfrm>
              <a:custGeom>
                <a:avLst/>
                <a:gdLst/>
                <a:ahLst/>
                <a:cxnLst/>
                <a:rect l="l" t="t" r="r" b="b"/>
                <a:pathLst>
                  <a:path w="3696" h="3577" extrusionOk="0">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6"/>
              <p:cNvSpPr/>
              <p:nvPr/>
            </p:nvSpPr>
            <p:spPr>
              <a:xfrm>
                <a:off x="5684299" y="2481189"/>
                <a:ext cx="77781" cy="77908"/>
              </a:xfrm>
              <a:custGeom>
                <a:avLst/>
                <a:gdLst/>
                <a:ahLst/>
                <a:cxnLst/>
                <a:rect l="l" t="t" r="r" b="b"/>
                <a:pathLst>
                  <a:path w="2450" h="2454" extrusionOk="0">
                    <a:moveTo>
                      <a:pt x="0" y="0"/>
                    </a:moveTo>
                    <a:cubicBezTo>
                      <a:pt x="1158" y="375"/>
                      <a:pt x="2075" y="1293"/>
                      <a:pt x="2450" y="2454"/>
                    </a:cubicBezTo>
                    <a:lnTo>
                      <a:pt x="2450" y="0"/>
                    </a:lnTo>
                    <a:close/>
                  </a:path>
                </a:pathLst>
              </a:custGeom>
              <a:solidFill>
                <a:srgbClr val="37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a:off x="5630676" y="2481189"/>
                <a:ext cx="131403" cy="235662"/>
              </a:xfrm>
              <a:custGeom>
                <a:avLst/>
                <a:gdLst/>
                <a:ahLst/>
                <a:cxnLst/>
                <a:rect l="l" t="t" r="r" b="b"/>
                <a:pathLst>
                  <a:path w="4139" h="7423" extrusionOk="0">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52E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p:nvPr/>
            </p:nvSpPr>
            <p:spPr>
              <a:xfrm>
                <a:off x="5630676" y="2704348"/>
                <a:ext cx="12509" cy="12509"/>
              </a:xfrm>
              <a:custGeom>
                <a:avLst/>
                <a:gdLst/>
                <a:ahLst/>
                <a:cxnLst/>
                <a:rect l="l" t="t" r="r" b="b"/>
                <a:pathLst>
                  <a:path w="394" h="394" extrusionOk="0">
                    <a:moveTo>
                      <a:pt x="0" y="1"/>
                    </a:moveTo>
                    <a:lnTo>
                      <a:pt x="0" y="394"/>
                    </a:lnTo>
                    <a:lnTo>
                      <a:pt x="394" y="394"/>
                    </a:lnTo>
                    <a:lnTo>
                      <a:pt x="0" y="1"/>
                    </a:lnTo>
                    <a:close/>
                  </a:path>
                </a:pathLst>
              </a:custGeom>
              <a:solidFill>
                <a:srgbClr val="E0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6"/>
              <p:cNvSpPr/>
              <p:nvPr/>
            </p:nvSpPr>
            <p:spPr>
              <a:xfrm>
                <a:off x="5630676" y="2610753"/>
                <a:ext cx="72353" cy="29017"/>
              </a:xfrm>
              <a:custGeom>
                <a:avLst/>
                <a:gdLst/>
                <a:ahLst/>
                <a:cxnLst/>
                <a:rect l="l" t="t" r="r" b="b"/>
                <a:pathLst>
                  <a:path w="2279" h="914" extrusionOk="0">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a:off x="5630676" y="2622405"/>
                <a:ext cx="74543" cy="87750"/>
              </a:xfrm>
              <a:custGeom>
                <a:avLst/>
                <a:gdLst/>
                <a:ahLst/>
                <a:cxnLst/>
                <a:rect l="l" t="t" r="r" b="b"/>
                <a:pathLst>
                  <a:path w="2348" h="2764" extrusionOk="0">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a:off x="5630676" y="2610753"/>
                <a:ext cx="83559" cy="106100"/>
              </a:xfrm>
              <a:custGeom>
                <a:avLst/>
                <a:gdLst/>
                <a:ahLst/>
                <a:cxnLst/>
                <a:rect l="l" t="t" r="r" b="b"/>
                <a:pathLst>
                  <a:path w="2632" h="3342" extrusionOk="0">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6"/>
              <p:cNvSpPr/>
              <p:nvPr/>
            </p:nvSpPr>
            <p:spPr>
              <a:xfrm>
                <a:off x="5683474" y="3257467"/>
                <a:ext cx="78162" cy="78162"/>
              </a:xfrm>
              <a:custGeom>
                <a:avLst/>
                <a:gdLst/>
                <a:ahLst/>
                <a:cxnLst/>
                <a:rect l="l" t="t" r="r" b="b"/>
                <a:pathLst>
                  <a:path w="2462" h="2462" extrusionOk="0">
                    <a:moveTo>
                      <a:pt x="2462" y="0"/>
                    </a:moveTo>
                    <a:lnTo>
                      <a:pt x="2462" y="0"/>
                    </a:lnTo>
                    <a:cubicBezTo>
                      <a:pt x="2072" y="1158"/>
                      <a:pt x="1158" y="2072"/>
                      <a:pt x="1" y="2461"/>
                    </a:cubicBezTo>
                    <a:cubicBezTo>
                      <a:pt x="1293" y="2319"/>
                      <a:pt x="2320" y="1289"/>
                      <a:pt x="2462" y="0"/>
                    </a:cubicBezTo>
                    <a:close/>
                  </a:path>
                </a:pathLst>
              </a:custGeom>
              <a:solidFill>
                <a:srgbClr val="37B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a:off x="5630676" y="2992813"/>
                <a:ext cx="131403" cy="343286"/>
              </a:xfrm>
              <a:custGeom>
                <a:avLst/>
                <a:gdLst/>
                <a:ahLst/>
                <a:cxnLst/>
                <a:rect l="l" t="t" r="r" b="b"/>
                <a:pathLst>
                  <a:path w="4139" h="10813" extrusionOk="0">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52E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a:off x="5663377" y="2992813"/>
                <a:ext cx="53907" cy="15048"/>
              </a:xfrm>
              <a:custGeom>
                <a:avLst/>
                <a:gdLst/>
                <a:ahLst/>
                <a:cxnLst/>
                <a:rect l="l" t="t" r="r" b="b"/>
                <a:pathLst>
                  <a:path w="1698" h="474" extrusionOk="0">
                    <a:moveTo>
                      <a:pt x="1" y="1"/>
                    </a:moveTo>
                    <a:lnTo>
                      <a:pt x="1" y="473"/>
                    </a:lnTo>
                    <a:lnTo>
                      <a:pt x="1697" y="473"/>
                    </a:lnTo>
                    <a:lnTo>
                      <a:pt x="1697" y="1"/>
                    </a:lnTo>
                    <a:close/>
                  </a:path>
                </a:pathLst>
              </a:custGeom>
              <a:solidFill>
                <a:srgbClr val="E0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a:off x="5651693" y="2992813"/>
                <a:ext cx="77242" cy="20858"/>
              </a:xfrm>
              <a:custGeom>
                <a:avLst/>
                <a:gdLst/>
                <a:ahLst/>
                <a:cxnLst/>
                <a:rect l="l" t="t" r="r" b="b"/>
                <a:pathLst>
                  <a:path w="2433" h="657" extrusionOk="0">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6"/>
              <p:cNvSpPr/>
              <p:nvPr/>
            </p:nvSpPr>
            <p:spPr>
              <a:xfrm>
                <a:off x="5663377" y="3019386"/>
                <a:ext cx="53907" cy="86131"/>
              </a:xfrm>
              <a:custGeom>
                <a:avLst/>
                <a:gdLst/>
                <a:ahLst/>
                <a:cxnLst/>
                <a:rect l="l" t="t" r="r" b="b"/>
                <a:pathLst>
                  <a:path w="1698" h="2713" extrusionOk="0">
                    <a:moveTo>
                      <a:pt x="1" y="1"/>
                    </a:moveTo>
                    <a:lnTo>
                      <a:pt x="1" y="1864"/>
                    </a:lnTo>
                    <a:cubicBezTo>
                      <a:pt x="1" y="2334"/>
                      <a:pt x="379" y="2713"/>
                      <a:pt x="849" y="2713"/>
                    </a:cubicBezTo>
                    <a:cubicBezTo>
                      <a:pt x="1318" y="2713"/>
                      <a:pt x="1697" y="2334"/>
                      <a:pt x="1697" y="1864"/>
                    </a:cubicBezTo>
                    <a:lnTo>
                      <a:pt x="1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6"/>
              <p:cNvSpPr/>
              <p:nvPr/>
            </p:nvSpPr>
            <p:spPr>
              <a:xfrm>
                <a:off x="5651693" y="3007830"/>
                <a:ext cx="77242" cy="109370"/>
              </a:xfrm>
              <a:custGeom>
                <a:avLst/>
                <a:gdLst/>
                <a:ahLst/>
                <a:cxnLst/>
                <a:rect l="l" t="t" r="r" b="b"/>
                <a:pathLst>
                  <a:path w="2433" h="3445" extrusionOk="0">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a:off x="5630676" y="3239212"/>
                <a:ext cx="3016" cy="6159"/>
              </a:xfrm>
              <a:custGeom>
                <a:avLst/>
                <a:gdLst/>
                <a:ahLst/>
                <a:cxnLst/>
                <a:rect l="l" t="t" r="r" b="b"/>
                <a:pathLst>
                  <a:path w="95" h="194" extrusionOk="0">
                    <a:moveTo>
                      <a:pt x="0" y="0"/>
                    </a:moveTo>
                    <a:lnTo>
                      <a:pt x="0" y="194"/>
                    </a:lnTo>
                    <a:lnTo>
                      <a:pt x="95" y="95"/>
                    </a:lnTo>
                    <a:lnTo>
                      <a:pt x="0" y="0"/>
                    </a:lnTo>
                    <a:close/>
                  </a:path>
                </a:pathLst>
              </a:custGeom>
              <a:solidFill>
                <a:srgbClr val="E0E1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a:off x="5630676" y="3200479"/>
                <a:ext cx="61368" cy="61431"/>
              </a:xfrm>
              <a:custGeom>
                <a:avLst/>
                <a:gdLst/>
                <a:ahLst/>
                <a:cxnLst/>
                <a:rect l="l" t="t" r="r" b="b"/>
                <a:pathLst>
                  <a:path w="1933" h="1935" extrusionOk="0">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6"/>
              <p:cNvSpPr/>
              <p:nvPr/>
            </p:nvSpPr>
            <p:spPr>
              <a:xfrm>
                <a:off x="5630676" y="3146189"/>
                <a:ext cx="63558" cy="87845"/>
              </a:xfrm>
              <a:custGeom>
                <a:avLst/>
                <a:gdLst/>
                <a:ahLst/>
                <a:cxnLst/>
                <a:rect l="l" t="t" r="r" b="b"/>
                <a:pathLst>
                  <a:path w="2002" h="2767" extrusionOk="0">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6"/>
              <p:cNvSpPr/>
              <p:nvPr/>
            </p:nvSpPr>
            <p:spPr>
              <a:xfrm>
                <a:off x="5630676" y="3134601"/>
                <a:ext cx="72575" cy="113529"/>
              </a:xfrm>
              <a:custGeom>
                <a:avLst/>
                <a:gdLst/>
                <a:ahLst/>
                <a:cxnLst/>
                <a:rect l="l" t="t" r="r" b="b"/>
                <a:pathLst>
                  <a:path w="2286" h="3576" extrusionOk="0">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6"/>
              <p:cNvSpPr/>
              <p:nvPr/>
            </p:nvSpPr>
            <p:spPr>
              <a:xfrm>
                <a:off x="5284302" y="2469505"/>
                <a:ext cx="489451" cy="878231"/>
              </a:xfrm>
              <a:custGeom>
                <a:avLst/>
                <a:gdLst/>
                <a:ahLst/>
                <a:cxnLst/>
                <a:rect l="l" t="t" r="r" b="b"/>
                <a:pathLst>
                  <a:path w="15417" h="27663" extrusionOk="0">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a:off x="5284080" y="2302604"/>
                <a:ext cx="490054" cy="130863"/>
              </a:xfrm>
              <a:custGeom>
                <a:avLst/>
                <a:gdLst/>
                <a:ahLst/>
                <a:cxnLst/>
                <a:rect l="l" t="t" r="r" b="b"/>
                <a:pathLst>
                  <a:path w="15436" h="4122" extrusionOk="0">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a:off x="5630676" y="2302604"/>
                <a:ext cx="143467" cy="130863"/>
              </a:xfrm>
              <a:custGeom>
                <a:avLst/>
                <a:gdLst/>
                <a:ahLst/>
                <a:cxnLst/>
                <a:rect l="l" t="t" r="r" b="b"/>
                <a:pathLst>
                  <a:path w="4519" h="4122" extrusionOk="0">
                    <a:moveTo>
                      <a:pt x="0" y="1"/>
                    </a:moveTo>
                    <a:lnTo>
                      <a:pt x="0" y="4122"/>
                    </a:lnTo>
                    <a:lnTo>
                      <a:pt x="4518" y="4122"/>
                    </a:lnTo>
                    <a:lnTo>
                      <a:pt x="4518" y="1188"/>
                    </a:lnTo>
                    <a:cubicBezTo>
                      <a:pt x="4518" y="533"/>
                      <a:pt x="3986" y="1"/>
                      <a:pt x="3331" y="1"/>
                    </a:cubicBez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a:off x="5523208" y="2296731"/>
                <a:ext cx="11683" cy="142515"/>
              </a:xfrm>
              <a:custGeom>
                <a:avLst/>
                <a:gdLst/>
                <a:ahLst/>
                <a:cxnLst/>
                <a:rect l="l" t="t" r="r" b="b"/>
                <a:pathLst>
                  <a:path w="368" h="4489" extrusionOk="0">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a:off x="5479141" y="2296731"/>
                <a:ext cx="11715" cy="142515"/>
              </a:xfrm>
              <a:custGeom>
                <a:avLst/>
                <a:gdLst/>
                <a:ahLst/>
                <a:cxnLst/>
                <a:rect l="l" t="t" r="r" b="b"/>
                <a:pathLst>
                  <a:path w="369" h="4489" extrusionOk="0">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a:off x="5435138" y="2296731"/>
                <a:ext cx="11715" cy="142515"/>
              </a:xfrm>
              <a:custGeom>
                <a:avLst/>
                <a:gdLst/>
                <a:ahLst/>
                <a:cxnLst/>
                <a:rect l="l" t="t" r="r" b="b"/>
                <a:pathLst>
                  <a:path w="369" h="4489" extrusionOk="0">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6"/>
              <p:cNvSpPr/>
              <p:nvPr/>
            </p:nvSpPr>
            <p:spPr>
              <a:xfrm>
                <a:off x="5391071" y="2296731"/>
                <a:ext cx="11715" cy="142515"/>
              </a:xfrm>
              <a:custGeom>
                <a:avLst/>
                <a:gdLst/>
                <a:ahLst/>
                <a:cxnLst/>
                <a:rect l="l" t="t" r="r" b="b"/>
                <a:pathLst>
                  <a:path w="369" h="4489" extrusionOk="0">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a:off x="5347068" y="2296731"/>
                <a:ext cx="11715" cy="142515"/>
              </a:xfrm>
              <a:custGeom>
                <a:avLst/>
                <a:gdLst/>
                <a:ahLst/>
                <a:cxnLst/>
                <a:rect l="l" t="t" r="r" b="b"/>
                <a:pathLst>
                  <a:path w="369" h="4489" extrusionOk="0">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p:nvPr/>
            </p:nvSpPr>
            <p:spPr>
              <a:xfrm>
                <a:off x="5303033" y="2299048"/>
                <a:ext cx="11588" cy="140197"/>
              </a:xfrm>
              <a:custGeom>
                <a:avLst/>
                <a:gdLst/>
                <a:ahLst/>
                <a:cxnLst/>
                <a:rect l="l" t="t" r="r" b="b"/>
                <a:pathLst>
                  <a:path w="365" h="4416" extrusionOk="0">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6"/>
              <p:cNvSpPr/>
              <p:nvPr/>
            </p:nvSpPr>
            <p:spPr>
              <a:xfrm>
                <a:off x="5655376" y="2296731"/>
                <a:ext cx="11620" cy="142515"/>
              </a:xfrm>
              <a:custGeom>
                <a:avLst/>
                <a:gdLst/>
                <a:ahLst/>
                <a:cxnLst/>
                <a:rect l="l" t="t" r="r" b="b"/>
                <a:pathLst>
                  <a:path w="366" h="4489" extrusionOk="0">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6"/>
              <p:cNvSpPr/>
              <p:nvPr/>
            </p:nvSpPr>
            <p:spPr>
              <a:xfrm>
                <a:off x="5611373" y="2296731"/>
                <a:ext cx="11588" cy="142515"/>
              </a:xfrm>
              <a:custGeom>
                <a:avLst/>
                <a:gdLst/>
                <a:ahLst/>
                <a:cxnLst/>
                <a:rect l="l" t="t" r="r" b="b"/>
                <a:pathLst>
                  <a:path w="365" h="4489" extrusionOk="0">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6"/>
              <p:cNvSpPr/>
              <p:nvPr/>
            </p:nvSpPr>
            <p:spPr>
              <a:xfrm>
                <a:off x="5567211" y="2296731"/>
                <a:ext cx="11715" cy="142515"/>
              </a:xfrm>
              <a:custGeom>
                <a:avLst/>
                <a:gdLst/>
                <a:ahLst/>
                <a:cxnLst/>
                <a:rect l="l" t="t" r="r" b="b"/>
                <a:pathLst>
                  <a:path w="369" h="4489" extrusionOk="0">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6"/>
              <p:cNvSpPr/>
              <p:nvPr/>
            </p:nvSpPr>
            <p:spPr>
              <a:xfrm>
                <a:off x="5743446" y="2298699"/>
                <a:ext cx="11715" cy="140546"/>
              </a:xfrm>
              <a:custGeom>
                <a:avLst/>
                <a:gdLst/>
                <a:ahLst/>
                <a:cxnLst/>
                <a:rect l="l" t="t" r="r" b="b"/>
                <a:pathLst>
                  <a:path w="369" h="4427" extrusionOk="0">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6"/>
              <p:cNvSpPr/>
              <p:nvPr/>
            </p:nvSpPr>
            <p:spPr>
              <a:xfrm>
                <a:off x="5699443" y="2296731"/>
                <a:ext cx="11715" cy="142515"/>
              </a:xfrm>
              <a:custGeom>
                <a:avLst/>
                <a:gdLst/>
                <a:ahLst/>
                <a:cxnLst/>
                <a:rect l="l" t="t" r="r" b="b"/>
                <a:pathLst>
                  <a:path w="369" h="4489" extrusionOk="0">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6"/>
              <p:cNvSpPr/>
              <p:nvPr/>
            </p:nvSpPr>
            <p:spPr>
              <a:xfrm>
                <a:off x="5263062" y="2433439"/>
                <a:ext cx="531961" cy="41970"/>
              </a:xfrm>
              <a:custGeom>
                <a:avLst/>
                <a:gdLst/>
                <a:ahLst/>
                <a:cxnLst/>
                <a:rect l="l" t="t" r="r" b="b"/>
                <a:pathLst>
                  <a:path w="16756" h="1322" extrusionOk="0">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6"/>
              <p:cNvSpPr/>
              <p:nvPr/>
            </p:nvSpPr>
            <p:spPr>
              <a:xfrm>
                <a:off x="5630676" y="2433439"/>
                <a:ext cx="164357" cy="41970"/>
              </a:xfrm>
              <a:custGeom>
                <a:avLst/>
                <a:gdLst/>
                <a:ahLst/>
                <a:cxnLst/>
                <a:rect l="l" t="t" r="r" b="b"/>
                <a:pathLst>
                  <a:path w="5177" h="1322" extrusionOk="0">
                    <a:moveTo>
                      <a:pt x="0" y="1"/>
                    </a:moveTo>
                    <a:lnTo>
                      <a:pt x="0" y="1322"/>
                    </a:lnTo>
                    <a:lnTo>
                      <a:pt x="4518" y="1322"/>
                    </a:lnTo>
                    <a:cubicBezTo>
                      <a:pt x="4882" y="1322"/>
                      <a:pt x="5177" y="1027"/>
                      <a:pt x="5177" y="660"/>
                    </a:cubicBezTo>
                    <a:cubicBezTo>
                      <a:pt x="5177" y="295"/>
                      <a:pt x="4882" y="1"/>
                      <a:pt x="4518" y="1"/>
                    </a:cubicBez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6"/>
              <p:cNvSpPr/>
              <p:nvPr/>
            </p:nvSpPr>
            <p:spPr>
              <a:xfrm>
                <a:off x="5257252" y="2427693"/>
                <a:ext cx="543549" cy="53526"/>
              </a:xfrm>
              <a:custGeom>
                <a:avLst/>
                <a:gdLst/>
                <a:ahLst/>
                <a:cxnLst/>
                <a:rect l="l" t="t" r="r" b="b"/>
                <a:pathLst>
                  <a:path w="17121" h="1686" extrusionOk="0">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6"/>
              <p:cNvSpPr/>
              <p:nvPr/>
            </p:nvSpPr>
            <p:spPr>
              <a:xfrm>
                <a:off x="5278174" y="2296731"/>
                <a:ext cx="501706" cy="142515"/>
              </a:xfrm>
              <a:custGeom>
                <a:avLst/>
                <a:gdLst/>
                <a:ahLst/>
                <a:cxnLst/>
                <a:rect l="l" t="t" r="r" b="b"/>
                <a:pathLst>
                  <a:path w="15803" h="4489" extrusionOk="0">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6"/>
              <p:cNvSpPr/>
              <p:nvPr/>
            </p:nvSpPr>
            <p:spPr>
              <a:xfrm>
                <a:off x="5290207" y="2722730"/>
                <a:ext cx="477800" cy="264330"/>
              </a:xfrm>
              <a:custGeom>
                <a:avLst/>
                <a:gdLst/>
                <a:ahLst/>
                <a:cxnLst/>
                <a:rect l="l" t="t" r="r" b="b"/>
                <a:pathLst>
                  <a:path w="15050" h="8326" extrusionOk="0">
                    <a:moveTo>
                      <a:pt x="0" y="0"/>
                    </a:moveTo>
                    <a:lnTo>
                      <a:pt x="0" y="8325"/>
                    </a:lnTo>
                    <a:lnTo>
                      <a:pt x="15049" y="8325"/>
                    </a:lnTo>
                    <a:lnTo>
                      <a:pt x="150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6"/>
              <p:cNvSpPr/>
              <p:nvPr/>
            </p:nvSpPr>
            <p:spPr>
              <a:xfrm>
                <a:off x="5284302" y="2716825"/>
                <a:ext cx="489451" cy="276013"/>
              </a:xfrm>
              <a:custGeom>
                <a:avLst/>
                <a:gdLst/>
                <a:ahLst/>
                <a:cxnLst/>
                <a:rect l="l" t="t" r="r" b="b"/>
                <a:pathLst>
                  <a:path w="15417" h="8694" extrusionOk="0">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6"/>
              <p:cNvSpPr/>
              <p:nvPr/>
            </p:nvSpPr>
            <p:spPr>
              <a:xfrm>
                <a:off x="5625225" y="2729025"/>
                <a:ext cx="137350" cy="251882"/>
              </a:xfrm>
              <a:custGeom>
                <a:avLst/>
                <a:gdLst/>
                <a:ahLst/>
                <a:cxnLst/>
                <a:rect l="l" t="t" r="r" b="b"/>
                <a:pathLst>
                  <a:path w="4326" h="8326" extrusionOk="0">
                    <a:moveTo>
                      <a:pt x="0" y="0"/>
                    </a:moveTo>
                    <a:lnTo>
                      <a:pt x="0" y="8325"/>
                    </a:lnTo>
                    <a:lnTo>
                      <a:pt x="4325" y="8325"/>
                    </a:lnTo>
                    <a:lnTo>
                      <a:pt x="43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5377801" y="2778988"/>
                <a:ext cx="302458" cy="60035"/>
              </a:xfrm>
              <a:custGeom>
                <a:avLst/>
                <a:gdLst/>
                <a:ahLst/>
                <a:cxnLst/>
                <a:rect l="l" t="t" r="r" b="b"/>
                <a:pathLst>
                  <a:path w="9527" h="1891" extrusionOk="0">
                    <a:moveTo>
                      <a:pt x="0" y="1"/>
                    </a:moveTo>
                    <a:lnTo>
                      <a:pt x="0" y="1891"/>
                    </a:lnTo>
                    <a:lnTo>
                      <a:pt x="9527" y="1891"/>
                    </a:lnTo>
                    <a:lnTo>
                      <a:pt x="9527"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5372022" y="2773241"/>
                <a:ext cx="314046" cy="71559"/>
              </a:xfrm>
              <a:custGeom>
                <a:avLst/>
                <a:gdLst/>
                <a:ahLst/>
                <a:cxnLst/>
                <a:rect l="l" t="t" r="r" b="b"/>
                <a:pathLst>
                  <a:path w="9892" h="2254" extrusionOk="0">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6"/>
              <p:cNvSpPr/>
              <p:nvPr/>
            </p:nvSpPr>
            <p:spPr>
              <a:xfrm>
                <a:off x="5358974" y="2577894"/>
                <a:ext cx="46828" cy="77273"/>
              </a:xfrm>
              <a:custGeom>
                <a:avLst/>
                <a:gdLst/>
                <a:ahLst/>
                <a:cxnLst/>
                <a:rect l="l" t="t" r="r" b="b"/>
                <a:pathLst>
                  <a:path w="1475" h="2434" extrusionOk="0">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6"/>
              <p:cNvSpPr/>
              <p:nvPr/>
            </p:nvSpPr>
            <p:spPr>
              <a:xfrm>
                <a:off x="5396881" y="3189272"/>
                <a:ext cx="8921" cy="73559"/>
              </a:xfrm>
              <a:custGeom>
                <a:avLst/>
                <a:gdLst/>
                <a:ahLst/>
                <a:cxnLst/>
                <a:rect l="l" t="t" r="r" b="b"/>
                <a:pathLst>
                  <a:path w="281" h="2317" extrusionOk="0">
                    <a:moveTo>
                      <a:pt x="0" y="1"/>
                    </a:moveTo>
                    <a:lnTo>
                      <a:pt x="0" y="1785"/>
                    </a:lnTo>
                    <a:cubicBezTo>
                      <a:pt x="0" y="1985"/>
                      <a:pt x="70" y="2170"/>
                      <a:pt x="186" y="2316"/>
                    </a:cubicBezTo>
                    <a:cubicBezTo>
                      <a:pt x="248" y="2170"/>
                      <a:pt x="280" y="2014"/>
                      <a:pt x="280" y="1846"/>
                    </a:cubicBezTo>
                    <a:lnTo>
                      <a:pt x="280" y="1"/>
                    </a:lnTo>
                    <a:close/>
                  </a:path>
                </a:pathLst>
              </a:custGeom>
              <a:solidFill>
                <a:srgbClr val="FB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5383706" y="2784893"/>
                <a:ext cx="22096" cy="48320"/>
              </a:xfrm>
              <a:custGeom>
                <a:avLst/>
                <a:gdLst/>
                <a:ahLst/>
                <a:cxnLst/>
                <a:rect l="l" t="t" r="r" b="b"/>
                <a:pathLst>
                  <a:path w="696" h="1522" extrusionOk="0">
                    <a:moveTo>
                      <a:pt x="1" y="1"/>
                    </a:moveTo>
                    <a:lnTo>
                      <a:pt x="1" y="1522"/>
                    </a:lnTo>
                    <a:lnTo>
                      <a:pt x="695" y="1522"/>
                    </a:lnTo>
                    <a:lnTo>
                      <a:pt x="695" y="1"/>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a:off x="5372022" y="2773241"/>
                <a:ext cx="33779" cy="71559"/>
              </a:xfrm>
              <a:custGeom>
                <a:avLst/>
                <a:gdLst/>
                <a:ahLst/>
                <a:cxnLst/>
                <a:rect l="l" t="t" r="r" b="b"/>
                <a:pathLst>
                  <a:path w="1064" h="2254" extrusionOk="0">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26"/>
            <p:cNvGrpSpPr/>
            <p:nvPr/>
          </p:nvGrpSpPr>
          <p:grpSpPr>
            <a:xfrm>
              <a:off x="6094678" y="3600952"/>
              <a:ext cx="431131" cy="998652"/>
              <a:chOff x="6094678" y="3600952"/>
              <a:chExt cx="431131" cy="998652"/>
            </a:xfrm>
          </p:grpSpPr>
          <p:sp>
            <p:nvSpPr>
              <p:cNvPr id="573" name="Google Shape;573;p26"/>
              <p:cNvSpPr/>
              <p:nvPr/>
            </p:nvSpPr>
            <p:spPr>
              <a:xfrm>
                <a:off x="6100456" y="3716294"/>
                <a:ext cx="419543" cy="877533"/>
              </a:xfrm>
              <a:custGeom>
                <a:avLst/>
                <a:gdLst/>
                <a:ahLst/>
                <a:cxnLst/>
                <a:rect l="l" t="t" r="r" b="b"/>
                <a:pathLst>
                  <a:path w="13215" h="27641" extrusionOk="0">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a:off x="6111790" y="3719754"/>
                <a:ext cx="408209" cy="874072"/>
              </a:xfrm>
              <a:custGeom>
                <a:avLst/>
                <a:gdLst/>
                <a:ahLst/>
                <a:cxnLst/>
                <a:rect l="l" t="t" r="r" b="b"/>
                <a:pathLst>
                  <a:path w="12858" h="27532" extrusionOk="0">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a:off x="6094678" y="3710389"/>
                <a:ext cx="431131" cy="889216"/>
              </a:xfrm>
              <a:custGeom>
                <a:avLst/>
                <a:gdLst/>
                <a:ahLst/>
                <a:cxnLst/>
                <a:rect l="l" t="t" r="r" b="b"/>
                <a:pathLst>
                  <a:path w="13580" h="28009" extrusionOk="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6141253" y="3606730"/>
                <a:ext cx="337952" cy="157309"/>
              </a:xfrm>
              <a:custGeom>
                <a:avLst/>
                <a:gdLst/>
                <a:ahLst/>
                <a:cxnLst/>
                <a:rect l="l" t="t" r="r" b="b"/>
                <a:pathLst>
                  <a:path w="10645" h="4955" extrusionOk="0">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6397239" y="3606730"/>
                <a:ext cx="81972" cy="157309"/>
              </a:xfrm>
              <a:custGeom>
                <a:avLst/>
                <a:gdLst/>
                <a:ahLst/>
                <a:cxnLst/>
                <a:rect l="l" t="t" r="r" b="b"/>
                <a:pathLst>
                  <a:path w="2582" h="4955" extrusionOk="0">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6304439" y="3600952"/>
                <a:ext cx="11715" cy="168992"/>
              </a:xfrm>
              <a:custGeom>
                <a:avLst/>
                <a:gdLst/>
                <a:ahLst/>
                <a:cxnLst/>
                <a:rect l="l" t="t" r="r" b="b"/>
                <a:pathLst>
                  <a:path w="369" h="5323" extrusionOk="0">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6260880" y="3600952"/>
                <a:ext cx="11683" cy="168992"/>
              </a:xfrm>
              <a:custGeom>
                <a:avLst/>
                <a:gdLst/>
                <a:ahLst/>
                <a:cxnLst/>
                <a:rect l="l" t="t" r="r" b="b"/>
                <a:pathLst>
                  <a:path w="368" h="5323" extrusionOk="0">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6217417" y="3600952"/>
                <a:ext cx="11715" cy="168992"/>
              </a:xfrm>
              <a:custGeom>
                <a:avLst/>
                <a:gdLst/>
                <a:ahLst/>
                <a:cxnLst/>
                <a:rect l="l" t="t" r="r" b="b"/>
                <a:pathLst>
                  <a:path w="369" h="5323" extrusionOk="0">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6173858" y="3600952"/>
                <a:ext cx="11683" cy="168992"/>
              </a:xfrm>
              <a:custGeom>
                <a:avLst/>
                <a:gdLst/>
                <a:ahLst/>
                <a:cxnLst/>
                <a:rect l="l" t="t" r="r" b="b"/>
                <a:pathLst>
                  <a:path w="368" h="5323" extrusionOk="0">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6434925" y="3600952"/>
                <a:ext cx="11683" cy="168992"/>
              </a:xfrm>
              <a:custGeom>
                <a:avLst/>
                <a:gdLst/>
                <a:ahLst/>
                <a:cxnLst/>
                <a:rect l="l" t="t" r="r" b="b"/>
                <a:pathLst>
                  <a:path w="368" h="5323" extrusionOk="0">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6391461" y="3600952"/>
                <a:ext cx="11620" cy="168992"/>
              </a:xfrm>
              <a:custGeom>
                <a:avLst/>
                <a:gdLst/>
                <a:ahLst/>
                <a:cxnLst/>
                <a:rect l="l" t="t" r="r" b="b"/>
                <a:pathLst>
                  <a:path w="366" h="5323" extrusionOk="0">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6347903" y="3600952"/>
                <a:ext cx="11715" cy="168992"/>
              </a:xfrm>
              <a:custGeom>
                <a:avLst/>
                <a:gdLst/>
                <a:ahLst/>
                <a:cxnLst/>
                <a:rect l="l" t="t" r="r" b="b"/>
                <a:pathLst>
                  <a:path w="369" h="5323" extrusionOk="0">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6135379" y="3600952"/>
                <a:ext cx="349730" cy="168992"/>
              </a:xfrm>
              <a:custGeom>
                <a:avLst/>
                <a:gdLst/>
                <a:ahLst/>
                <a:cxnLst/>
                <a:rect l="l" t="t" r="r" b="b"/>
                <a:pathLst>
                  <a:path w="11016" h="5323" extrusionOk="0">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6100456" y="3979329"/>
                <a:ext cx="149912" cy="470847"/>
              </a:xfrm>
              <a:custGeom>
                <a:avLst/>
                <a:gdLst/>
                <a:ahLst/>
                <a:cxnLst/>
                <a:rect l="l" t="t" r="r" b="b"/>
                <a:pathLst>
                  <a:path w="4722" h="14831" extrusionOk="0">
                    <a:moveTo>
                      <a:pt x="0" y="0"/>
                    </a:moveTo>
                    <a:lnTo>
                      <a:pt x="0" y="14830"/>
                    </a:lnTo>
                    <a:lnTo>
                      <a:pt x="4722" y="14830"/>
                    </a:lnTo>
                    <a:lnTo>
                      <a:pt x="47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a:off x="6094678" y="3973424"/>
                <a:ext cx="161595" cy="482657"/>
              </a:xfrm>
              <a:custGeom>
                <a:avLst/>
                <a:gdLst/>
                <a:ahLst/>
                <a:cxnLst/>
                <a:rect l="l" t="t" r="r" b="b"/>
                <a:pathLst>
                  <a:path w="5090" h="15203" extrusionOk="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6100456" y="3979329"/>
                <a:ext cx="149912" cy="121625"/>
              </a:xfrm>
              <a:custGeom>
                <a:avLst/>
                <a:gdLst/>
                <a:ahLst/>
                <a:cxnLst/>
                <a:rect l="l" t="t" r="r" b="b"/>
                <a:pathLst>
                  <a:path w="4722" h="3831" extrusionOk="0">
                    <a:moveTo>
                      <a:pt x="0" y="0"/>
                    </a:moveTo>
                    <a:lnTo>
                      <a:pt x="0" y="3830"/>
                    </a:lnTo>
                    <a:lnTo>
                      <a:pt x="4722" y="3830"/>
                    </a:lnTo>
                    <a:lnTo>
                      <a:pt x="47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6094678" y="3973424"/>
                <a:ext cx="161595" cy="133403"/>
              </a:xfrm>
              <a:custGeom>
                <a:avLst/>
                <a:gdLst/>
                <a:ahLst/>
                <a:cxnLst/>
                <a:rect l="l" t="t" r="r" b="b"/>
                <a:pathLst>
                  <a:path w="5090" h="4202" extrusionOk="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26"/>
            <p:cNvGrpSpPr/>
            <p:nvPr/>
          </p:nvGrpSpPr>
          <p:grpSpPr>
            <a:xfrm>
              <a:off x="7016014" y="3808523"/>
              <a:ext cx="933223" cy="643495"/>
              <a:chOff x="7016014" y="3808523"/>
              <a:chExt cx="933223" cy="643495"/>
            </a:xfrm>
          </p:grpSpPr>
          <p:sp>
            <p:nvSpPr>
              <p:cNvPr id="591" name="Google Shape;591;p26"/>
              <p:cNvSpPr/>
              <p:nvPr/>
            </p:nvSpPr>
            <p:spPr>
              <a:xfrm>
                <a:off x="7021888" y="3988218"/>
                <a:ext cx="921566" cy="458053"/>
              </a:xfrm>
              <a:custGeom>
                <a:avLst/>
                <a:gdLst/>
                <a:ahLst/>
                <a:cxnLst/>
                <a:rect l="l" t="t" r="r" b="b"/>
                <a:pathLst>
                  <a:path w="29028" h="14428" extrusionOk="0">
                    <a:moveTo>
                      <a:pt x="1" y="1"/>
                    </a:moveTo>
                    <a:lnTo>
                      <a:pt x="1" y="7911"/>
                    </a:lnTo>
                    <a:cubicBezTo>
                      <a:pt x="1" y="11507"/>
                      <a:pt x="2917" y="14427"/>
                      <a:pt x="6517" y="14427"/>
                    </a:cubicBezTo>
                    <a:lnTo>
                      <a:pt x="22512" y="14427"/>
                    </a:lnTo>
                    <a:cubicBezTo>
                      <a:pt x="26113" y="14427"/>
                      <a:pt x="29028" y="11507"/>
                      <a:pt x="29028" y="7911"/>
                    </a:cubicBezTo>
                    <a:lnTo>
                      <a:pt x="29028" y="6378"/>
                    </a:lnTo>
                    <a:cubicBezTo>
                      <a:pt x="29028" y="2855"/>
                      <a:pt x="26174" y="1"/>
                      <a:pt x="22650"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6"/>
              <p:cNvSpPr/>
              <p:nvPr/>
            </p:nvSpPr>
            <p:spPr>
              <a:xfrm>
                <a:off x="7028047" y="3988218"/>
                <a:ext cx="915407" cy="458053"/>
              </a:xfrm>
              <a:custGeom>
                <a:avLst/>
                <a:gdLst/>
                <a:ahLst/>
                <a:cxnLst/>
                <a:rect l="l" t="t" r="r" b="b"/>
                <a:pathLst>
                  <a:path w="28834" h="14428" extrusionOk="0">
                    <a:moveTo>
                      <a:pt x="24528" y="1"/>
                    </a:moveTo>
                    <a:lnTo>
                      <a:pt x="24528" y="11125"/>
                    </a:lnTo>
                    <a:lnTo>
                      <a:pt x="0" y="11125"/>
                    </a:lnTo>
                    <a:cubicBezTo>
                      <a:pt x="564" y="13033"/>
                      <a:pt x="2330" y="14427"/>
                      <a:pt x="4422" y="14427"/>
                    </a:cubicBezTo>
                    <a:lnTo>
                      <a:pt x="24218" y="14427"/>
                    </a:lnTo>
                    <a:cubicBezTo>
                      <a:pt x="26766" y="14427"/>
                      <a:pt x="28834" y="12359"/>
                      <a:pt x="28834" y="9811"/>
                    </a:cubicBezTo>
                    <a:lnTo>
                      <a:pt x="28834" y="1"/>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6"/>
              <p:cNvSpPr/>
              <p:nvPr/>
            </p:nvSpPr>
            <p:spPr>
              <a:xfrm>
                <a:off x="7016014" y="3982440"/>
                <a:ext cx="933218" cy="469577"/>
              </a:xfrm>
              <a:custGeom>
                <a:avLst/>
                <a:gdLst/>
                <a:ahLst/>
                <a:cxnLst/>
                <a:rect l="l" t="t" r="r" b="b"/>
                <a:pathLst>
                  <a:path w="29395" h="14791" extrusionOk="0">
                    <a:moveTo>
                      <a:pt x="29031" y="364"/>
                    </a:moveTo>
                    <a:lnTo>
                      <a:pt x="29031" y="9993"/>
                    </a:lnTo>
                    <a:cubicBezTo>
                      <a:pt x="29031" y="12436"/>
                      <a:pt x="27040" y="14423"/>
                      <a:pt x="24597" y="14423"/>
                    </a:cubicBezTo>
                    <a:lnTo>
                      <a:pt x="4801" y="14423"/>
                    </a:lnTo>
                    <a:cubicBezTo>
                      <a:pt x="2355" y="14423"/>
                      <a:pt x="368" y="12436"/>
                      <a:pt x="368" y="9993"/>
                    </a:cubicBezTo>
                    <a:lnTo>
                      <a:pt x="368" y="364"/>
                    </a:lnTo>
                    <a:close/>
                    <a:moveTo>
                      <a:pt x="186" y="1"/>
                    </a:moveTo>
                    <a:cubicBezTo>
                      <a:pt x="84" y="1"/>
                      <a:pt x="1" y="80"/>
                      <a:pt x="1" y="183"/>
                    </a:cubicBezTo>
                    <a:lnTo>
                      <a:pt x="1" y="9993"/>
                    </a:lnTo>
                    <a:cubicBezTo>
                      <a:pt x="1" y="12639"/>
                      <a:pt x="2155" y="14791"/>
                      <a:pt x="4801" y="14791"/>
                    </a:cubicBezTo>
                    <a:lnTo>
                      <a:pt x="24597" y="14791"/>
                    </a:lnTo>
                    <a:cubicBezTo>
                      <a:pt x="27244" y="14791"/>
                      <a:pt x="29395" y="12639"/>
                      <a:pt x="29395" y="9993"/>
                    </a:cubicBezTo>
                    <a:lnTo>
                      <a:pt x="29395" y="183"/>
                    </a:lnTo>
                    <a:cubicBezTo>
                      <a:pt x="29395" y="80"/>
                      <a:pt x="29315" y="1"/>
                      <a:pt x="29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6"/>
              <p:cNvSpPr/>
              <p:nvPr/>
            </p:nvSpPr>
            <p:spPr>
              <a:xfrm>
                <a:off x="7240443" y="4076860"/>
                <a:ext cx="703017" cy="294839"/>
              </a:xfrm>
              <a:custGeom>
                <a:avLst/>
                <a:gdLst/>
                <a:ahLst/>
                <a:cxnLst/>
                <a:rect l="l" t="t" r="r" b="b"/>
                <a:pathLst>
                  <a:path w="22144" h="9287" extrusionOk="0">
                    <a:moveTo>
                      <a:pt x="0" y="1"/>
                    </a:moveTo>
                    <a:lnTo>
                      <a:pt x="0" y="9287"/>
                    </a:lnTo>
                    <a:lnTo>
                      <a:pt x="21547" y="9287"/>
                    </a:lnTo>
                    <a:cubicBezTo>
                      <a:pt x="21926" y="8617"/>
                      <a:pt x="22144" y="7842"/>
                      <a:pt x="22144" y="7019"/>
                    </a:cubicBezTo>
                    <a:lnTo>
                      <a:pt x="221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6"/>
              <p:cNvSpPr/>
              <p:nvPr/>
            </p:nvSpPr>
            <p:spPr>
              <a:xfrm>
                <a:off x="7806738" y="4131530"/>
                <a:ext cx="136736" cy="240170"/>
              </a:xfrm>
              <a:custGeom>
                <a:avLst/>
                <a:gdLst/>
                <a:ahLst/>
                <a:cxnLst/>
                <a:rect l="l" t="t" r="r" b="b"/>
                <a:pathLst>
                  <a:path w="4307" h="7565" extrusionOk="0">
                    <a:moveTo>
                      <a:pt x="1" y="1"/>
                    </a:moveTo>
                    <a:lnTo>
                      <a:pt x="1" y="7565"/>
                    </a:lnTo>
                    <a:lnTo>
                      <a:pt x="3710" y="7565"/>
                    </a:lnTo>
                    <a:cubicBezTo>
                      <a:pt x="4089" y="6895"/>
                      <a:pt x="4307" y="6120"/>
                      <a:pt x="4307" y="5297"/>
                    </a:cubicBezTo>
                    <a:lnTo>
                      <a:pt x="4307" y="1"/>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6"/>
              <p:cNvSpPr/>
              <p:nvPr/>
            </p:nvSpPr>
            <p:spPr>
              <a:xfrm>
                <a:off x="7240443" y="4076860"/>
                <a:ext cx="703017" cy="91084"/>
              </a:xfrm>
              <a:custGeom>
                <a:avLst/>
                <a:gdLst/>
                <a:ahLst/>
                <a:cxnLst/>
                <a:rect l="l" t="t" r="r" b="b"/>
                <a:pathLst>
                  <a:path w="22144" h="2869" extrusionOk="0">
                    <a:moveTo>
                      <a:pt x="0" y="1"/>
                    </a:moveTo>
                    <a:lnTo>
                      <a:pt x="0" y="2869"/>
                    </a:lnTo>
                    <a:lnTo>
                      <a:pt x="22144" y="2869"/>
                    </a:lnTo>
                    <a:lnTo>
                      <a:pt x="221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6"/>
              <p:cNvSpPr/>
              <p:nvPr/>
            </p:nvSpPr>
            <p:spPr>
              <a:xfrm>
                <a:off x="7243459" y="4341387"/>
                <a:ext cx="589773" cy="30319"/>
              </a:xfrm>
              <a:custGeom>
                <a:avLst/>
                <a:gdLst/>
                <a:ahLst/>
                <a:cxnLst/>
                <a:rect l="l" t="t" r="r" b="b"/>
                <a:pathLst>
                  <a:path w="18577" h="955" extrusionOk="0">
                    <a:moveTo>
                      <a:pt x="1" y="1"/>
                    </a:moveTo>
                    <a:lnTo>
                      <a:pt x="1" y="955"/>
                    </a:lnTo>
                    <a:lnTo>
                      <a:pt x="18576" y="955"/>
                    </a:lnTo>
                    <a:lnTo>
                      <a:pt x="18576" y="1"/>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7234570" y="4071113"/>
                <a:ext cx="714668" cy="306363"/>
              </a:xfrm>
              <a:custGeom>
                <a:avLst/>
                <a:gdLst/>
                <a:ahLst/>
                <a:cxnLst/>
                <a:rect l="l" t="t" r="r" b="b"/>
                <a:pathLst>
                  <a:path w="22511" h="9650" extrusionOk="0">
                    <a:moveTo>
                      <a:pt x="22147" y="367"/>
                    </a:moveTo>
                    <a:lnTo>
                      <a:pt x="22147" y="7200"/>
                    </a:lnTo>
                    <a:cubicBezTo>
                      <a:pt x="22147" y="7924"/>
                      <a:pt x="21965" y="8641"/>
                      <a:pt x="21623" y="9283"/>
                    </a:cubicBezTo>
                    <a:lnTo>
                      <a:pt x="368" y="9283"/>
                    </a:lnTo>
                    <a:lnTo>
                      <a:pt x="368" y="367"/>
                    </a:lnTo>
                    <a:close/>
                    <a:moveTo>
                      <a:pt x="185" y="0"/>
                    </a:moveTo>
                    <a:cubicBezTo>
                      <a:pt x="84" y="0"/>
                      <a:pt x="0" y="80"/>
                      <a:pt x="0" y="182"/>
                    </a:cubicBezTo>
                    <a:lnTo>
                      <a:pt x="0" y="9468"/>
                    </a:lnTo>
                    <a:cubicBezTo>
                      <a:pt x="0" y="9570"/>
                      <a:pt x="84" y="9650"/>
                      <a:pt x="185" y="9650"/>
                    </a:cubicBezTo>
                    <a:lnTo>
                      <a:pt x="21732" y="9650"/>
                    </a:lnTo>
                    <a:cubicBezTo>
                      <a:pt x="21798" y="9650"/>
                      <a:pt x="21860" y="9614"/>
                      <a:pt x="21892" y="9559"/>
                    </a:cubicBezTo>
                    <a:cubicBezTo>
                      <a:pt x="22297" y="8838"/>
                      <a:pt x="22511" y="8023"/>
                      <a:pt x="22511" y="7200"/>
                    </a:cubicBezTo>
                    <a:lnTo>
                      <a:pt x="22511" y="182"/>
                    </a:lnTo>
                    <a:cubicBezTo>
                      <a:pt x="22511" y="80"/>
                      <a:pt x="22431" y="0"/>
                      <a:pt x="22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7234570" y="4071113"/>
                <a:ext cx="714668" cy="102640"/>
              </a:xfrm>
              <a:custGeom>
                <a:avLst/>
                <a:gdLst/>
                <a:ahLst/>
                <a:cxnLst/>
                <a:rect l="l" t="t" r="r" b="b"/>
                <a:pathLst>
                  <a:path w="22511" h="3233" extrusionOk="0">
                    <a:moveTo>
                      <a:pt x="22147" y="367"/>
                    </a:moveTo>
                    <a:lnTo>
                      <a:pt x="22147" y="2868"/>
                    </a:lnTo>
                    <a:lnTo>
                      <a:pt x="368" y="2868"/>
                    </a:lnTo>
                    <a:lnTo>
                      <a:pt x="368" y="367"/>
                    </a:lnTo>
                    <a:close/>
                    <a:moveTo>
                      <a:pt x="185" y="0"/>
                    </a:moveTo>
                    <a:cubicBezTo>
                      <a:pt x="84" y="0"/>
                      <a:pt x="0" y="80"/>
                      <a:pt x="0" y="182"/>
                    </a:cubicBezTo>
                    <a:lnTo>
                      <a:pt x="0" y="3050"/>
                    </a:lnTo>
                    <a:cubicBezTo>
                      <a:pt x="0" y="3152"/>
                      <a:pt x="84" y="3233"/>
                      <a:pt x="185" y="3233"/>
                    </a:cubicBezTo>
                    <a:lnTo>
                      <a:pt x="22329" y="3233"/>
                    </a:lnTo>
                    <a:cubicBezTo>
                      <a:pt x="22431" y="3233"/>
                      <a:pt x="22511" y="3152"/>
                      <a:pt x="22511" y="3050"/>
                    </a:cubicBezTo>
                    <a:lnTo>
                      <a:pt x="22511" y="182"/>
                    </a:lnTo>
                    <a:cubicBezTo>
                      <a:pt x="22511" y="80"/>
                      <a:pt x="22431" y="0"/>
                      <a:pt x="223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a:off x="7283780" y="4104481"/>
                <a:ext cx="368588" cy="36002"/>
              </a:xfrm>
              <a:custGeom>
                <a:avLst/>
                <a:gdLst/>
                <a:ahLst/>
                <a:cxnLst/>
                <a:rect l="l" t="t" r="r" b="b"/>
                <a:pathLst>
                  <a:path w="11610" h="1134" extrusionOk="0">
                    <a:moveTo>
                      <a:pt x="1" y="1"/>
                    </a:moveTo>
                    <a:lnTo>
                      <a:pt x="1" y="1133"/>
                    </a:lnTo>
                    <a:lnTo>
                      <a:pt x="11609" y="1133"/>
                    </a:lnTo>
                    <a:lnTo>
                      <a:pt x="116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p:nvPr/>
            </p:nvSpPr>
            <p:spPr>
              <a:xfrm>
                <a:off x="7278002" y="4098575"/>
                <a:ext cx="380145" cy="47653"/>
              </a:xfrm>
              <a:custGeom>
                <a:avLst/>
                <a:gdLst/>
                <a:ahLst/>
                <a:cxnLst/>
                <a:rect l="l" t="t" r="r" b="b"/>
                <a:pathLst>
                  <a:path w="11974" h="1501" extrusionOk="0">
                    <a:moveTo>
                      <a:pt x="11606" y="369"/>
                    </a:moveTo>
                    <a:lnTo>
                      <a:pt x="11606" y="1133"/>
                    </a:lnTo>
                    <a:lnTo>
                      <a:pt x="368" y="1133"/>
                    </a:lnTo>
                    <a:lnTo>
                      <a:pt x="368" y="369"/>
                    </a:lnTo>
                    <a:close/>
                    <a:moveTo>
                      <a:pt x="183" y="1"/>
                    </a:moveTo>
                    <a:cubicBezTo>
                      <a:pt x="81" y="1"/>
                      <a:pt x="0" y="85"/>
                      <a:pt x="0" y="187"/>
                    </a:cubicBezTo>
                    <a:lnTo>
                      <a:pt x="0" y="1319"/>
                    </a:lnTo>
                    <a:cubicBezTo>
                      <a:pt x="0" y="1417"/>
                      <a:pt x="81" y="1501"/>
                      <a:pt x="183" y="1501"/>
                    </a:cubicBezTo>
                    <a:lnTo>
                      <a:pt x="11791" y="1501"/>
                    </a:lnTo>
                    <a:cubicBezTo>
                      <a:pt x="11890" y="1501"/>
                      <a:pt x="11974" y="1417"/>
                      <a:pt x="11974" y="1319"/>
                    </a:cubicBezTo>
                    <a:lnTo>
                      <a:pt x="11974" y="187"/>
                    </a:lnTo>
                    <a:cubicBezTo>
                      <a:pt x="11974" y="85"/>
                      <a:pt x="11890" y="1"/>
                      <a:pt x="117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7283780" y="4249063"/>
                <a:ext cx="571645" cy="31113"/>
              </a:xfrm>
              <a:custGeom>
                <a:avLst/>
                <a:gdLst/>
                <a:ahLst/>
                <a:cxnLst/>
                <a:rect l="l" t="t" r="r" b="b"/>
                <a:pathLst>
                  <a:path w="18006" h="980" extrusionOk="0">
                    <a:moveTo>
                      <a:pt x="1" y="0"/>
                    </a:moveTo>
                    <a:lnTo>
                      <a:pt x="1" y="980"/>
                    </a:lnTo>
                    <a:lnTo>
                      <a:pt x="18005" y="980"/>
                    </a:lnTo>
                    <a:lnTo>
                      <a:pt x="180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7278002" y="4243284"/>
                <a:ext cx="583170" cy="42796"/>
              </a:xfrm>
              <a:custGeom>
                <a:avLst/>
                <a:gdLst/>
                <a:ahLst/>
                <a:cxnLst/>
                <a:rect l="l" t="t" r="r" b="b"/>
                <a:pathLst>
                  <a:path w="18369" h="1348" extrusionOk="0">
                    <a:moveTo>
                      <a:pt x="18002" y="369"/>
                    </a:moveTo>
                    <a:lnTo>
                      <a:pt x="18002" y="980"/>
                    </a:lnTo>
                    <a:lnTo>
                      <a:pt x="368" y="980"/>
                    </a:lnTo>
                    <a:lnTo>
                      <a:pt x="368" y="369"/>
                    </a:lnTo>
                    <a:close/>
                    <a:moveTo>
                      <a:pt x="183" y="1"/>
                    </a:moveTo>
                    <a:cubicBezTo>
                      <a:pt x="81" y="1"/>
                      <a:pt x="0" y="85"/>
                      <a:pt x="0" y="182"/>
                    </a:cubicBezTo>
                    <a:lnTo>
                      <a:pt x="0" y="1162"/>
                    </a:lnTo>
                    <a:cubicBezTo>
                      <a:pt x="0" y="1264"/>
                      <a:pt x="81" y="1348"/>
                      <a:pt x="183" y="1348"/>
                    </a:cubicBezTo>
                    <a:lnTo>
                      <a:pt x="18187" y="1348"/>
                    </a:lnTo>
                    <a:cubicBezTo>
                      <a:pt x="18289" y="1348"/>
                      <a:pt x="18369" y="1264"/>
                      <a:pt x="18369" y="1162"/>
                    </a:cubicBezTo>
                    <a:lnTo>
                      <a:pt x="18369" y="182"/>
                    </a:lnTo>
                    <a:cubicBezTo>
                      <a:pt x="18369" y="85"/>
                      <a:pt x="18289" y="1"/>
                      <a:pt x="18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7021888" y="3814269"/>
                <a:ext cx="921566" cy="173976"/>
              </a:xfrm>
              <a:custGeom>
                <a:avLst/>
                <a:gdLst/>
                <a:ahLst/>
                <a:cxnLst/>
                <a:rect l="l" t="t" r="r" b="b"/>
                <a:pathLst>
                  <a:path w="29028" h="5480" extrusionOk="0">
                    <a:moveTo>
                      <a:pt x="2375" y="1"/>
                    </a:moveTo>
                    <a:cubicBezTo>
                      <a:pt x="1064" y="1"/>
                      <a:pt x="1" y="1064"/>
                      <a:pt x="1" y="2375"/>
                    </a:cubicBezTo>
                    <a:lnTo>
                      <a:pt x="1" y="5480"/>
                    </a:lnTo>
                    <a:lnTo>
                      <a:pt x="29028" y="5480"/>
                    </a:lnTo>
                    <a:lnTo>
                      <a:pt x="29028" y="2582"/>
                    </a:lnTo>
                    <a:cubicBezTo>
                      <a:pt x="29028" y="1155"/>
                      <a:pt x="27874" y="1"/>
                      <a:pt x="26447"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806738" y="3814269"/>
                <a:ext cx="136736" cy="173976"/>
              </a:xfrm>
              <a:custGeom>
                <a:avLst/>
                <a:gdLst/>
                <a:ahLst/>
                <a:cxnLst/>
                <a:rect l="l" t="t" r="r" b="b"/>
                <a:pathLst>
                  <a:path w="4307" h="5480" extrusionOk="0">
                    <a:moveTo>
                      <a:pt x="1" y="1"/>
                    </a:moveTo>
                    <a:lnTo>
                      <a:pt x="1" y="5480"/>
                    </a:lnTo>
                    <a:lnTo>
                      <a:pt x="4307" y="5480"/>
                    </a:lnTo>
                    <a:lnTo>
                      <a:pt x="4307" y="1894"/>
                    </a:lnTo>
                    <a:cubicBezTo>
                      <a:pt x="4307" y="849"/>
                      <a:pt x="3459" y="1"/>
                      <a:pt x="2414" y="1"/>
                    </a:cubicBez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a:off x="7417028" y="3808523"/>
                <a:ext cx="11715" cy="185501"/>
              </a:xfrm>
              <a:custGeom>
                <a:avLst/>
                <a:gdLst/>
                <a:ahLst/>
                <a:cxnLst/>
                <a:rect l="l" t="t" r="r" b="b"/>
                <a:pathLst>
                  <a:path w="369" h="5843" extrusionOk="0">
                    <a:moveTo>
                      <a:pt x="183" y="0"/>
                    </a:moveTo>
                    <a:cubicBezTo>
                      <a:pt x="85" y="0"/>
                      <a:pt x="1" y="81"/>
                      <a:pt x="1" y="182"/>
                    </a:cubicBezTo>
                    <a:lnTo>
                      <a:pt x="1" y="5661"/>
                    </a:lnTo>
                    <a:cubicBezTo>
                      <a:pt x="1" y="5763"/>
                      <a:pt x="85" y="5842"/>
                      <a:pt x="183" y="5842"/>
                    </a:cubicBezTo>
                    <a:cubicBezTo>
                      <a:pt x="285" y="5842"/>
                      <a:pt x="369" y="5763"/>
                      <a:pt x="369" y="5661"/>
                    </a:cubicBezTo>
                    <a:lnTo>
                      <a:pt x="369" y="182"/>
                    </a:lnTo>
                    <a:cubicBezTo>
                      <a:pt x="369" y="81"/>
                      <a:pt x="285"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7357309" y="3808523"/>
                <a:ext cx="11556" cy="185501"/>
              </a:xfrm>
              <a:custGeom>
                <a:avLst/>
                <a:gdLst/>
                <a:ahLst/>
                <a:cxnLst/>
                <a:rect l="l" t="t" r="r" b="b"/>
                <a:pathLst>
                  <a:path w="364" h="5843" extrusionOk="0">
                    <a:moveTo>
                      <a:pt x="182" y="0"/>
                    </a:moveTo>
                    <a:cubicBezTo>
                      <a:pt x="80" y="0"/>
                      <a:pt x="0" y="81"/>
                      <a:pt x="0" y="182"/>
                    </a:cubicBezTo>
                    <a:lnTo>
                      <a:pt x="0" y="5661"/>
                    </a:lnTo>
                    <a:cubicBezTo>
                      <a:pt x="0" y="5763"/>
                      <a:pt x="80" y="5842"/>
                      <a:pt x="182" y="5842"/>
                    </a:cubicBezTo>
                    <a:cubicBezTo>
                      <a:pt x="284" y="5842"/>
                      <a:pt x="364" y="5763"/>
                      <a:pt x="364" y="5661"/>
                    </a:cubicBezTo>
                    <a:lnTo>
                      <a:pt x="364" y="182"/>
                    </a:lnTo>
                    <a:cubicBezTo>
                      <a:pt x="364" y="81"/>
                      <a:pt x="284"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7297400" y="3808523"/>
                <a:ext cx="11715" cy="185501"/>
              </a:xfrm>
              <a:custGeom>
                <a:avLst/>
                <a:gdLst/>
                <a:ahLst/>
                <a:cxnLst/>
                <a:rect l="l" t="t" r="r" b="b"/>
                <a:pathLst>
                  <a:path w="369" h="5843" extrusionOk="0">
                    <a:moveTo>
                      <a:pt x="187" y="0"/>
                    </a:moveTo>
                    <a:cubicBezTo>
                      <a:pt x="85" y="0"/>
                      <a:pt x="1" y="81"/>
                      <a:pt x="1" y="182"/>
                    </a:cubicBezTo>
                    <a:lnTo>
                      <a:pt x="1" y="5661"/>
                    </a:lnTo>
                    <a:cubicBezTo>
                      <a:pt x="1" y="5763"/>
                      <a:pt x="85" y="5842"/>
                      <a:pt x="187" y="5842"/>
                    </a:cubicBezTo>
                    <a:cubicBezTo>
                      <a:pt x="285" y="5842"/>
                      <a:pt x="369" y="5763"/>
                      <a:pt x="369" y="5661"/>
                    </a:cubicBezTo>
                    <a:lnTo>
                      <a:pt x="369" y="182"/>
                    </a:lnTo>
                    <a:cubicBezTo>
                      <a:pt x="369" y="81"/>
                      <a:pt x="28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7237681" y="3808523"/>
                <a:ext cx="11683" cy="185501"/>
              </a:xfrm>
              <a:custGeom>
                <a:avLst/>
                <a:gdLst/>
                <a:ahLst/>
                <a:cxnLst/>
                <a:rect l="l" t="t" r="r" b="b"/>
                <a:pathLst>
                  <a:path w="368" h="5843" extrusionOk="0">
                    <a:moveTo>
                      <a:pt x="183" y="0"/>
                    </a:moveTo>
                    <a:cubicBezTo>
                      <a:pt x="80" y="0"/>
                      <a:pt x="0" y="81"/>
                      <a:pt x="0" y="182"/>
                    </a:cubicBezTo>
                    <a:lnTo>
                      <a:pt x="0" y="5661"/>
                    </a:lnTo>
                    <a:cubicBezTo>
                      <a:pt x="0" y="5763"/>
                      <a:pt x="80" y="5842"/>
                      <a:pt x="183" y="5842"/>
                    </a:cubicBezTo>
                    <a:cubicBezTo>
                      <a:pt x="284" y="5842"/>
                      <a:pt x="368" y="5763"/>
                      <a:pt x="368" y="5661"/>
                    </a:cubicBezTo>
                    <a:lnTo>
                      <a:pt x="368" y="182"/>
                    </a:lnTo>
                    <a:cubicBezTo>
                      <a:pt x="368" y="81"/>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7177804" y="3808523"/>
                <a:ext cx="11715" cy="185501"/>
              </a:xfrm>
              <a:custGeom>
                <a:avLst/>
                <a:gdLst/>
                <a:ahLst/>
                <a:cxnLst/>
                <a:rect l="l" t="t" r="r" b="b"/>
                <a:pathLst>
                  <a:path w="369" h="5843" extrusionOk="0">
                    <a:moveTo>
                      <a:pt x="186" y="0"/>
                    </a:moveTo>
                    <a:cubicBezTo>
                      <a:pt x="85" y="0"/>
                      <a:pt x="1" y="81"/>
                      <a:pt x="1" y="182"/>
                    </a:cubicBezTo>
                    <a:lnTo>
                      <a:pt x="1" y="5661"/>
                    </a:lnTo>
                    <a:cubicBezTo>
                      <a:pt x="1" y="5763"/>
                      <a:pt x="85" y="5842"/>
                      <a:pt x="186" y="5842"/>
                    </a:cubicBezTo>
                    <a:cubicBezTo>
                      <a:pt x="285" y="5842"/>
                      <a:pt x="369" y="5763"/>
                      <a:pt x="369" y="5661"/>
                    </a:cubicBezTo>
                    <a:lnTo>
                      <a:pt x="369" y="182"/>
                    </a:lnTo>
                    <a:cubicBezTo>
                      <a:pt x="369" y="81"/>
                      <a:pt x="285"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7118054" y="3808523"/>
                <a:ext cx="11715" cy="185501"/>
              </a:xfrm>
              <a:custGeom>
                <a:avLst/>
                <a:gdLst/>
                <a:ahLst/>
                <a:cxnLst/>
                <a:rect l="l" t="t" r="r" b="b"/>
                <a:pathLst>
                  <a:path w="369" h="5843" extrusionOk="0">
                    <a:moveTo>
                      <a:pt x="183" y="0"/>
                    </a:moveTo>
                    <a:cubicBezTo>
                      <a:pt x="80" y="0"/>
                      <a:pt x="1" y="81"/>
                      <a:pt x="1" y="182"/>
                    </a:cubicBezTo>
                    <a:lnTo>
                      <a:pt x="1" y="5661"/>
                    </a:lnTo>
                    <a:cubicBezTo>
                      <a:pt x="1" y="5763"/>
                      <a:pt x="80" y="5842"/>
                      <a:pt x="183" y="5842"/>
                    </a:cubicBezTo>
                    <a:cubicBezTo>
                      <a:pt x="285" y="5842"/>
                      <a:pt x="369" y="5763"/>
                      <a:pt x="369" y="5661"/>
                    </a:cubicBezTo>
                    <a:lnTo>
                      <a:pt x="369" y="182"/>
                    </a:lnTo>
                    <a:cubicBezTo>
                      <a:pt x="369" y="81"/>
                      <a:pt x="285"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7058176" y="3811190"/>
                <a:ext cx="11715" cy="182834"/>
              </a:xfrm>
              <a:custGeom>
                <a:avLst/>
                <a:gdLst/>
                <a:ahLst/>
                <a:cxnLst/>
                <a:rect l="l" t="t" r="r" b="b"/>
                <a:pathLst>
                  <a:path w="369" h="5759" extrusionOk="0">
                    <a:moveTo>
                      <a:pt x="187" y="0"/>
                    </a:moveTo>
                    <a:cubicBezTo>
                      <a:pt x="85" y="0"/>
                      <a:pt x="1" y="84"/>
                      <a:pt x="1" y="185"/>
                    </a:cubicBezTo>
                    <a:lnTo>
                      <a:pt x="1" y="5577"/>
                    </a:lnTo>
                    <a:cubicBezTo>
                      <a:pt x="1" y="5679"/>
                      <a:pt x="85" y="5758"/>
                      <a:pt x="187" y="5758"/>
                    </a:cubicBezTo>
                    <a:cubicBezTo>
                      <a:pt x="289" y="5758"/>
                      <a:pt x="369" y="5679"/>
                      <a:pt x="369" y="5577"/>
                    </a:cubicBezTo>
                    <a:lnTo>
                      <a:pt x="369" y="185"/>
                    </a:lnTo>
                    <a:cubicBezTo>
                      <a:pt x="369" y="84"/>
                      <a:pt x="289"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7596406" y="3808523"/>
                <a:ext cx="11683" cy="185501"/>
              </a:xfrm>
              <a:custGeom>
                <a:avLst/>
                <a:gdLst/>
                <a:ahLst/>
                <a:cxnLst/>
                <a:rect l="l" t="t" r="r" b="b"/>
                <a:pathLst>
                  <a:path w="368" h="5843" extrusionOk="0">
                    <a:moveTo>
                      <a:pt x="186" y="0"/>
                    </a:moveTo>
                    <a:cubicBezTo>
                      <a:pt x="84" y="0"/>
                      <a:pt x="1" y="81"/>
                      <a:pt x="1" y="182"/>
                    </a:cubicBezTo>
                    <a:lnTo>
                      <a:pt x="1" y="5661"/>
                    </a:lnTo>
                    <a:cubicBezTo>
                      <a:pt x="1" y="5763"/>
                      <a:pt x="84" y="5842"/>
                      <a:pt x="186" y="5842"/>
                    </a:cubicBezTo>
                    <a:cubicBezTo>
                      <a:pt x="288" y="5842"/>
                      <a:pt x="368" y="5763"/>
                      <a:pt x="368" y="5661"/>
                    </a:cubicBezTo>
                    <a:lnTo>
                      <a:pt x="368" y="182"/>
                    </a:lnTo>
                    <a:cubicBezTo>
                      <a:pt x="368" y="81"/>
                      <a:pt x="288"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7536655" y="3808523"/>
                <a:ext cx="11683" cy="185501"/>
              </a:xfrm>
              <a:custGeom>
                <a:avLst/>
                <a:gdLst/>
                <a:ahLst/>
                <a:cxnLst/>
                <a:rect l="l" t="t" r="r" b="b"/>
                <a:pathLst>
                  <a:path w="368" h="5843" extrusionOk="0">
                    <a:moveTo>
                      <a:pt x="183" y="0"/>
                    </a:moveTo>
                    <a:cubicBezTo>
                      <a:pt x="84" y="0"/>
                      <a:pt x="0" y="81"/>
                      <a:pt x="0" y="182"/>
                    </a:cubicBezTo>
                    <a:lnTo>
                      <a:pt x="0" y="5661"/>
                    </a:lnTo>
                    <a:cubicBezTo>
                      <a:pt x="0" y="5763"/>
                      <a:pt x="84" y="5842"/>
                      <a:pt x="183" y="5842"/>
                    </a:cubicBezTo>
                    <a:cubicBezTo>
                      <a:pt x="284" y="5842"/>
                      <a:pt x="368" y="5763"/>
                      <a:pt x="368" y="5661"/>
                    </a:cubicBezTo>
                    <a:lnTo>
                      <a:pt x="368" y="182"/>
                    </a:lnTo>
                    <a:cubicBezTo>
                      <a:pt x="368" y="81"/>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7476905" y="3808523"/>
                <a:ext cx="11588" cy="185501"/>
              </a:xfrm>
              <a:custGeom>
                <a:avLst/>
                <a:gdLst/>
                <a:ahLst/>
                <a:cxnLst/>
                <a:rect l="l" t="t" r="r" b="b"/>
                <a:pathLst>
                  <a:path w="365" h="5843" extrusionOk="0">
                    <a:moveTo>
                      <a:pt x="183" y="0"/>
                    </a:moveTo>
                    <a:cubicBezTo>
                      <a:pt x="81" y="0"/>
                      <a:pt x="0" y="81"/>
                      <a:pt x="0" y="182"/>
                    </a:cubicBezTo>
                    <a:lnTo>
                      <a:pt x="0" y="5661"/>
                    </a:lnTo>
                    <a:cubicBezTo>
                      <a:pt x="0" y="5763"/>
                      <a:pt x="81" y="5842"/>
                      <a:pt x="183" y="5842"/>
                    </a:cubicBezTo>
                    <a:cubicBezTo>
                      <a:pt x="284" y="5842"/>
                      <a:pt x="365" y="5763"/>
                      <a:pt x="365" y="5661"/>
                    </a:cubicBezTo>
                    <a:lnTo>
                      <a:pt x="365" y="182"/>
                    </a:lnTo>
                    <a:cubicBezTo>
                      <a:pt x="365" y="81"/>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7656283" y="3808523"/>
                <a:ext cx="11715" cy="185501"/>
              </a:xfrm>
              <a:custGeom>
                <a:avLst/>
                <a:gdLst/>
                <a:ahLst/>
                <a:cxnLst/>
                <a:rect l="l" t="t" r="r" b="b"/>
                <a:pathLst>
                  <a:path w="369" h="5843" extrusionOk="0">
                    <a:moveTo>
                      <a:pt x="182" y="0"/>
                    </a:moveTo>
                    <a:cubicBezTo>
                      <a:pt x="81" y="0"/>
                      <a:pt x="0" y="81"/>
                      <a:pt x="0" y="182"/>
                    </a:cubicBezTo>
                    <a:lnTo>
                      <a:pt x="0" y="5661"/>
                    </a:lnTo>
                    <a:cubicBezTo>
                      <a:pt x="0" y="5763"/>
                      <a:pt x="81" y="5842"/>
                      <a:pt x="182" y="5842"/>
                    </a:cubicBezTo>
                    <a:cubicBezTo>
                      <a:pt x="284" y="5842"/>
                      <a:pt x="368" y="5763"/>
                      <a:pt x="368" y="5661"/>
                    </a:cubicBezTo>
                    <a:lnTo>
                      <a:pt x="368" y="182"/>
                    </a:lnTo>
                    <a:cubicBezTo>
                      <a:pt x="368" y="81"/>
                      <a:pt x="284"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7716033" y="3808523"/>
                <a:ext cx="11683" cy="185501"/>
              </a:xfrm>
              <a:custGeom>
                <a:avLst/>
                <a:gdLst/>
                <a:ahLst/>
                <a:cxnLst/>
                <a:rect l="l" t="t" r="r" b="b"/>
                <a:pathLst>
                  <a:path w="368" h="5843" extrusionOk="0">
                    <a:moveTo>
                      <a:pt x="186" y="0"/>
                    </a:moveTo>
                    <a:cubicBezTo>
                      <a:pt x="84" y="0"/>
                      <a:pt x="0" y="81"/>
                      <a:pt x="0" y="182"/>
                    </a:cubicBezTo>
                    <a:lnTo>
                      <a:pt x="0" y="5661"/>
                    </a:lnTo>
                    <a:cubicBezTo>
                      <a:pt x="0" y="5763"/>
                      <a:pt x="84" y="5842"/>
                      <a:pt x="186" y="5842"/>
                    </a:cubicBezTo>
                    <a:cubicBezTo>
                      <a:pt x="287" y="5842"/>
                      <a:pt x="368" y="5763"/>
                      <a:pt x="368" y="5661"/>
                    </a:cubicBezTo>
                    <a:lnTo>
                      <a:pt x="368" y="182"/>
                    </a:lnTo>
                    <a:cubicBezTo>
                      <a:pt x="368" y="81"/>
                      <a:pt x="287" y="0"/>
                      <a:pt x="1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7775879" y="3808523"/>
                <a:ext cx="11715" cy="185501"/>
              </a:xfrm>
              <a:custGeom>
                <a:avLst/>
                <a:gdLst/>
                <a:ahLst/>
                <a:cxnLst/>
                <a:rect l="l" t="t" r="r" b="b"/>
                <a:pathLst>
                  <a:path w="369" h="5843" extrusionOk="0">
                    <a:moveTo>
                      <a:pt x="183" y="0"/>
                    </a:moveTo>
                    <a:cubicBezTo>
                      <a:pt x="81" y="0"/>
                      <a:pt x="0" y="81"/>
                      <a:pt x="0" y="182"/>
                    </a:cubicBezTo>
                    <a:lnTo>
                      <a:pt x="0" y="5661"/>
                    </a:lnTo>
                    <a:cubicBezTo>
                      <a:pt x="0" y="5763"/>
                      <a:pt x="81" y="5842"/>
                      <a:pt x="183" y="5842"/>
                    </a:cubicBezTo>
                    <a:cubicBezTo>
                      <a:pt x="284" y="5842"/>
                      <a:pt x="368" y="5763"/>
                      <a:pt x="368" y="5661"/>
                    </a:cubicBezTo>
                    <a:lnTo>
                      <a:pt x="368" y="182"/>
                    </a:lnTo>
                    <a:cubicBezTo>
                      <a:pt x="368" y="81"/>
                      <a:pt x="284"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7835661" y="3808523"/>
                <a:ext cx="11683" cy="185501"/>
              </a:xfrm>
              <a:custGeom>
                <a:avLst/>
                <a:gdLst/>
                <a:ahLst/>
                <a:cxnLst/>
                <a:rect l="l" t="t" r="r" b="b"/>
                <a:pathLst>
                  <a:path w="368" h="5843" extrusionOk="0">
                    <a:moveTo>
                      <a:pt x="185" y="0"/>
                    </a:moveTo>
                    <a:cubicBezTo>
                      <a:pt x="83" y="0"/>
                      <a:pt x="0" y="81"/>
                      <a:pt x="0" y="182"/>
                    </a:cubicBezTo>
                    <a:lnTo>
                      <a:pt x="0" y="5661"/>
                    </a:lnTo>
                    <a:cubicBezTo>
                      <a:pt x="0" y="5763"/>
                      <a:pt x="83" y="5842"/>
                      <a:pt x="185" y="5842"/>
                    </a:cubicBezTo>
                    <a:cubicBezTo>
                      <a:pt x="284" y="5842"/>
                      <a:pt x="367" y="5763"/>
                      <a:pt x="367" y="5661"/>
                    </a:cubicBezTo>
                    <a:lnTo>
                      <a:pt x="367" y="182"/>
                    </a:lnTo>
                    <a:cubicBezTo>
                      <a:pt x="367" y="81"/>
                      <a:pt x="284" y="0"/>
                      <a:pt x="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7895507" y="3811190"/>
                <a:ext cx="11588" cy="182834"/>
              </a:xfrm>
              <a:custGeom>
                <a:avLst/>
                <a:gdLst/>
                <a:ahLst/>
                <a:cxnLst/>
                <a:rect l="l" t="t" r="r" b="b"/>
                <a:pathLst>
                  <a:path w="365" h="5759" extrusionOk="0">
                    <a:moveTo>
                      <a:pt x="182" y="0"/>
                    </a:moveTo>
                    <a:cubicBezTo>
                      <a:pt x="81" y="0"/>
                      <a:pt x="0" y="84"/>
                      <a:pt x="0" y="185"/>
                    </a:cubicBezTo>
                    <a:lnTo>
                      <a:pt x="0" y="5577"/>
                    </a:lnTo>
                    <a:cubicBezTo>
                      <a:pt x="0" y="5679"/>
                      <a:pt x="81" y="5758"/>
                      <a:pt x="182" y="5758"/>
                    </a:cubicBezTo>
                    <a:cubicBezTo>
                      <a:pt x="284" y="5758"/>
                      <a:pt x="365" y="5679"/>
                      <a:pt x="365" y="5577"/>
                    </a:cubicBezTo>
                    <a:lnTo>
                      <a:pt x="365" y="185"/>
                    </a:lnTo>
                    <a:cubicBezTo>
                      <a:pt x="365" y="84"/>
                      <a:pt x="284" y="0"/>
                      <a:pt x="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7016014" y="3808523"/>
                <a:ext cx="933218" cy="185501"/>
              </a:xfrm>
              <a:custGeom>
                <a:avLst/>
                <a:gdLst/>
                <a:ahLst/>
                <a:cxnLst/>
                <a:rect l="l" t="t" r="r" b="b"/>
                <a:pathLst>
                  <a:path w="29395" h="5843" extrusionOk="0">
                    <a:moveTo>
                      <a:pt x="27320" y="368"/>
                    </a:moveTo>
                    <a:cubicBezTo>
                      <a:pt x="28263" y="368"/>
                      <a:pt x="29031" y="1132"/>
                      <a:pt x="29031" y="2075"/>
                    </a:cubicBezTo>
                    <a:lnTo>
                      <a:pt x="29031" y="5479"/>
                    </a:lnTo>
                    <a:lnTo>
                      <a:pt x="368" y="5479"/>
                    </a:lnTo>
                    <a:lnTo>
                      <a:pt x="368" y="2075"/>
                    </a:lnTo>
                    <a:cubicBezTo>
                      <a:pt x="368" y="1132"/>
                      <a:pt x="1137" y="368"/>
                      <a:pt x="2079" y="368"/>
                    </a:cubicBezTo>
                    <a:close/>
                    <a:moveTo>
                      <a:pt x="2079" y="0"/>
                    </a:moveTo>
                    <a:cubicBezTo>
                      <a:pt x="932" y="0"/>
                      <a:pt x="1" y="932"/>
                      <a:pt x="1" y="2075"/>
                    </a:cubicBezTo>
                    <a:lnTo>
                      <a:pt x="1" y="5661"/>
                    </a:lnTo>
                    <a:cubicBezTo>
                      <a:pt x="1" y="5763"/>
                      <a:pt x="84" y="5842"/>
                      <a:pt x="186" y="5842"/>
                    </a:cubicBezTo>
                    <a:lnTo>
                      <a:pt x="29213" y="5842"/>
                    </a:lnTo>
                    <a:cubicBezTo>
                      <a:pt x="29315" y="5842"/>
                      <a:pt x="29395" y="5763"/>
                      <a:pt x="29395" y="5661"/>
                    </a:cubicBezTo>
                    <a:lnTo>
                      <a:pt x="29395" y="2075"/>
                    </a:lnTo>
                    <a:cubicBezTo>
                      <a:pt x="29395" y="932"/>
                      <a:pt x="28463" y="0"/>
                      <a:pt x="27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26"/>
            <p:cNvSpPr/>
            <p:nvPr/>
          </p:nvSpPr>
          <p:spPr>
            <a:xfrm>
              <a:off x="7336831" y="3123521"/>
              <a:ext cx="1323998" cy="704064"/>
            </a:xfrm>
            <a:custGeom>
              <a:avLst/>
              <a:gdLst/>
              <a:ahLst/>
              <a:cxnLst/>
              <a:rect l="l" t="t" r="r" b="b"/>
              <a:pathLst>
                <a:path w="41704" h="22177" extrusionOk="0">
                  <a:moveTo>
                    <a:pt x="39675" y="0"/>
                  </a:moveTo>
                  <a:lnTo>
                    <a:pt x="28733" y="18952"/>
                  </a:lnTo>
                  <a:lnTo>
                    <a:pt x="1188" y="3048"/>
                  </a:lnTo>
                  <a:lnTo>
                    <a:pt x="0" y="5104"/>
                  </a:lnTo>
                  <a:lnTo>
                    <a:pt x="29573" y="22176"/>
                  </a:lnTo>
                  <a:lnTo>
                    <a:pt x="41703" y="1173"/>
                  </a:lnTo>
                  <a:lnTo>
                    <a:pt x="39675" y="0"/>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26"/>
            <p:cNvGrpSpPr/>
            <p:nvPr/>
          </p:nvGrpSpPr>
          <p:grpSpPr>
            <a:xfrm>
              <a:off x="7330132" y="2612754"/>
              <a:ext cx="1337363" cy="1220723"/>
              <a:chOff x="7330132" y="2612754"/>
              <a:chExt cx="1337363" cy="1220723"/>
            </a:xfrm>
          </p:grpSpPr>
          <p:sp>
            <p:nvSpPr>
              <p:cNvPr id="624" name="Google Shape;624;p26"/>
              <p:cNvSpPr/>
              <p:nvPr/>
            </p:nvSpPr>
            <p:spPr>
              <a:xfrm>
                <a:off x="7336831" y="2618595"/>
                <a:ext cx="1323998" cy="1208977"/>
              </a:xfrm>
              <a:custGeom>
                <a:avLst/>
                <a:gdLst/>
                <a:ahLst/>
                <a:cxnLst/>
                <a:rect l="l" t="t" r="r" b="b"/>
                <a:pathLst>
                  <a:path w="41704" h="38081" extrusionOk="0">
                    <a:moveTo>
                      <a:pt x="12126" y="0"/>
                    </a:moveTo>
                    <a:lnTo>
                      <a:pt x="0" y="21008"/>
                    </a:lnTo>
                    <a:lnTo>
                      <a:pt x="29573" y="38080"/>
                    </a:lnTo>
                    <a:lnTo>
                      <a:pt x="41703" y="17077"/>
                    </a:lnTo>
                    <a:lnTo>
                      <a:pt x="12126"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7330132" y="2612754"/>
                <a:ext cx="1337363" cy="1220723"/>
              </a:xfrm>
              <a:custGeom>
                <a:avLst/>
                <a:gdLst/>
                <a:ahLst/>
                <a:cxnLst/>
                <a:rect l="l" t="t" r="r" b="b"/>
                <a:pathLst>
                  <a:path w="42125" h="38451" extrusionOk="0">
                    <a:moveTo>
                      <a:pt x="12407" y="435"/>
                    </a:moveTo>
                    <a:lnTo>
                      <a:pt x="41663" y="17326"/>
                    </a:lnTo>
                    <a:lnTo>
                      <a:pt x="29719" y="38014"/>
                    </a:lnTo>
                    <a:lnTo>
                      <a:pt x="463" y="21123"/>
                    </a:lnTo>
                    <a:lnTo>
                      <a:pt x="12407" y="435"/>
                    </a:lnTo>
                    <a:close/>
                    <a:moveTo>
                      <a:pt x="12340" y="0"/>
                    </a:moveTo>
                    <a:cubicBezTo>
                      <a:pt x="12323" y="0"/>
                      <a:pt x="12306" y="2"/>
                      <a:pt x="12290" y="6"/>
                    </a:cubicBezTo>
                    <a:cubicBezTo>
                      <a:pt x="12242" y="20"/>
                      <a:pt x="12202" y="50"/>
                      <a:pt x="12180" y="94"/>
                    </a:cubicBezTo>
                    <a:lnTo>
                      <a:pt x="52" y="21097"/>
                    </a:lnTo>
                    <a:cubicBezTo>
                      <a:pt x="1" y="21189"/>
                      <a:pt x="30" y="21298"/>
                      <a:pt x="121" y="21349"/>
                    </a:cubicBezTo>
                    <a:lnTo>
                      <a:pt x="29694" y="38425"/>
                    </a:lnTo>
                    <a:cubicBezTo>
                      <a:pt x="29722" y="38439"/>
                      <a:pt x="29752" y="38450"/>
                      <a:pt x="29784" y="38450"/>
                    </a:cubicBezTo>
                    <a:cubicBezTo>
                      <a:pt x="29803" y="38450"/>
                      <a:pt x="29818" y="38447"/>
                      <a:pt x="29832" y="38443"/>
                    </a:cubicBezTo>
                    <a:cubicBezTo>
                      <a:pt x="29880" y="38432"/>
                      <a:pt x="29919" y="38400"/>
                      <a:pt x="29945" y="38360"/>
                    </a:cubicBezTo>
                    <a:lnTo>
                      <a:pt x="42074" y="17352"/>
                    </a:lnTo>
                    <a:cubicBezTo>
                      <a:pt x="42125" y="17264"/>
                      <a:pt x="42092" y="17152"/>
                      <a:pt x="42005" y="17100"/>
                    </a:cubicBezTo>
                    <a:lnTo>
                      <a:pt x="12432" y="25"/>
                    </a:lnTo>
                    <a:cubicBezTo>
                      <a:pt x="12404" y="8"/>
                      <a:pt x="12372" y="0"/>
                      <a:pt x="12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7336831" y="2618595"/>
                <a:ext cx="556724" cy="766035"/>
              </a:xfrm>
              <a:custGeom>
                <a:avLst/>
                <a:gdLst/>
                <a:ahLst/>
                <a:cxnLst/>
                <a:rect l="l" t="t" r="r" b="b"/>
                <a:pathLst>
                  <a:path w="17536" h="24129" extrusionOk="0">
                    <a:moveTo>
                      <a:pt x="12126" y="0"/>
                    </a:moveTo>
                    <a:lnTo>
                      <a:pt x="0" y="21008"/>
                    </a:lnTo>
                    <a:lnTo>
                      <a:pt x="5407" y="24128"/>
                    </a:lnTo>
                    <a:lnTo>
                      <a:pt x="17535" y="3120"/>
                    </a:lnTo>
                    <a:lnTo>
                      <a:pt x="121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7330831" y="2612754"/>
                <a:ext cx="569328" cy="777623"/>
              </a:xfrm>
              <a:custGeom>
                <a:avLst/>
                <a:gdLst/>
                <a:ahLst/>
                <a:cxnLst/>
                <a:rect l="l" t="t" r="r" b="b"/>
                <a:pathLst>
                  <a:path w="17933" h="24494" extrusionOk="0">
                    <a:moveTo>
                      <a:pt x="12385" y="435"/>
                    </a:moveTo>
                    <a:lnTo>
                      <a:pt x="17474" y="3373"/>
                    </a:lnTo>
                    <a:lnTo>
                      <a:pt x="5527" y="24061"/>
                    </a:lnTo>
                    <a:lnTo>
                      <a:pt x="441" y="21123"/>
                    </a:lnTo>
                    <a:lnTo>
                      <a:pt x="12385" y="435"/>
                    </a:lnTo>
                    <a:close/>
                    <a:moveTo>
                      <a:pt x="12318" y="0"/>
                    </a:moveTo>
                    <a:cubicBezTo>
                      <a:pt x="12301" y="0"/>
                      <a:pt x="12284" y="2"/>
                      <a:pt x="12268" y="6"/>
                    </a:cubicBezTo>
                    <a:cubicBezTo>
                      <a:pt x="12220" y="20"/>
                      <a:pt x="12180" y="50"/>
                      <a:pt x="12158" y="94"/>
                    </a:cubicBezTo>
                    <a:lnTo>
                      <a:pt x="30" y="21097"/>
                    </a:lnTo>
                    <a:cubicBezTo>
                      <a:pt x="4" y="21141"/>
                      <a:pt x="1" y="21192"/>
                      <a:pt x="11" y="21240"/>
                    </a:cubicBezTo>
                    <a:cubicBezTo>
                      <a:pt x="23" y="21287"/>
                      <a:pt x="55" y="21327"/>
                      <a:pt x="99" y="21349"/>
                    </a:cubicBezTo>
                    <a:lnTo>
                      <a:pt x="5505" y="24472"/>
                    </a:lnTo>
                    <a:cubicBezTo>
                      <a:pt x="5534" y="24487"/>
                      <a:pt x="5562" y="24494"/>
                      <a:pt x="5596" y="24494"/>
                    </a:cubicBezTo>
                    <a:cubicBezTo>
                      <a:pt x="5658" y="24494"/>
                      <a:pt x="5719" y="24461"/>
                      <a:pt x="5755" y="24403"/>
                    </a:cubicBezTo>
                    <a:lnTo>
                      <a:pt x="17881" y="3399"/>
                    </a:lnTo>
                    <a:cubicBezTo>
                      <a:pt x="17932" y="3308"/>
                      <a:pt x="17903" y="3199"/>
                      <a:pt x="17815" y="3148"/>
                    </a:cubicBezTo>
                    <a:lnTo>
                      <a:pt x="12410" y="25"/>
                    </a:lnTo>
                    <a:cubicBezTo>
                      <a:pt x="12382" y="8"/>
                      <a:pt x="12350" y="0"/>
                      <a:pt x="12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26"/>
            <p:cNvSpPr/>
            <p:nvPr/>
          </p:nvSpPr>
          <p:spPr>
            <a:xfrm>
              <a:off x="7703302" y="2890901"/>
              <a:ext cx="798862" cy="700921"/>
            </a:xfrm>
            <a:custGeom>
              <a:avLst/>
              <a:gdLst/>
              <a:ahLst/>
              <a:cxnLst/>
              <a:rect l="l" t="t" r="r" b="b"/>
              <a:pathLst>
                <a:path w="25163" h="22078" extrusionOk="0">
                  <a:moveTo>
                    <a:pt x="6538" y="0"/>
                  </a:moveTo>
                  <a:lnTo>
                    <a:pt x="1" y="11324"/>
                  </a:lnTo>
                  <a:lnTo>
                    <a:pt x="18624" y="22077"/>
                  </a:lnTo>
                  <a:lnTo>
                    <a:pt x="25162" y="10753"/>
                  </a:lnTo>
                  <a:lnTo>
                    <a:pt x="6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a:off x="7697302" y="2885091"/>
              <a:ext cx="810831" cy="712509"/>
            </a:xfrm>
            <a:custGeom>
              <a:avLst/>
              <a:gdLst/>
              <a:ahLst/>
              <a:cxnLst/>
              <a:rect l="l" t="t" r="r" b="b"/>
              <a:pathLst>
                <a:path w="25540" h="22443" extrusionOk="0">
                  <a:moveTo>
                    <a:pt x="6793" y="434"/>
                  </a:moveTo>
                  <a:lnTo>
                    <a:pt x="25099" y="11005"/>
                  </a:lnTo>
                  <a:lnTo>
                    <a:pt x="18744" y="22010"/>
                  </a:lnTo>
                  <a:lnTo>
                    <a:pt x="441" y="11442"/>
                  </a:lnTo>
                  <a:lnTo>
                    <a:pt x="6793" y="434"/>
                  </a:lnTo>
                  <a:close/>
                  <a:moveTo>
                    <a:pt x="6728" y="1"/>
                  </a:moveTo>
                  <a:cubicBezTo>
                    <a:pt x="6712" y="1"/>
                    <a:pt x="6696" y="3"/>
                    <a:pt x="6680" y="8"/>
                  </a:cubicBezTo>
                  <a:cubicBezTo>
                    <a:pt x="6633" y="19"/>
                    <a:pt x="6593" y="52"/>
                    <a:pt x="6568" y="91"/>
                  </a:cubicBezTo>
                  <a:lnTo>
                    <a:pt x="29" y="11417"/>
                  </a:lnTo>
                  <a:cubicBezTo>
                    <a:pt x="4" y="11460"/>
                    <a:pt x="0" y="11507"/>
                    <a:pt x="12" y="11555"/>
                  </a:cubicBezTo>
                  <a:cubicBezTo>
                    <a:pt x="22" y="11602"/>
                    <a:pt x="55" y="11642"/>
                    <a:pt x="95" y="11667"/>
                  </a:cubicBezTo>
                  <a:lnTo>
                    <a:pt x="18718" y="22421"/>
                  </a:lnTo>
                  <a:cubicBezTo>
                    <a:pt x="18747" y="22435"/>
                    <a:pt x="18780" y="22443"/>
                    <a:pt x="18813" y="22443"/>
                  </a:cubicBezTo>
                  <a:cubicBezTo>
                    <a:pt x="18875" y="22443"/>
                    <a:pt x="18937" y="22410"/>
                    <a:pt x="18970" y="22352"/>
                  </a:cubicBezTo>
                  <a:lnTo>
                    <a:pt x="25507" y="11027"/>
                  </a:lnTo>
                  <a:cubicBezTo>
                    <a:pt x="25533" y="10987"/>
                    <a:pt x="25540" y="10936"/>
                    <a:pt x="25526" y="10889"/>
                  </a:cubicBezTo>
                  <a:cubicBezTo>
                    <a:pt x="25514" y="10842"/>
                    <a:pt x="25486" y="10802"/>
                    <a:pt x="25442" y="10776"/>
                  </a:cubicBezTo>
                  <a:lnTo>
                    <a:pt x="6818" y="26"/>
                  </a:lnTo>
                  <a:cubicBezTo>
                    <a:pt x="6790" y="9"/>
                    <a:pt x="6759" y="1"/>
                    <a:pt x="6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7865790" y="2890901"/>
              <a:ext cx="636379" cy="419384"/>
            </a:xfrm>
            <a:custGeom>
              <a:avLst/>
              <a:gdLst/>
              <a:ahLst/>
              <a:cxnLst/>
              <a:rect l="l" t="t" r="r" b="b"/>
              <a:pathLst>
                <a:path w="20045" h="13210" extrusionOk="0">
                  <a:moveTo>
                    <a:pt x="1420" y="0"/>
                  </a:moveTo>
                  <a:lnTo>
                    <a:pt x="1" y="2460"/>
                  </a:lnTo>
                  <a:lnTo>
                    <a:pt x="18624" y="13210"/>
                  </a:lnTo>
                  <a:lnTo>
                    <a:pt x="20044" y="10753"/>
                  </a:lnTo>
                  <a:lnTo>
                    <a:pt x="14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7859790" y="2885091"/>
              <a:ext cx="648347" cy="431099"/>
            </a:xfrm>
            <a:custGeom>
              <a:avLst/>
              <a:gdLst/>
              <a:ahLst/>
              <a:cxnLst/>
              <a:rect l="l" t="t" r="r" b="b"/>
              <a:pathLst>
                <a:path w="20422" h="13579" extrusionOk="0">
                  <a:moveTo>
                    <a:pt x="1675" y="434"/>
                  </a:moveTo>
                  <a:lnTo>
                    <a:pt x="19981" y="11005"/>
                  </a:lnTo>
                  <a:lnTo>
                    <a:pt x="18744" y="13146"/>
                  </a:lnTo>
                  <a:lnTo>
                    <a:pt x="441" y="2574"/>
                  </a:lnTo>
                  <a:lnTo>
                    <a:pt x="1675" y="434"/>
                  </a:lnTo>
                  <a:close/>
                  <a:moveTo>
                    <a:pt x="1608" y="1"/>
                  </a:moveTo>
                  <a:cubicBezTo>
                    <a:pt x="1545" y="1"/>
                    <a:pt x="1483" y="33"/>
                    <a:pt x="1450" y="91"/>
                  </a:cubicBezTo>
                  <a:lnTo>
                    <a:pt x="30" y="2552"/>
                  </a:lnTo>
                  <a:cubicBezTo>
                    <a:pt x="8" y="2593"/>
                    <a:pt x="0" y="2643"/>
                    <a:pt x="12" y="2691"/>
                  </a:cubicBezTo>
                  <a:cubicBezTo>
                    <a:pt x="26" y="2739"/>
                    <a:pt x="55" y="2778"/>
                    <a:pt x="99" y="2800"/>
                  </a:cubicBezTo>
                  <a:lnTo>
                    <a:pt x="18722" y="13554"/>
                  </a:lnTo>
                  <a:cubicBezTo>
                    <a:pt x="18748" y="13572"/>
                    <a:pt x="18780" y="13579"/>
                    <a:pt x="18813" y="13579"/>
                  </a:cubicBezTo>
                  <a:cubicBezTo>
                    <a:pt x="18875" y="13579"/>
                    <a:pt x="18937" y="13546"/>
                    <a:pt x="18970" y="13488"/>
                  </a:cubicBezTo>
                  <a:lnTo>
                    <a:pt x="20389" y="11027"/>
                  </a:lnTo>
                  <a:cubicBezTo>
                    <a:pt x="20415" y="10987"/>
                    <a:pt x="20422" y="10936"/>
                    <a:pt x="20408" y="10889"/>
                  </a:cubicBezTo>
                  <a:cubicBezTo>
                    <a:pt x="20396" y="10842"/>
                    <a:pt x="20368" y="10802"/>
                    <a:pt x="20324" y="10776"/>
                  </a:cubicBezTo>
                  <a:lnTo>
                    <a:pt x="1700" y="26"/>
                  </a:lnTo>
                  <a:cubicBezTo>
                    <a:pt x="1671" y="9"/>
                    <a:pt x="1639" y="1"/>
                    <a:pt x="16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a:off x="7913762" y="2928903"/>
              <a:ext cx="346397" cy="231503"/>
            </a:xfrm>
            <a:custGeom>
              <a:avLst/>
              <a:gdLst/>
              <a:ahLst/>
              <a:cxnLst/>
              <a:rect l="l" t="t" r="r" b="b"/>
              <a:pathLst>
                <a:path w="10911" h="7292" extrusionOk="0">
                  <a:moveTo>
                    <a:pt x="860" y="0"/>
                  </a:moveTo>
                  <a:lnTo>
                    <a:pt x="0" y="1490"/>
                  </a:lnTo>
                  <a:lnTo>
                    <a:pt x="10051" y="7292"/>
                  </a:lnTo>
                  <a:lnTo>
                    <a:pt x="10910" y="5803"/>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7907063" y="2923094"/>
              <a:ext cx="359096" cy="243122"/>
            </a:xfrm>
            <a:custGeom>
              <a:avLst/>
              <a:gdLst/>
              <a:ahLst/>
              <a:cxnLst/>
              <a:rect l="l" t="t" r="r" b="b"/>
              <a:pathLst>
                <a:path w="11311" h="7658" extrusionOk="0">
                  <a:moveTo>
                    <a:pt x="1137" y="435"/>
                  </a:moveTo>
                  <a:lnTo>
                    <a:pt x="10870" y="6051"/>
                  </a:lnTo>
                  <a:lnTo>
                    <a:pt x="10193" y="7224"/>
                  </a:lnTo>
                  <a:lnTo>
                    <a:pt x="463" y="1603"/>
                  </a:lnTo>
                  <a:lnTo>
                    <a:pt x="1137" y="435"/>
                  </a:lnTo>
                  <a:close/>
                  <a:moveTo>
                    <a:pt x="1065" y="0"/>
                  </a:moveTo>
                  <a:cubicBezTo>
                    <a:pt x="1050" y="0"/>
                    <a:pt x="1036" y="2"/>
                    <a:pt x="1023" y="5"/>
                  </a:cubicBezTo>
                  <a:cubicBezTo>
                    <a:pt x="976" y="20"/>
                    <a:pt x="936" y="49"/>
                    <a:pt x="910" y="92"/>
                  </a:cubicBezTo>
                  <a:lnTo>
                    <a:pt x="51" y="1577"/>
                  </a:lnTo>
                  <a:cubicBezTo>
                    <a:pt x="1" y="1668"/>
                    <a:pt x="33" y="1777"/>
                    <a:pt x="120" y="1829"/>
                  </a:cubicBezTo>
                  <a:lnTo>
                    <a:pt x="10171" y="7631"/>
                  </a:lnTo>
                  <a:cubicBezTo>
                    <a:pt x="10201" y="7649"/>
                    <a:pt x="10229" y="7657"/>
                    <a:pt x="10262" y="7657"/>
                  </a:cubicBezTo>
                  <a:cubicBezTo>
                    <a:pt x="10324" y="7657"/>
                    <a:pt x="10386" y="7624"/>
                    <a:pt x="10423" y="7565"/>
                  </a:cubicBezTo>
                  <a:lnTo>
                    <a:pt x="11281" y="6077"/>
                  </a:lnTo>
                  <a:cubicBezTo>
                    <a:pt x="11303" y="6037"/>
                    <a:pt x="11310" y="5986"/>
                    <a:pt x="11300" y="5939"/>
                  </a:cubicBezTo>
                  <a:cubicBezTo>
                    <a:pt x="11285" y="5891"/>
                    <a:pt x="11256" y="5851"/>
                    <a:pt x="11212" y="5826"/>
                  </a:cubicBezTo>
                  <a:lnTo>
                    <a:pt x="1162" y="23"/>
                  </a:lnTo>
                  <a:cubicBezTo>
                    <a:pt x="1132" y="8"/>
                    <a:pt x="1098" y="0"/>
                    <a:pt x="10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7857948" y="3045737"/>
              <a:ext cx="519516" cy="317951"/>
            </a:xfrm>
            <a:custGeom>
              <a:avLst/>
              <a:gdLst/>
              <a:ahLst/>
              <a:cxnLst/>
              <a:rect l="l" t="t" r="r" b="b"/>
              <a:pathLst>
                <a:path w="16364" h="10015" extrusionOk="0">
                  <a:moveTo>
                    <a:pt x="492" y="1"/>
                  </a:moveTo>
                  <a:lnTo>
                    <a:pt x="1" y="849"/>
                  </a:lnTo>
                  <a:lnTo>
                    <a:pt x="15876" y="10015"/>
                  </a:lnTo>
                  <a:lnTo>
                    <a:pt x="16363" y="9167"/>
                  </a:lnTo>
                  <a:lnTo>
                    <a:pt x="4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7828010" y="3097646"/>
              <a:ext cx="519611" cy="317824"/>
            </a:xfrm>
            <a:custGeom>
              <a:avLst/>
              <a:gdLst/>
              <a:ahLst/>
              <a:cxnLst/>
              <a:rect l="l" t="t" r="r" b="b"/>
              <a:pathLst>
                <a:path w="16367" h="10011" extrusionOk="0">
                  <a:moveTo>
                    <a:pt x="492" y="0"/>
                  </a:moveTo>
                  <a:lnTo>
                    <a:pt x="1" y="849"/>
                  </a:lnTo>
                  <a:lnTo>
                    <a:pt x="15875" y="10011"/>
                  </a:lnTo>
                  <a:lnTo>
                    <a:pt x="16367" y="9162"/>
                  </a:lnTo>
                  <a:lnTo>
                    <a:pt x="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7798198" y="3149396"/>
              <a:ext cx="157436" cy="108894"/>
            </a:xfrm>
            <a:custGeom>
              <a:avLst/>
              <a:gdLst/>
              <a:ahLst/>
              <a:cxnLst/>
              <a:rect l="l" t="t" r="r" b="b"/>
              <a:pathLst>
                <a:path w="4959" h="3430" extrusionOk="0">
                  <a:moveTo>
                    <a:pt x="488" y="1"/>
                  </a:moveTo>
                  <a:lnTo>
                    <a:pt x="1" y="849"/>
                  </a:lnTo>
                  <a:lnTo>
                    <a:pt x="4470" y="3430"/>
                  </a:lnTo>
                  <a:lnTo>
                    <a:pt x="4959" y="2582"/>
                  </a:lnTo>
                  <a:lnTo>
                    <a:pt x="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a:off x="7851345" y="3039959"/>
              <a:ext cx="532247" cy="329539"/>
            </a:xfrm>
            <a:custGeom>
              <a:avLst/>
              <a:gdLst/>
              <a:ahLst/>
              <a:cxnLst/>
              <a:rect l="l" t="t" r="r" b="b"/>
              <a:pathLst>
                <a:path w="16765" h="10380" extrusionOk="0">
                  <a:moveTo>
                    <a:pt x="765" y="433"/>
                  </a:moveTo>
                  <a:lnTo>
                    <a:pt x="16324" y="9415"/>
                  </a:lnTo>
                  <a:lnTo>
                    <a:pt x="16014" y="9946"/>
                  </a:lnTo>
                  <a:lnTo>
                    <a:pt x="459" y="966"/>
                  </a:lnTo>
                  <a:lnTo>
                    <a:pt x="765" y="433"/>
                  </a:lnTo>
                  <a:close/>
                  <a:moveTo>
                    <a:pt x="699" y="1"/>
                  </a:moveTo>
                  <a:cubicBezTo>
                    <a:pt x="683" y="1"/>
                    <a:pt x="667" y="3"/>
                    <a:pt x="652" y="8"/>
                  </a:cubicBezTo>
                  <a:cubicBezTo>
                    <a:pt x="605" y="18"/>
                    <a:pt x="565" y="52"/>
                    <a:pt x="540" y="92"/>
                  </a:cubicBezTo>
                  <a:lnTo>
                    <a:pt x="52" y="940"/>
                  </a:lnTo>
                  <a:cubicBezTo>
                    <a:pt x="1" y="1028"/>
                    <a:pt x="30" y="1140"/>
                    <a:pt x="118" y="1191"/>
                  </a:cubicBezTo>
                  <a:lnTo>
                    <a:pt x="15992" y="10357"/>
                  </a:lnTo>
                  <a:cubicBezTo>
                    <a:pt x="16022" y="10371"/>
                    <a:pt x="16050" y="10379"/>
                    <a:pt x="16084" y="10379"/>
                  </a:cubicBezTo>
                  <a:cubicBezTo>
                    <a:pt x="16145" y="10379"/>
                    <a:pt x="16207" y="10346"/>
                    <a:pt x="16243" y="10288"/>
                  </a:cubicBezTo>
                  <a:lnTo>
                    <a:pt x="16731" y="9440"/>
                  </a:lnTo>
                  <a:cubicBezTo>
                    <a:pt x="16756" y="9400"/>
                    <a:pt x="16764" y="9349"/>
                    <a:pt x="16749" y="9301"/>
                  </a:cubicBezTo>
                  <a:cubicBezTo>
                    <a:pt x="16739" y="9254"/>
                    <a:pt x="16706" y="9214"/>
                    <a:pt x="16665" y="9188"/>
                  </a:cubicBezTo>
                  <a:lnTo>
                    <a:pt x="790" y="26"/>
                  </a:lnTo>
                  <a:cubicBezTo>
                    <a:pt x="762" y="10"/>
                    <a:pt x="730"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7822009" y="3091804"/>
              <a:ext cx="532183" cy="329571"/>
            </a:xfrm>
            <a:custGeom>
              <a:avLst/>
              <a:gdLst/>
              <a:ahLst/>
              <a:cxnLst/>
              <a:rect l="l" t="t" r="r" b="b"/>
              <a:pathLst>
                <a:path w="16763" h="10381" extrusionOk="0">
                  <a:moveTo>
                    <a:pt x="746" y="435"/>
                  </a:moveTo>
                  <a:lnTo>
                    <a:pt x="16304" y="9415"/>
                  </a:lnTo>
                  <a:lnTo>
                    <a:pt x="15999" y="9944"/>
                  </a:lnTo>
                  <a:lnTo>
                    <a:pt x="441" y="963"/>
                  </a:lnTo>
                  <a:lnTo>
                    <a:pt x="746" y="435"/>
                  </a:lnTo>
                  <a:close/>
                  <a:moveTo>
                    <a:pt x="680" y="0"/>
                  </a:moveTo>
                  <a:cubicBezTo>
                    <a:pt x="617" y="0"/>
                    <a:pt x="555" y="32"/>
                    <a:pt x="521" y="93"/>
                  </a:cubicBezTo>
                  <a:lnTo>
                    <a:pt x="33" y="937"/>
                  </a:lnTo>
                  <a:cubicBezTo>
                    <a:pt x="7" y="981"/>
                    <a:pt x="0" y="1033"/>
                    <a:pt x="15" y="1080"/>
                  </a:cubicBezTo>
                  <a:cubicBezTo>
                    <a:pt x="26" y="1127"/>
                    <a:pt x="59" y="1167"/>
                    <a:pt x="98" y="1189"/>
                  </a:cubicBezTo>
                  <a:lnTo>
                    <a:pt x="15973" y="10355"/>
                  </a:lnTo>
                  <a:cubicBezTo>
                    <a:pt x="16003" y="10369"/>
                    <a:pt x="16032" y="10381"/>
                    <a:pt x="16064" y="10381"/>
                  </a:cubicBezTo>
                  <a:cubicBezTo>
                    <a:pt x="16079" y="10381"/>
                    <a:pt x="16097" y="10376"/>
                    <a:pt x="16112" y="10373"/>
                  </a:cubicBezTo>
                  <a:cubicBezTo>
                    <a:pt x="16159" y="10362"/>
                    <a:pt x="16199" y="10329"/>
                    <a:pt x="16225" y="10286"/>
                  </a:cubicBezTo>
                  <a:lnTo>
                    <a:pt x="16712" y="9442"/>
                  </a:lnTo>
                  <a:cubicBezTo>
                    <a:pt x="16763" y="9350"/>
                    <a:pt x="16734" y="9241"/>
                    <a:pt x="16647" y="9190"/>
                  </a:cubicBezTo>
                  <a:lnTo>
                    <a:pt x="772" y="24"/>
                  </a:lnTo>
                  <a:cubicBezTo>
                    <a:pt x="743" y="8"/>
                    <a:pt x="711"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7792071" y="3143649"/>
              <a:ext cx="169563" cy="120545"/>
            </a:xfrm>
            <a:custGeom>
              <a:avLst/>
              <a:gdLst/>
              <a:ahLst/>
              <a:cxnLst/>
              <a:rect l="l" t="t" r="r" b="b"/>
              <a:pathLst>
                <a:path w="5341" h="3797" extrusionOk="0">
                  <a:moveTo>
                    <a:pt x="747" y="433"/>
                  </a:moveTo>
                  <a:lnTo>
                    <a:pt x="4900" y="2832"/>
                  </a:lnTo>
                  <a:lnTo>
                    <a:pt x="4594" y="3360"/>
                  </a:lnTo>
                  <a:lnTo>
                    <a:pt x="441" y="964"/>
                  </a:lnTo>
                  <a:lnTo>
                    <a:pt x="747" y="433"/>
                  </a:lnTo>
                  <a:close/>
                  <a:moveTo>
                    <a:pt x="679" y="0"/>
                  </a:moveTo>
                  <a:cubicBezTo>
                    <a:pt x="616" y="0"/>
                    <a:pt x="555" y="32"/>
                    <a:pt x="521" y="91"/>
                  </a:cubicBezTo>
                  <a:lnTo>
                    <a:pt x="33" y="939"/>
                  </a:lnTo>
                  <a:cubicBezTo>
                    <a:pt x="8" y="979"/>
                    <a:pt x="1" y="1030"/>
                    <a:pt x="15" y="1077"/>
                  </a:cubicBezTo>
                  <a:cubicBezTo>
                    <a:pt x="26" y="1125"/>
                    <a:pt x="58" y="1164"/>
                    <a:pt x="98" y="1191"/>
                  </a:cubicBezTo>
                  <a:lnTo>
                    <a:pt x="4572" y="3771"/>
                  </a:lnTo>
                  <a:cubicBezTo>
                    <a:pt x="4598" y="3785"/>
                    <a:pt x="4631" y="3797"/>
                    <a:pt x="4663" y="3797"/>
                  </a:cubicBezTo>
                  <a:cubicBezTo>
                    <a:pt x="4725" y="3797"/>
                    <a:pt x="4787" y="3760"/>
                    <a:pt x="4820" y="3702"/>
                  </a:cubicBezTo>
                  <a:lnTo>
                    <a:pt x="5312" y="2858"/>
                  </a:lnTo>
                  <a:cubicBezTo>
                    <a:pt x="5333" y="2814"/>
                    <a:pt x="5340" y="2763"/>
                    <a:pt x="5330" y="2715"/>
                  </a:cubicBezTo>
                  <a:cubicBezTo>
                    <a:pt x="5319" y="2668"/>
                    <a:pt x="5286" y="2628"/>
                    <a:pt x="5243" y="2606"/>
                  </a:cubicBezTo>
                  <a:lnTo>
                    <a:pt x="772" y="25"/>
                  </a:lnTo>
                  <a:cubicBezTo>
                    <a:pt x="743" y="8"/>
                    <a:pt x="711" y="0"/>
                    <a:pt x="6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 name="Google Shape;640;p26"/>
            <p:cNvGrpSpPr/>
            <p:nvPr/>
          </p:nvGrpSpPr>
          <p:grpSpPr>
            <a:xfrm>
              <a:off x="4332233" y="3324392"/>
              <a:ext cx="1191206" cy="1180090"/>
              <a:chOff x="4332233" y="3324392"/>
              <a:chExt cx="1191206" cy="1180090"/>
            </a:xfrm>
          </p:grpSpPr>
          <p:sp>
            <p:nvSpPr>
              <p:cNvPr id="641" name="Google Shape;641;p26"/>
              <p:cNvSpPr/>
              <p:nvPr/>
            </p:nvSpPr>
            <p:spPr>
              <a:xfrm>
                <a:off x="4952024" y="4241729"/>
                <a:ext cx="170992" cy="167214"/>
              </a:xfrm>
              <a:custGeom>
                <a:avLst/>
                <a:gdLst/>
                <a:ahLst/>
                <a:cxnLst/>
                <a:rect l="l" t="t" r="r" b="b"/>
                <a:pathLst>
                  <a:path w="5386" h="5267" extrusionOk="0">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4952024" y="4241729"/>
                <a:ext cx="117815" cy="113466"/>
              </a:xfrm>
              <a:custGeom>
                <a:avLst/>
                <a:gdLst/>
                <a:ahLst/>
                <a:cxnLst/>
                <a:rect l="l" t="t" r="r" b="b"/>
                <a:pathLst>
                  <a:path w="3711" h="3574" extrusionOk="0">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4429415" y="3468498"/>
                <a:ext cx="1094019" cy="1030270"/>
              </a:xfrm>
              <a:custGeom>
                <a:avLst/>
                <a:gdLst/>
                <a:ahLst/>
                <a:cxnLst/>
                <a:rect l="l" t="t" r="r" b="b"/>
                <a:pathLst>
                  <a:path w="34460" h="32452" extrusionOk="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4419477" y="3462498"/>
                <a:ext cx="1093066" cy="1041985"/>
              </a:xfrm>
              <a:custGeom>
                <a:avLst/>
                <a:gdLst/>
                <a:ahLst/>
                <a:cxnLst/>
                <a:rect l="l" t="t" r="r" b="b"/>
                <a:pathLst>
                  <a:path w="34430" h="32821" extrusionOk="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4635239" y="3945104"/>
                <a:ext cx="831689" cy="502309"/>
              </a:xfrm>
              <a:custGeom>
                <a:avLst/>
                <a:gdLst/>
                <a:ahLst/>
                <a:cxnLst/>
                <a:rect l="l" t="t" r="r" b="b"/>
                <a:pathLst>
                  <a:path w="26197" h="15822" extrusionOk="0">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4626826" y="3474276"/>
                <a:ext cx="874072" cy="838578"/>
              </a:xfrm>
              <a:custGeom>
                <a:avLst/>
                <a:gdLst/>
                <a:ahLst/>
                <a:cxnLst/>
                <a:rect l="l" t="t" r="r" b="b"/>
                <a:pathLst>
                  <a:path w="27532" h="26414" extrusionOk="0">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4622762" y="3468498"/>
                <a:ext cx="900677" cy="848515"/>
              </a:xfrm>
              <a:custGeom>
                <a:avLst/>
                <a:gdLst/>
                <a:ahLst/>
                <a:cxnLst/>
                <a:rect l="l" t="t" r="r" b="b"/>
                <a:pathLst>
                  <a:path w="28370" h="26727" extrusionOk="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5068413" y="3945707"/>
                <a:ext cx="398526" cy="335063"/>
              </a:xfrm>
              <a:custGeom>
                <a:avLst/>
                <a:gdLst/>
                <a:ahLst/>
                <a:cxnLst/>
                <a:rect l="l" t="t" r="r" b="b"/>
                <a:pathLst>
                  <a:path w="12553" h="10554" extrusionOk="0">
                    <a:moveTo>
                      <a:pt x="1" y="0"/>
                    </a:moveTo>
                    <a:lnTo>
                      <a:pt x="10550" y="10553"/>
                    </a:lnTo>
                    <a:lnTo>
                      <a:pt x="11085" y="10018"/>
                    </a:lnTo>
                    <a:cubicBezTo>
                      <a:pt x="12552" y="8551"/>
                      <a:pt x="12552" y="6156"/>
                      <a:pt x="11081" y="4685"/>
                    </a:cubicBezTo>
                    <a:lnTo>
                      <a:pt x="6404" y="7"/>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4526628" y="3740200"/>
                <a:ext cx="601552" cy="692508"/>
              </a:xfrm>
              <a:custGeom>
                <a:avLst/>
                <a:gdLst/>
                <a:ahLst/>
                <a:cxnLst/>
                <a:rect l="l" t="t" r="r" b="b"/>
                <a:pathLst>
                  <a:path w="18948" h="21813" extrusionOk="0">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95F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4635239" y="3945104"/>
                <a:ext cx="527739" cy="486816"/>
              </a:xfrm>
              <a:custGeom>
                <a:avLst/>
                <a:gdLst/>
                <a:ahLst/>
                <a:cxnLst/>
                <a:rect l="l" t="t" r="r" b="b"/>
                <a:pathLst>
                  <a:path w="16623" h="15334" extrusionOk="0">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F7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4332233" y="3324392"/>
                <a:ext cx="354143" cy="354016"/>
              </a:xfrm>
              <a:custGeom>
                <a:avLst/>
                <a:gdLst/>
                <a:ahLst/>
                <a:cxnLst/>
                <a:rect l="l" t="t" r="r" b="b"/>
                <a:pathLst>
                  <a:path w="11155" h="11151" extrusionOk="0">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4510119" y="3341918"/>
                <a:ext cx="176262" cy="158166"/>
              </a:xfrm>
              <a:custGeom>
                <a:avLst/>
                <a:gdLst/>
                <a:ahLst/>
                <a:cxnLst/>
                <a:rect l="l" t="t" r="r" b="b"/>
                <a:pathLst>
                  <a:path w="5552" h="4982" extrusionOk="0">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4339154" y="3336108"/>
                <a:ext cx="353096" cy="348207"/>
              </a:xfrm>
              <a:custGeom>
                <a:avLst/>
                <a:gdLst/>
                <a:ahLst/>
                <a:cxnLst/>
                <a:rect l="l" t="t" r="r" b="b"/>
                <a:pathLst>
                  <a:path w="11122" h="10968" extrusionOk="0">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4446432" y="3439004"/>
                <a:ext cx="125403" cy="124291"/>
              </a:xfrm>
              <a:custGeom>
                <a:avLst/>
                <a:gdLst/>
                <a:ahLst/>
                <a:cxnLst/>
                <a:rect l="l" t="t" r="r" b="b"/>
                <a:pathLst>
                  <a:path w="3950" h="3915" extrusionOk="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4415223" y="3470117"/>
                <a:ext cx="125434" cy="124260"/>
              </a:xfrm>
              <a:custGeom>
                <a:avLst/>
                <a:gdLst/>
                <a:ahLst/>
                <a:cxnLst/>
                <a:rect l="l" t="t" r="r" b="b"/>
                <a:pathLst>
                  <a:path w="3951" h="3914" extrusionOk="0">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4384110" y="3501294"/>
                <a:ext cx="125434" cy="124291"/>
              </a:xfrm>
              <a:custGeom>
                <a:avLst/>
                <a:gdLst/>
                <a:ahLst/>
                <a:cxnLst/>
                <a:rect l="l" t="t" r="r" b="b"/>
                <a:pathLst>
                  <a:path w="3951" h="3915" extrusionOk="0">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4352933" y="3532407"/>
                <a:ext cx="125403" cy="124260"/>
              </a:xfrm>
              <a:custGeom>
                <a:avLst/>
                <a:gdLst/>
                <a:ahLst/>
                <a:cxnLst/>
                <a:rect l="l" t="t" r="r" b="b"/>
                <a:pathLst>
                  <a:path w="3950" h="3914" extrusionOk="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4539803" y="3345537"/>
                <a:ext cx="125403" cy="124260"/>
              </a:xfrm>
              <a:custGeom>
                <a:avLst/>
                <a:gdLst/>
                <a:ahLst/>
                <a:cxnLst/>
                <a:rect l="l" t="t" r="r" b="b"/>
                <a:pathLst>
                  <a:path w="3950" h="3914" extrusionOk="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4508722" y="3376714"/>
                <a:ext cx="125434" cy="124291"/>
              </a:xfrm>
              <a:custGeom>
                <a:avLst/>
                <a:gdLst/>
                <a:ahLst/>
                <a:cxnLst/>
                <a:rect l="l" t="t" r="r" b="b"/>
                <a:pathLst>
                  <a:path w="3951" h="3915" extrusionOk="0">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4477513" y="3407827"/>
                <a:ext cx="125434" cy="124260"/>
              </a:xfrm>
              <a:custGeom>
                <a:avLst/>
                <a:gdLst/>
                <a:ahLst/>
                <a:cxnLst/>
                <a:rect l="l" t="t" r="r" b="b"/>
                <a:pathLst>
                  <a:path w="3951" h="3914" extrusionOk="0">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4814522" y="3680799"/>
                <a:ext cx="493610" cy="493515"/>
              </a:xfrm>
              <a:custGeom>
                <a:avLst/>
                <a:gdLst/>
                <a:ahLst/>
                <a:cxnLst/>
                <a:rect l="l" t="t" r="r" b="b"/>
                <a:pathLst>
                  <a:path w="15548" h="15545" extrusionOk="0">
                    <a:moveTo>
                      <a:pt x="8340" y="1"/>
                    </a:moveTo>
                    <a:lnTo>
                      <a:pt x="0" y="8341"/>
                    </a:lnTo>
                    <a:lnTo>
                      <a:pt x="7208" y="15544"/>
                    </a:lnTo>
                    <a:lnTo>
                      <a:pt x="15548" y="7209"/>
                    </a:lnTo>
                    <a:lnTo>
                      <a:pt x="8340"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4941420" y="3680799"/>
                <a:ext cx="366715" cy="366747"/>
              </a:xfrm>
              <a:custGeom>
                <a:avLst/>
                <a:gdLst/>
                <a:ahLst/>
                <a:cxnLst/>
                <a:rect l="l" t="t" r="r" b="b"/>
                <a:pathLst>
                  <a:path w="11551" h="11552" extrusionOk="0">
                    <a:moveTo>
                      <a:pt x="4343" y="1"/>
                    </a:moveTo>
                    <a:lnTo>
                      <a:pt x="0" y="4344"/>
                    </a:lnTo>
                    <a:lnTo>
                      <a:pt x="7208" y="11551"/>
                    </a:lnTo>
                    <a:lnTo>
                      <a:pt x="11551" y="7209"/>
                    </a:lnTo>
                    <a:lnTo>
                      <a:pt x="4343" y="1"/>
                    </a:ln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4808712" y="3675021"/>
                <a:ext cx="505198" cy="505198"/>
              </a:xfrm>
              <a:custGeom>
                <a:avLst/>
                <a:gdLst/>
                <a:ahLst/>
                <a:cxnLst/>
                <a:rect l="l" t="t" r="r" b="b"/>
                <a:pathLst>
                  <a:path w="15913" h="15913" extrusionOk="0">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4974343" y="3820619"/>
                <a:ext cx="200771" cy="200898"/>
              </a:xfrm>
              <a:custGeom>
                <a:avLst/>
                <a:gdLst/>
                <a:ahLst/>
                <a:cxnLst/>
                <a:rect l="l" t="t" r="r" b="b"/>
                <a:pathLst>
                  <a:path w="6324" h="6328" extrusionOk="0">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4981518" y="3820619"/>
                <a:ext cx="193596" cy="193660"/>
              </a:xfrm>
              <a:custGeom>
                <a:avLst/>
                <a:gdLst/>
                <a:ahLst/>
                <a:cxnLst/>
                <a:rect l="l" t="t" r="r" b="b"/>
                <a:pathLst>
                  <a:path w="6098" h="6100" extrusionOk="0">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4967993" y="3814872"/>
                <a:ext cx="213597" cy="212423"/>
              </a:xfrm>
              <a:custGeom>
                <a:avLst/>
                <a:gdLst/>
                <a:ahLst/>
                <a:cxnLst/>
                <a:rect l="l" t="t" r="r" b="b"/>
                <a:pathLst>
                  <a:path w="6728" h="6691" extrusionOk="0">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26"/>
            <p:cNvGrpSpPr/>
            <p:nvPr/>
          </p:nvGrpSpPr>
          <p:grpSpPr>
            <a:xfrm>
              <a:off x="7613977" y="1068154"/>
              <a:ext cx="665445" cy="1114747"/>
              <a:chOff x="7573646" y="931909"/>
              <a:chExt cx="691156" cy="1157818"/>
            </a:xfrm>
          </p:grpSpPr>
          <p:sp>
            <p:nvSpPr>
              <p:cNvPr id="668" name="Google Shape;668;p26"/>
              <p:cNvSpPr/>
              <p:nvPr/>
            </p:nvSpPr>
            <p:spPr>
              <a:xfrm>
                <a:off x="7628484" y="1277685"/>
                <a:ext cx="107729" cy="62026"/>
              </a:xfrm>
              <a:custGeom>
                <a:avLst/>
                <a:gdLst/>
                <a:ahLst/>
                <a:cxnLst/>
                <a:rect l="l" t="t" r="r" b="b"/>
                <a:pathLst>
                  <a:path w="3267" h="1881" extrusionOk="0">
                    <a:moveTo>
                      <a:pt x="939" y="1"/>
                    </a:moveTo>
                    <a:cubicBezTo>
                      <a:pt x="512" y="1"/>
                      <a:pt x="176" y="139"/>
                      <a:pt x="124" y="498"/>
                    </a:cubicBezTo>
                    <a:cubicBezTo>
                      <a:pt x="1" y="1365"/>
                      <a:pt x="1158" y="1106"/>
                      <a:pt x="1864" y="1677"/>
                    </a:cubicBezTo>
                    <a:cubicBezTo>
                      <a:pt x="2040" y="1820"/>
                      <a:pt x="2222" y="1880"/>
                      <a:pt x="2389" y="1880"/>
                    </a:cubicBezTo>
                    <a:cubicBezTo>
                      <a:pt x="2892" y="1880"/>
                      <a:pt x="3266" y="1335"/>
                      <a:pt x="2982" y="852"/>
                    </a:cubicBezTo>
                    <a:cubicBezTo>
                      <a:pt x="2742" y="439"/>
                      <a:pt x="1697" y="1"/>
                      <a:pt x="939" y="1"/>
                    </a:cubicBezTo>
                    <a:close/>
                  </a:path>
                </a:pathLst>
              </a:custGeom>
              <a:solidFill>
                <a:srgbClr val="3DD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7623339" y="1271650"/>
                <a:ext cx="115841" cy="73963"/>
              </a:xfrm>
              <a:custGeom>
                <a:avLst/>
                <a:gdLst/>
                <a:ahLst/>
                <a:cxnLst/>
                <a:rect l="l" t="t" r="r" b="b"/>
                <a:pathLst>
                  <a:path w="3513" h="2243" extrusionOk="0">
                    <a:moveTo>
                      <a:pt x="1096" y="368"/>
                    </a:moveTo>
                    <a:cubicBezTo>
                      <a:pt x="1790" y="368"/>
                      <a:pt x="2775" y="778"/>
                      <a:pt x="2981" y="1126"/>
                    </a:cubicBezTo>
                    <a:cubicBezTo>
                      <a:pt x="3124" y="1373"/>
                      <a:pt x="3032" y="1620"/>
                      <a:pt x="2875" y="1755"/>
                    </a:cubicBezTo>
                    <a:cubicBezTo>
                      <a:pt x="2791" y="1827"/>
                      <a:pt x="2674" y="1879"/>
                      <a:pt x="2541" y="1879"/>
                    </a:cubicBezTo>
                    <a:cubicBezTo>
                      <a:pt x="2417" y="1879"/>
                      <a:pt x="2278" y="1834"/>
                      <a:pt x="2136" y="1719"/>
                    </a:cubicBezTo>
                    <a:cubicBezTo>
                      <a:pt x="1831" y="1471"/>
                      <a:pt x="1459" y="1366"/>
                      <a:pt x="1136" y="1278"/>
                    </a:cubicBezTo>
                    <a:cubicBezTo>
                      <a:pt x="586" y="1126"/>
                      <a:pt x="415" y="1045"/>
                      <a:pt x="462" y="707"/>
                    </a:cubicBezTo>
                    <a:cubicBezTo>
                      <a:pt x="481" y="601"/>
                      <a:pt x="535" y="448"/>
                      <a:pt x="841" y="390"/>
                    </a:cubicBezTo>
                    <a:cubicBezTo>
                      <a:pt x="919" y="375"/>
                      <a:pt x="1005" y="368"/>
                      <a:pt x="1096" y="368"/>
                    </a:cubicBezTo>
                    <a:close/>
                    <a:moveTo>
                      <a:pt x="1098" y="1"/>
                    </a:moveTo>
                    <a:cubicBezTo>
                      <a:pt x="981" y="1"/>
                      <a:pt x="870" y="10"/>
                      <a:pt x="768" y="30"/>
                    </a:cubicBezTo>
                    <a:cubicBezTo>
                      <a:pt x="386" y="102"/>
                      <a:pt x="149" y="324"/>
                      <a:pt x="102" y="656"/>
                    </a:cubicBezTo>
                    <a:cubicBezTo>
                      <a:pt x="0" y="1340"/>
                      <a:pt x="550" y="1493"/>
                      <a:pt x="1037" y="1631"/>
                    </a:cubicBezTo>
                    <a:cubicBezTo>
                      <a:pt x="1343" y="1715"/>
                      <a:pt x="1656" y="1803"/>
                      <a:pt x="1904" y="2003"/>
                    </a:cubicBezTo>
                    <a:cubicBezTo>
                      <a:pt x="2115" y="2174"/>
                      <a:pt x="2337" y="2243"/>
                      <a:pt x="2541" y="2243"/>
                    </a:cubicBezTo>
                    <a:cubicBezTo>
                      <a:pt x="2763" y="2243"/>
                      <a:pt x="2966" y="2159"/>
                      <a:pt x="3112" y="2035"/>
                    </a:cubicBezTo>
                    <a:cubicBezTo>
                      <a:pt x="3436" y="1759"/>
                      <a:pt x="3512" y="1307"/>
                      <a:pt x="3298" y="939"/>
                    </a:cubicBezTo>
                    <a:cubicBezTo>
                      <a:pt x="3008" y="446"/>
                      <a:pt x="1908"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7577471" y="1094772"/>
                <a:ext cx="117325" cy="108883"/>
              </a:xfrm>
              <a:custGeom>
                <a:avLst/>
                <a:gdLst/>
                <a:ahLst/>
                <a:cxnLst/>
                <a:rect l="l" t="t" r="r" b="b"/>
                <a:pathLst>
                  <a:path w="3558" h="3302" extrusionOk="0">
                    <a:moveTo>
                      <a:pt x="1261" y="1"/>
                    </a:moveTo>
                    <a:cubicBezTo>
                      <a:pt x="567" y="1"/>
                      <a:pt x="0" y="619"/>
                      <a:pt x="219" y="1375"/>
                    </a:cubicBezTo>
                    <a:cubicBezTo>
                      <a:pt x="475" y="2273"/>
                      <a:pt x="1465" y="3302"/>
                      <a:pt x="2235" y="3302"/>
                    </a:cubicBezTo>
                    <a:cubicBezTo>
                      <a:pt x="2383" y="3302"/>
                      <a:pt x="2522" y="3264"/>
                      <a:pt x="2647" y="3180"/>
                    </a:cubicBezTo>
                    <a:cubicBezTo>
                      <a:pt x="3557" y="2572"/>
                      <a:pt x="3120" y="1196"/>
                      <a:pt x="2144" y="356"/>
                    </a:cubicBezTo>
                    <a:cubicBezTo>
                      <a:pt x="1859" y="108"/>
                      <a:pt x="1549" y="1"/>
                      <a:pt x="1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7573646" y="1088738"/>
                <a:ext cx="114885" cy="120985"/>
              </a:xfrm>
              <a:custGeom>
                <a:avLst/>
                <a:gdLst/>
                <a:ahLst/>
                <a:cxnLst/>
                <a:rect l="l" t="t" r="r" b="b"/>
                <a:pathLst>
                  <a:path w="3484" h="3669" extrusionOk="0">
                    <a:moveTo>
                      <a:pt x="1380" y="371"/>
                    </a:moveTo>
                    <a:cubicBezTo>
                      <a:pt x="1617" y="371"/>
                      <a:pt x="1886" y="451"/>
                      <a:pt x="2141" y="677"/>
                    </a:cubicBezTo>
                    <a:cubicBezTo>
                      <a:pt x="2734" y="1190"/>
                      <a:pt x="3109" y="1915"/>
                      <a:pt x="3076" y="2482"/>
                    </a:cubicBezTo>
                    <a:cubicBezTo>
                      <a:pt x="3054" y="2795"/>
                      <a:pt x="2916" y="3039"/>
                      <a:pt x="2661" y="3210"/>
                    </a:cubicBezTo>
                    <a:cubicBezTo>
                      <a:pt x="2571" y="3272"/>
                      <a:pt x="2469" y="3302"/>
                      <a:pt x="2353" y="3302"/>
                    </a:cubicBezTo>
                    <a:cubicBezTo>
                      <a:pt x="2256" y="3302"/>
                      <a:pt x="2150" y="3281"/>
                      <a:pt x="2035" y="3240"/>
                    </a:cubicBezTo>
                    <a:cubicBezTo>
                      <a:pt x="1416" y="3014"/>
                      <a:pt x="713" y="2220"/>
                      <a:pt x="510" y="1507"/>
                    </a:cubicBezTo>
                    <a:cubicBezTo>
                      <a:pt x="372" y="1034"/>
                      <a:pt x="604" y="685"/>
                      <a:pt x="866" y="517"/>
                    </a:cubicBezTo>
                    <a:cubicBezTo>
                      <a:pt x="1001" y="429"/>
                      <a:pt x="1180" y="371"/>
                      <a:pt x="1380" y="371"/>
                    </a:cubicBezTo>
                    <a:close/>
                    <a:moveTo>
                      <a:pt x="1374" y="0"/>
                    </a:moveTo>
                    <a:cubicBezTo>
                      <a:pt x="1128" y="0"/>
                      <a:pt x="885" y="68"/>
                      <a:pt x="669" y="207"/>
                    </a:cubicBezTo>
                    <a:cubicBezTo>
                      <a:pt x="200" y="505"/>
                      <a:pt x="0" y="1059"/>
                      <a:pt x="157" y="1609"/>
                    </a:cubicBezTo>
                    <a:cubicBezTo>
                      <a:pt x="393" y="2432"/>
                      <a:pt x="1180" y="3319"/>
                      <a:pt x="1911" y="3585"/>
                    </a:cubicBezTo>
                    <a:cubicBezTo>
                      <a:pt x="2064" y="3640"/>
                      <a:pt x="2213" y="3669"/>
                      <a:pt x="2355" y="3669"/>
                    </a:cubicBezTo>
                    <a:cubicBezTo>
                      <a:pt x="2541" y="3669"/>
                      <a:pt x="2716" y="3618"/>
                      <a:pt x="2868" y="3516"/>
                    </a:cubicBezTo>
                    <a:cubicBezTo>
                      <a:pt x="3218" y="3284"/>
                      <a:pt x="3414" y="2930"/>
                      <a:pt x="3440" y="2504"/>
                    </a:cubicBezTo>
                    <a:cubicBezTo>
                      <a:pt x="3484" y="1820"/>
                      <a:pt x="3069" y="994"/>
                      <a:pt x="2381" y="401"/>
                    </a:cubicBezTo>
                    <a:cubicBezTo>
                      <a:pt x="2078" y="136"/>
                      <a:pt x="1722" y="0"/>
                      <a:pt x="1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8012708" y="1437778"/>
                <a:ext cx="218327" cy="81184"/>
              </a:xfrm>
              <a:custGeom>
                <a:avLst/>
                <a:gdLst/>
                <a:ahLst/>
                <a:cxnLst/>
                <a:rect l="l" t="t" r="r" b="b"/>
                <a:pathLst>
                  <a:path w="6621" h="2462" extrusionOk="0">
                    <a:moveTo>
                      <a:pt x="5421" y="0"/>
                    </a:moveTo>
                    <a:cubicBezTo>
                      <a:pt x="4883" y="0"/>
                      <a:pt x="4269" y="485"/>
                      <a:pt x="3841" y="732"/>
                    </a:cubicBezTo>
                    <a:cubicBezTo>
                      <a:pt x="3726" y="799"/>
                      <a:pt x="3562" y="824"/>
                      <a:pt x="3367" y="824"/>
                    </a:cubicBezTo>
                    <a:cubicBezTo>
                      <a:pt x="2806" y="824"/>
                      <a:pt x="1990" y="619"/>
                      <a:pt x="1360" y="619"/>
                    </a:cubicBezTo>
                    <a:cubicBezTo>
                      <a:pt x="1026" y="619"/>
                      <a:pt x="744" y="677"/>
                      <a:pt x="580" y="852"/>
                    </a:cubicBezTo>
                    <a:cubicBezTo>
                      <a:pt x="1" y="1471"/>
                      <a:pt x="773" y="2462"/>
                      <a:pt x="773" y="2462"/>
                    </a:cubicBezTo>
                    <a:lnTo>
                      <a:pt x="2633" y="1966"/>
                    </a:lnTo>
                    <a:cubicBezTo>
                      <a:pt x="2633" y="1966"/>
                      <a:pt x="3081" y="1856"/>
                      <a:pt x="3647" y="1856"/>
                    </a:cubicBezTo>
                    <a:cubicBezTo>
                      <a:pt x="3930" y="1856"/>
                      <a:pt x="4243" y="1884"/>
                      <a:pt x="4544" y="1966"/>
                    </a:cubicBezTo>
                    <a:cubicBezTo>
                      <a:pt x="4639" y="1992"/>
                      <a:pt x="4738" y="2004"/>
                      <a:pt x="4838" y="2004"/>
                    </a:cubicBezTo>
                    <a:cubicBezTo>
                      <a:pt x="5685" y="2004"/>
                      <a:pt x="6620" y="1140"/>
                      <a:pt x="6084" y="372"/>
                    </a:cubicBezTo>
                    <a:cubicBezTo>
                      <a:pt x="5895" y="101"/>
                      <a:pt x="5666" y="0"/>
                      <a:pt x="54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8005058" y="1431645"/>
                <a:ext cx="221955" cy="93418"/>
              </a:xfrm>
              <a:custGeom>
                <a:avLst/>
                <a:gdLst/>
                <a:ahLst/>
                <a:cxnLst/>
                <a:rect l="l" t="t" r="r" b="b"/>
                <a:pathLst>
                  <a:path w="6731" h="2833" extrusionOk="0">
                    <a:moveTo>
                      <a:pt x="5647" y="372"/>
                    </a:moveTo>
                    <a:cubicBezTo>
                      <a:pt x="5847" y="372"/>
                      <a:pt x="6021" y="456"/>
                      <a:pt x="6166" y="664"/>
                    </a:cubicBezTo>
                    <a:cubicBezTo>
                      <a:pt x="6385" y="976"/>
                      <a:pt x="6276" y="1267"/>
                      <a:pt x="6141" y="1453"/>
                    </a:cubicBezTo>
                    <a:cubicBezTo>
                      <a:pt x="5908" y="1789"/>
                      <a:pt x="5465" y="2006"/>
                      <a:pt x="5070" y="2006"/>
                    </a:cubicBezTo>
                    <a:cubicBezTo>
                      <a:pt x="4985" y="2006"/>
                      <a:pt x="4901" y="1995"/>
                      <a:pt x="4823" y="1974"/>
                    </a:cubicBezTo>
                    <a:cubicBezTo>
                      <a:pt x="4504" y="1887"/>
                      <a:pt x="4175" y="1858"/>
                      <a:pt x="3878" y="1858"/>
                    </a:cubicBezTo>
                    <a:cubicBezTo>
                      <a:pt x="3304" y="1858"/>
                      <a:pt x="2850" y="1967"/>
                      <a:pt x="2821" y="1974"/>
                    </a:cubicBezTo>
                    <a:lnTo>
                      <a:pt x="2818" y="1974"/>
                    </a:lnTo>
                    <a:lnTo>
                      <a:pt x="1081" y="2440"/>
                    </a:lnTo>
                    <a:cubicBezTo>
                      <a:pt x="924" y="2196"/>
                      <a:pt x="575" y="1563"/>
                      <a:pt x="946" y="1162"/>
                    </a:cubicBezTo>
                    <a:cubicBezTo>
                      <a:pt x="1070" y="1031"/>
                      <a:pt x="1303" y="988"/>
                      <a:pt x="1587" y="988"/>
                    </a:cubicBezTo>
                    <a:cubicBezTo>
                      <a:pt x="1900" y="988"/>
                      <a:pt x="2275" y="1042"/>
                      <a:pt x="2625" y="1093"/>
                    </a:cubicBezTo>
                    <a:cubicBezTo>
                      <a:pt x="2984" y="1145"/>
                      <a:pt x="3316" y="1193"/>
                      <a:pt x="3596" y="1193"/>
                    </a:cubicBezTo>
                    <a:cubicBezTo>
                      <a:pt x="3825" y="1193"/>
                      <a:pt x="4019" y="1161"/>
                      <a:pt x="4167" y="1075"/>
                    </a:cubicBezTo>
                    <a:cubicBezTo>
                      <a:pt x="4259" y="1024"/>
                      <a:pt x="4357" y="958"/>
                      <a:pt x="4463" y="893"/>
                    </a:cubicBezTo>
                    <a:cubicBezTo>
                      <a:pt x="4918" y="602"/>
                      <a:pt x="5317" y="372"/>
                      <a:pt x="5647" y="372"/>
                    </a:cubicBezTo>
                    <a:close/>
                    <a:moveTo>
                      <a:pt x="5665" y="0"/>
                    </a:moveTo>
                    <a:cubicBezTo>
                      <a:pt x="5181" y="0"/>
                      <a:pt x="4661" y="332"/>
                      <a:pt x="4266" y="583"/>
                    </a:cubicBezTo>
                    <a:cubicBezTo>
                      <a:pt x="4164" y="645"/>
                      <a:pt x="4070" y="707"/>
                      <a:pt x="3982" y="758"/>
                    </a:cubicBezTo>
                    <a:cubicBezTo>
                      <a:pt x="3899" y="807"/>
                      <a:pt x="3767" y="825"/>
                      <a:pt x="3607" y="825"/>
                    </a:cubicBezTo>
                    <a:cubicBezTo>
                      <a:pt x="3345" y="825"/>
                      <a:pt x="3007" y="776"/>
                      <a:pt x="2675" y="729"/>
                    </a:cubicBezTo>
                    <a:cubicBezTo>
                      <a:pt x="2304" y="676"/>
                      <a:pt x="1926" y="621"/>
                      <a:pt x="1590" y="621"/>
                    </a:cubicBezTo>
                    <a:cubicBezTo>
                      <a:pt x="1210" y="621"/>
                      <a:pt x="883" y="691"/>
                      <a:pt x="677" y="911"/>
                    </a:cubicBezTo>
                    <a:cubicBezTo>
                      <a:pt x="0" y="1639"/>
                      <a:pt x="826" y="2717"/>
                      <a:pt x="859" y="2760"/>
                    </a:cubicBezTo>
                    <a:cubicBezTo>
                      <a:pt x="896" y="2808"/>
                      <a:pt x="950" y="2833"/>
                      <a:pt x="1005" y="2833"/>
                    </a:cubicBezTo>
                    <a:cubicBezTo>
                      <a:pt x="1019" y="2833"/>
                      <a:pt x="1037" y="2829"/>
                      <a:pt x="1052" y="2826"/>
                    </a:cubicBezTo>
                    <a:lnTo>
                      <a:pt x="2909" y="2327"/>
                    </a:lnTo>
                    <a:cubicBezTo>
                      <a:pt x="2940" y="2322"/>
                      <a:pt x="3364" y="2225"/>
                      <a:pt x="3886" y="2225"/>
                    </a:cubicBezTo>
                    <a:cubicBezTo>
                      <a:pt x="4154" y="2225"/>
                      <a:pt x="4446" y="2251"/>
                      <a:pt x="4725" y="2327"/>
                    </a:cubicBezTo>
                    <a:cubicBezTo>
                      <a:pt x="4834" y="2357"/>
                      <a:pt x="4949" y="2371"/>
                      <a:pt x="5067" y="2371"/>
                    </a:cubicBezTo>
                    <a:cubicBezTo>
                      <a:pt x="5580" y="2371"/>
                      <a:pt x="6138" y="2100"/>
                      <a:pt x="6443" y="1665"/>
                    </a:cubicBezTo>
                    <a:cubicBezTo>
                      <a:pt x="6719" y="1272"/>
                      <a:pt x="6731" y="830"/>
                      <a:pt x="6465" y="452"/>
                    </a:cubicBezTo>
                    <a:cubicBezTo>
                      <a:pt x="6235" y="121"/>
                      <a:pt x="5956" y="0"/>
                      <a:pt x="5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7776376" y="1348977"/>
                <a:ext cx="188848" cy="154488"/>
              </a:xfrm>
              <a:custGeom>
                <a:avLst/>
                <a:gdLst/>
                <a:ahLst/>
                <a:cxnLst/>
                <a:rect l="l" t="t" r="r" b="b"/>
                <a:pathLst>
                  <a:path w="5727" h="4685" extrusionOk="0">
                    <a:moveTo>
                      <a:pt x="1001" y="0"/>
                    </a:moveTo>
                    <a:cubicBezTo>
                      <a:pt x="443" y="0"/>
                      <a:pt x="1" y="498"/>
                      <a:pt x="84" y="1332"/>
                    </a:cubicBezTo>
                    <a:cubicBezTo>
                      <a:pt x="222" y="2763"/>
                      <a:pt x="2224" y="4444"/>
                      <a:pt x="2224" y="4444"/>
                    </a:cubicBezTo>
                    <a:lnTo>
                      <a:pt x="5726" y="4685"/>
                    </a:lnTo>
                    <a:cubicBezTo>
                      <a:pt x="5726" y="4685"/>
                      <a:pt x="5464" y="2474"/>
                      <a:pt x="4778" y="2474"/>
                    </a:cubicBezTo>
                    <a:cubicBezTo>
                      <a:pt x="4755" y="2474"/>
                      <a:pt x="4732" y="2477"/>
                      <a:pt x="4707" y="2482"/>
                    </a:cubicBezTo>
                    <a:cubicBezTo>
                      <a:pt x="4614" y="2502"/>
                      <a:pt x="4518" y="2513"/>
                      <a:pt x="4421" y="2513"/>
                    </a:cubicBezTo>
                    <a:cubicBezTo>
                      <a:pt x="3748" y="2513"/>
                      <a:pt x="2994" y="2013"/>
                      <a:pt x="2224" y="822"/>
                    </a:cubicBezTo>
                    <a:cubicBezTo>
                      <a:pt x="1857" y="255"/>
                      <a:pt x="1400" y="0"/>
                      <a:pt x="10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7770705" y="1342909"/>
                <a:ext cx="200752" cy="166557"/>
              </a:xfrm>
              <a:custGeom>
                <a:avLst/>
                <a:gdLst/>
                <a:ahLst/>
                <a:cxnLst/>
                <a:rect l="l" t="t" r="r" b="b"/>
                <a:pathLst>
                  <a:path w="6088" h="5051" extrusionOk="0">
                    <a:moveTo>
                      <a:pt x="1176" y="367"/>
                    </a:moveTo>
                    <a:cubicBezTo>
                      <a:pt x="1540" y="367"/>
                      <a:pt x="1939" y="636"/>
                      <a:pt x="2244" y="1105"/>
                    </a:cubicBezTo>
                    <a:cubicBezTo>
                      <a:pt x="3158" y="2522"/>
                      <a:pt x="3989" y="2882"/>
                      <a:pt x="4598" y="2882"/>
                    </a:cubicBezTo>
                    <a:cubicBezTo>
                      <a:pt x="4712" y="2882"/>
                      <a:pt x="4818" y="2869"/>
                      <a:pt x="4915" y="2849"/>
                    </a:cubicBezTo>
                    <a:cubicBezTo>
                      <a:pt x="4926" y="2846"/>
                      <a:pt x="4939" y="2844"/>
                      <a:pt x="4953" y="2844"/>
                    </a:cubicBezTo>
                    <a:cubicBezTo>
                      <a:pt x="4980" y="2844"/>
                      <a:pt x="5012" y="2852"/>
                      <a:pt x="5050" y="2881"/>
                    </a:cubicBezTo>
                    <a:cubicBezTo>
                      <a:pt x="5356" y="3096"/>
                      <a:pt x="5585" y="4013"/>
                      <a:pt x="5687" y="4669"/>
                    </a:cubicBezTo>
                    <a:lnTo>
                      <a:pt x="2469" y="4450"/>
                    </a:lnTo>
                    <a:cubicBezTo>
                      <a:pt x="2178" y="4195"/>
                      <a:pt x="558" y="2721"/>
                      <a:pt x="438" y="1498"/>
                    </a:cubicBezTo>
                    <a:cubicBezTo>
                      <a:pt x="384" y="952"/>
                      <a:pt x="580" y="534"/>
                      <a:pt x="944" y="406"/>
                    </a:cubicBezTo>
                    <a:cubicBezTo>
                      <a:pt x="1018" y="380"/>
                      <a:pt x="1096" y="367"/>
                      <a:pt x="1176" y="367"/>
                    </a:cubicBezTo>
                    <a:close/>
                    <a:moveTo>
                      <a:pt x="1174" y="1"/>
                    </a:moveTo>
                    <a:cubicBezTo>
                      <a:pt x="1055" y="1"/>
                      <a:pt x="938" y="20"/>
                      <a:pt x="824" y="60"/>
                    </a:cubicBezTo>
                    <a:cubicBezTo>
                      <a:pt x="288" y="245"/>
                      <a:pt x="1" y="810"/>
                      <a:pt x="74" y="1534"/>
                    </a:cubicBezTo>
                    <a:cubicBezTo>
                      <a:pt x="219" y="3019"/>
                      <a:pt x="2196" y="4697"/>
                      <a:pt x="2280" y="4771"/>
                    </a:cubicBezTo>
                    <a:cubicBezTo>
                      <a:pt x="2309" y="4793"/>
                      <a:pt x="2346" y="4810"/>
                      <a:pt x="2385" y="4810"/>
                    </a:cubicBezTo>
                    <a:lnTo>
                      <a:pt x="5888" y="5050"/>
                    </a:lnTo>
                    <a:lnTo>
                      <a:pt x="5898" y="5050"/>
                    </a:lnTo>
                    <a:cubicBezTo>
                      <a:pt x="5950" y="5050"/>
                      <a:pt x="5997" y="5033"/>
                      <a:pt x="6033" y="4996"/>
                    </a:cubicBezTo>
                    <a:cubicBezTo>
                      <a:pt x="6069" y="4956"/>
                      <a:pt x="6088" y="4902"/>
                      <a:pt x="6081" y="4847"/>
                    </a:cubicBezTo>
                    <a:cubicBezTo>
                      <a:pt x="6059" y="4657"/>
                      <a:pt x="5847" y="2997"/>
                      <a:pt x="5265" y="2582"/>
                    </a:cubicBezTo>
                    <a:cubicBezTo>
                      <a:pt x="5167" y="2512"/>
                      <a:pt x="5058" y="2476"/>
                      <a:pt x="4949" y="2476"/>
                    </a:cubicBezTo>
                    <a:cubicBezTo>
                      <a:pt x="4912" y="2476"/>
                      <a:pt x="4876" y="2480"/>
                      <a:pt x="4839" y="2488"/>
                    </a:cubicBezTo>
                    <a:cubicBezTo>
                      <a:pt x="4757" y="2505"/>
                      <a:pt x="4675" y="2514"/>
                      <a:pt x="4592" y="2514"/>
                    </a:cubicBezTo>
                    <a:cubicBezTo>
                      <a:pt x="3931" y="2514"/>
                      <a:pt x="3235" y="1965"/>
                      <a:pt x="2549" y="908"/>
                    </a:cubicBezTo>
                    <a:cubicBezTo>
                      <a:pt x="2175" y="329"/>
                      <a:pt x="1663" y="1"/>
                      <a:pt x="1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7944417" y="1242797"/>
                <a:ext cx="320385" cy="300171"/>
              </a:xfrm>
              <a:custGeom>
                <a:avLst/>
                <a:gdLst/>
                <a:ahLst/>
                <a:cxnLst/>
                <a:rect l="l" t="t" r="r" b="b"/>
                <a:pathLst>
                  <a:path w="9716" h="9103" extrusionOk="0">
                    <a:moveTo>
                      <a:pt x="6971" y="1"/>
                    </a:moveTo>
                    <a:cubicBezTo>
                      <a:pt x="6874" y="1"/>
                      <a:pt x="6774" y="7"/>
                      <a:pt x="6673" y="20"/>
                    </a:cubicBezTo>
                    <a:cubicBezTo>
                      <a:pt x="4773" y="260"/>
                      <a:pt x="5053" y="2441"/>
                      <a:pt x="4373" y="2921"/>
                    </a:cubicBezTo>
                    <a:cubicBezTo>
                      <a:pt x="4230" y="3022"/>
                      <a:pt x="4062" y="3057"/>
                      <a:pt x="3881" y="3057"/>
                    </a:cubicBezTo>
                    <a:cubicBezTo>
                      <a:pt x="3468" y="3057"/>
                      <a:pt x="2985" y="2877"/>
                      <a:pt x="2561" y="2877"/>
                    </a:cubicBezTo>
                    <a:cubicBezTo>
                      <a:pt x="2278" y="2877"/>
                      <a:pt x="2022" y="2957"/>
                      <a:pt x="1831" y="3224"/>
                    </a:cubicBezTo>
                    <a:cubicBezTo>
                      <a:pt x="1231" y="4064"/>
                      <a:pt x="2050" y="6223"/>
                      <a:pt x="332" y="6303"/>
                    </a:cubicBezTo>
                    <a:cubicBezTo>
                      <a:pt x="293" y="6306"/>
                      <a:pt x="253" y="6307"/>
                      <a:pt x="215" y="6307"/>
                    </a:cubicBezTo>
                    <a:cubicBezTo>
                      <a:pt x="142" y="6307"/>
                      <a:pt x="71" y="6303"/>
                      <a:pt x="0" y="6295"/>
                    </a:cubicBezTo>
                    <a:lnTo>
                      <a:pt x="0" y="6295"/>
                    </a:lnTo>
                    <a:lnTo>
                      <a:pt x="136" y="9102"/>
                    </a:lnTo>
                    <a:lnTo>
                      <a:pt x="3109" y="8305"/>
                    </a:lnTo>
                    <a:cubicBezTo>
                      <a:pt x="3109" y="7344"/>
                      <a:pt x="3473" y="6984"/>
                      <a:pt x="4630" y="6846"/>
                    </a:cubicBezTo>
                    <a:cubicBezTo>
                      <a:pt x="5792" y="6703"/>
                      <a:pt x="5351" y="4803"/>
                      <a:pt x="6214" y="4002"/>
                    </a:cubicBezTo>
                    <a:cubicBezTo>
                      <a:pt x="6582" y="3660"/>
                      <a:pt x="7005" y="3640"/>
                      <a:pt x="7428" y="3640"/>
                    </a:cubicBezTo>
                    <a:cubicBezTo>
                      <a:pt x="7484" y="3640"/>
                      <a:pt x="7539" y="3640"/>
                      <a:pt x="7595" y="3640"/>
                    </a:cubicBezTo>
                    <a:cubicBezTo>
                      <a:pt x="8104" y="3640"/>
                      <a:pt x="8603" y="3611"/>
                      <a:pt x="8995" y="3024"/>
                    </a:cubicBezTo>
                    <a:cubicBezTo>
                      <a:pt x="9716" y="1941"/>
                      <a:pt x="8694" y="1"/>
                      <a:pt x="69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7938284" y="1236763"/>
                <a:ext cx="320418" cy="312207"/>
              </a:xfrm>
              <a:custGeom>
                <a:avLst/>
                <a:gdLst/>
                <a:ahLst/>
                <a:cxnLst/>
                <a:rect l="l" t="t" r="r" b="b"/>
                <a:pathLst>
                  <a:path w="9717" h="9468" extrusionOk="0">
                    <a:moveTo>
                      <a:pt x="7154" y="367"/>
                    </a:moveTo>
                    <a:cubicBezTo>
                      <a:pt x="7996" y="367"/>
                      <a:pt x="8610" y="871"/>
                      <a:pt x="8923" y="1379"/>
                    </a:cubicBezTo>
                    <a:cubicBezTo>
                      <a:pt x="9290" y="1972"/>
                      <a:pt x="9331" y="2649"/>
                      <a:pt x="9028" y="3104"/>
                    </a:cubicBezTo>
                    <a:cubicBezTo>
                      <a:pt x="8698" y="3599"/>
                      <a:pt x="8297" y="3640"/>
                      <a:pt x="7825" y="3640"/>
                    </a:cubicBezTo>
                    <a:cubicBezTo>
                      <a:pt x="7783" y="3640"/>
                      <a:pt x="7740" y="3639"/>
                      <a:pt x="7696" y="3639"/>
                    </a:cubicBezTo>
                    <a:cubicBezTo>
                      <a:pt x="7647" y="3638"/>
                      <a:pt x="7597" y="3638"/>
                      <a:pt x="7546" y="3638"/>
                    </a:cubicBezTo>
                    <a:cubicBezTo>
                      <a:pt x="7129" y="3638"/>
                      <a:pt x="6672" y="3681"/>
                      <a:pt x="6273" y="4051"/>
                    </a:cubicBezTo>
                    <a:cubicBezTo>
                      <a:pt x="5858" y="4440"/>
                      <a:pt x="5720" y="5048"/>
                      <a:pt x="5596" y="5583"/>
                    </a:cubicBezTo>
                    <a:cubicBezTo>
                      <a:pt x="5425" y="6326"/>
                      <a:pt x="5297" y="6784"/>
                      <a:pt x="4795" y="6846"/>
                    </a:cubicBezTo>
                    <a:cubicBezTo>
                      <a:pt x="3608" y="6989"/>
                      <a:pt x="3153" y="7385"/>
                      <a:pt x="3113" y="8346"/>
                    </a:cubicBezTo>
                    <a:lnTo>
                      <a:pt x="492" y="9049"/>
                    </a:lnTo>
                    <a:lnTo>
                      <a:pt x="379" y="6671"/>
                    </a:lnTo>
                    <a:lnTo>
                      <a:pt x="525" y="6671"/>
                    </a:lnTo>
                    <a:cubicBezTo>
                      <a:pt x="1788" y="6609"/>
                      <a:pt x="1861" y="5539"/>
                      <a:pt x="1919" y="4680"/>
                    </a:cubicBezTo>
                    <a:cubicBezTo>
                      <a:pt x="1952" y="4215"/>
                      <a:pt x="1981" y="3774"/>
                      <a:pt x="2167" y="3512"/>
                    </a:cubicBezTo>
                    <a:cubicBezTo>
                      <a:pt x="2309" y="3313"/>
                      <a:pt x="2495" y="3244"/>
                      <a:pt x="2740" y="3244"/>
                    </a:cubicBezTo>
                    <a:cubicBezTo>
                      <a:pt x="2919" y="3244"/>
                      <a:pt x="3130" y="3281"/>
                      <a:pt x="3379" y="3330"/>
                    </a:cubicBezTo>
                    <a:cubicBezTo>
                      <a:pt x="3611" y="3376"/>
                      <a:pt x="3846" y="3424"/>
                      <a:pt x="4071" y="3424"/>
                    </a:cubicBezTo>
                    <a:cubicBezTo>
                      <a:pt x="4283" y="3424"/>
                      <a:pt x="4485" y="3381"/>
                      <a:pt x="4664" y="3254"/>
                    </a:cubicBezTo>
                    <a:cubicBezTo>
                      <a:pt x="4952" y="3054"/>
                      <a:pt x="5079" y="2653"/>
                      <a:pt x="5228" y="2191"/>
                    </a:cubicBezTo>
                    <a:cubicBezTo>
                      <a:pt x="5480" y="1411"/>
                      <a:pt x="5764" y="527"/>
                      <a:pt x="6881" y="385"/>
                    </a:cubicBezTo>
                    <a:cubicBezTo>
                      <a:pt x="6974" y="373"/>
                      <a:pt x="7065" y="367"/>
                      <a:pt x="7154" y="367"/>
                    </a:cubicBezTo>
                    <a:close/>
                    <a:moveTo>
                      <a:pt x="7160" y="1"/>
                    </a:moveTo>
                    <a:cubicBezTo>
                      <a:pt x="7055" y="1"/>
                      <a:pt x="6948" y="7"/>
                      <a:pt x="6837" y="21"/>
                    </a:cubicBezTo>
                    <a:cubicBezTo>
                      <a:pt x="5483" y="192"/>
                      <a:pt x="5134" y="1280"/>
                      <a:pt x="4879" y="2078"/>
                    </a:cubicBezTo>
                    <a:cubicBezTo>
                      <a:pt x="4755" y="2460"/>
                      <a:pt x="4638" y="2824"/>
                      <a:pt x="4453" y="2955"/>
                    </a:cubicBezTo>
                    <a:cubicBezTo>
                      <a:pt x="4346" y="3029"/>
                      <a:pt x="4214" y="3056"/>
                      <a:pt x="4066" y="3056"/>
                    </a:cubicBezTo>
                    <a:cubicBezTo>
                      <a:pt x="3880" y="3056"/>
                      <a:pt x="3669" y="3014"/>
                      <a:pt x="3452" y="2970"/>
                    </a:cubicBezTo>
                    <a:cubicBezTo>
                      <a:pt x="3220" y="2924"/>
                      <a:pt x="2975" y="2876"/>
                      <a:pt x="2741" y="2876"/>
                    </a:cubicBezTo>
                    <a:cubicBezTo>
                      <a:pt x="2412" y="2876"/>
                      <a:pt x="2102" y="2970"/>
                      <a:pt x="1868" y="3297"/>
                    </a:cubicBezTo>
                    <a:cubicBezTo>
                      <a:pt x="1621" y="3643"/>
                      <a:pt x="1588" y="4134"/>
                      <a:pt x="1552" y="4655"/>
                    </a:cubicBezTo>
                    <a:cubicBezTo>
                      <a:pt x="1486" y="5653"/>
                      <a:pt x="1380" y="6264"/>
                      <a:pt x="507" y="6304"/>
                    </a:cubicBezTo>
                    <a:cubicBezTo>
                      <a:pt x="480" y="6305"/>
                      <a:pt x="452" y="6305"/>
                      <a:pt x="424" y="6305"/>
                    </a:cubicBezTo>
                    <a:cubicBezTo>
                      <a:pt x="351" y="6305"/>
                      <a:pt x="275" y="6302"/>
                      <a:pt x="201" y="6297"/>
                    </a:cubicBezTo>
                    <a:cubicBezTo>
                      <a:pt x="197" y="6296"/>
                      <a:pt x="193" y="6296"/>
                      <a:pt x="189" y="6296"/>
                    </a:cubicBezTo>
                    <a:cubicBezTo>
                      <a:pt x="142" y="6296"/>
                      <a:pt x="92" y="6314"/>
                      <a:pt x="59" y="6347"/>
                    </a:cubicBezTo>
                    <a:cubicBezTo>
                      <a:pt x="19" y="6384"/>
                      <a:pt x="1" y="6435"/>
                      <a:pt x="1" y="6490"/>
                    </a:cubicBezTo>
                    <a:lnTo>
                      <a:pt x="135" y="9292"/>
                    </a:lnTo>
                    <a:cubicBezTo>
                      <a:pt x="139" y="9351"/>
                      <a:pt x="169" y="9402"/>
                      <a:pt x="212" y="9435"/>
                    </a:cubicBezTo>
                    <a:cubicBezTo>
                      <a:pt x="245" y="9457"/>
                      <a:pt x="281" y="9467"/>
                      <a:pt x="322" y="9467"/>
                    </a:cubicBezTo>
                    <a:cubicBezTo>
                      <a:pt x="336" y="9467"/>
                      <a:pt x="354" y="9467"/>
                      <a:pt x="369" y="9464"/>
                    </a:cubicBezTo>
                    <a:lnTo>
                      <a:pt x="3343" y="8667"/>
                    </a:lnTo>
                    <a:cubicBezTo>
                      <a:pt x="3423" y="8645"/>
                      <a:pt x="3481" y="8572"/>
                      <a:pt x="3481" y="8488"/>
                    </a:cubicBezTo>
                    <a:cubicBezTo>
                      <a:pt x="3477" y="7626"/>
                      <a:pt x="3783" y="7338"/>
                      <a:pt x="4838" y="7211"/>
                    </a:cubicBezTo>
                    <a:cubicBezTo>
                      <a:pt x="5621" y="7116"/>
                      <a:pt x="5792" y="6377"/>
                      <a:pt x="5952" y="5667"/>
                    </a:cubicBezTo>
                    <a:cubicBezTo>
                      <a:pt x="6069" y="5157"/>
                      <a:pt x="6189" y="4630"/>
                      <a:pt x="6524" y="4320"/>
                    </a:cubicBezTo>
                    <a:cubicBezTo>
                      <a:pt x="6830" y="4033"/>
                      <a:pt x="7194" y="4006"/>
                      <a:pt x="7575" y="4006"/>
                    </a:cubicBezTo>
                    <a:cubicBezTo>
                      <a:pt x="7615" y="4006"/>
                      <a:pt x="7656" y="4007"/>
                      <a:pt x="7696" y="4007"/>
                    </a:cubicBezTo>
                    <a:cubicBezTo>
                      <a:pt x="8246" y="4007"/>
                      <a:pt x="8865" y="4007"/>
                      <a:pt x="9334" y="3308"/>
                    </a:cubicBezTo>
                    <a:cubicBezTo>
                      <a:pt x="9717" y="2733"/>
                      <a:pt x="9677" y="1900"/>
                      <a:pt x="9236" y="1186"/>
                    </a:cubicBezTo>
                    <a:cubicBezTo>
                      <a:pt x="8867" y="590"/>
                      <a:pt x="8145" y="1"/>
                      <a:pt x="7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7632704" y="1400055"/>
                <a:ext cx="306964" cy="182286"/>
              </a:xfrm>
              <a:custGeom>
                <a:avLst/>
                <a:gdLst/>
                <a:ahLst/>
                <a:cxnLst/>
                <a:rect l="l" t="t" r="r" b="b"/>
                <a:pathLst>
                  <a:path w="9309" h="5528" extrusionOk="0">
                    <a:moveTo>
                      <a:pt x="1540" y="1"/>
                    </a:moveTo>
                    <a:cubicBezTo>
                      <a:pt x="1487" y="1"/>
                      <a:pt x="1433" y="5"/>
                      <a:pt x="1380" y="12"/>
                    </a:cubicBezTo>
                    <a:cubicBezTo>
                      <a:pt x="0" y="212"/>
                      <a:pt x="219" y="1876"/>
                      <a:pt x="1380" y="2637"/>
                    </a:cubicBezTo>
                    <a:cubicBezTo>
                      <a:pt x="2541" y="3394"/>
                      <a:pt x="4721" y="4537"/>
                      <a:pt x="5136" y="5528"/>
                    </a:cubicBezTo>
                    <a:lnTo>
                      <a:pt x="9308" y="4409"/>
                    </a:lnTo>
                    <a:cubicBezTo>
                      <a:pt x="9185" y="3471"/>
                      <a:pt x="8485" y="1888"/>
                      <a:pt x="6710" y="1888"/>
                    </a:cubicBezTo>
                    <a:cubicBezTo>
                      <a:pt x="6538" y="1888"/>
                      <a:pt x="6356" y="1903"/>
                      <a:pt x="6163" y="1934"/>
                    </a:cubicBezTo>
                    <a:cubicBezTo>
                      <a:pt x="6015" y="1959"/>
                      <a:pt x="5871" y="1970"/>
                      <a:pt x="5732" y="1970"/>
                    </a:cubicBezTo>
                    <a:cubicBezTo>
                      <a:pt x="3895" y="1970"/>
                      <a:pt x="2763"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7636529" y="1394086"/>
                <a:ext cx="309503" cy="194256"/>
              </a:xfrm>
              <a:custGeom>
                <a:avLst/>
                <a:gdLst/>
                <a:ahLst/>
                <a:cxnLst/>
                <a:rect l="l" t="t" r="r" b="b"/>
                <a:pathLst>
                  <a:path w="9386" h="5891" extrusionOk="0">
                    <a:moveTo>
                      <a:pt x="1424" y="368"/>
                    </a:moveTo>
                    <a:cubicBezTo>
                      <a:pt x="1911" y="368"/>
                      <a:pt x="2410" y="739"/>
                      <a:pt x="2978" y="1166"/>
                    </a:cubicBezTo>
                    <a:cubicBezTo>
                      <a:pt x="3718" y="1717"/>
                      <a:pt x="4539" y="2336"/>
                      <a:pt x="5608" y="2336"/>
                    </a:cubicBezTo>
                    <a:cubicBezTo>
                      <a:pt x="5759" y="2336"/>
                      <a:pt x="5915" y="2324"/>
                      <a:pt x="6076" y="2297"/>
                    </a:cubicBezTo>
                    <a:cubicBezTo>
                      <a:pt x="6254" y="2268"/>
                      <a:pt x="6426" y="2254"/>
                      <a:pt x="6591" y="2254"/>
                    </a:cubicBezTo>
                    <a:cubicBezTo>
                      <a:pt x="7108" y="2254"/>
                      <a:pt x="7559" y="2395"/>
                      <a:pt x="7939" y="2676"/>
                    </a:cubicBezTo>
                    <a:cubicBezTo>
                      <a:pt x="8547" y="3127"/>
                      <a:pt x="8871" y="3863"/>
                      <a:pt x="8984" y="4456"/>
                    </a:cubicBezTo>
                    <a:lnTo>
                      <a:pt x="5118" y="5490"/>
                    </a:lnTo>
                    <a:cubicBezTo>
                      <a:pt x="4671" y="4696"/>
                      <a:pt x="3302" y="3859"/>
                      <a:pt x="2192" y="3179"/>
                    </a:cubicBezTo>
                    <a:cubicBezTo>
                      <a:pt x="1886" y="2993"/>
                      <a:pt x="1605" y="2821"/>
                      <a:pt x="1362" y="2661"/>
                    </a:cubicBezTo>
                    <a:cubicBezTo>
                      <a:pt x="758" y="2265"/>
                      <a:pt x="394" y="1555"/>
                      <a:pt x="513" y="1013"/>
                    </a:cubicBezTo>
                    <a:cubicBezTo>
                      <a:pt x="594" y="659"/>
                      <a:pt x="859" y="437"/>
                      <a:pt x="1289" y="375"/>
                    </a:cubicBezTo>
                    <a:cubicBezTo>
                      <a:pt x="1333" y="368"/>
                      <a:pt x="1380" y="368"/>
                      <a:pt x="1424" y="368"/>
                    </a:cubicBezTo>
                    <a:close/>
                    <a:moveTo>
                      <a:pt x="1429" y="1"/>
                    </a:moveTo>
                    <a:cubicBezTo>
                      <a:pt x="1366" y="1"/>
                      <a:pt x="1302" y="6"/>
                      <a:pt x="1238" y="15"/>
                    </a:cubicBezTo>
                    <a:cubicBezTo>
                      <a:pt x="659" y="96"/>
                      <a:pt x="266" y="430"/>
                      <a:pt x="157" y="932"/>
                    </a:cubicBezTo>
                    <a:cubicBezTo>
                      <a:pt x="0" y="1628"/>
                      <a:pt x="426" y="2487"/>
                      <a:pt x="1162" y="2971"/>
                    </a:cubicBezTo>
                    <a:cubicBezTo>
                      <a:pt x="1405" y="3127"/>
                      <a:pt x="1693" y="3306"/>
                      <a:pt x="1998" y="3491"/>
                    </a:cubicBezTo>
                    <a:cubicBezTo>
                      <a:pt x="3134" y="4187"/>
                      <a:pt x="4543" y="5049"/>
                      <a:pt x="4853" y="5778"/>
                    </a:cubicBezTo>
                    <a:cubicBezTo>
                      <a:pt x="4882" y="5847"/>
                      <a:pt x="4947" y="5890"/>
                      <a:pt x="5020" y="5890"/>
                    </a:cubicBezTo>
                    <a:cubicBezTo>
                      <a:pt x="5034" y="5890"/>
                      <a:pt x="5053" y="5887"/>
                      <a:pt x="5068" y="5883"/>
                    </a:cubicBezTo>
                    <a:lnTo>
                      <a:pt x="9239" y="4765"/>
                    </a:lnTo>
                    <a:cubicBezTo>
                      <a:pt x="9327" y="4743"/>
                      <a:pt x="9385" y="4656"/>
                      <a:pt x="9374" y="4565"/>
                    </a:cubicBezTo>
                    <a:cubicBezTo>
                      <a:pt x="9283" y="3878"/>
                      <a:pt x="8915" y="2942"/>
                      <a:pt x="8158" y="2381"/>
                    </a:cubicBezTo>
                    <a:cubicBezTo>
                      <a:pt x="7711" y="2051"/>
                      <a:pt x="7186" y="1886"/>
                      <a:pt x="6591" y="1886"/>
                    </a:cubicBezTo>
                    <a:cubicBezTo>
                      <a:pt x="6405" y="1886"/>
                      <a:pt x="6213" y="1902"/>
                      <a:pt x="6014" y="1934"/>
                    </a:cubicBezTo>
                    <a:cubicBezTo>
                      <a:pt x="5877" y="1957"/>
                      <a:pt x="5744" y="1968"/>
                      <a:pt x="5614" y="1968"/>
                    </a:cubicBezTo>
                    <a:cubicBezTo>
                      <a:pt x="4662" y="1968"/>
                      <a:pt x="3888" y="1389"/>
                      <a:pt x="3200" y="870"/>
                    </a:cubicBezTo>
                    <a:cubicBezTo>
                      <a:pt x="2603" y="426"/>
                      <a:pt x="2036" y="1"/>
                      <a:pt x="1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7785609" y="937910"/>
                <a:ext cx="307921" cy="274484"/>
              </a:xfrm>
              <a:custGeom>
                <a:avLst/>
                <a:gdLst/>
                <a:ahLst/>
                <a:cxnLst/>
                <a:rect l="l" t="t" r="r" b="b"/>
                <a:pathLst>
                  <a:path w="9338" h="8324" extrusionOk="0">
                    <a:moveTo>
                      <a:pt x="4668" y="1"/>
                    </a:moveTo>
                    <a:cubicBezTo>
                      <a:pt x="3755" y="1"/>
                      <a:pt x="3015" y="740"/>
                      <a:pt x="3015" y="1655"/>
                    </a:cubicBezTo>
                    <a:lnTo>
                      <a:pt x="3015" y="3194"/>
                    </a:lnTo>
                    <a:cubicBezTo>
                      <a:pt x="3015" y="4505"/>
                      <a:pt x="1955" y="5564"/>
                      <a:pt x="649" y="5564"/>
                    </a:cubicBezTo>
                    <a:lnTo>
                      <a:pt x="1" y="5564"/>
                    </a:lnTo>
                    <a:lnTo>
                      <a:pt x="1" y="8323"/>
                    </a:lnTo>
                    <a:lnTo>
                      <a:pt x="9337" y="8323"/>
                    </a:lnTo>
                    <a:lnTo>
                      <a:pt x="9337" y="5564"/>
                    </a:lnTo>
                    <a:lnTo>
                      <a:pt x="8693" y="5564"/>
                    </a:lnTo>
                    <a:cubicBezTo>
                      <a:pt x="7383" y="5564"/>
                      <a:pt x="6323" y="4505"/>
                      <a:pt x="6323" y="3194"/>
                    </a:cubicBezTo>
                    <a:lnTo>
                      <a:pt x="6323" y="1727"/>
                    </a:lnTo>
                    <a:cubicBezTo>
                      <a:pt x="6323" y="861"/>
                      <a:pt x="5694" y="89"/>
                      <a:pt x="4831" y="9"/>
                    </a:cubicBezTo>
                    <a:cubicBezTo>
                      <a:pt x="4776" y="3"/>
                      <a:pt x="4722" y="1"/>
                      <a:pt x="4668" y="1"/>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7779608" y="931909"/>
                <a:ext cx="320055" cy="286586"/>
              </a:xfrm>
              <a:custGeom>
                <a:avLst/>
                <a:gdLst/>
                <a:ahLst/>
                <a:cxnLst/>
                <a:rect l="l" t="t" r="r" b="b"/>
                <a:pathLst>
                  <a:path w="9706" h="8691" extrusionOk="0">
                    <a:moveTo>
                      <a:pt x="4851" y="366"/>
                    </a:moveTo>
                    <a:cubicBezTo>
                      <a:pt x="4900" y="366"/>
                      <a:pt x="4949" y="369"/>
                      <a:pt x="4998" y="373"/>
                    </a:cubicBezTo>
                    <a:cubicBezTo>
                      <a:pt x="5741" y="442"/>
                      <a:pt x="6323" y="1119"/>
                      <a:pt x="6323" y="1909"/>
                    </a:cubicBezTo>
                    <a:lnTo>
                      <a:pt x="6323" y="3376"/>
                    </a:lnTo>
                    <a:cubicBezTo>
                      <a:pt x="6323" y="4785"/>
                      <a:pt x="7466" y="5928"/>
                      <a:pt x="8875" y="5928"/>
                    </a:cubicBezTo>
                    <a:lnTo>
                      <a:pt x="9338" y="5928"/>
                    </a:lnTo>
                    <a:lnTo>
                      <a:pt x="9338" y="8324"/>
                    </a:lnTo>
                    <a:lnTo>
                      <a:pt x="368" y="8324"/>
                    </a:lnTo>
                    <a:lnTo>
                      <a:pt x="368" y="5928"/>
                    </a:lnTo>
                    <a:lnTo>
                      <a:pt x="831" y="5928"/>
                    </a:lnTo>
                    <a:cubicBezTo>
                      <a:pt x="2236" y="5928"/>
                      <a:pt x="3382" y="4785"/>
                      <a:pt x="3382" y="3376"/>
                    </a:cubicBezTo>
                    <a:lnTo>
                      <a:pt x="3382" y="1837"/>
                    </a:lnTo>
                    <a:cubicBezTo>
                      <a:pt x="3382" y="1425"/>
                      <a:pt x="3557" y="1029"/>
                      <a:pt x="3862" y="748"/>
                    </a:cubicBezTo>
                    <a:cubicBezTo>
                      <a:pt x="4137" y="500"/>
                      <a:pt x="4481" y="366"/>
                      <a:pt x="4851" y="366"/>
                    </a:cubicBezTo>
                    <a:close/>
                    <a:moveTo>
                      <a:pt x="4847" y="0"/>
                    </a:moveTo>
                    <a:cubicBezTo>
                      <a:pt x="4391" y="0"/>
                      <a:pt x="3959" y="166"/>
                      <a:pt x="3615" y="475"/>
                    </a:cubicBezTo>
                    <a:cubicBezTo>
                      <a:pt x="3233" y="824"/>
                      <a:pt x="3015" y="1319"/>
                      <a:pt x="3015" y="1837"/>
                    </a:cubicBezTo>
                    <a:lnTo>
                      <a:pt x="3015" y="3376"/>
                    </a:lnTo>
                    <a:cubicBezTo>
                      <a:pt x="3015" y="4581"/>
                      <a:pt x="2036" y="5560"/>
                      <a:pt x="831" y="5560"/>
                    </a:cubicBezTo>
                    <a:lnTo>
                      <a:pt x="183" y="5560"/>
                    </a:lnTo>
                    <a:cubicBezTo>
                      <a:pt x="80" y="5560"/>
                      <a:pt x="1" y="5644"/>
                      <a:pt x="1" y="5746"/>
                    </a:cubicBezTo>
                    <a:lnTo>
                      <a:pt x="1" y="8505"/>
                    </a:lnTo>
                    <a:cubicBezTo>
                      <a:pt x="1" y="8607"/>
                      <a:pt x="80" y="8690"/>
                      <a:pt x="183" y="8690"/>
                    </a:cubicBezTo>
                    <a:lnTo>
                      <a:pt x="9524" y="8690"/>
                    </a:lnTo>
                    <a:cubicBezTo>
                      <a:pt x="9621" y="8690"/>
                      <a:pt x="9705" y="8607"/>
                      <a:pt x="9705" y="8505"/>
                    </a:cubicBezTo>
                    <a:lnTo>
                      <a:pt x="9705" y="5746"/>
                    </a:lnTo>
                    <a:cubicBezTo>
                      <a:pt x="9705" y="5644"/>
                      <a:pt x="9621" y="5560"/>
                      <a:pt x="9524" y="5560"/>
                    </a:cubicBezTo>
                    <a:lnTo>
                      <a:pt x="8875" y="5560"/>
                    </a:lnTo>
                    <a:cubicBezTo>
                      <a:pt x="7671" y="5560"/>
                      <a:pt x="6691" y="4581"/>
                      <a:pt x="6691" y="3376"/>
                    </a:cubicBezTo>
                    <a:lnTo>
                      <a:pt x="6691" y="1909"/>
                    </a:lnTo>
                    <a:cubicBezTo>
                      <a:pt x="6691" y="930"/>
                      <a:pt x="5964" y="96"/>
                      <a:pt x="5031" y="9"/>
                    </a:cubicBezTo>
                    <a:cubicBezTo>
                      <a:pt x="4970" y="3"/>
                      <a:pt x="4908" y="0"/>
                      <a:pt x="48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7779608" y="1115250"/>
                <a:ext cx="320055" cy="12135"/>
              </a:xfrm>
              <a:custGeom>
                <a:avLst/>
                <a:gdLst/>
                <a:ahLst/>
                <a:cxnLst/>
                <a:rect l="l" t="t" r="r" b="b"/>
                <a:pathLst>
                  <a:path w="9706" h="368" extrusionOk="0">
                    <a:moveTo>
                      <a:pt x="183" y="0"/>
                    </a:moveTo>
                    <a:cubicBezTo>
                      <a:pt x="80" y="0"/>
                      <a:pt x="1" y="84"/>
                      <a:pt x="1" y="186"/>
                    </a:cubicBezTo>
                    <a:cubicBezTo>
                      <a:pt x="1" y="288"/>
                      <a:pt x="80" y="368"/>
                      <a:pt x="183" y="368"/>
                    </a:cubicBezTo>
                    <a:lnTo>
                      <a:pt x="9524" y="368"/>
                    </a:lnTo>
                    <a:cubicBezTo>
                      <a:pt x="9621" y="368"/>
                      <a:pt x="9705" y="288"/>
                      <a:pt x="9705" y="186"/>
                    </a:cubicBezTo>
                    <a:cubicBezTo>
                      <a:pt x="9705" y="84"/>
                      <a:pt x="9621" y="0"/>
                      <a:pt x="9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7904451" y="1212361"/>
                <a:ext cx="70369" cy="421948"/>
              </a:xfrm>
              <a:custGeom>
                <a:avLst/>
                <a:gdLst/>
                <a:ahLst/>
                <a:cxnLst/>
                <a:rect l="l" t="t" r="r" b="b"/>
                <a:pathLst>
                  <a:path w="2134" h="12796" extrusionOk="0">
                    <a:moveTo>
                      <a:pt x="0" y="0"/>
                    </a:moveTo>
                    <a:lnTo>
                      <a:pt x="0" y="11729"/>
                    </a:lnTo>
                    <a:cubicBezTo>
                      <a:pt x="0" y="12319"/>
                      <a:pt x="477" y="12796"/>
                      <a:pt x="1067" y="12796"/>
                    </a:cubicBezTo>
                    <a:cubicBezTo>
                      <a:pt x="1657" y="12796"/>
                      <a:pt x="2134" y="12319"/>
                      <a:pt x="2134" y="11729"/>
                    </a:cubicBezTo>
                    <a:lnTo>
                      <a:pt x="2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7898318" y="1206360"/>
                <a:ext cx="82503" cy="433951"/>
              </a:xfrm>
              <a:custGeom>
                <a:avLst/>
                <a:gdLst/>
                <a:ahLst/>
                <a:cxnLst/>
                <a:rect l="l" t="t" r="r" b="b"/>
                <a:pathLst>
                  <a:path w="2502" h="13160" extrusionOk="0">
                    <a:moveTo>
                      <a:pt x="2137" y="367"/>
                    </a:moveTo>
                    <a:lnTo>
                      <a:pt x="2137" y="11911"/>
                    </a:lnTo>
                    <a:cubicBezTo>
                      <a:pt x="2137" y="12395"/>
                      <a:pt x="1741" y="12792"/>
                      <a:pt x="1253" y="12792"/>
                    </a:cubicBezTo>
                    <a:cubicBezTo>
                      <a:pt x="765" y="12792"/>
                      <a:pt x="368" y="12395"/>
                      <a:pt x="368" y="11911"/>
                    </a:cubicBezTo>
                    <a:lnTo>
                      <a:pt x="368" y="367"/>
                    </a:lnTo>
                    <a:close/>
                    <a:moveTo>
                      <a:pt x="186" y="1"/>
                    </a:moveTo>
                    <a:cubicBezTo>
                      <a:pt x="84" y="1"/>
                      <a:pt x="0" y="84"/>
                      <a:pt x="0" y="182"/>
                    </a:cubicBezTo>
                    <a:lnTo>
                      <a:pt x="0" y="11911"/>
                    </a:lnTo>
                    <a:cubicBezTo>
                      <a:pt x="0" y="12599"/>
                      <a:pt x="561" y="13160"/>
                      <a:pt x="1253" y="13160"/>
                    </a:cubicBezTo>
                    <a:cubicBezTo>
                      <a:pt x="1941" y="13160"/>
                      <a:pt x="2502" y="12599"/>
                      <a:pt x="2502" y="11911"/>
                    </a:cubicBezTo>
                    <a:lnTo>
                      <a:pt x="2502" y="182"/>
                    </a:lnTo>
                    <a:cubicBezTo>
                      <a:pt x="2502" y="84"/>
                      <a:pt x="2421" y="1"/>
                      <a:pt x="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7802064" y="1502607"/>
                <a:ext cx="422542" cy="573171"/>
              </a:xfrm>
              <a:custGeom>
                <a:avLst/>
                <a:gdLst/>
                <a:ahLst/>
                <a:cxnLst/>
                <a:rect l="l" t="t" r="r" b="b"/>
                <a:pathLst>
                  <a:path w="12814" h="17382" extrusionOk="0">
                    <a:moveTo>
                      <a:pt x="9021" y="0"/>
                    </a:moveTo>
                    <a:lnTo>
                      <a:pt x="0" y="2418"/>
                    </a:lnTo>
                    <a:lnTo>
                      <a:pt x="3218" y="14423"/>
                    </a:lnTo>
                    <a:cubicBezTo>
                      <a:pt x="3696" y="16206"/>
                      <a:pt x="5307" y="17381"/>
                      <a:pt x="7069" y="17381"/>
                    </a:cubicBezTo>
                    <a:cubicBezTo>
                      <a:pt x="7412" y="17381"/>
                      <a:pt x="7760" y="17337"/>
                      <a:pt x="8107" y="17244"/>
                    </a:cubicBezTo>
                    <a:lnTo>
                      <a:pt x="9454" y="16884"/>
                    </a:lnTo>
                    <a:cubicBezTo>
                      <a:pt x="11561" y="16319"/>
                      <a:pt x="12813" y="14154"/>
                      <a:pt x="12250" y="12042"/>
                    </a:cubicBezTo>
                    <a:lnTo>
                      <a:pt x="9021"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7927006" y="1502607"/>
                <a:ext cx="301457" cy="580987"/>
              </a:xfrm>
              <a:custGeom>
                <a:avLst/>
                <a:gdLst/>
                <a:ahLst/>
                <a:cxnLst/>
                <a:rect l="l" t="t" r="r" b="b"/>
                <a:pathLst>
                  <a:path w="9142" h="17619" extrusionOk="0">
                    <a:moveTo>
                      <a:pt x="5232" y="0"/>
                    </a:moveTo>
                    <a:lnTo>
                      <a:pt x="3473" y="469"/>
                    </a:lnTo>
                    <a:lnTo>
                      <a:pt x="7150" y="14190"/>
                    </a:lnTo>
                    <a:cubicBezTo>
                      <a:pt x="7150" y="14190"/>
                      <a:pt x="7161" y="14204"/>
                      <a:pt x="7179" y="14230"/>
                    </a:cubicBezTo>
                    <a:lnTo>
                      <a:pt x="0" y="16152"/>
                    </a:lnTo>
                    <a:cubicBezTo>
                      <a:pt x="523" y="17055"/>
                      <a:pt x="1491" y="17618"/>
                      <a:pt x="2534" y="17618"/>
                    </a:cubicBezTo>
                    <a:cubicBezTo>
                      <a:pt x="2785" y="17618"/>
                      <a:pt x="3040" y="17586"/>
                      <a:pt x="3295" y="17517"/>
                    </a:cubicBezTo>
                    <a:lnTo>
                      <a:pt x="6648" y="16622"/>
                    </a:lnTo>
                    <a:cubicBezTo>
                      <a:pt x="8213" y="16200"/>
                      <a:pt x="9141" y="14590"/>
                      <a:pt x="8723" y="13025"/>
                    </a:cubicBezTo>
                    <a:lnTo>
                      <a:pt x="5232" y="0"/>
                    </a:lnTo>
                    <a:close/>
                  </a:path>
                </a:pathLst>
              </a:custGeom>
              <a:solidFill>
                <a:srgbClr val="373A5A">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7795337" y="1496474"/>
                <a:ext cx="439821" cy="593253"/>
              </a:xfrm>
              <a:custGeom>
                <a:avLst/>
                <a:gdLst/>
                <a:ahLst/>
                <a:cxnLst/>
                <a:rect l="l" t="t" r="r" b="b"/>
                <a:pathLst>
                  <a:path w="13338" h="17991" extrusionOk="0">
                    <a:moveTo>
                      <a:pt x="9094" y="408"/>
                    </a:moveTo>
                    <a:lnTo>
                      <a:pt x="12537" y="13258"/>
                    </a:lnTo>
                    <a:cubicBezTo>
                      <a:pt x="12930" y="14726"/>
                      <a:pt x="12056" y="16236"/>
                      <a:pt x="10593" y="16629"/>
                    </a:cubicBezTo>
                    <a:lnTo>
                      <a:pt x="7241" y="17528"/>
                    </a:lnTo>
                    <a:cubicBezTo>
                      <a:pt x="7003" y="17592"/>
                      <a:pt x="6764" y="17623"/>
                      <a:pt x="6529" y="17623"/>
                    </a:cubicBezTo>
                    <a:cubicBezTo>
                      <a:pt x="5314" y="17623"/>
                      <a:pt x="4200" y="16810"/>
                      <a:pt x="3874" y="15581"/>
                    </a:cubicBezTo>
                    <a:lnTo>
                      <a:pt x="430" y="2730"/>
                    </a:lnTo>
                    <a:lnTo>
                      <a:pt x="9094" y="408"/>
                    </a:lnTo>
                    <a:close/>
                    <a:moveTo>
                      <a:pt x="9226" y="0"/>
                    </a:moveTo>
                    <a:cubicBezTo>
                      <a:pt x="9209" y="0"/>
                      <a:pt x="9193" y="3"/>
                      <a:pt x="9178" y="8"/>
                    </a:cubicBezTo>
                    <a:lnTo>
                      <a:pt x="157" y="2425"/>
                    </a:lnTo>
                    <a:cubicBezTo>
                      <a:pt x="59" y="2451"/>
                      <a:pt x="0" y="2552"/>
                      <a:pt x="26" y="2651"/>
                    </a:cubicBezTo>
                    <a:lnTo>
                      <a:pt x="3516" y="15675"/>
                    </a:lnTo>
                    <a:cubicBezTo>
                      <a:pt x="3731" y="16480"/>
                      <a:pt x="4249" y="17154"/>
                      <a:pt x="4969" y="17569"/>
                    </a:cubicBezTo>
                    <a:cubicBezTo>
                      <a:pt x="5450" y="17849"/>
                      <a:pt x="5985" y="17991"/>
                      <a:pt x="6524" y="17991"/>
                    </a:cubicBezTo>
                    <a:cubicBezTo>
                      <a:pt x="6797" y="17991"/>
                      <a:pt x="7070" y="17954"/>
                      <a:pt x="7335" y="17881"/>
                    </a:cubicBezTo>
                    <a:lnTo>
                      <a:pt x="10688" y="16982"/>
                    </a:lnTo>
                    <a:cubicBezTo>
                      <a:pt x="12348" y="16538"/>
                      <a:pt x="13338" y="14827"/>
                      <a:pt x="12891" y="13164"/>
                    </a:cubicBezTo>
                    <a:lnTo>
                      <a:pt x="9403" y="139"/>
                    </a:lnTo>
                    <a:cubicBezTo>
                      <a:pt x="9388" y="92"/>
                      <a:pt x="9359" y="52"/>
                      <a:pt x="9316" y="26"/>
                    </a:cubicBezTo>
                    <a:cubicBezTo>
                      <a:pt x="9289" y="9"/>
                      <a:pt x="9257" y="0"/>
                      <a:pt x="9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a:off x="7823663" y="1606083"/>
                <a:ext cx="300105" cy="383664"/>
              </a:xfrm>
              <a:custGeom>
                <a:avLst/>
                <a:gdLst/>
                <a:ahLst/>
                <a:cxnLst/>
                <a:rect l="l" t="t" r="r" b="b"/>
                <a:pathLst>
                  <a:path w="9101" h="11635" extrusionOk="0">
                    <a:moveTo>
                      <a:pt x="6444" y="0"/>
                    </a:moveTo>
                    <a:lnTo>
                      <a:pt x="1" y="1726"/>
                    </a:lnTo>
                    <a:lnTo>
                      <a:pt x="2657" y="11634"/>
                    </a:lnTo>
                    <a:lnTo>
                      <a:pt x="9101" y="9909"/>
                    </a:lnTo>
                    <a:lnTo>
                      <a:pt x="6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7817430" y="1599982"/>
                <a:ext cx="312603" cy="395898"/>
              </a:xfrm>
              <a:custGeom>
                <a:avLst/>
                <a:gdLst/>
                <a:ahLst/>
                <a:cxnLst/>
                <a:rect l="l" t="t" r="r" b="b"/>
                <a:pathLst>
                  <a:path w="9480" h="12006" extrusionOk="0">
                    <a:moveTo>
                      <a:pt x="6502" y="411"/>
                    </a:moveTo>
                    <a:lnTo>
                      <a:pt x="9064" y="9963"/>
                    </a:lnTo>
                    <a:lnTo>
                      <a:pt x="2974" y="11594"/>
                    </a:lnTo>
                    <a:lnTo>
                      <a:pt x="415" y="2042"/>
                    </a:lnTo>
                    <a:lnTo>
                      <a:pt x="6502" y="411"/>
                    </a:lnTo>
                    <a:close/>
                    <a:moveTo>
                      <a:pt x="6632" y="0"/>
                    </a:moveTo>
                    <a:cubicBezTo>
                      <a:pt x="6617" y="0"/>
                      <a:pt x="6601" y="2"/>
                      <a:pt x="6586" y="6"/>
                    </a:cubicBezTo>
                    <a:lnTo>
                      <a:pt x="143" y="1732"/>
                    </a:lnTo>
                    <a:cubicBezTo>
                      <a:pt x="94" y="1747"/>
                      <a:pt x="55" y="1776"/>
                      <a:pt x="33" y="1819"/>
                    </a:cubicBezTo>
                    <a:cubicBezTo>
                      <a:pt x="7" y="1859"/>
                      <a:pt x="0" y="1911"/>
                      <a:pt x="15" y="1958"/>
                    </a:cubicBezTo>
                    <a:lnTo>
                      <a:pt x="2668" y="11866"/>
                    </a:lnTo>
                    <a:cubicBezTo>
                      <a:pt x="2690" y="11950"/>
                      <a:pt x="2763" y="12005"/>
                      <a:pt x="2846" y="12005"/>
                    </a:cubicBezTo>
                    <a:cubicBezTo>
                      <a:pt x="2861" y="12005"/>
                      <a:pt x="2876" y="12002"/>
                      <a:pt x="2894" y="11997"/>
                    </a:cubicBezTo>
                    <a:lnTo>
                      <a:pt x="9338" y="10272"/>
                    </a:lnTo>
                    <a:cubicBezTo>
                      <a:pt x="9385" y="10258"/>
                      <a:pt x="9425" y="10228"/>
                      <a:pt x="9447" y="10184"/>
                    </a:cubicBezTo>
                    <a:cubicBezTo>
                      <a:pt x="9472" y="10145"/>
                      <a:pt x="9479" y="10094"/>
                      <a:pt x="9464" y="10046"/>
                    </a:cubicBezTo>
                    <a:lnTo>
                      <a:pt x="6811" y="137"/>
                    </a:lnTo>
                    <a:cubicBezTo>
                      <a:pt x="6790" y="55"/>
                      <a:pt x="6714" y="0"/>
                      <a:pt x="6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7837248" y="1670054"/>
                <a:ext cx="171437" cy="77557"/>
              </a:xfrm>
              <a:custGeom>
                <a:avLst/>
                <a:gdLst/>
                <a:ahLst/>
                <a:cxnLst/>
                <a:rect l="l" t="t" r="r" b="b"/>
                <a:pathLst>
                  <a:path w="5199" h="2352" extrusionOk="0">
                    <a:moveTo>
                      <a:pt x="4921" y="0"/>
                    </a:moveTo>
                    <a:lnTo>
                      <a:pt x="0" y="1318"/>
                    </a:lnTo>
                    <a:lnTo>
                      <a:pt x="276" y="2352"/>
                    </a:lnTo>
                    <a:lnTo>
                      <a:pt x="5198" y="1031"/>
                    </a:lnTo>
                    <a:lnTo>
                      <a:pt x="492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7830488" y="1663987"/>
                <a:ext cx="184891" cy="89626"/>
              </a:xfrm>
              <a:custGeom>
                <a:avLst/>
                <a:gdLst/>
                <a:ahLst/>
                <a:cxnLst/>
                <a:rect l="l" t="t" r="r" b="b"/>
                <a:pathLst>
                  <a:path w="5607" h="2718" extrusionOk="0">
                    <a:moveTo>
                      <a:pt x="4999" y="410"/>
                    </a:moveTo>
                    <a:lnTo>
                      <a:pt x="5177" y="1087"/>
                    </a:lnTo>
                    <a:lnTo>
                      <a:pt x="612" y="2310"/>
                    </a:lnTo>
                    <a:lnTo>
                      <a:pt x="431" y="1633"/>
                    </a:lnTo>
                    <a:lnTo>
                      <a:pt x="4999" y="410"/>
                    </a:lnTo>
                    <a:close/>
                    <a:moveTo>
                      <a:pt x="5123" y="1"/>
                    </a:moveTo>
                    <a:cubicBezTo>
                      <a:pt x="5109" y="1"/>
                      <a:pt x="5094" y="3"/>
                      <a:pt x="5079" y="6"/>
                    </a:cubicBezTo>
                    <a:lnTo>
                      <a:pt x="157" y="1328"/>
                    </a:lnTo>
                    <a:cubicBezTo>
                      <a:pt x="59" y="1353"/>
                      <a:pt x="1" y="1451"/>
                      <a:pt x="26" y="1550"/>
                    </a:cubicBezTo>
                    <a:lnTo>
                      <a:pt x="303" y="2583"/>
                    </a:lnTo>
                    <a:cubicBezTo>
                      <a:pt x="318" y="2627"/>
                      <a:pt x="347" y="2667"/>
                      <a:pt x="390" y="2692"/>
                    </a:cubicBezTo>
                    <a:cubicBezTo>
                      <a:pt x="419" y="2711"/>
                      <a:pt x="449" y="2718"/>
                      <a:pt x="481" y="2718"/>
                    </a:cubicBezTo>
                    <a:cubicBezTo>
                      <a:pt x="496" y="2718"/>
                      <a:pt x="514" y="2714"/>
                      <a:pt x="528" y="2711"/>
                    </a:cubicBezTo>
                    <a:lnTo>
                      <a:pt x="5451" y="1393"/>
                    </a:lnTo>
                    <a:cubicBezTo>
                      <a:pt x="5548" y="1368"/>
                      <a:pt x="5607" y="1266"/>
                      <a:pt x="5582" y="1167"/>
                    </a:cubicBezTo>
                    <a:lnTo>
                      <a:pt x="5305" y="137"/>
                    </a:lnTo>
                    <a:cubicBezTo>
                      <a:pt x="5294" y="90"/>
                      <a:pt x="5261" y="49"/>
                      <a:pt x="5221" y="24"/>
                    </a:cubicBezTo>
                    <a:cubicBezTo>
                      <a:pt x="5191" y="9"/>
                      <a:pt x="5157" y="1"/>
                      <a:pt x="5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26"/>
            <p:cNvSpPr/>
            <p:nvPr/>
          </p:nvSpPr>
          <p:spPr>
            <a:xfrm>
              <a:off x="4280705" y="2634057"/>
              <a:ext cx="219820" cy="219851"/>
            </a:xfrm>
            <a:custGeom>
              <a:avLst/>
              <a:gdLst/>
              <a:ahLst/>
              <a:cxnLst/>
              <a:rect l="l" t="t" r="r" b="b"/>
              <a:pathLst>
                <a:path w="6924" h="6925" extrusionOk="0">
                  <a:moveTo>
                    <a:pt x="2450" y="1"/>
                  </a:moveTo>
                  <a:lnTo>
                    <a:pt x="2450" y="2455"/>
                  </a:lnTo>
                  <a:lnTo>
                    <a:pt x="0" y="2455"/>
                  </a:lnTo>
                  <a:lnTo>
                    <a:pt x="0" y="4471"/>
                  </a:lnTo>
                  <a:lnTo>
                    <a:pt x="2450" y="4471"/>
                  </a:lnTo>
                  <a:lnTo>
                    <a:pt x="2450" y="6925"/>
                  </a:lnTo>
                  <a:lnTo>
                    <a:pt x="4471" y="6925"/>
                  </a:lnTo>
                  <a:lnTo>
                    <a:pt x="4471" y="4471"/>
                  </a:lnTo>
                  <a:lnTo>
                    <a:pt x="6924" y="4471"/>
                  </a:lnTo>
                  <a:lnTo>
                    <a:pt x="6924" y="2455"/>
                  </a:lnTo>
                  <a:lnTo>
                    <a:pt x="4471" y="2455"/>
                  </a:lnTo>
                  <a:lnTo>
                    <a:pt x="44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4274768" y="2628183"/>
              <a:ext cx="231535" cy="231630"/>
            </a:xfrm>
            <a:custGeom>
              <a:avLst/>
              <a:gdLst/>
              <a:ahLst/>
              <a:cxnLst/>
              <a:rect l="l" t="t" r="r" b="b"/>
              <a:pathLst>
                <a:path w="7293" h="7296" extrusionOk="0">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26"/>
            <p:cNvGrpSpPr/>
            <p:nvPr/>
          </p:nvGrpSpPr>
          <p:grpSpPr>
            <a:xfrm>
              <a:off x="6945978" y="3156698"/>
              <a:ext cx="231503" cy="231503"/>
              <a:chOff x="6945978" y="3156698"/>
              <a:chExt cx="231503" cy="231503"/>
            </a:xfrm>
          </p:grpSpPr>
          <p:sp>
            <p:nvSpPr>
              <p:cNvPr id="695" name="Google Shape;695;p26"/>
              <p:cNvSpPr/>
              <p:nvPr/>
            </p:nvSpPr>
            <p:spPr>
              <a:xfrm>
                <a:off x="6951756" y="3162476"/>
                <a:ext cx="219947" cy="219947"/>
              </a:xfrm>
              <a:custGeom>
                <a:avLst/>
                <a:gdLst/>
                <a:ahLst/>
                <a:cxnLst/>
                <a:rect l="l" t="t" r="r" b="b"/>
                <a:pathLst>
                  <a:path w="6928" h="6928" extrusionOk="0">
                    <a:moveTo>
                      <a:pt x="2454" y="0"/>
                    </a:moveTo>
                    <a:lnTo>
                      <a:pt x="2454" y="2454"/>
                    </a:lnTo>
                    <a:lnTo>
                      <a:pt x="1" y="2454"/>
                    </a:lnTo>
                    <a:lnTo>
                      <a:pt x="1" y="4474"/>
                    </a:lnTo>
                    <a:lnTo>
                      <a:pt x="2454" y="4474"/>
                    </a:lnTo>
                    <a:lnTo>
                      <a:pt x="2454" y="6927"/>
                    </a:lnTo>
                    <a:lnTo>
                      <a:pt x="4474" y="6927"/>
                    </a:lnTo>
                    <a:lnTo>
                      <a:pt x="4474" y="4474"/>
                    </a:lnTo>
                    <a:lnTo>
                      <a:pt x="6928" y="4474"/>
                    </a:lnTo>
                    <a:lnTo>
                      <a:pt x="6928" y="2454"/>
                    </a:lnTo>
                    <a:lnTo>
                      <a:pt x="4474" y="2454"/>
                    </a:lnTo>
                    <a:lnTo>
                      <a:pt x="4474"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6945978" y="3156698"/>
                <a:ext cx="231503" cy="231503"/>
              </a:xfrm>
              <a:custGeom>
                <a:avLst/>
                <a:gdLst/>
                <a:ahLst/>
                <a:cxnLst/>
                <a:rect l="l" t="t" r="r" b="b"/>
                <a:pathLst>
                  <a:path w="7292" h="7292" extrusionOk="0">
                    <a:moveTo>
                      <a:pt x="4470" y="368"/>
                    </a:moveTo>
                    <a:lnTo>
                      <a:pt x="4470" y="2636"/>
                    </a:lnTo>
                    <a:cubicBezTo>
                      <a:pt x="4470" y="2738"/>
                      <a:pt x="4554" y="2818"/>
                      <a:pt x="4656" y="2818"/>
                    </a:cubicBezTo>
                    <a:lnTo>
                      <a:pt x="6924" y="2818"/>
                    </a:lnTo>
                    <a:lnTo>
                      <a:pt x="6924" y="4471"/>
                    </a:lnTo>
                    <a:lnTo>
                      <a:pt x="4656" y="4471"/>
                    </a:lnTo>
                    <a:cubicBezTo>
                      <a:pt x="4554" y="4471"/>
                      <a:pt x="4470" y="4554"/>
                      <a:pt x="4470" y="4656"/>
                    </a:cubicBezTo>
                    <a:lnTo>
                      <a:pt x="4470" y="6924"/>
                    </a:lnTo>
                    <a:lnTo>
                      <a:pt x="2818" y="6924"/>
                    </a:lnTo>
                    <a:lnTo>
                      <a:pt x="2818" y="4656"/>
                    </a:lnTo>
                    <a:cubicBezTo>
                      <a:pt x="2818" y="4554"/>
                      <a:pt x="2738" y="4471"/>
                      <a:pt x="2636" y="4471"/>
                    </a:cubicBezTo>
                    <a:lnTo>
                      <a:pt x="368" y="4471"/>
                    </a:lnTo>
                    <a:lnTo>
                      <a:pt x="368" y="2818"/>
                    </a:lnTo>
                    <a:lnTo>
                      <a:pt x="2636" y="2818"/>
                    </a:lnTo>
                    <a:cubicBezTo>
                      <a:pt x="2738" y="2818"/>
                      <a:pt x="2818" y="2738"/>
                      <a:pt x="2818" y="2636"/>
                    </a:cubicBezTo>
                    <a:lnTo>
                      <a:pt x="2818" y="368"/>
                    </a:lnTo>
                    <a:close/>
                    <a:moveTo>
                      <a:pt x="2636" y="0"/>
                    </a:moveTo>
                    <a:cubicBezTo>
                      <a:pt x="2534" y="0"/>
                      <a:pt x="2454" y="81"/>
                      <a:pt x="2454" y="182"/>
                    </a:cubicBezTo>
                    <a:lnTo>
                      <a:pt x="2454" y="2454"/>
                    </a:lnTo>
                    <a:lnTo>
                      <a:pt x="183" y="2454"/>
                    </a:lnTo>
                    <a:cubicBezTo>
                      <a:pt x="80" y="2454"/>
                      <a:pt x="1" y="2534"/>
                      <a:pt x="1" y="2636"/>
                    </a:cubicBezTo>
                    <a:lnTo>
                      <a:pt x="1" y="4656"/>
                    </a:lnTo>
                    <a:cubicBezTo>
                      <a:pt x="1" y="4758"/>
                      <a:pt x="80" y="4838"/>
                      <a:pt x="183" y="4838"/>
                    </a:cubicBezTo>
                    <a:lnTo>
                      <a:pt x="2454" y="4838"/>
                    </a:lnTo>
                    <a:lnTo>
                      <a:pt x="2454" y="7109"/>
                    </a:lnTo>
                    <a:cubicBezTo>
                      <a:pt x="2454" y="7208"/>
                      <a:pt x="2534" y="7292"/>
                      <a:pt x="2636" y="7292"/>
                    </a:cubicBezTo>
                    <a:lnTo>
                      <a:pt x="4656" y="7292"/>
                    </a:lnTo>
                    <a:cubicBezTo>
                      <a:pt x="4758" y="7292"/>
                      <a:pt x="4838" y="7208"/>
                      <a:pt x="4838" y="7109"/>
                    </a:cubicBezTo>
                    <a:lnTo>
                      <a:pt x="4838" y="4838"/>
                    </a:lnTo>
                    <a:lnTo>
                      <a:pt x="7110" y="4838"/>
                    </a:lnTo>
                    <a:cubicBezTo>
                      <a:pt x="7208" y="4838"/>
                      <a:pt x="7291" y="4758"/>
                      <a:pt x="7291" y="4656"/>
                    </a:cubicBezTo>
                    <a:lnTo>
                      <a:pt x="7291" y="2636"/>
                    </a:lnTo>
                    <a:cubicBezTo>
                      <a:pt x="7291" y="2534"/>
                      <a:pt x="7208" y="2454"/>
                      <a:pt x="7110" y="2454"/>
                    </a:cubicBezTo>
                    <a:lnTo>
                      <a:pt x="4838" y="2454"/>
                    </a:lnTo>
                    <a:lnTo>
                      <a:pt x="4838" y="182"/>
                    </a:lnTo>
                    <a:cubicBezTo>
                      <a:pt x="4838" y="81"/>
                      <a:pt x="4758" y="0"/>
                      <a:pt x="4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26"/>
            <p:cNvGrpSpPr/>
            <p:nvPr/>
          </p:nvGrpSpPr>
          <p:grpSpPr>
            <a:xfrm>
              <a:off x="4786297" y="2980907"/>
              <a:ext cx="189564" cy="189564"/>
              <a:chOff x="4786297" y="2980907"/>
              <a:chExt cx="189564" cy="189564"/>
            </a:xfrm>
          </p:grpSpPr>
          <p:sp>
            <p:nvSpPr>
              <p:cNvPr id="698" name="Google Shape;698;p26"/>
              <p:cNvSpPr/>
              <p:nvPr/>
            </p:nvSpPr>
            <p:spPr>
              <a:xfrm>
                <a:off x="4792203" y="2986812"/>
                <a:ext cx="177881" cy="177881"/>
              </a:xfrm>
              <a:custGeom>
                <a:avLst/>
                <a:gdLst/>
                <a:ahLst/>
                <a:cxnLst/>
                <a:rect l="l" t="t" r="r" b="b"/>
                <a:pathLst>
                  <a:path w="5603" h="5603" extrusionOk="0">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4786297" y="2980907"/>
                <a:ext cx="189564" cy="189564"/>
              </a:xfrm>
              <a:custGeom>
                <a:avLst/>
                <a:gdLst/>
                <a:ahLst/>
                <a:cxnLst/>
                <a:rect l="l" t="t" r="r" b="b"/>
                <a:pathLst>
                  <a:path w="5971" h="5971" extrusionOk="0">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4809188" y="3069898"/>
                <a:ext cx="143784" cy="11715"/>
              </a:xfrm>
              <a:custGeom>
                <a:avLst/>
                <a:gdLst/>
                <a:ahLst/>
                <a:cxnLst/>
                <a:rect l="l" t="t" r="r" b="b"/>
                <a:pathLst>
                  <a:path w="4529" h="369" extrusionOk="0">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26"/>
            <p:cNvGrpSpPr/>
            <p:nvPr/>
          </p:nvGrpSpPr>
          <p:grpSpPr>
            <a:xfrm>
              <a:off x="5092969" y="1630435"/>
              <a:ext cx="207952" cy="189569"/>
              <a:chOff x="5099945" y="1562040"/>
              <a:chExt cx="215986" cy="196894"/>
            </a:xfrm>
          </p:grpSpPr>
          <p:sp>
            <p:nvSpPr>
              <p:cNvPr id="702" name="Google Shape;702;p26"/>
              <p:cNvSpPr/>
              <p:nvPr/>
            </p:nvSpPr>
            <p:spPr>
              <a:xfrm>
                <a:off x="5106408" y="1568074"/>
                <a:ext cx="202928" cy="184825"/>
              </a:xfrm>
              <a:custGeom>
                <a:avLst/>
                <a:gdLst/>
                <a:ahLst/>
                <a:cxnLst/>
                <a:rect l="l" t="t" r="r" b="b"/>
                <a:pathLst>
                  <a:path w="6154" h="5605" extrusionOk="0">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a:off x="5099945" y="1562040"/>
                <a:ext cx="215986" cy="196894"/>
              </a:xfrm>
              <a:custGeom>
                <a:avLst/>
                <a:gdLst/>
                <a:ahLst/>
                <a:cxnLst/>
                <a:rect l="l" t="t" r="r" b="b"/>
                <a:pathLst>
                  <a:path w="6550" h="5971" extrusionOk="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a:off x="5152771" y="1605930"/>
                <a:ext cx="110334" cy="109180"/>
              </a:xfrm>
              <a:custGeom>
                <a:avLst/>
                <a:gdLst/>
                <a:ahLst/>
                <a:cxnLst/>
                <a:rect l="l" t="t" r="r" b="b"/>
                <a:pathLst>
                  <a:path w="3346" h="3311" extrusionOk="0">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26"/>
            <p:cNvGrpSpPr/>
            <p:nvPr/>
          </p:nvGrpSpPr>
          <p:grpSpPr>
            <a:xfrm>
              <a:off x="8141778" y="3916150"/>
              <a:ext cx="207946" cy="189501"/>
              <a:chOff x="8141778" y="3916150"/>
              <a:chExt cx="207946" cy="189501"/>
            </a:xfrm>
          </p:grpSpPr>
          <p:sp>
            <p:nvSpPr>
              <p:cNvPr id="706" name="Google Shape;706;p26"/>
              <p:cNvSpPr/>
              <p:nvPr/>
            </p:nvSpPr>
            <p:spPr>
              <a:xfrm>
                <a:off x="8148033" y="3921928"/>
                <a:ext cx="195342" cy="177945"/>
              </a:xfrm>
              <a:custGeom>
                <a:avLst/>
                <a:gdLst/>
                <a:ahLst/>
                <a:cxnLst/>
                <a:rect l="l" t="t" r="r" b="b"/>
                <a:pathLst>
                  <a:path w="6153" h="5605" extrusionOk="0">
                    <a:moveTo>
                      <a:pt x="3078" y="0"/>
                    </a:moveTo>
                    <a:cubicBezTo>
                      <a:pt x="2361" y="0"/>
                      <a:pt x="1643" y="274"/>
                      <a:pt x="1096" y="822"/>
                    </a:cubicBezTo>
                    <a:cubicBezTo>
                      <a:pt x="0" y="1914"/>
                      <a:pt x="0" y="3690"/>
                      <a:pt x="1096" y="4782"/>
                    </a:cubicBezTo>
                    <a:cubicBezTo>
                      <a:pt x="1643" y="5330"/>
                      <a:pt x="2361" y="5604"/>
                      <a:pt x="3078" y="5604"/>
                    </a:cubicBezTo>
                    <a:cubicBezTo>
                      <a:pt x="3794" y="5604"/>
                      <a:pt x="4511" y="5330"/>
                      <a:pt x="5057" y="4782"/>
                    </a:cubicBezTo>
                    <a:cubicBezTo>
                      <a:pt x="6152" y="3690"/>
                      <a:pt x="6152" y="1914"/>
                      <a:pt x="5057" y="822"/>
                    </a:cubicBezTo>
                    <a:cubicBezTo>
                      <a:pt x="4511" y="274"/>
                      <a:pt x="3794" y="0"/>
                      <a:pt x="3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8141778" y="3916150"/>
                <a:ext cx="207946" cy="189501"/>
              </a:xfrm>
              <a:custGeom>
                <a:avLst/>
                <a:gdLst/>
                <a:ahLst/>
                <a:cxnLst/>
                <a:rect l="l" t="t" r="r" b="b"/>
                <a:pathLst>
                  <a:path w="6550" h="5969" extrusionOk="0">
                    <a:moveTo>
                      <a:pt x="3273" y="367"/>
                    </a:moveTo>
                    <a:cubicBezTo>
                      <a:pt x="3943" y="367"/>
                      <a:pt x="4616" y="622"/>
                      <a:pt x="5126" y="1131"/>
                    </a:cubicBezTo>
                    <a:cubicBezTo>
                      <a:pt x="6145" y="2154"/>
                      <a:pt x="6145" y="3814"/>
                      <a:pt x="5126" y="4837"/>
                    </a:cubicBezTo>
                    <a:cubicBezTo>
                      <a:pt x="4615" y="5347"/>
                      <a:pt x="3944" y="5601"/>
                      <a:pt x="3274" y="5601"/>
                    </a:cubicBezTo>
                    <a:cubicBezTo>
                      <a:pt x="2603" y="5601"/>
                      <a:pt x="1934" y="5347"/>
                      <a:pt x="1424" y="4837"/>
                    </a:cubicBezTo>
                    <a:cubicBezTo>
                      <a:pt x="401" y="3814"/>
                      <a:pt x="401" y="2154"/>
                      <a:pt x="1424" y="1131"/>
                    </a:cubicBezTo>
                    <a:cubicBezTo>
                      <a:pt x="1934" y="622"/>
                      <a:pt x="2603" y="367"/>
                      <a:pt x="3273" y="367"/>
                    </a:cubicBezTo>
                    <a:close/>
                    <a:moveTo>
                      <a:pt x="3275" y="1"/>
                    </a:moveTo>
                    <a:cubicBezTo>
                      <a:pt x="2510" y="1"/>
                      <a:pt x="1745" y="292"/>
                      <a:pt x="1162" y="873"/>
                    </a:cubicBezTo>
                    <a:cubicBezTo>
                      <a:pt x="1" y="2037"/>
                      <a:pt x="1" y="3931"/>
                      <a:pt x="1162" y="5095"/>
                    </a:cubicBezTo>
                    <a:cubicBezTo>
                      <a:pt x="1744" y="5678"/>
                      <a:pt x="2509" y="5969"/>
                      <a:pt x="3273" y="5969"/>
                    </a:cubicBezTo>
                    <a:cubicBezTo>
                      <a:pt x="4038" y="5969"/>
                      <a:pt x="4802" y="5678"/>
                      <a:pt x="5385" y="5095"/>
                    </a:cubicBezTo>
                    <a:cubicBezTo>
                      <a:pt x="6549" y="3931"/>
                      <a:pt x="6549" y="2037"/>
                      <a:pt x="5385" y="873"/>
                    </a:cubicBezTo>
                    <a:cubicBezTo>
                      <a:pt x="4803" y="291"/>
                      <a:pt x="4039" y="1"/>
                      <a:pt x="3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8192608" y="3958280"/>
                <a:ext cx="106291" cy="105211"/>
              </a:xfrm>
              <a:custGeom>
                <a:avLst/>
                <a:gdLst/>
                <a:ahLst/>
                <a:cxnLst/>
                <a:rect l="l" t="t" r="r" b="b"/>
                <a:pathLst>
                  <a:path w="3348" h="3314" extrusionOk="0">
                    <a:moveTo>
                      <a:pt x="202" y="1"/>
                    </a:moveTo>
                    <a:cubicBezTo>
                      <a:pt x="154" y="1"/>
                      <a:pt x="107" y="19"/>
                      <a:pt x="71" y="55"/>
                    </a:cubicBezTo>
                    <a:cubicBezTo>
                      <a:pt x="1" y="128"/>
                      <a:pt x="1" y="245"/>
                      <a:pt x="71" y="317"/>
                    </a:cubicBezTo>
                    <a:lnTo>
                      <a:pt x="3015" y="3259"/>
                    </a:lnTo>
                    <a:cubicBezTo>
                      <a:pt x="3052" y="3295"/>
                      <a:pt x="3099" y="3314"/>
                      <a:pt x="3143" y="3314"/>
                    </a:cubicBezTo>
                    <a:cubicBezTo>
                      <a:pt x="3190" y="3314"/>
                      <a:pt x="3238" y="3295"/>
                      <a:pt x="3274" y="3259"/>
                    </a:cubicBezTo>
                    <a:cubicBezTo>
                      <a:pt x="3347" y="3186"/>
                      <a:pt x="3347" y="3069"/>
                      <a:pt x="3274" y="3000"/>
                    </a:cubicBezTo>
                    <a:lnTo>
                      <a:pt x="333" y="55"/>
                    </a:lnTo>
                    <a:cubicBezTo>
                      <a:pt x="296" y="19"/>
                      <a:pt x="249"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26"/>
            <p:cNvGrpSpPr/>
            <p:nvPr/>
          </p:nvGrpSpPr>
          <p:grpSpPr>
            <a:xfrm>
              <a:off x="5427392" y="3652956"/>
              <a:ext cx="296236" cy="133625"/>
              <a:chOff x="5427392" y="3652956"/>
              <a:chExt cx="296236" cy="133625"/>
            </a:xfrm>
          </p:grpSpPr>
          <p:sp>
            <p:nvSpPr>
              <p:cNvPr id="710" name="Google Shape;710;p26"/>
              <p:cNvSpPr/>
              <p:nvPr/>
            </p:nvSpPr>
            <p:spPr>
              <a:xfrm>
                <a:off x="5433170" y="3658734"/>
                <a:ext cx="284648" cy="122069"/>
              </a:xfrm>
              <a:custGeom>
                <a:avLst/>
                <a:gdLst/>
                <a:ahLst/>
                <a:cxnLst/>
                <a:rect l="l" t="t" r="r" b="b"/>
                <a:pathLst>
                  <a:path w="8966" h="3845" extrusionOk="0">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5427392" y="3652956"/>
                <a:ext cx="296236" cy="133625"/>
              </a:xfrm>
              <a:custGeom>
                <a:avLst/>
                <a:gdLst/>
                <a:ahLst/>
                <a:cxnLst/>
                <a:rect l="l" t="t" r="r" b="b"/>
                <a:pathLst>
                  <a:path w="9331" h="4209" extrusionOk="0">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5569656" y="3679529"/>
                <a:ext cx="11715" cy="83718"/>
              </a:xfrm>
              <a:custGeom>
                <a:avLst/>
                <a:gdLst/>
                <a:ahLst/>
                <a:cxnLst/>
                <a:rect l="l" t="t" r="r" b="b"/>
                <a:pathLst>
                  <a:path w="369" h="2637" extrusionOk="0">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26"/>
            <p:cNvGrpSpPr/>
            <p:nvPr/>
          </p:nvGrpSpPr>
          <p:grpSpPr>
            <a:xfrm>
              <a:off x="6636939" y="3391794"/>
              <a:ext cx="248964" cy="230550"/>
              <a:chOff x="6636939" y="3391794"/>
              <a:chExt cx="248964" cy="230550"/>
            </a:xfrm>
          </p:grpSpPr>
          <p:sp>
            <p:nvSpPr>
              <p:cNvPr id="714" name="Google Shape;714;p26"/>
              <p:cNvSpPr/>
              <p:nvPr/>
            </p:nvSpPr>
            <p:spPr>
              <a:xfrm>
                <a:off x="6636939" y="3397572"/>
                <a:ext cx="248964" cy="219089"/>
              </a:xfrm>
              <a:custGeom>
                <a:avLst/>
                <a:gdLst/>
                <a:ahLst/>
                <a:cxnLst/>
                <a:rect l="l" t="t" r="r" b="b"/>
                <a:pathLst>
                  <a:path w="7842" h="6901" extrusionOk="0">
                    <a:moveTo>
                      <a:pt x="1539" y="1"/>
                    </a:moveTo>
                    <a:cubicBezTo>
                      <a:pt x="1211" y="1"/>
                      <a:pt x="940" y="90"/>
                      <a:pt x="750" y="280"/>
                    </a:cubicBezTo>
                    <a:cubicBezTo>
                      <a:pt x="1" y="1029"/>
                      <a:pt x="812" y="3057"/>
                      <a:pt x="2563" y="4808"/>
                    </a:cubicBezTo>
                    <a:cubicBezTo>
                      <a:pt x="3871" y="6116"/>
                      <a:pt x="5333" y="6900"/>
                      <a:pt x="6302" y="6900"/>
                    </a:cubicBezTo>
                    <a:cubicBezTo>
                      <a:pt x="6631" y="6900"/>
                      <a:pt x="6902" y="6811"/>
                      <a:pt x="7092" y="6621"/>
                    </a:cubicBezTo>
                    <a:cubicBezTo>
                      <a:pt x="7842" y="5871"/>
                      <a:pt x="7030" y="3843"/>
                      <a:pt x="5279" y="2093"/>
                    </a:cubicBezTo>
                    <a:cubicBezTo>
                      <a:pt x="3970" y="784"/>
                      <a:pt x="2508" y="1"/>
                      <a:pt x="1539"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a:off x="6642591" y="3391794"/>
                <a:ext cx="237662" cy="230550"/>
              </a:xfrm>
              <a:custGeom>
                <a:avLst/>
                <a:gdLst/>
                <a:ahLst/>
                <a:cxnLst/>
                <a:rect l="l" t="t" r="r" b="b"/>
                <a:pathLst>
                  <a:path w="7486" h="7262" extrusionOk="0">
                    <a:moveTo>
                      <a:pt x="1366" y="367"/>
                    </a:moveTo>
                    <a:cubicBezTo>
                      <a:pt x="1657" y="367"/>
                      <a:pt x="2007" y="447"/>
                      <a:pt x="2396" y="600"/>
                    </a:cubicBezTo>
                    <a:cubicBezTo>
                      <a:pt x="3226" y="935"/>
                      <a:pt x="4144" y="1576"/>
                      <a:pt x="4974" y="2406"/>
                    </a:cubicBezTo>
                    <a:cubicBezTo>
                      <a:pt x="6619" y="4051"/>
                      <a:pt x="7449" y="6006"/>
                      <a:pt x="6783" y="6672"/>
                    </a:cubicBezTo>
                    <a:cubicBezTo>
                      <a:pt x="6626" y="6829"/>
                      <a:pt x="6398" y="6903"/>
                      <a:pt x="6119" y="6903"/>
                    </a:cubicBezTo>
                    <a:cubicBezTo>
                      <a:pt x="5214" y="6903"/>
                      <a:pt x="3775" y="6121"/>
                      <a:pt x="2516" y="4863"/>
                    </a:cubicBezTo>
                    <a:cubicBezTo>
                      <a:pt x="1686" y="4033"/>
                      <a:pt x="1046" y="3116"/>
                      <a:pt x="711" y="2286"/>
                    </a:cubicBezTo>
                    <a:cubicBezTo>
                      <a:pt x="405" y="1514"/>
                      <a:pt x="401" y="895"/>
                      <a:pt x="703" y="593"/>
                    </a:cubicBezTo>
                    <a:cubicBezTo>
                      <a:pt x="853" y="443"/>
                      <a:pt x="1082" y="367"/>
                      <a:pt x="1366" y="367"/>
                    </a:cubicBezTo>
                    <a:close/>
                    <a:moveTo>
                      <a:pt x="1365" y="1"/>
                    </a:moveTo>
                    <a:cubicBezTo>
                      <a:pt x="981" y="1"/>
                      <a:pt x="667" y="112"/>
                      <a:pt x="445" y="334"/>
                    </a:cubicBezTo>
                    <a:cubicBezTo>
                      <a:pt x="26" y="753"/>
                      <a:pt x="1" y="1492"/>
                      <a:pt x="372" y="2420"/>
                    </a:cubicBezTo>
                    <a:cubicBezTo>
                      <a:pt x="722" y="3298"/>
                      <a:pt x="1392" y="4259"/>
                      <a:pt x="2254" y="5121"/>
                    </a:cubicBezTo>
                    <a:cubicBezTo>
                      <a:pt x="3608" y="6472"/>
                      <a:pt x="5097" y="7261"/>
                      <a:pt x="6123" y="7261"/>
                    </a:cubicBezTo>
                    <a:cubicBezTo>
                      <a:pt x="6503" y="7261"/>
                      <a:pt x="6819" y="7157"/>
                      <a:pt x="7041" y="6930"/>
                    </a:cubicBezTo>
                    <a:cubicBezTo>
                      <a:pt x="7460" y="6515"/>
                      <a:pt x="7485" y="5773"/>
                      <a:pt x="7114" y="4845"/>
                    </a:cubicBezTo>
                    <a:cubicBezTo>
                      <a:pt x="6765" y="3968"/>
                      <a:pt x="6095" y="3007"/>
                      <a:pt x="5232" y="2144"/>
                    </a:cubicBezTo>
                    <a:cubicBezTo>
                      <a:pt x="4369" y="1281"/>
                      <a:pt x="3408" y="611"/>
                      <a:pt x="2531" y="262"/>
                    </a:cubicBezTo>
                    <a:cubicBezTo>
                      <a:pt x="2097" y="88"/>
                      <a:pt x="1704" y="1"/>
                      <a:pt x="1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a:off x="6728375" y="3477007"/>
                <a:ext cx="63717" cy="62606"/>
              </a:xfrm>
              <a:custGeom>
                <a:avLst/>
                <a:gdLst/>
                <a:ahLst/>
                <a:cxnLst/>
                <a:rect l="l" t="t" r="r" b="b"/>
                <a:pathLst>
                  <a:path w="2007" h="1972" extrusionOk="0">
                    <a:moveTo>
                      <a:pt x="1805" y="1"/>
                    </a:moveTo>
                    <a:cubicBezTo>
                      <a:pt x="1758" y="1"/>
                      <a:pt x="1711" y="18"/>
                      <a:pt x="1674" y="53"/>
                    </a:cubicBezTo>
                    <a:lnTo>
                      <a:pt x="73" y="1658"/>
                    </a:lnTo>
                    <a:cubicBezTo>
                      <a:pt x="0" y="1731"/>
                      <a:pt x="0" y="1847"/>
                      <a:pt x="73" y="1917"/>
                    </a:cubicBezTo>
                    <a:cubicBezTo>
                      <a:pt x="109" y="1953"/>
                      <a:pt x="157" y="1971"/>
                      <a:pt x="204" y="1971"/>
                    </a:cubicBezTo>
                    <a:cubicBezTo>
                      <a:pt x="247" y="1971"/>
                      <a:pt x="295" y="1953"/>
                      <a:pt x="331" y="1917"/>
                    </a:cubicBezTo>
                    <a:lnTo>
                      <a:pt x="1936" y="315"/>
                    </a:lnTo>
                    <a:cubicBezTo>
                      <a:pt x="2006" y="242"/>
                      <a:pt x="2006" y="126"/>
                      <a:pt x="1936" y="53"/>
                    </a:cubicBezTo>
                    <a:cubicBezTo>
                      <a:pt x="1900" y="18"/>
                      <a:pt x="1853" y="1"/>
                      <a:pt x="1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26"/>
            <p:cNvGrpSpPr/>
            <p:nvPr/>
          </p:nvGrpSpPr>
          <p:grpSpPr>
            <a:xfrm>
              <a:off x="7456777" y="1936895"/>
              <a:ext cx="174770" cy="167309"/>
              <a:chOff x="7456777" y="1936895"/>
              <a:chExt cx="174770" cy="167309"/>
            </a:xfrm>
          </p:grpSpPr>
          <p:sp>
            <p:nvSpPr>
              <p:cNvPr id="718" name="Google Shape;718;p26"/>
              <p:cNvSpPr/>
              <p:nvPr/>
            </p:nvSpPr>
            <p:spPr>
              <a:xfrm>
                <a:off x="7463158" y="1942705"/>
                <a:ext cx="162039" cy="155626"/>
              </a:xfrm>
              <a:custGeom>
                <a:avLst/>
                <a:gdLst/>
                <a:ahLst/>
                <a:cxnLst/>
                <a:rect l="l" t="t" r="r" b="b"/>
                <a:pathLst>
                  <a:path w="5104" h="4902" extrusionOk="0">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a:off x="7456777" y="1936895"/>
                <a:ext cx="174770" cy="167309"/>
              </a:xfrm>
              <a:custGeom>
                <a:avLst/>
                <a:gdLst/>
                <a:ahLst/>
                <a:cxnLst/>
                <a:rect l="l" t="t" r="r" b="b"/>
                <a:pathLst>
                  <a:path w="5505" h="5270" extrusionOk="0">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a:off x="7463158" y="1942705"/>
                <a:ext cx="105084" cy="101878"/>
              </a:xfrm>
              <a:custGeom>
                <a:avLst/>
                <a:gdLst/>
                <a:ahLst/>
                <a:cxnLst/>
                <a:rect l="l" t="t" r="r" b="b"/>
                <a:pathLst>
                  <a:path w="3310" h="3209" extrusionOk="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a:off x="7456777" y="1937244"/>
                <a:ext cx="117244" cy="113243"/>
              </a:xfrm>
              <a:custGeom>
                <a:avLst/>
                <a:gdLst/>
                <a:ahLst/>
                <a:cxnLst/>
                <a:rect l="l" t="t" r="r" b="b"/>
                <a:pathLst>
                  <a:path w="3693" h="3567" extrusionOk="0">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26"/>
            <p:cNvSpPr/>
            <p:nvPr/>
          </p:nvSpPr>
          <p:spPr>
            <a:xfrm>
              <a:off x="5644645" y="1887622"/>
              <a:ext cx="65559" cy="192898"/>
            </a:xfrm>
            <a:custGeom>
              <a:avLst/>
              <a:gdLst/>
              <a:ahLst/>
              <a:cxnLst/>
              <a:rect l="l" t="t" r="r" b="b"/>
              <a:pathLst>
                <a:path w="2065" h="6076" extrusionOk="0">
                  <a:moveTo>
                    <a:pt x="1031" y="0"/>
                  </a:moveTo>
                  <a:cubicBezTo>
                    <a:pt x="463" y="0"/>
                    <a:pt x="1" y="459"/>
                    <a:pt x="1" y="1030"/>
                  </a:cubicBezTo>
                  <a:lnTo>
                    <a:pt x="1" y="5042"/>
                  </a:lnTo>
                  <a:cubicBezTo>
                    <a:pt x="1" y="5613"/>
                    <a:pt x="463" y="6076"/>
                    <a:pt x="1031" y="6076"/>
                  </a:cubicBezTo>
                  <a:cubicBezTo>
                    <a:pt x="1602" y="6076"/>
                    <a:pt x="2064" y="5613"/>
                    <a:pt x="2064" y="5042"/>
                  </a:cubicBezTo>
                  <a:lnTo>
                    <a:pt x="2064" y="1030"/>
                  </a:lnTo>
                  <a:cubicBezTo>
                    <a:pt x="2064" y="459"/>
                    <a:pt x="1602" y="0"/>
                    <a:pt x="1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a:off x="5638740" y="1881717"/>
              <a:ext cx="77242" cy="204581"/>
            </a:xfrm>
            <a:custGeom>
              <a:avLst/>
              <a:gdLst/>
              <a:ahLst/>
              <a:cxnLst/>
              <a:rect l="l" t="t" r="r" b="b"/>
              <a:pathLst>
                <a:path w="2433" h="6444" extrusionOk="0">
                  <a:moveTo>
                    <a:pt x="1217" y="368"/>
                  </a:moveTo>
                  <a:cubicBezTo>
                    <a:pt x="1687" y="368"/>
                    <a:pt x="2065" y="751"/>
                    <a:pt x="2065" y="1216"/>
                  </a:cubicBezTo>
                  <a:lnTo>
                    <a:pt x="2065" y="5228"/>
                  </a:lnTo>
                  <a:cubicBezTo>
                    <a:pt x="2065" y="5697"/>
                    <a:pt x="1687" y="6080"/>
                    <a:pt x="1217" y="6080"/>
                  </a:cubicBezTo>
                  <a:cubicBezTo>
                    <a:pt x="751" y="6080"/>
                    <a:pt x="369" y="5697"/>
                    <a:pt x="369" y="5228"/>
                  </a:cubicBezTo>
                  <a:lnTo>
                    <a:pt x="369" y="1216"/>
                  </a:lnTo>
                  <a:cubicBezTo>
                    <a:pt x="369" y="751"/>
                    <a:pt x="751" y="368"/>
                    <a:pt x="1217" y="368"/>
                  </a:cubicBezTo>
                  <a:close/>
                  <a:moveTo>
                    <a:pt x="1217" y="0"/>
                  </a:moveTo>
                  <a:cubicBezTo>
                    <a:pt x="547" y="0"/>
                    <a:pt x="1" y="546"/>
                    <a:pt x="1" y="1216"/>
                  </a:cubicBezTo>
                  <a:lnTo>
                    <a:pt x="1" y="5228"/>
                  </a:lnTo>
                  <a:cubicBezTo>
                    <a:pt x="1" y="5901"/>
                    <a:pt x="547" y="6443"/>
                    <a:pt x="1217" y="6443"/>
                  </a:cubicBezTo>
                  <a:cubicBezTo>
                    <a:pt x="1887" y="6443"/>
                    <a:pt x="2433" y="5901"/>
                    <a:pt x="2433" y="5228"/>
                  </a:cubicBezTo>
                  <a:lnTo>
                    <a:pt x="2433" y="1216"/>
                  </a:lnTo>
                  <a:cubicBezTo>
                    <a:pt x="2433" y="546"/>
                    <a:pt x="1887" y="0"/>
                    <a:pt x="1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a:off x="5644645" y="1887622"/>
              <a:ext cx="65559" cy="97687"/>
            </a:xfrm>
            <a:custGeom>
              <a:avLst/>
              <a:gdLst/>
              <a:ahLst/>
              <a:cxnLst/>
              <a:rect l="l" t="t" r="r" b="b"/>
              <a:pathLst>
                <a:path w="2065" h="3077" extrusionOk="0">
                  <a:moveTo>
                    <a:pt x="1031" y="0"/>
                  </a:moveTo>
                  <a:cubicBezTo>
                    <a:pt x="463" y="0"/>
                    <a:pt x="1" y="459"/>
                    <a:pt x="1" y="1030"/>
                  </a:cubicBezTo>
                  <a:lnTo>
                    <a:pt x="1" y="3076"/>
                  </a:lnTo>
                  <a:lnTo>
                    <a:pt x="2064" y="3076"/>
                  </a:lnTo>
                  <a:lnTo>
                    <a:pt x="2064" y="1030"/>
                  </a:lnTo>
                  <a:cubicBezTo>
                    <a:pt x="2064" y="459"/>
                    <a:pt x="1602" y="0"/>
                    <a:pt x="1031"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a:off x="5638740" y="1881717"/>
              <a:ext cx="77242" cy="109370"/>
            </a:xfrm>
            <a:custGeom>
              <a:avLst/>
              <a:gdLst/>
              <a:ahLst/>
              <a:cxnLst/>
              <a:rect l="l" t="t" r="r" b="b"/>
              <a:pathLst>
                <a:path w="2433" h="3445" extrusionOk="0">
                  <a:moveTo>
                    <a:pt x="1217" y="368"/>
                  </a:moveTo>
                  <a:cubicBezTo>
                    <a:pt x="1687" y="368"/>
                    <a:pt x="2065" y="751"/>
                    <a:pt x="2065" y="1216"/>
                  </a:cubicBezTo>
                  <a:lnTo>
                    <a:pt x="2065" y="3080"/>
                  </a:lnTo>
                  <a:lnTo>
                    <a:pt x="369" y="3080"/>
                  </a:lnTo>
                  <a:lnTo>
                    <a:pt x="369" y="1216"/>
                  </a:lnTo>
                  <a:cubicBezTo>
                    <a:pt x="369" y="751"/>
                    <a:pt x="751" y="368"/>
                    <a:pt x="1217" y="368"/>
                  </a:cubicBezTo>
                  <a:close/>
                  <a:moveTo>
                    <a:pt x="1217" y="0"/>
                  </a:moveTo>
                  <a:cubicBezTo>
                    <a:pt x="547" y="0"/>
                    <a:pt x="1" y="546"/>
                    <a:pt x="1" y="1216"/>
                  </a:cubicBezTo>
                  <a:lnTo>
                    <a:pt x="1" y="3262"/>
                  </a:lnTo>
                  <a:cubicBezTo>
                    <a:pt x="1" y="3364"/>
                    <a:pt x="85" y="3444"/>
                    <a:pt x="187" y="3444"/>
                  </a:cubicBezTo>
                  <a:lnTo>
                    <a:pt x="2250" y="3444"/>
                  </a:lnTo>
                  <a:cubicBezTo>
                    <a:pt x="2353" y="3444"/>
                    <a:pt x="2433" y="3364"/>
                    <a:pt x="2433" y="3262"/>
                  </a:cubicBezTo>
                  <a:lnTo>
                    <a:pt x="2433" y="1216"/>
                  </a:lnTo>
                  <a:cubicBezTo>
                    <a:pt x="2433" y="546"/>
                    <a:pt x="1887" y="0"/>
                    <a:pt x="1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6" name="Google Shape;726;p26"/>
            <p:cNvGrpSpPr/>
            <p:nvPr/>
          </p:nvGrpSpPr>
          <p:grpSpPr>
            <a:xfrm>
              <a:off x="3923092" y="3421606"/>
              <a:ext cx="171087" cy="167214"/>
              <a:chOff x="3923092" y="3421606"/>
              <a:chExt cx="171087" cy="167214"/>
            </a:xfrm>
          </p:grpSpPr>
          <p:sp>
            <p:nvSpPr>
              <p:cNvPr id="727" name="Google Shape;727;p26"/>
              <p:cNvSpPr/>
              <p:nvPr/>
            </p:nvSpPr>
            <p:spPr>
              <a:xfrm>
                <a:off x="3925759" y="3427448"/>
                <a:ext cx="162071" cy="155626"/>
              </a:xfrm>
              <a:custGeom>
                <a:avLst/>
                <a:gdLst/>
                <a:ahLst/>
                <a:cxnLst/>
                <a:rect l="l" t="t" r="r" b="b"/>
                <a:pathLst>
                  <a:path w="5105" h="4902" extrusionOk="0">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a:off x="3923092" y="3421606"/>
                <a:ext cx="171087" cy="167214"/>
              </a:xfrm>
              <a:custGeom>
                <a:avLst/>
                <a:gdLst/>
                <a:ahLst/>
                <a:cxnLst/>
                <a:rect l="l" t="t" r="r" b="b"/>
                <a:pathLst>
                  <a:path w="5389" h="5267" extrusionOk="0">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6"/>
              <p:cNvSpPr/>
              <p:nvPr/>
            </p:nvSpPr>
            <p:spPr>
              <a:xfrm>
                <a:off x="3925759" y="3427448"/>
                <a:ext cx="105116" cy="101878"/>
              </a:xfrm>
              <a:custGeom>
                <a:avLst/>
                <a:gdLst/>
                <a:ahLst/>
                <a:cxnLst/>
                <a:rect l="l" t="t" r="r" b="b"/>
                <a:pathLst>
                  <a:path w="3311" h="3209" extrusionOk="0">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6"/>
              <p:cNvSpPr/>
              <p:nvPr/>
            </p:nvSpPr>
            <p:spPr>
              <a:xfrm>
                <a:off x="3923092" y="3421606"/>
                <a:ext cx="114132" cy="113497"/>
              </a:xfrm>
              <a:custGeom>
                <a:avLst/>
                <a:gdLst/>
                <a:ahLst/>
                <a:cxnLst/>
                <a:rect l="l" t="t" r="r" b="b"/>
                <a:pathLst>
                  <a:path w="3595" h="3575" extrusionOk="0">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26"/>
            <p:cNvSpPr/>
            <p:nvPr/>
          </p:nvSpPr>
          <p:spPr>
            <a:xfrm>
              <a:off x="6269643" y="3121806"/>
              <a:ext cx="193057" cy="65527"/>
            </a:xfrm>
            <a:custGeom>
              <a:avLst/>
              <a:gdLst/>
              <a:ahLst/>
              <a:cxnLst/>
              <a:rect l="l" t="t" r="r" b="b"/>
              <a:pathLst>
                <a:path w="6081" h="2064" extrusionOk="0">
                  <a:moveTo>
                    <a:pt x="1035" y="0"/>
                  </a:moveTo>
                  <a:cubicBezTo>
                    <a:pt x="463" y="0"/>
                    <a:pt x="1" y="462"/>
                    <a:pt x="1" y="1034"/>
                  </a:cubicBezTo>
                  <a:cubicBezTo>
                    <a:pt x="1" y="1602"/>
                    <a:pt x="463" y="2064"/>
                    <a:pt x="1035" y="2064"/>
                  </a:cubicBezTo>
                  <a:lnTo>
                    <a:pt x="5046" y="2064"/>
                  </a:lnTo>
                  <a:cubicBezTo>
                    <a:pt x="5617" y="2064"/>
                    <a:pt x="6080" y="1602"/>
                    <a:pt x="6080" y="1034"/>
                  </a:cubicBezTo>
                  <a:cubicBezTo>
                    <a:pt x="6080" y="462"/>
                    <a:pt x="5617" y="0"/>
                    <a:pt x="5046"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p:cNvSpPr/>
            <p:nvPr/>
          </p:nvSpPr>
          <p:spPr>
            <a:xfrm>
              <a:off x="6263897" y="3115996"/>
              <a:ext cx="204581" cy="77242"/>
            </a:xfrm>
            <a:custGeom>
              <a:avLst/>
              <a:gdLst/>
              <a:ahLst/>
              <a:cxnLst/>
              <a:rect l="l" t="t" r="r" b="b"/>
              <a:pathLst>
                <a:path w="6444" h="2433" extrusionOk="0">
                  <a:moveTo>
                    <a:pt x="5227" y="365"/>
                  </a:moveTo>
                  <a:cubicBezTo>
                    <a:pt x="5697" y="365"/>
                    <a:pt x="6075" y="747"/>
                    <a:pt x="6075" y="1217"/>
                  </a:cubicBezTo>
                  <a:cubicBezTo>
                    <a:pt x="6075" y="1682"/>
                    <a:pt x="5697" y="2065"/>
                    <a:pt x="5227" y="2065"/>
                  </a:cubicBezTo>
                  <a:lnTo>
                    <a:pt x="1216" y="2065"/>
                  </a:lnTo>
                  <a:cubicBezTo>
                    <a:pt x="746" y="2065"/>
                    <a:pt x="368" y="1682"/>
                    <a:pt x="368" y="1217"/>
                  </a:cubicBezTo>
                  <a:cubicBezTo>
                    <a:pt x="368" y="747"/>
                    <a:pt x="746" y="365"/>
                    <a:pt x="1216" y="365"/>
                  </a:cubicBezTo>
                  <a:close/>
                  <a:moveTo>
                    <a:pt x="1216" y="1"/>
                  </a:moveTo>
                  <a:cubicBezTo>
                    <a:pt x="546" y="1"/>
                    <a:pt x="0" y="543"/>
                    <a:pt x="0" y="1217"/>
                  </a:cubicBezTo>
                  <a:cubicBezTo>
                    <a:pt x="0" y="1887"/>
                    <a:pt x="546" y="2433"/>
                    <a:pt x="1216" y="2433"/>
                  </a:cubicBezTo>
                  <a:lnTo>
                    <a:pt x="5227" y="2433"/>
                  </a:lnTo>
                  <a:cubicBezTo>
                    <a:pt x="5897" y="2433"/>
                    <a:pt x="6443" y="1887"/>
                    <a:pt x="6443" y="1217"/>
                  </a:cubicBezTo>
                  <a:cubicBezTo>
                    <a:pt x="6443" y="543"/>
                    <a:pt x="5897" y="1"/>
                    <a:pt x="5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6"/>
            <p:cNvSpPr/>
            <p:nvPr/>
          </p:nvSpPr>
          <p:spPr>
            <a:xfrm>
              <a:off x="6269643" y="3121806"/>
              <a:ext cx="97814" cy="65527"/>
            </a:xfrm>
            <a:custGeom>
              <a:avLst/>
              <a:gdLst/>
              <a:ahLst/>
              <a:cxnLst/>
              <a:rect l="l" t="t" r="r" b="b"/>
              <a:pathLst>
                <a:path w="3081" h="2064" extrusionOk="0">
                  <a:moveTo>
                    <a:pt x="1035" y="0"/>
                  </a:moveTo>
                  <a:cubicBezTo>
                    <a:pt x="463" y="0"/>
                    <a:pt x="1" y="462"/>
                    <a:pt x="1" y="1034"/>
                  </a:cubicBezTo>
                  <a:cubicBezTo>
                    <a:pt x="1" y="1602"/>
                    <a:pt x="463" y="2064"/>
                    <a:pt x="1035" y="2064"/>
                  </a:cubicBezTo>
                  <a:lnTo>
                    <a:pt x="3080" y="2064"/>
                  </a:lnTo>
                  <a:lnTo>
                    <a:pt x="3080" y="0"/>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6"/>
            <p:cNvSpPr/>
            <p:nvPr/>
          </p:nvSpPr>
          <p:spPr>
            <a:xfrm>
              <a:off x="6263897" y="3115996"/>
              <a:ext cx="109338" cy="77242"/>
            </a:xfrm>
            <a:custGeom>
              <a:avLst/>
              <a:gdLst/>
              <a:ahLst/>
              <a:cxnLst/>
              <a:rect l="l" t="t" r="r" b="b"/>
              <a:pathLst>
                <a:path w="3444" h="2433" extrusionOk="0">
                  <a:moveTo>
                    <a:pt x="3080" y="365"/>
                  </a:moveTo>
                  <a:lnTo>
                    <a:pt x="3080" y="2065"/>
                  </a:lnTo>
                  <a:lnTo>
                    <a:pt x="1216" y="2065"/>
                  </a:lnTo>
                  <a:cubicBezTo>
                    <a:pt x="746" y="2065"/>
                    <a:pt x="368" y="1682"/>
                    <a:pt x="368" y="1217"/>
                  </a:cubicBezTo>
                  <a:cubicBezTo>
                    <a:pt x="368" y="747"/>
                    <a:pt x="746" y="365"/>
                    <a:pt x="1216" y="365"/>
                  </a:cubicBezTo>
                  <a:close/>
                  <a:moveTo>
                    <a:pt x="1216" y="1"/>
                  </a:moveTo>
                  <a:cubicBezTo>
                    <a:pt x="546" y="1"/>
                    <a:pt x="0" y="543"/>
                    <a:pt x="0" y="1217"/>
                  </a:cubicBezTo>
                  <a:cubicBezTo>
                    <a:pt x="0" y="1887"/>
                    <a:pt x="546" y="2433"/>
                    <a:pt x="1216" y="2433"/>
                  </a:cubicBezTo>
                  <a:lnTo>
                    <a:pt x="3261" y="2433"/>
                  </a:lnTo>
                  <a:cubicBezTo>
                    <a:pt x="3364" y="2433"/>
                    <a:pt x="3444" y="2349"/>
                    <a:pt x="3444" y="2247"/>
                  </a:cubicBezTo>
                  <a:lnTo>
                    <a:pt x="3444" y="183"/>
                  </a:lnTo>
                  <a:cubicBezTo>
                    <a:pt x="3444" y="81"/>
                    <a:pt x="3364" y="1"/>
                    <a:pt x="3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5" name="Google Shape;735;p26"/>
            <p:cNvGrpSpPr/>
            <p:nvPr/>
          </p:nvGrpSpPr>
          <p:grpSpPr>
            <a:xfrm>
              <a:off x="6689991" y="3974566"/>
              <a:ext cx="77242" cy="204583"/>
              <a:chOff x="6689991" y="3974566"/>
              <a:chExt cx="77242" cy="204583"/>
            </a:xfrm>
          </p:grpSpPr>
          <p:sp>
            <p:nvSpPr>
              <p:cNvPr id="736" name="Google Shape;736;p26"/>
              <p:cNvSpPr/>
              <p:nvPr/>
            </p:nvSpPr>
            <p:spPr>
              <a:xfrm>
                <a:off x="6695896" y="3980376"/>
                <a:ext cx="65527" cy="193025"/>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6"/>
              <p:cNvSpPr/>
              <p:nvPr/>
            </p:nvSpPr>
            <p:spPr>
              <a:xfrm>
                <a:off x="6689991" y="3974566"/>
                <a:ext cx="77242" cy="204581"/>
              </a:xfrm>
              <a:custGeom>
                <a:avLst/>
                <a:gdLst/>
                <a:ahLst/>
                <a:cxnLst/>
                <a:rect l="l" t="t" r="r" b="b"/>
                <a:pathLst>
                  <a:path w="2433" h="6444" extrusionOk="0">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6"/>
              <p:cNvSpPr/>
              <p:nvPr/>
            </p:nvSpPr>
            <p:spPr>
              <a:xfrm>
                <a:off x="6695896" y="4075590"/>
                <a:ext cx="65527" cy="97814"/>
              </a:xfrm>
              <a:custGeom>
                <a:avLst/>
                <a:gdLst/>
                <a:ahLst/>
                <a:cxnLst/>
                <a:rect l="l" t="t" r="r" b="b"/>
                <a:pathLst>
                  <a:path w="2064" h="3081" extrusionOk="0">
                    <a:moveTo>
                      <a:pt x="0" y="1"/>
                    </a:moveTo>
                    <a:lnTo>
                      <a:pt x="0" y="2047"/>
                    </a:lnTo>
                    <a:cubicBezTo>
                      <a:pt x="0" y="2618"/>
                      <a:pt x="462" y="3080"/>
                      <a:pt x="1030" y="3080"/>
                    </a:cubicBezTo>
                    <a:cubicBezTo>
                      <a:pt x="1602" y="3080"/>
                      <a:pt x="2064" y="2618"/>
                      <a:pt x="2064" y="2047"/>
                    </a:cubicBezTo>
                    <a:lnTo>
                      <a:pt x="2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6"/>
              <p:cNvSpPr/>
              <p:nvPr/>
            </p:nvSpPr>
            <p:spPr>
              <a:xfrm>
                <a:off x="6689991" y="4069811"/>
                <a:ext cx="77242" cy="109338"/>
              </a:xfrm>
              <a:custGeom>
                <a:avLst/>
                <a:gdLst/>
                <a:ahLst/>
                <a:cxnLst/>
                <a:rect l="l" t="t" r="r" b="b"/>
                <a:pathLst>
                  <a:path w="2433" h="3444" extrusionOk="0">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26"/>
            <p:cNvGrpSpPr/>
            <p:nvPr/>
          </p:nvGrpSpPr>
          <p:grpSpPr>
            <a:xfrm>
              <a:off x="4308549" y="4159596"/>
              <a:ext cx="77210" cy="204613"/>
              <a:chOff x="4308549" y="4159596"/>
              <a:chExt cx="77210" cy="204613"/>
            </a:xfrm>
          </p:grpSpPr>
          <p:sp>
            <p:nvSpPr>
              <p:cNvPr id="741" name="Google Shape;741;p26"/>
              <p:cNvSpPr/>
              <p:nvPr/>
            </p:nvSpPr>
            <p:spPr>
              <a:xfrm>
                <a:off x="4314454" y="4165406"/>
                <a:ext cx="65527" cy="193025"/>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6"/>
              <p:cNvSpPr/>
              <p:nvPr/>
            </p:nvSpPr>
            <p:spPr>
              <a:xfrm>
                <a:off x="4308549" y="4159596"/>
                <a:ext cx="77210" cy="204613"/>
              </a:xfrm>
              <a:custGeom>
                <a:avLst/>
                <a:gdLst/>
                <a:ahLst/>
                <a:cxnLst/>
                <a:rect l="l" t="t" r="r" b="b"/>
                <a:pathLst>
                  <a:path w="2432" h="6445" extrusionOk="0">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6"/>
              <p:cNvSpPr/>
              <p:nvPr/>
            </p:nvSpPr>
            <p:spPr>
              <a:xfrm>
                <a:off x="4314454" y="4165406"/>
                <a:ext cx="65527" cy="97814"/>
              </a:xfrm>
              <a:custGeom>
                <a:avLst/>
                <a:gdLst/>
                <a:ahLst/>
                <a:cxnLst/>
                <a:rect l="l" t="t" r="r" b="b"/>
                <a:pathLst>
                  <a:path w="2064" h="3081" extrusionOk="0">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6"/>
              <p:cNvSpPr/>
              <p:nvPr/>
            </p:nvSpPr>
            <p:spPr>
              <a:xfrm>
                <a:off x="4308549" y="4159596"/>
                <a:ext cx="77210" cy="109370"/>
              </a:xfrm>
              <a:custGeom>
                <a:avLst/>
                <a:gdLst/>
                <a:ahLst/>
                <a:cxnLst/>
                <a:rect l="l" t="t" r="r" b="b"/>
                <a:pathLst>
                  <a:path w="2432" h="3445" extrusionOk="0">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26"/>
            <p:cNvGrpSpPr/>
            <p:nvPr/>
          </p:nvGrpSpPr>
          <p:grpSpPr>
            <a:xfrm>
              <a:off x="4660588" y="2038947"/>
              <a:ext cx="170933" cy="167314"/>
              <a:chOff x="4366946" y="1834186"/>
              <a:chExt cx="177537" cy="173778"/>
            </a:xfrm>
          </p:grpSpPr>
          <p:sp>
            <p:nvSpPr>
              <p:cNvPr id="746" name="Google Shape;746;p26"/>
              <p:cNvSpPr/>
              <p:nvPr/>
            </p:nvSpPr>
            <p:spPr>
              <a:xfrm>
                <a:off x="4369584" y="1840187"/>
                <a:ext cx="168304" cy="161676"/>
              </a:xfrm>
              <a:custGeom>
                <a:avLst/>
                <a:gdLst/>
                <a:ahLst/>
                <a:cxnLst/>
                <a:rect l="l" t="t" r="r" b="b"/>
                <a:pathLst>
                  <a:path w="5104" h="4903" extrusionOk="0">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6"/>
              <p:cNvSpPr/>
              <p:nvPr/>
            </p:nvSpPr>
            <p:spPr>
              <a:xfrm>
                <a:off x="4366946" y="1834186"/>
                <a:ext cx="177537" cy="173778"/>
              </a:xfrm>
              <a:custGeom>
                <a:avLst/>
                <a:gdLst/>
                <a:ahLst/>
                <a:cxnLst/>
                <a:rect l="l" t="t" r="r" b="b"/>
                <a:pathLst>
                  <a:path w="5384" h="5270" extrusionOk="0">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6"/>
              <p:cNvSpPr/>
              <p:nvPr/>
            </p:nvSpPr>
            <p:spPr>
              <a:xfrm>
                <a:off x="4428774" y="1896080"/>
                <a:ext cx="109114" cy="105784"/>
              </a:xfrm>
              <a:custGeom>
                <a:avLst/>
                <a:gdLst/>
                <a:ahLst/>
                <a:cxnLst/>
                <a:rect l="l" t="t" r="r" b="b"/>
                <a:pathLst>
                  <a:path w="3309" h="3208" extrusionOk="0">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6"/>
              <p:cNvSpPr/>
              <p:nvPr/>
            </p:nvSpPr>
            <p:spPr>
              <a:xfrm>
                <a:off x="4422179" y="1889914"/>
                <a:ext cx="122304" cy="118051"/>
              </a:xfrm>
              <a:custGeom>
                <a:avLst/>
                <a:gdLst/>
                <a:ahLst/>
                <a:cxnLst/>
                <a:rect l="l" t="t" r="r" b="b"/>
                <a:pathLst>
                  <a:path w="3709" h="3580" extrusionOk="0">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26"/>
            <p:cNvGrpSpPr/>
            <p:nvPr/>
          </p:nvGrpSpPr>
          <p:grpSpPr>
            <a:xfrm>
              <a:off x="7373945" y="2491538"/>
              <a:ext cx="174770" cy="167311"/>
              <a:chOff x="7373945" y="2491538"/>
              <a:chExt cx="174770" cy="167311"/>
            </a:xfrm>
          </p:grpSpPr>
          <p:sp>
            <p:nvSpPr>
              <p:cNvPr id="751" name="Google Shape;751;p26"/>
              <p:cNvSpPr/>
              <p:nvPr/>
            </p:nvSpPr>
            <p:spPr>
              <a:xfrm>
                <a:off x="7380295" y="2497317"/>
                <a:ext cx="162071" cy="155690"/>
              </a:xfrm>
              <a:custGeom>
                <a:avLst/>
                <a:gdLst/>
                <a:ahLst/>
                <a:cxnLst/>
                <a:rect l="l" t="t" r="r" b="b"/>
                <a:pathLst>
                  <a:path w="5105" h="4904" extrusionOk="0">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6"/>
              <p:cNvSpPr/>
              <p:nvPr/>
            </p:nvSpPr>
            <p:spPr>
              <a:xfrm>
                <a:off x="7373945" y="2491538"/>
                <a:ext cx="174770" cy="167309"/>
              </a:xfrm>
              <a:custGeom>
                <a:avLst/>
                <a:gdLst/>
                <a:ahLst/>
                <a:cxnLst/>
                <a:rect l="l" t="t" r="r" b="b"/>
                <a:pathLst>
                  <a:path w="5505" h="5270" extrusionOk="0">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6"/>
              <p:cNvSpPr/>
              <p:nvPr/>
            </p:nvSpPr>
            <p:spPr>
              <a:xfrm>
                <a:off x="7380295" y="2551098"/>
                <a:ext cx="105052" cy="101909"/>
              </a:xfrm>
              <a:custGeom>
                <a:avLst/>
                <a:gdLst/>
                <a:ahLst/>
                <a:cxnLst/>
                <a:rect l="l" t="t" r="r" b="b"/>
                <a:pathLst>
                  <a:path w="3309" h="3210" extrusionOk="0">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6"/>
              <p:cNvSpPr/>
              <p:nvPr/>
            </p:nvSpPr>
            <p:spPr>
              <a:xfrm>
                <a:off x="7373945" y="2545415"/>
                <a:ext cx="117307" cy="113434"/>
              </a:xfrm>
              <a:custGeom>
                <a:avLst/>
                <a:gdLst/>
                <a:ahLst/>
                <a:cxnLst/>
                <a:rect l="l" t="t" r="r" b="b"/>
                <a:pathLst>
                  <a:path w="3695" h="3573" extrusionOk="0">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26"/>
            <p:cNvSpPr/>
            <p:nvPr/>
          </p:nvSpPr>
          <p:spPr>
            <a:xfrm>
              <a:off x="8209266" y="701525"/>
              <a:ext cx="219820" cy="219851"/>
            </a:xfrm>
            <a:custGeom>
              <a:avLst/>
              <a:gdLst/>
              <a:ahLst/>
              <a:cxnLst/>
              <a:rect l="l" t="t" r="r" b="b"/>
              <a:pathLst>
                <a:path w="6924" h="6925" extrusionOk="0">
                  <a:moveTo>
                    <a:pt x="2450" y="1"/>
                  </a:moveTo>
                  <a:lnTo>
                    <a:pt x="2450" y="2455"/>
                  </a:lnTo>
                  <a:lnTo>
                    <a:pt x="0" y="2455"/>
                  </a:lnTo>
                  <a:lnTo>
                    <a:pt x="0" y="4471"/>
                  </a:lnTo>
                  <a:lnTo>
                    <a:pt x="2450" y="4471"/>
                  </a:lnTo>
                  <a:lnTo>
                    <a:pt x="2450" y="6925"/>
                  </a:lnTo>
                  <a:lnTo>
                    <a:pt x="4471" y="6925"/>
                  </a:lnTo>
                  <a:lnTo>
                    <a:pt x="4471" y="4471"/>
                  </a:lnTo>
                  <a:lnTo>
                    <a:pt x="6924" y="4471"/>
                  </a:lnTo>
                  <a:lnTo>
                    <a:pt x="6924" y="2455"/>
                  </a:lnTo>
                  <a:lnTo>
                    <a:pt x="4471" y="2455"/>
                  </a:lnTo>
                  <a:lnTo>
                    <a:pt x="44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6"/>
            <p:cNvSpPr/>
            <p:nvPr/>
          </p:nvSpPr>
          <p:spPr>
            <a:xfrm>
              <a:off x="8203329" y="695651"/>
              <a:ext cx="231535" cy="231630"/>
            </a:xfrm>
            <a:custGeom>
              <a:avLst/>
              <a:gdLst/>
              <a:ahLst/>
              <a:cxnLst/>
              <a:rect l="l" t="t" r="r" b="b"/>
              <a:pathLst>
                <a:path w="7293" h="7296" extrusionOk="0">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7" name="Google Shape;757;p26"/>
            <p:cNvGrpSpPr/>
            <p:nvPr/>
          </p:nvGrpSpPr>
          <p:grpSpPr>
            <a:xfrm>
              <a:off x="6657454" y="727853"/>
              <a:ext cx="207946" cy="189501"/>
              <a:chOff x="6657454" y="727853"/>
              <a:chExt cx="207946" cy="189501"/>
            </a:xfrm>
          </p:grpSpPr>
          <p:sp>
            <p:nvSpPr>
              <p:cNvPr id="758" name="Google Shape;758;p26"/>
              <p:cNvSpPr/>
              <p:nvPr/>
            </p:nvSpPr>
            <p:spPr>
              <a:xfrm>
                <a:off x="6663708" y="733631"/>
                <a:ext cx="195342" cy="177945"/>
              </a:xfrm>
              <a:custGeom>
                <a:avLst/>
                <a:gdLst/>
                <a:ahLst/>
                <a:cxnLst/>
                <a:rect l="l" t="t" r="r" b="b"/>
                <a:pathLst>
                  <a:path w="6153" h="5605" extrusionOk="0">
                    <a:moveTo>
                      <a:pt x="3078" y="0"/>
                    </a:moveTo>
                    <a:cubicBezTo>
                      <a:pt x="2361" y="0"/>
                      <a:pt x="1643" y="274"/>
                      <a:pt x="1096" y="822"/>
                    </a:cubicBezTo>
                    <a:cubicBezTo>
                      <a:pt x="0" y="1914"/>
                      <a:pt x="0" y="3690"/>
                      <a:pt x="1096" y="4782"/>
                    </a:cubicBezTo>
                    <a:cubicBezTo>
                      <a:pt x="1643" y="5330"/>
                      <a:pt x="2361" y="5604"/>
                      <a:pt x="3078" y="5604"/>
                    </a:cubicBezTo>
                    <a:cubicBezTo>
                      <a:pt x="3794" y="5604"/>
                      <a:pt x="4511" y="5330"/>
                      <a:pt x="5057" y="4782"/>
                    </a:cubicBezTo>
                    <a:cubicBezTo>
                      <a:pt x="6152" y="3690"/>
                      <a:pt x="6152" y="1914"/>
                      <a:pt x="5057" y="822"/>
                    </a:cubicBezTo>
                    <a:cubicBezTo>
                      <a:pt x="4511" y="274"/>
                      <a:pt x="3794" y="0"/>
                      <a:pt x="3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6"/>
              <p:cNvSpPr/>
              <p:nvPr/>
            </p:nvSpPr>
            <p:spPr>
              <a:xfrm>
                <a:off x="6657454" y="727853"/>
                <a:ext cx="207946" cy="189501"/>
              </a:xfrm>
              <a:custGeom>
                <a:avLst/>
                <a:gdLst/>
                <a:ahLst/>
                <a:cxnLst/>
                <a:rect l="l" t="t" r="r" b="b"/>
                <a:pathLst>
                  <a:path w="6550" h="5969" extrusionOk="0">
                    <a:moveTo>
                      <a:pt x="3273" y="367"/>
                    </a:moveTo>
                    <a:cubicBezTo>
                      <a:pt x="3943" y="367"/>
                      <a:pt x="4616" y="622"/>
                      <a:pt x="5126" y="1131"/>
                    </a:cubicBezTo>
                    <a:cubicBezTo>
                      <a:pt x="6145" y="2154"/>
                      <a:pt x="6145" y="3814"/>
                      <a:pt x="5126" y="4837"/>
                    </a:cubicBezTo>
                    <a:cubicBezTo>
                      <a:pt x="4615" y="5347"/>
                      <a:pt x="3944" y="5601"/>
                      <a:pt x="3274" y="5601"/>
                    </a:cubicBezTo>
                    <a:cubicBezTo>
                      <a:pt x="2603" y="5601"/>
                      <a:pt x="1934" y="5347"/>
                      <a:pt x="1424" y="4837"/>
                    </a:cubicBezTo>
                    <a:cubicBezTo>
                      <a:pt x="401" y="3814"/>
                      <a:pt x="401" y="2154"/>
                      <a:pt x="1424" y="1131"/>
                    </a:cubicBezTo>
                    <a:cubicBezTo>
                      <a:pt x="1934" y="622"/>
                      <a:pt x="2603" y="367"/>
                      <a:pt x="3273" y="367"/>
                    </a:cubicBezTo>
                    <a:close/>
                    <a:moveTo>
                      <a:pt x="3275" y="1"/>
                    </a:moveTo>
                    <a:cubicBezTo>
                      <a:pt x="2510" y="1"/>
                      <a:pt x="1745" y="292"/>
                      <a:pt x="1162" y="873"/>
                    </a:cubicBezTo>
                    <a:cubicBezTo>
                      <a:pt x="1" y="2037"/>
                      <a:pt x="1" y="3931"/>
                      <a:pt x="1162" y="5095"/>
                    </a:cubicBezTo>
                    <a:cubicBezTo>
                      <a:pt x="1744" y="5678"/>
                      <a:pt x="2509" y="5969"/>
                      <a:pt x="3273" y="5969"/>
                    </a:cubicBezTo>
                    <a:cubicBezTo>
                      <a:pt x="4038" y="5969"/>
                      <a:pt x="4802" y="5678"/>
                      <a:pt x="5385" y="5095"/>
                    </a:cubicBezTo>
                    <a:cubicBezTo>
                      <a:pt x="6549" y="3931"/>
                      <a:pt x="6549" y="2037"/>
                      <a:pt x="5385" y="873"/>
                    </a:cubicBezTo>
                    <a:cubicBezTo>
                      <a:pt x="4803" y="291"/>
                      <a:pt x="4039" y="1"/>
                      <a:pt x="3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6"/>
              <p:cNvSpPr/>
              <p:nvPr/>
            </p:nvSpPr>
            <p:spPr>
              <a:xfrm>
                <a:off x="6708283" y="769983"/>
                <a:ext cx="106291" cy="105211"/>
              </a:xfrm>
              <a:custGeom>
                <a:avLst/>
                <a:gdLst/>
                <a:ahLst/>
                <a:cxnLst/>
                <a:rect l="l" t="t" r="r" b="b"/>
                <a:pathLst>
                  <a:path w="3348" h="3314" extrusionOk="0">
                    <a:moveTo>
                      <a:pt x="202" y="1"/>
                    </a:moveTo>
                    <a:cubicBezTo>
                      <a:pt x="154" y="1"/>
                      <a:pt x="107" y="19"/>
                      <a:pt x="71" y="55"/>
                    </a:cubicBezTo>
                    <a:cubicBezTo>
                      <a:pt x="1" y="128"/>
                      <a:pt x="1" y="245"/>
                      <a:pt x="71" y="317"/>
                    </a:cubicBezTo>
                    <a:lnTo>
                      <a:pt x="3015" y="3259"/>
                    </a:lnTo>
                    <a:cubicBezTo>
                      <a:pt x="3052" y="3295"/>
                      <a:pt x="3099" y="3314"/>
                      <a:pt x="3143" y="3314"/>
                    </a:cubicBezTo>
                    <a:cubicBezTo>
                      <a:pt x="3190" y="3314"/>
                      <a:pt x="3238" y="3295"/>
                      <a:pt x="3274" y="3259"/>
                    </a:cubicBezTo>
                    <a:cubicBezTo>
                      <a:pt x="3347" y="3186"/>
                      <a:pt x="3347" y="3069"/>
                      <a:pt x="3274" y="3000"/>
                    </a:cubicBezTo>
                    <a:lnTo>
                      <a:pt x="333" y="55"/>
                    </a:lnTo>
                    <a:cubicBezTo>
                      <a:pt x="296" y="19"/>
                      <a:pt x="249"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26"/>
            <p:cNvGrpSpPr/>
            <p:nvPr/>
          </p:nvGrpSpPr>
          <p:grpSpPr>
            <a:xfrm>
              <a:off x="7089311" y="1211098"/>
              <a:ext cx="77242" cy="204583"/>
              <a:chOff x="7089311" y="1211098"/>
              <a:chExt cx="77242" cy="204583"/>
            </a:xfrm>
          </p:grpSpPr>
          <p:sp>
            <p:nvSpPr>
              <p:cNvPr id="762" name="Google Shape;762;p26"/>
              <p:cNvSpPr/>
              <p:nvPr/>
            </p:nvSpPr>
            <p:spPr>
              <a:xfrm>
                <a:off x="7095216" y="1216908"/>
                <a:ext cx="65527" cy="193025"/>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6"/>
              <p:cNvSpPr/>
              <p:nvPr/>
            </p:nvSpPr>
            <p:spPr>
              <a:xfrm>
                <a:off x="7089311" y="1211098"/>
                <a:ext cx="77242" cy="204581"/>
              </a:xfrm>
              <a:custGeom>
                <a:avLst/>
                <a:gdLst/>
                <a:ahLst/>
                <a:cxnLst/>
                <a:rect l="l" t="t" r="r" b="b"/>
                <a:pathLst>
                  <a:path w="2433" h="6444" extrusionOk="0">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6"/>
              <p:cNvSpPr/>
              <p:nvPr/>
            </p:nvSpPr>
            <p:spPr>
              <a:xfrm>
                <a:off x="7095216" y="1312122"/>
                <a:ext cx="65527" cy="97814"/>
              </a:xfrm>
              <a:custGeom>
                <a:avLst/>
                <a:gdLst/>
                <a:ahLst/>
                <a:cxnLst/>
                <a:rect l="l" t="t" r="r" b="b"/>
                <a:pathLst>
                  <a:path w="2064" h="3081" extrusionOk="0">
                    <a:moveTo>
                      <a:pt x="0" y="1"/>
                    </a:moveTo>
                    <a:lnTo>
                      <a:pt x="0" y="2047"/>
                    </a:lnTo>
                    <a:cubicBezTo>
                      <a:pt x="0" y="2618"/>
                      <a:pt x="462" y="3080"/>
                      <a:pt x="1030" y="3080"/>
                    </a:cubicBezTo>
                    <a:cubicBezTo>
                      <a:pt x="1602" y="3080"/>
                      <a:pt x="2064" y="2618"/>
                      <a:pt x="2064" y="2047"/>
                    </a:cubicBezTo>
                    <a:lnTo>
                      <a:pt x="2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6"/>
              <p:cNvSpPr/>
              <p:nvPr/>
            </p:nvSpPr>
            <p:spPr>
              <a:xfrm>
                <a:off x="7089311" y="1306343"/>
                <a:ext cx="77242" cy="109338"/>
              </a:xfrm>
              <a:custGeom>
                <a:avLst/>
                <a:gdLst/>
                <a:ahLst/>
                <a:cxnLst/>
                <a:rect l="l" t="t" r="r" b="b"/>
                <a:pathLst>
                  <a:path w="2433" h="3444" extrusionOk="0">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26"/>
            <p:cNvGrpSpPr/>
            <p:nvPr/>
          </p:nvGrpSpPr>
          <p:grpSpPr>
            <a:xfrm>
              <a:off x="3826267" y="1816891"/>
              <a:ext cx="204615" cy="193134"/>
              <a:chOff x="3289989" y="2271475"/>
              <a:chExt cx="212521" cy="200596"/>
            </a:xfrm>
          </p:grpSpPr>
          <p:sp>
            <p:nvSpPr>
              <p:cNvPr id="767" name="Google Shape;767;p26"/>
              <p:cNvSpPr/>
              <p:nvPr/>
            </p:nvSpPr>
            <p:spPr>
              <a:xfrm rot="2919282">
                <a:off x="3362230" y="2271591"/>
                <a:ext cx="68058" cy="200482"/>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6"/>
              <p:cNvSpPr/>
              <p:nvPr/>
            </p:nvSpPr>
            <p:spPr>
              <a:xfrm rot="2919282">
                <a:off x="3356139" y="2265531"/>
                <a:ext cx="80226" cy="212485"/>
              </a:xfrm>
              <a:custGeom>
                <a:avLst/>
                <a:gdLst/>
                <a:ahLst/>
                <a:cxnLst/>
                <a:rect l="l" t="t" r="r" b="b"/>
                <a:pathLst>
                  <a:path w="2433" h="6444" extrusionOk="0">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6"/>
              <p:cNvSpPr/>
              <p:nvPr/>
            </p:nvSpPr>
            <p:spPr>
              <a:xfrm rot="2919282">
                <a:off x="3325107" y="2353699"/>
                <a:ext cx="68058" cy="101593"/>
              </a:xfrm>
              <a:custGeom>
                <a:avLst/>
                <a:gdLst/>
                <a:ahLst/>
                <a:cxnLst/>
                <a:rect l="l" t="t" r="r" b="b"/>
                <a:pathLst>
                  <a:path w="2064" h="3081" extrusionOk="0">
                    <a:moveTo>
                      <a:pt x="0" y="1"/>
                    </a:moveTo>
                    <a:lnTo>
                      <a:pt x="0" y="2047"/>
                    </a:lnTo>
                    <a:cubicBezTo>
                      <a:pt x="0" y="2618"/>
                      <a:pt x="462" y="3080"/>
                      <a:pt x="1030" y="3080"/>
                    </a:cubicBezTo>
                    <a:cubicBezTo>
                      <a:pt x="1602" y="3080"/>
                      <a:pt x="2064" y="2618"/>
                      <a:pt x="2064" y="2047"/>
                    </a:cubicBezTo>
                    <a:lnTo>
                      <a:pt x="2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6"/>
              <p:cNvSpPr/>
              <p:nvPr/>
            </p:nvSpPr>
            <p:spPr>
              <a:xfrm rot="2919282">
                <a:off x="3319003" y="2347666"/>
                <a:ext cx="80226" cy="113563"/>
              </a:xfrm>
              <a:custGeom>
                <a:avLst/>
                <a:gdLst/>
                <a:ahLst/>
                <a:cxnLst/>
                <a:rect l="l" t="t" r="r" b="b"/>
                <a:pathLst>
                  <a:path w="2433" h="3444" extrusionOk="0">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26"/>
            <p:cNvGrpSpPr/>
            <p:nvPr/>
          </p:nvGrpSpPr>
          <p:grpSpPr>
            <a:xfrm>
              <a:off x="3195923" y="3626624"/>
              <a:ext cx="207946" cy="189501"/>
              <a:chOff x="3195923" y="3626624"/>
              <a:chExt cx="207946" cy="189501"/>
            </a:xfrm>
          </p:grpSpPr>
          <p:sp>
            <p:nvSpPr>
              <p:cNvPr id="772" name="Google Shape;772;p26"/>
              <p:cNvSpPr/>
              <p:nvPr/>
            </p:nvSpPr>
            <p:spPr>
              <a:xfrm>
                <a:off x="3202177" y="3632402"/>
                <a:ext cx="195342" cy="177945"/>
              </a:xfrm>
              <a:custGeom>
                <a:avLst/>
                <a:gdLst/>
                <a:ahLst/>
                <a:cxnLst/>
                <a:rect l="l" t="t" r="r" b="b"/>
                <a:pathLst>
                  <a:path w="6153" h="5605" extrusionOk="0">
                    <a:moveTo>
                      <a:pt x="3078" y="0"/>
                    </a:moveTo>
                    <a:cubicBezTo>
                      <a:pt x="2361" y="0"/>
                      <a:pt x="1643" y="274"/>
                      <a:pt x="1096" y="822"/>
                    </a:cubicBezTo>
                    <a:cubicBezTo>
                      <a:pt x="0" y="1914"/>
                      <a:pt x="0" y="3690"/>
                      <a:pt x="1096" y="4782"/>
                    </a:cubicBezTo>
                    <a:cubicBezTo>
                      <a:pt x="1643" y="5330"/>
                      <a:pt x="2361" y="5604"/>
                      <a:pt x="3078" y="5604"/>
                    </a:cubicBezTo>
                    <a:cubicBezTo>
                      <a:pt x="3794" y="5604"/>
                      <a:pt x="4511" y="5330"/>
                      <a:pt x="5057" y="4782"/>
                    </a:cubicBezTo>
                    <a:cubicBezTo>
                      <a:pt x="6152" y="3690"/>
                      <a:pt x="6152" y="1914"/>
                      <a:pt x="5057" y="822"/>
                    </a:cubicBezTo>
                    <a:cubicBezTo>
                      <a:pt x="4511" y="274"/>
                      <a:pt x="3794" y="0"/>
                      <a:pt x="3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6"/>
              <p:cNvSpPr/>
              <p:nvPr/>
            </p:nvSpPr>
            <p:spPr>
              <a:xfrm>
                <a:off x="3195923" y="3626624"/>
                <a:ext cx="207946" cy="189501"/>
              </a:xfrm>
              <a:custGeom>
                <a:avLst/>
                <a:gdLst/>
                <a:ahLst/>
                <a:cxnLst/>
                <a:rect l="l" t="t" r="r" b="b"/>
                <a:pathLst>
                  <a:path w="6550" h="5969" extrusionOk="0">
                    <a:moveTo>
                      <a:pt x="3273" y="367"/>
                    </a:moveTo>
                    <a:cubicBezTo>
                      <a:pt x="3943" y="367"/>
                      <a:pt x="4616" y="622"/>
                      <a:pt x="5126" y="1131"/>
                    </a:cubicBezTo>
                    <a:cubicBezTo>
                      <a:pt x="6145" y="2154"/>
                      <a:pt x="6145" y="3814"/>
                      <a:pt x="5126" y="4837"/>
                    </a:cubicBezTo>
                    <a:cubicBezTo>
                      <a:pt x="4615" y="5347"/>
                      <a:pt x="3944" y="5601"/>
                      <a:pt x="3274" y="5601"/>
                    </a:cubicBezTo>
                    <a:cubicBezTo>
                      <a:pt x="2603" y="5601"/>
                      <a:pt x="1934" y="5347"/>
                      <a:pt x="1424" y="4837"/>
                    </a:cubicBezTo>
                    <a:cubicBezTo>
                      <a:pt x="401" y="3814"/>
                      <a:pt x="401" y="2154"/>
                      <a:pt x="1424" y="1131"/>
                    </a:cubicBezTo>
                    <a:cubicBezTo>
                      <a:pt x="1934" y="622"/>
                      <a:pt x="2603" y="367"/>
                      <a:pt x="3273" y="367"/>
                    </a:cubicBezTo>
                    <a:close/>
                    <a:moveTo>
                      <a:pt x="3275" y="1"/>
                    </a:moveTo>
                    <a:cubicBezTo>
                      <a:pt x="2510" y="1"/>
                      <a:pt x="1745" y="292"/>
                      <a:pt x="1162" y="873"/>
                    </a:cubicBezTo>
                    <a:cubicBezTo>
                      <a:pt x="1" y="2037"/>
                      <a:pt x="1" y="3931"/>
                      <a:pt x="1162" y="5095"/>
                    </a:cubicBezTo>
                    <a:cubicBezTo>
                      <a:pt x="1744" y="5678"/>
                      <a:pt x="2509" y="5969"/>
                      <a:pt x="3273" y="5969"/>
                    </a:cubicBezTo>
                    <a:cubicBezTo>
                      <a:pt x="4038" y="5969"/>
                      <a:pt x="4802" y="5678"/>
                      <a:pt x="5385" y="5095"/>
                    </a:cubicBezTo>
                    <a:cubicBezTo>
                      <a:pt x="6549" y="3931"/>
                      <a:pt x="6549" y="2037"/>
                      <a:pt x="5385" y="873"/>
                    </a:cubicBezTo>
                    <a:cubicBezTo>
                      <a:pt x="4803" y="291"/>
                      <a:pt x="4039" y="1"/>
                      <a:pt x="3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6"/>
              <p:cNvSpPr/>
              <p:nvPr/>
            </p:nvSpPr>
            <p:spPr>
              <a:xfrm>
                <a:off x="3246752" y="3668754"/>
                <a:ext cx="106291" cy="105211"/>
              </a:xfrm>
              <a:custGeom>
                <a:avLst/>
                <a:gdLst/>
                <a:ahLst/>
                <a:cxnLst/>
                <a:rect l="l" t="t" r="r" b="b"/>
                <a:pathLst>
                  <a:path w="3348" h="3314" extrusionOk="0">
                    <a:moveTo>
                      <a:pt x="202" y="1"/>
                    </a:moveTo>
                    <a:cubicBezTo>
                      <a:pt x="154" y="1"/>
                      <a:pt x="107" y="19"/>
                      <a:pt x="71" y="55"/>
                    </a:cubicBezTo>
                    <a:cubicBezTo>
                      <a:pt x="1" y="128"/>
                      <a:pt x="1" y="245"/>
                      <a:pt x="71" y="317"/>
                    </a:cubicBezTo>
                    <a:lnTo>
                      <a:pt x="3015" y="3259"/>
                    </a:lnTo>
                    <a:cubicBezTo>
                      <a:pt x="3052" y="3295"/>
                      <a:pt x="3099" y="3314"/>
                      <a:pt x="3143" y="3314"/>
                    </a:cubicBezTo>
                    <a:cubicBezTo>
                      <a:pt x="3190" y="3314"/>
                      <a:pt x="3238" y="3295"/>
                      <a:pt x="3274" y="3259"/>
                    </a:cubicBezTo>
                    <a:cubicBezTo>
                      <a:pt x="3347" y="3186"/>
                      <a:pt x="3347" y="3069"/>
                      <a:pt x="3274" y="3000"/>
                    </a:cubicBezTo>
                    <a:lnTo>
                      <a:pt x="333" y="55"/>
                    </a:lnTo>
                    <a:cubicBezTo>
                      <a:pt x="296" y="19"/>
                      <a:pt x="249" y="1"/>
                      <a:pt x="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612"/>
        <p:cNvGrpSpPr/>
        <p:nvPr/>
      </p:nvGrpSpPr>
      <p:grpSpPr>
        <a:xfrm>
          <a:off x="0" y="0"/>
          <a:ext cx="0" cy="0"/>
          <a:chOff x="0" y="0"/>
          <a:chExt cx="0" cy="0"/>
        </a:xfrm>
      </p:grpSpPr>
      <p:grpSp>
        <p:nvGrpSpPr>
          <p:cNvPr id="1613" name="Google Shape;1613;p34"/>
          <p:cNvGrpSpPr/>
          <p:nvPr/>
        </p:nvGrpSpPr>
        <p:grpSpPr>
          <a:xfrm>
            <a:off x="2341654" y="1820005"/>
            <a:ext cx="1714800" cy="1769925"/>
            <a:chOff x="3713251" y="1905200"/>
            <a:chExt cx="1714800" cy="1769925"/>
          </a:xfrm>
        </p:grpSpPr>
        <p:cxnSp>
          <p:nvCxnSpPr>
            <p:cNvPr id="1614" name="Google Shape;1614;p34"/>
            <p:cNvCxnSpPr/>
            <p:nvPr/>
          </p:nvCxnSpPr>
          <p:spPr>
            <a:xfrm>
              <a:off x="3713251" y="3675125"/>
              <a:ext cx="1714800" cy="0"/>
            </a:xfrm>
            <a:prstGeom prst="straightConnector1">
              <a:avLst/>
            </a:prstGeom>
            <a:noFill/>
            <a:ln w="19050" cap="flat" cmpd="sng">
              <a:solidFill>
                <a:schemeClr val="lt1"/>
              </a:solidFill>
              <a:prstDash val="solid"/>
              <a:round/>
              <a:headEnd type="none" w="med" len="med"/>
              <a:tailEnd type="none" w="med" len="med"/>
            </a:ln>
          </p:spPr>
        </p:cxnSp>
        <p:sp>
          <p:nvSpPr>
            <p:cNvPr id="1615" name="Google Shape;1615;p34"/>
            <p:cNvSpPr/>
            <p:nvPr/>
          </p:nvSpPr>
          <p:spPr>
            <a:xfrm>
              <a:off x="4323601" y="2413010"/>
              <a:ext cx="494100" cy="1262100"/>
            </a:xfrm>
            <a:prstGeom prst="rect">
              <a:avLst/>
            </a:prstGeom>
            <a:noFill/>
            <a:ln w="1905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4"/>
            <p:cNvSpPr/>
            <p:nvPr/>
          </p:nvSpPr>
          <p:spPr>
            <a:xfrm>
              <a:off x="4277800" y="2325520"/>
              <a:ext cx="585702" cy="84248"/>
            </a:xfrm>
            <a:custGeom>
              <a:avLst/>
              <a:gdLst/>
              <a:ahLst/>
              <a:cxnLst/>
              <a:rect l="l" t="t" r="r" b="b"/>
              <a:pathLst>
                <a:path w="12479" h="1795" extrusionOk="0">
                  <a:moveTo>
                    <a:pt x="36" y="0"/>
                  </a:moveTo>
                  <a:cubicBezTo>
                    <a:pt x="15" y="0"/>
                    <a:pt x="1" y="14"/>
                    <a:pt x="1" y="31"/>
                  </a:cubicBezTo>
                  <a:lnTo>
                    <a:pt x="1" y="1760"/>
                  </a:lnTo>
                  <a:cubicBezTo>
                    <a:pt x="1" y="1777"/>
                    <a:pt x="15" y="1795"/>
                    <a:pt x="36" y="1795"/>
                  </a:cubicBezTo>
                  <a:lnTo>
                    <a:pt x="12444" y="1795"/>
                  </a:lnTo>
                  <a:cubicBezTo>
                    <a:pt x="12461" y="1795"/>
                    <a:pt x="12478" y="1777"/>
                    <a:pt x="12478" y="1760"/>
                  </a:cubicBezTo>
                  <a:lnTo>
                    <a:pt x="12478" y="31"/>
                  </a:lnTo>
                  <a:cubicBezTo>
                    <a:pt x="12478" y="14"/>
                    <a:pt x="12461" y="0"/>
                    <a:pt x="12444"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17" name="Google Shape;1617;p34"/>
            <p:cNvCxnSpPr/>
            <p:nvPr/>
          </p:nvCxnSpPr>
          <p:spPr>
            <a:xfrm>
              <a:off x="4570650" y="1905200"/>
              <a:ext cx="0" cy="507900"/>
            </a:xfrm>
            <a:prstGeom prst="straightConnector1">
              <a:avLst/>
            </a:prstGeom>
            <a:noFill/>
            <a:ln w="19050" cap="flat" cmpd="sng">
              <a:solidFill>
                <a:schemeClr val="lt1"/>
              </a:solidFill>
              <a:prstDash val="solid"/>
              <a:round/>
              <a:headEnd type="oval" w="med" len="med"/>
              <a:tailEnd type="none" w="med" len="med"/>
            </a:ln>
          </p:spPr>
        </p:cxnSp>
      </p:grpSp>
      <p:sp>
        <p:nvSpPr>
          <p:cNvPr id="1618" name="Google Shape;1618;p34"/>
          <p:cNvSpPr txBox="1"/>
          <p:nvPr/>
        </p:nvSpPr>
        <p:spPr>
          <a:xfrm>
            <a:off x="4423458" y="3909587"/>
            <a:ext cx="2331000" cy="698100"/>
          </a:xfrm>
          <a:prstGeom prst="rect">
            <a:avLst/>
          </a:prstGeom>
          <a:noFill/>
          <a:ln>
            <a:noFill/>
          </a:ln>
        </p:spPr>
        <p:txBody>
          <a:bodyPr spcFirstLastPara="1" wrap="square" lIns="91425" tIns="324000" rIns="91425" bIns="91425" anchor="ctr" anchorCtr="0">
            <a:noAutofit/>
          </a:bodyPr>
          <a:lstStyle/>
          <a:p>
            <a:pPr marL="0" lvl="0" indent="0" algn="ctr" rtl="0">
              <a:lnSpc>
                <a:spcPct val="100000"/>
              </a:lnSpc>
              <a:spcBef>
                <a:spcPts val="0"/>
              </a:spcBef>
              <a:spcAft>
                <a:spcPts val="1600"/>
              </a:spcAft>
              <a:buNone/>
            </a:pPr>
            <a:r>
              <a:rPr lang="en" sz="1500" dirty="0">
                <a:solidFill>
                  <a:schemeClr val="lt1"/>
                </a:solidFill>
                <a:latin typeface="Catamaran Thin"/>
                <a:ea typeface="Catamaran Thin"/>
                <a:cs typeface="Catamaran Thin"/>
                <a:sym typeface="Catamaran Thin"/>
              </a:rPr>
              <a:t>Precisión de forecast aplicando los modelos predictivos</a:t>
            </a:r>
            <a:endParaRPr sz="1500" dirty="0">
              <a:solidFill>
                <a:schemeClr val="lt1"/>
              </a:solidFill>
              <a:latin typeface="Catamaran Thin"/>
              <a:ea typeface="Catamaran Thin"/>
              <a:cs typeface="Catamaran Thin"/>
              <a:sym typeface="Catamaran Thin"/>
            </a:endParaRPr>
          </a:p>
        </p:txBody>
      </p:sp>
      <p:sp>
        <p:nvSpPr>
          <p:cNvPr id="1619" name="Google Shape;1619;p34"/>
          <p:cNvSpPr/>
          <p:nvPr/>
        </p:nvSpPr>
        <p:spPr>
          <a:xfrm>
            <a:off x="2961370" y="2648330"/>
            <a:ext cx="477000" cy="93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0" name="Google Shape;1620;p34"/>
          <p:cNvGrpSpPr/>
          <p:nvPr/>
        </p:nvGrpSpPr>
        <p:grpSpPr>
          <a:xfrm>
            <a:off x="3188190" y="3141072"/>
            <a:ext cx="92700" cy="283278"/>
            <a:chOff x="4559787" y="3226267"/>
            <a:chExt cx="92700" cy="283278"/>
          </a:xfrm>
        </p:grpSpPr>
        <p:sp>
          <p:nvSpPr>
            <p:cNvPr id="1621" name="Google Shape;1621;p34"/>
            <p:cNvSpPr/>
            <p:nvPr/>
          </p:nvSpPr>
          <p:spPr>
            <a:xfrm>
              <a:off x="4559787" y="3226267"/>
              <a:ext cx="92700" cy="92700"/>
            </a:xfrm>
            <a:prstGeom prst="ellipse">
              <a:avLst/>
            </a:prstGeom>
            <a:no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4"/>
            <p:cNvSpPr/>
            <p:nvPr/>
          </p:nvSpPr>
          <p:spPr>
            <a:xfrm>
              <a:off x="4583953" y="3482245"/>
              <a:ext cx="27300" cy="27300"/>
            </a:xfrm>
            <a:prstGeom prst="ellipse">
              <a:avLst/>
            </a:prstGeom>
            <a:no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3" name="Google Shape;1623;p34"/>
          <p:cNvSpPr txBox="1"/>
          <p:nvPr/>
        </p:nvSpPr>
        <p:spPr>
          <a:xfrm>
            <a:off x="2657854" y="1121905"/>
            <a:ext cx="1082400" cy="698100"/>
          </a:xfrm>
          <a:prstGeom prst="rect">
            <a:avLst/>
          </a:prstGeom>
          <a:noFill/>
          <a:ln>
            <a:noFill/>
          </a:ln>
        </p:spPr>
        <p:txBody>
          <a:bodyPr spcFirstLastPara="1" wrap="square" lIns="91425" tIns="324000" rIns="91425" bIns="0" anchor="ctr" anchorCtr="0">
            <a:noAutofit/>
          </a:bodyPr>
          <a:lstStyle/>
          <a:p>
            <a:pPr marL="0" lvl="0" indent="0" algn="ctr" rtl="0">
              <a:lnSpc>
                <a:spcPct val="115000"/>
              </a:lnSpc>
              <a:spcBef>
                <a:spcPts val="0"/>
              </a:spcBef>
              <a:spcAft>
                <a:spcPts val="1600"/>
              </a:spcAft>
              <a:buNone/>
            </a:pPr>
            <a:r>
              <a:rPr lang="en" sz="2400" dirty="0">
                <a:solidFill>
                  <a:schemeClr val="lt1"/>
                </a:solidFill>
                <a:latin typeface="Saira SemiCondensed SemiBold"/>
                <a:ea typeface="Saira SemiCondensed SemiBold"/>
                <a:cs typeface="Saira SemiCondensed SemiBold"/>
                <a:sym typeface="Saira SemiCondensed SemiBold"/>
              </a:rPr>
              <a:t>15%</a:t>
            </a:r>
            <a:endParaRPr sz="2400" dirty="0">
              <a:solidFill>
                <a:schemeClr val="lt1"/>
              </a:solidFill>
              <a:latin typeface="Saira SemiCondensed SemiBold"/>
              <a:ea typeface="Saira SemiCondensed SemiBold"/>
              <a:cs typeface="Saira SemiCondensed SemiBold"/>
              <a:sym typeface="Saira SemiCondensed SemiBold"/>
            </a:endParaRPr>
          </a:p>
        </p:txBody>
      </p:sp>
      <p:grpSp>
        <p:nvGrpSpPr>
          <p:cNvPr id="1624" name="Google Shape;1624;p34"/>
          <p:cNvGrpSpPr/>
          <p:nvPr/>
        </p:nvGrpSpPr>
        <p:grpSpPr>
          <a:xfrm>
            <a:off x="4666804" y="1840787"/>
            <a:ext cx="1714800" cy="1769925"/>
            <a:chOff x="1027400" y="1905200"/>
            <a:chExt cx="1714800" cy="1769925"/>
          </a:xfrm>
        </p:grpSpPr>
        <p:sp>
          <p:nvSpPr>
            <p:cNvPr id="1625" name="Google Shape;1625;p34"/>
            <p:cNvSpPr/>
            <p:nvPr/>
          </p:nvSpPr>
          <p:spPr>
            <a:xfrm>
              <a:off x="1637780" y="2413010"/>
              <a:ext cx="494100" cy="1262100"/>
            </a:xfrm>
            <a:prstGeom prst="rect">
              <a:avLst/>
            </a:prstGeom>
            <a:noFill/>
            <a:ln w="1905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4"/>
            <p:cNvSpPr/>
            <p:nvPr/>
          </p:nvSpPr>
          <p:spPr>
            <a:xfrm>
              <a:off x="1591949" y="2325520"/>
              <a:ext cx="585702" cy="84248"/>
            </a:xfrm>
            <a:custGeom>
              <a:avLst/>
              <a:gdLst/>
              <a:ahLst/>
              <a:cxnLst/>
              <a:rect l="l" t="t" r="r" b="b"/>
              <a:pathLst>
                <a:path w="12479" h="1795" extrusionOk="0">
                  <a:moveTo>
                    <a:pt x="36" y="0"/>
                  </a:moveTo>
                  <a:cubicBezTo>
                    <a:pt x="15" y="0"/>
                    <a:pt x="1" y="14"/>
                    <a:pt x="1" y="31"/>
                  </a:cubicBezTo>
                  <a:lnTo>
                    <a:pt x="1" y="1760"/>
                  </a:lnTo>
                  <a:cubicBezTo>
                    <a:pt x="1" y="1777"/>
                    <a:pt x="15" y="1795"/>
                    <a:pt x="36" y="1795"/>
                  </a:cubicBezTo>
                  <a:lnTo>
                    <a:pt x="12444" y="1795"/>
                  </a:lnTo>
                  <a:cubicBezTo>
                    <a:pt x="12461" y="1795"/>
                    <a:pt x="12478" y="1777"/>
                    <a:pt x="12478" y="1760"/>
                  </a:cubicBezTo>
                  <a:lnTo>
                    <a:pt x="12478" y="31"/>
                  </a:lnTo>
                  <a:cubicBezTo>
                    <a:pt x="12478" y="14"/>
                    <a:pt x="12461" y="0"/>
                    <a:pt x="12444"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27" name="Google Shape;1627;p34"/>
            <p:cNvCxnSpPr/>
            <p:nvPr/>
          </p:nvCxnSpPr>
          <p:spPr>
            <a:xfrm>
              <a:off x="1027400" y="3675125"/>
              <a:ext cx="1714800" cy="0"/>
            </a:xfrm>
            <a:prstGeom prst="straightConnector1">
              <a:avLst/>
            </a:prstGeom>
            <a:noFill/>
            <a:ln w="19050" cap="flat" cmpd="sng">
              <a:solidFill>
                <a:schemeClr val="lt1"/>
              </a:solidFill>
              <a:prstDash val="solid"/>
              <a:round/>
              <a:headEnd type="none" w="med" len="med"/>
              <a:tailEnd type="none" w="med" len="med"/>
            </a:ln>
          </p:spPr>
        </p:cxnSp>
        <p:cxnSp>
          <p:nvCxnSpPr>
            <p:cNvPr id="1628" name="Google Shape;1628;p34"/>
            <p:cNvCxnSpPr>
              <a:stCxn id="1629" idx="2"/>
              <a:endCxn id="1625" idx="0"/>
            </p:cNvCxnSpPr>
            <p:nvPr/>
          </p:nvCxnSpPr>
          <p:spPr>
            <a:xfrm>
              <a:off x="1884800" y="1905200"/>
              <a:ext cx="30" cy="507810"/>
            </a:xfrm>
            <a:prstGeom prst="straightConnector1">
              <a:avLst/>
            </a:prstGeom>
            <a:noFill/>
            <a:ln w="19050" cap="flat" cmpd="sng">
              <a:solidFill>
                <a:schemeClr val="lt1"/>
              </a:solidFill>
              <a:prstDash val="solid"/>
              <a:round/>
              <a:headEnd type="oval" w="med" len="med"/>
              <a:tailEnd type="none" w="med" len="med"/>
            </a:ln>
          </p:spPr>
        </p:cxnSp>
      </p:grpSp>
      <p:sp>
        <p:nvSpPr>
          <p:cNvPr id="1637" name="Google Shape;1637;p34"/>
          <p:cNvSpPr txBox="1"/>
          <p:nvPr/>
        </p:nvSpPr>
        <p:spPr>
          <a:xfrm>
            <a:off x="2028555" y="3898053"/>
            <a:ext cx="2331000" cy="698100"/>
          </a:xfrm>
          <a:prstGeom prst="rect">
            <a:avLst/>
          </a:prstGeom>
          <a:noFill/>
          <a:ln>
            <a:noFill/>
          </a:ln>
        </p:spPr>
        <p:txBody>
          <a:bodyPr spcFirstLastPara="1" wrap="square" lIns="91425" tIns="324000" rIns="91425" bIns="91425" anchor="ctr" anchorCtr="0">
            <a:noAutofit/>
          </a:bodyPr>
          <a:lstStyle/>
          <a:p>
            <a:pPr marL="0" lvl="0" indent="0" algn="ctr" rtl="0">
              <a:lnSpc>
                <a:spcPct val="100000"/>
              </a:lnSpc>
              <a:spcBef>
                <a:spcPts val="0"/>
              </a:spcBef>
              <a:spcAft>
                <a:spcPts val="1600"/>
              </a:spcAft>
              <a:buNone/>
            </a:pPr>
            <a:r>
              <a:rPr lang="en" sz="1500" dirty="0">
                <a:solidFill>
                  <a:schemeClr val="lt1"/>
                </a:solidFill>
                <a:latin typeface="Catamaran Thin"/>
                <a:ea typeface="Catamaran Thin"/>
                <a:cs typeface="Catamaran Thin"/>
                <a:sym typeface="Catamaran Thin"/>
              </a:rPr>
              <a:t>Precisión de forecast antes de la aplicación de los modelos predictivos </a:t>
            </a:r>
            <a:endParaRPr sz="1500" dirty="0">
              <a:solidFill>
                <a:schemeClr val="lt1"/>
              </a:solidFill>
              <a:latin typeface="Catamaran Thin"/>
              <a:ea typeface="Catamaran Thin"/>
              <a:cs typeface="Catamaran Thin"/>
              <a:sym typeface="Catamaran Thin"/>
            </a:endParaRPr>
          </a:p>
        </p:txBody>
      </p:sp>
      <p:sp>
        <p:nvSpPr>
          <p:cNvPr id="1629" name="Google Shape;1629;p34"/>
          <p:cNvSpPr txBox="1"/>
          <p:nvPr/>
        </p:nvSpPr>
        <p:spPr>
          <a:xfrm>
            <a:off x="4983004" y="1142687"/>
            <a:ext cx="1082400" cy="698100"/>
          </a:xfrm>
          <a:prstGeom prst="rect">
            <a:avLst/>
          </a:prstGeom>
          <a:noFill/>
          <a:ln>
            <a:noFill/>
          </a:ln>
        </p:spPr>
        <p:txBody>
          <a:bodyPr spcFirstLastPara="1" wrap="square" lIns="91425" tIns="324000" rIns="91425" bIns="0" anchor="ctr" anchorCtr="0">
            <a:noAutofit/>
          </a:bodyPr>
          <a:lstStyle/>
          <a:p>
            <a:pPr marL="0" lvl="0" indent="0" algn="ctr" rtl="0">
              <a:lnSpc>
                <a:spcPct val="115000"/>
              </a:lnSpc>
              <a:spcBef>
                <a:spcPts val="0"/>
              </a:spcBef>
              <a:spcAft>
                <a:spcPts val="1600"/>
              </a:spcAft>
              <a:buNone/>
            </a:pPr>
            <a:r>
              <a:rPr lang="en" sz="2400" dirty="0">
                <a:solidFill>
                  <a:schemeClr val="lt1"/>
                </a:solidFill>
                <a:latin typeface="Saira SemiCondensed SemiBold"/>
                <a:ea typeface="Saira SemiCondensed SemiBold"/>
                <a:cs typeface="Saira SemiCondensed SemiBold"/>
                <a:sym typeface="Saira SemiCondensed SemiBold"/>
              </a:rPr>
              <a:t>&lt;10%</a:t>
            </a:r>
            <a:endParaRPr sz="2400" dirty="0">
              <a:solidFill>
                <a:schemeClr val="lt1"/>
              </a:solidFill>
              <a:latin typeface="Saira SemiCondensed SemiBold"/>
              <a:ea typeface="Saira SemiCondensed SemiBold"/>
              <a:cs typeface="Saira SemiCondensed SemiBold"/>
              <a:sym typeface="Saira SemiCondensed SemiBold"/>
            </a:endParaRPr>
          </a:p>
        </p:txBody>
      </p:sp>
      <p:sp>
        <p:nvSpPr>
          <p:cNvPr id="1638" name="Google Shape;1638;p34"/>
          <p:cNvSpPr/>
          <p:nvPr/>
        </p:nvSpPr>
        <p:spPr>
          <a:xfrm>
            <a:off x="5286948" y="3317712"/>
            <a:ext cx="475200" cy="28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34"/>
          <p:cNvGrpSpPr/>
          <p:nvPr/>
        </p:nvGrpSpPr>
        <p:grpSpPr>
          <a:xfrm>
            <a:off x="5538882" y="3417832"/>
            <a:ext cx="156362" cy="86038"/>
            <a:chOff x="1899478" y="3482245"/>
            <a:chExt cx="156362" cy="86038"/>
          </a:xfrm>
        </p:grpSpPr>
        <p:sp>
          <p:nvSpPr>
            <p:cNvPr id="1640" name="Google Shape;1640;p34"/>
            <p:cNvSpPr/>
            <p:nvPr/>
          </p:nvSpPr>
          <p:spPr>
            <a:xfrm>
              <a:off x="1997040" y="3509483"/>
              <a:ext cx="58800" cy="58800"/>
            </a:xfrm>
            <a:prstGeom prst="ellipse">
              <a:avLst/>
            </a:prstGeom>
            <a:no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4"/>
            <p:cNvSpPr/>
            <p:nvPr/>
          </p:nvSpPr>
          <p:spPr>
            <a:xfrm>
              <a:off x="1899478" y="3482245"/>
              <a:ext cx="27300" cy="27300"/>
            </a:xfrm>
            <a:prstGeom prst="ellipse">
              <a:avLst/>
            </a:prstGeom>
            <a:no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3" name="Google Shape;1643;p34"/>
          <p:cNvGrpSpPr/>
          <p:nvPr/>
        </p:nvGrpSpPr>
        <p:grpSpPr>
          <a:xfrm>
            <a:off x="4983004" y="3063084"/>
            <a:ext cx="92700" cy="283278"/>
            <a:chOff x="7244262" y="3226267"/>
            <a:chExt cx="92700" cy="283278"/>
          </a:xfrm>
        </p:grpSpPr>
        <p:sp>
          <p:nvSpPr>
            <p:cNvPr id="1644" name="Google Shape;1644;p34"/>
            <p:cNvSpPr/>
            <p:nvPr/>
          </p:nvSpPr>
          <p:spPr>
            <a:xfrm>
              <a:off x="7244262" y="3226267"/>
              <a:ext cx="92700" cy="92700"/>
            </a:xfrm>
            <a:prstGeom prst="ellipse">
              <a:avLst/>
            </a:prstGeom>
            <a:no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4"/>
            <p:cNvSpPr/>
            <p:nvPr/>
          </p:nvSpPr>
          <p:spPr>
            <a:xfrm>
              <a:off x="7268428" y="3482245"/>
              <a:ext cx="27300" cy="27300"/>
            </a:xfrm>
            <a:prstGeom prst="ellipse">
              <a:avLst/>
            </a:prstGeom>
            <a:no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802;p29"/>
          <p:cNvSpPr txBox="1">
            <a:spLocks/>
          </p:cNvSpPr>
          <p:nvPr/>
        </p:nvSpPr>
        <p:spPr>
          <a:xfrm>
            <a:off x="1665382" y="234105"/>
            <a:ext cx="6727943" cy="537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3F3F3"/>
              </a:buClr>
              <a:buSzPts val="2400"/>
              <a:buFont typeface="Saira SemiCondensed SemiBold"/>
              <a:buNone/>
              <a:defRPr sz="2400" b="1" i="0" u="none" strike="noStrike" cap="none">
                <a:solidFill>
                  <a:schemeClr val="lt1"/>
                </a:solidFill>
                <a:latin typeface="Saira Semi Condensed"/>
                <a:ea typeface="Saira Semi Condensed"/>
                <a:cs typeface="Saira Semi Condensed"/>
                <a:sym typeface="Saira Semi Condensed"/>
              </a:defRPr>
            </a:lvl1pPr>
            <a:lvl2pPr marR="0" lvl="1"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2pPr>
            <a:lvl3pPr marR="0" lvl="2"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3pPr>
            <a:lvl4pPr marR="0" lvl="3"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4pPr>
            <a:lvl5pPr marR="0" lvl="4"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5pPr>
            <a:lvl6pPr marR="0" lvl="5"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6pPr>
            <a:lvl7pPr marR="0" lvl="6"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7pPr>
            <a:lvl8pPr marR="0" lvl="7"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8pPr>
            <a:lvl9pPr marR="0" lvl="8"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9pPr>
          </a:lstStyle>
          <a:p>
            <a:pPr algn="r"/>
            <a:r>
              <a:rPr lang="es-EC" sz="2000" dirty="0">
                <a:solidFill>
                  <a:schemeClr val="accent2"/>
                </a:solidFill>
              </a:rPr>
              <a:t>MEJORAS </a:t>
            </a:r>
            <a:endParaRPr lang="es-EC" sz="2000" dirty="0"/>
          </a:p>
          <a:p>
            <a:pPr algn="r"/>
            <a:r>
              <a:rPr lang="es-EC" sz="2000" dirty="0"/>
              <a:t>LABORATORIO FARMACEÚTICO</a:t>
            </a:r>
          </a:p>
        </p:txBody>
      </p:sp>
      <p:sp>
        <p:nvSpPr>
          <p:cNvPr id="42" name="Google Shape;1734;p39"/>
          <p:cNvSpPr txBox="1"/>
          <p:nvPr/>
        </p:nvSpPr>
        <p:spPr>
          <a:xfrm>
            <a:off x="6223270" y="2240325"/>
            <a:ext cx="1537487" cy="228601"/>
          </a:xfrm>
          <a:prstGeom prst="rect">
            <a:avLst/>
          </a:prstGeom>
          <a:noFill/>
          <a:ln>
            <a:noFill/>
          </a:ln>
        </p:spPr>
        <p:txBody>
          <a:bodyPr spcFirstLastPara="1" wrap="square" lIns="91425" tIns="6350" rIns="0" bIns="0" anchor="b" anchorCtr="0">
            <a:noAutofit/>
          </a:bodyPr>
          <a:lstStyle/>
          <a:p>
            <a:pPr marL="0" marR="0" lvl="0" indent="0" algn="l" rtl="0">
              <a:lnSpc>
                <a:spcPct val="100000"/>
              </a:lnSpc>
              <a:spcBef>
                <a:spcPts val="0"/>
              </a:spcBef>
              <a:spcAft>
                <a:spcPts val="0"/>
              </a:spcAft>
              <a:buNone/>
            </a:pPr>
            <a:r>
              <a:rPr lang="en" sz="1050" b="1" dirty="0">
                <a:solidFill>
                  <a:schemeClr val="lt1"/>
                </a:solidFill>
                <a:latin typeface="Saira Semi Condensed"/>
                <a:ea typeface="Saira Semi Condensed"/>
                <a:cs typeface="Saira Semi Condensed"/>
                <a:sym typeface="Saira Semi Condensed"/>
              </a:rPr>
              <a:t>Ahorro de Recursos </a:t>
            </a:r>
            <a:endParaRPr sz="1050" b="1" dirty="0">
              <a:solidFill>
                <a:schemeClr val="lt1"/>
              </a:solidFill>
              <a:latin typeface="Saira Semi Condensed"/>
              <a:ea typeface="Saira Semi Condensed"/>
              <a:cs typeface="Saira Semi Condensed"/>
              <a:sym typeface="Saira Semi Condensed"/>
            </a:endParaRPr>
          </a:p>
        </p:txBody>
      </p:sp>
      <p:sp>
        <p:nvSpPr>
          <p:cNvPr id="47" name="Google Shape;1734;p39"/>
          <p:cNvSpPr txBox="1"/>
          <p:nvPr/>
        </p:nvSpPr>
        <p:spPr>
          <a:xfrm>
            <a:off x="6232836" y="2706756"/>
            <a:ext cx="2170056" cy="180852"/>
          </a:xfrm>
          <a:prstGeom prst="rect">
            <a:avLst/>
          </a:prstGeom>
          <a:noFill/>
          <a:ln>
            <a:noFill/>
          </a:ln>
        </p:spPr>
        <p:txBody>
          <a:bodyPr spcFirstLastPara="1" wrap="square" lIns="91425" tIns="6350" rIns="0" bIns="0" anchor="b" anchorCtr="0">
            <a:noAutofit/>
          </a:bodyPr>
          <a:lstStyle/>
          <a:p>
            <a:pPr marL="0" marR="0" lvl="0" indent="0" algn="l" rtl="0">
              <a:lnSpc>
                <a:spcPct val="100000"/>
              </a:lnSpc>
              <a:spcBef>
                <a:spcPts val="0"/>
              </a:spcBef>
              <a:spcAft>
                <a:spcPts val="0"/>
              </a:spcAft>
              <a:buNone/>
            </a:pPr>
            <a:r>
              <a:rPr lang="en" sz="1050" b="1" dirty="0">
                <a:solidFill>
                  <a:schemeClr val="lt1"/>
                </a:solidFill>
                <a:latin typeface="Saira Semi Condensed"/>
                <a:ea typeface="Saira Semi Condensed"/>
                <a:cs typeface="Saira Semi Condensed"/>
                <a:sym typeface="Saira Semi Condensed"/>
              </a:rPr>
              <a:t>Cumplimiento de los objetivos de ventas en el área comercial</a:t>
            </a:r>
            <a:endParaRPr sz="1050" b="1" dirty="0">
              <a:solidFill>
                <a:schemeClr val="lt1"/>
              </a:solidFill>
              <a:latin typeface="Saira Semi Condensed"/>
              <a:ea typeface="Saira Semi Condensed"/>
              <a:cs typeface="Saira Semi Condensed"/>
              <a:sym typeface="Saira Semi Condensed"/>
            </a:endParaRPr>
          </a:p>
        </p:txBody>
      </p:sp>
      <p:sp>
        <p:nvSpPr>
          <p:cNvPr id="48" name="Google Shape;1734;p39"/>
          <p:cNvSpPr txBox="1"/>
          <p:nvPr/>
        </p:nvSpPr>
        <p:spPr>
          <a:xfrm>
            <a:off x="6232836" y="3173406"/>
            <a:ext cx="2170056" cy="120731"/>
          </a:xfrm>
          <a:prstGeom prst="rect">
            <a:avLst/>
          </a:prstGeom>
          <a:noFill/>
          <a:ln>
            <a:noFill/>
          </a:ln>
        </p:spPr>
        <p:txBody>
          <a:bodyPr spcFirstLastPara="1" wrap="square" lIns="91425" tIns="6350" rIns="0" bIns="0" anchor="b" anchorCtr="0">
            <a:noAutofit/>
          </a:bodyPr>
          <a:lstStyle/>
          <a:p>
            <a:pPr marL="0" marR="0" lvl="0" indent="0" algn="l" rtl="0">
              <a:lnSpc>
                <a:spcPct val="100000"/>
              </a:lnSpc>
              <a:spcBef>
                <a:spcPts val="0"/>
              </a:spcBef>
              <a:spcAft>
                <a:spcPts val="0"/>
              </a:spcAft>
              <a:buNone/>
            </a:pPr>
            <a:r>
              <a:rPr lang="en" sz="1050" b="1" dirty="0">
                <a:solidFill>
                  <a:schemeClr val="lt1"/>
                </a:solidFill>
                <a:latin typeface="Saira Semi Condensed"/>
                <a:ea typeface="Saira Semi Condensed"/>
                <a:cs typeface="Saira Semi Condensed"/>
                <a:sym typeface="Saira Semi Condensed"/>
              </a:rPr>
              <a:t>Mejor gestión en el área de planificación de la producción </a:t>
            </a:r>
            <a:endParaRPr sz="1050" b="1" dirty="0">
              <a:solidFill>
                <a:schemeClr val="lt1"/>
              </a:solidFill>
              <a:latin typeface="Saira Semi Condensed"/>
              <a:ea typeface="Saira Semi Condensed"/>
              <a:cs typeface="Saira Semi Condensed"/>
              <a:sym typeface="Saira Semi Condense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50"/>
        <p:cNvGrpSpPr/>
        <p:nvPr/>
      </p:nvGrpSpPr>
      <p:grpSpPr>
        <a:xfrm>
          <a:off x="0" y="0"/>
          <a:ext cx="0" cy="0"/>
          <a:chOff x="0" y="0"/>
          <a:chExt cx="0" cy="0"/>
        </a:xfrm>
      </p:grpSpPr>
      <p:sp>
        <p:nvSpPr>
          <p:cNvPr id="1652" name="Google Shape;1652;p35"/>
          <p:cNvSpPr txBox="1">
            <a:spLocks noGrp="1"/>
          </p:cNvSpPr>
          <p:nvPr>
            <p:ph type="subTitle" idx="2"/>
          </p:nvPr>
        </p:nvSpPr>
        <p:spPr>
          <a:xfrm>
            <a:off x="812215" y="1017905"/>
            <a:ext cx="7635593" cy="3358342"/>
          </a:xfrm>
          <a:prstGeom prst="rect">
            <a:avLst/>
          </a:prstGeom>
        </p:spPr>
        <p:txBody>
          <a:bodyPr spcFirstLastPara="1" wrap="square" lIns="91425" tIns="91425" rIns="91425" bIns="91425" anchor="t" anchorCtr="0">
            <a:noAutofit/>
          </a:bodyPr>
          <a:lstStyle/>
          <a:p>
            <a:pPr algn="l"/>
            <a:r>
              <a:rPr lang="es-EC" sz="1200" dirty="0">
                <a:solidFill>
                  <a:schemeClr val="accent6">
                    <a:lumMod val="50000"/>
                  </a:schemeClr>
                </a:solidFill>
              </a:rPr>
              <a:t>A través de la entrevista a los responsables del departamento comercial y de planificación, se pudo corroborar que actualmente el Laboratorio Farmacéutico no cuenta con un modelo predictivo, que les permita pronosticar las ventas para mejorar la toma de decisiones.  </a:t>
            </a:r>
          </a:p>
          <a:p>
            <a:pPr algn="l"/>
            <a:endParaRPr lang="es-EC" sz="1200" dirty="0">
              <a:solidFill>
                <a:schemeClr val="accent6">
                  <a:lumMod val="50000"/>
                </a:schemeClr>
              </a:solidFill>
            </a:endParaRPr>
          </a:p>
          <a:p>
            <a:pPr algn="l"/>
            <a:r>
              <a:rPr lang="es-EC" sz="1200" dirty="0">
                <a:solidFill>
                  <a:schemeClr val="accent6">
                    <a:lumMod val="50000"/>
                  </a:schemeClr>
                </a:solidFill>
              </a:rPr>
              <a:t>De acuerdo a la literatura revisada y análisis realizado las técnicas más adecuadas para el pronóstico de ventas son: la regresión, series temporales y redes neuronales </a:t>
            </a:r>
          </a:p>
          <a:p>
            <a:pPr algn="l"/>
            <a:endParaRPr lang="es-EC" sz="1200" dirty="0">
              <a:solidFill>
                <a:schemeClr val="accent6">
                  <a:lumMod val="50000"/>
                </a:schemeClr>
              </a:solidFill>
            </a:endParaRPr>
          </a:p>
          <a:p>
            <a:pPr lvl="0" algn="l"/>
            <a:r>
              <a:rPr lang="es-EC" sz="1200" dirty="0">
                <a:solidFill>
                  <a:schemeClr val="accent6">
                    <a:lumMod val="50000"/>
                  </a:schemeClr>
                </a:solidFill>
              </a:rPr>
              <a:t>Las técnicas utilizadas en el desarrollo permitieron emplear un proceso de exploración y minería de datos de las ventas.</a:t>
            </a:r>
          </a:p>
          <a:p>
            <a:pPr lvl="0" algn="l"/>
            <a:r>
              <a:rPr lang="es-EC" sz="1200" dirty="0">
                <a:solidFill>
                  <a:schemeClr val="accent6">
                    <a:lumMod val="50000"/>
                  </a:schemeClr>
                </a:solidFill>
              </a:rPr>
              <a:t>Se resolvió el problema planteado ya que, a través de cada modelo analítico empleado por cada subcategoría, se obtuvo una mejor precisión menor al 10% de la diferencia entre la venta real y el </a:t>
            </a:r>
            <a:r>
              <a:rPr lang="es-EC" sz="1200" dirty="0" err="1">
                <a:solidFill>
                  <a:schemeClr val="accent6">
                    <a:lumMod val="50000"/>
                  </a:schemeClr>
                </a:solidFill>
              </a:rPr>
              <a:t>forecast</a:t>
            </a:r>
            <a:r>
              <a:rPr lang="es-EC" sz="1200" dirty="0">
                <a:solidFill>
                  <a:schemeClr val="accent6">
                    <a:lumMod val="50000"/>
                  </a:schemeClr>
                </a:solidFill>
              </a:rPr>
              <a:t>.</a:t>
            </a:r>
          </a:p>
          <a:p>
            <a:pPr lvl="0" algn="l"/>
            <a:endParaRPr lang="es-EC" sz="1200" dirty="0">
              <a:solidFill>
                <a:schemeClr val="accent6">
                  <a:lumMod val="50000"/>
                </a:schemeClr>
              </a:solidFill>
            </a:endParaRPr>
          </a:p>
          <a:p>
            <a:pPr lvl="0" algn="l"/>
            <a:r>
              <a:rPr lang="es-EC" sz="1200" dirty="0">
                <a:solidFill>
                  <a:schemeClr val="accent6">
                    <a:lumMod val="50000"/>
                  </a:schemeClr>
                </a:solidFill>
              </a:rPr>
              <a:t>A través de la aplicación de la metodología KDD se construyeron los modelos analíticos y en base a la validación de análisis de selección del modelo, se definieron los mejores modelos por subcategoría y estacionalidad.  </a:t>
            </a:r>
          </a:p>
          <a:p>
            <a:pPr marL="0" indent="0" algn="l"/>
            <a:endParaRPr lang="es-EC" sz="1100" dirty="0"/>
          </a:p>
          <a:p>
            <a:pPr marL="0" lvl="0" indent="0" algn="ctr" rtl="0">
              <a:spcBef>
                <a:spcPts val="0"/>
              </a:spcBef>
              <a:spcAft>
                <a:spcPts val="0"/>
              </a:spcAft>
              <a:buNone/>
            </a:pPr>
            <a:endParaRPr sz="1800" dirty="0"/>
          </a:p>
        </p:txBody>
      </p:sp>
      <p:sp>
        <p:nvSpPr>
          <p:cNvPr id="1671" name="Google Shape;1671;p35"/>
          <p:cNvSpPr/>
          <p:nvPr/>
        </p:nvSpPr>
        <p:spPr>
          <a:xfrm>
            <a:off x="7353913" y="7946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5"/>
          <p:cNvSpPr txBox="1">
            <a:spLocks noGrp="1"/>
          </p:cNvSpPr>
          <p:nvPr>
            <p:ph type="subTitle" idx="4"/>
          </p:nvPr>
        </p:nvSpPr>
        <p:spPr>
          <a:xfrm>
            <a:off x="438380" y="444605"/>
            <a:ext cx="3133500" cy="57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Conclusiones </a:t>
            </a:r>
            <a:endParaRPr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654;p35"/>
          <p:cNvSpPr txBox="1">
            <a:spLocks/>
          </p:cNvSpPr>
          <p:nvPr/>
        </p:nvSpPr>
        <p:spPr>
          <a:xfrm>
            <a:off x="438380" y="444605"/>
            <a:ext cx="3133500" cy="573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F3F3F3"/>
              </a:buClr>
              <a:buSzPts val="2800"/>
              <a:buFont typeface="Catamaran Thin"/>
              <a:buNone/>
              <a:defRPr sz="2400" b="1" i="0" u="none" strike="noStrike" cap="none">
                <a:solidFill>
                  <a:schemeClr val="lt1"/>
                </a:solidFill>
                <a:latin typeface="Saira Semi Condensed"/>
                <a:ea typeface="Saira Semi Condensed"/>
                <a:cs typeface="Saira Semi Condensed"/>
                <a:sym typeface="Saira Semi Condensed"/>
              </a:defRPr>
            </a:lvl1pPr>
            <a:lvl2pPr marL="914400" marR="0" lvl="1" indent="-317500" algn="ctr" rtl="0">
              <a:lnSpc>
                <a:spcPct val="100000"/>
              </a:lnSpc>
              <a:spcBef>
                <a:spcPts val="0"/>
              </a:spcBef>
              <a:spcAft>
                <a:spcPts val="0"/>
              </a:spcAft>
              <a:buClr>
                <a:srgbClr val="F3F3F3"/>
              </a:buClr>
              <a:buSzPts val="2800"/>
              <a:buFont typeface="Catamaran Thin"/>
              <a:buNone/>
              <a:defRPr sz="2800" b="0" i="0" u="none" strike="noStrike" cap="none">
                <a:solidFill>
                  <a:srgbClr val="F3F3F3"/>
                </a:solidFill>
                <a:latin typeface="Catamaran Thin"/>
                <a:ea typeface="Catamaran Thin"/>
                <a:cs typeface="Catamaran Thin"/>
                <a:sym typeface="Catamaran Thin"/>
              </a:defRPr>
            </a:lvl2pPr>
            <a:lvl3pPr marL="1371600" marR="0" lvl="2" indent="-317500" algn="ctr" rtl="0">
              <a:lnSpc>
                <a:spcPct val="100000"/>
              </a:lnSpc>
              <a:spcBef>
                <a:spcPts val="0"/>
              </a:spcBef>
              <a:spcAft>
                <a:spcPts val="0"/>
              </a:spcAft>
              <a:buClr>
                <a:srgbClr val="F3F3F3"/>
              </a:buClr>
              <a:buSzPts val="2800"/>
              <a:buFont typeface="Catamaran Thin"/>
              <a:buNone/>
              <a:defRPr sz="2800" b="0" i="0" u="none" strike="noStrike" cap="none">
                <a:solidFill>
                  <a:srgbClr val="F3F3F3"/>
                </a:solidFill>
                <a:latin typeface="Catamaran Thin"/>
                <a:ea typeface="Catamaran Thin"/>
                <a:cs typeface="Catamaran Thin"/>
                <a:sym typeface="Catamaran Thin"/>
              </a:defRPr>
            </a:lvl3pPr>
            <a:lvl4pPr marL="1828800" marR="0" lvl="3" indent="-317500" algn="ctr" rtl="0">
              <a:lnSpc>
                <a:spcPct val="100000"/>
              </a:lnSpc>
              <a:spcBef>
                <a:spcPts val="0"/>
              </a:spcBef>
              <a:spcAft>
                <a:spcPts val="0"/>
              </a:spcAft>
              <a:buClr>
                <a:srgbClr val="F3F3F3"/>
              </a:buClr>
              <a:buSzPts val="2800"/>
              <a:buFont typeface="Catamaran Thin"/>
              <a:buNone/>
              <a:defRPr sz="2800" b="0" i="0" u="none" strike="noStrike" cap="none">
                <a:solidFill>
                  <a:srgbClr val="F3F3F3"/>
                </a:solidFill>
                <a:latin typeface="Catamaran Thin"/>
                <a:ea typeface="Catamaran Thin"/>
                <a:cs typeface="Catamaran Thin"/>
                <a:sym typeface="Catamaran Thin"/>
              </a:defRPr>
            </a:lvl4pPr>
            <a:lvl5pPr marL="2286000" marR="0" lvl="4" indent="-317500" algn="ctr" rtl="0">
              <a:lnSpc>
                <a:spcPct val="100000"/>
              </a:lnSpc>
              <a:spcBef>
                <a:spcPts val="0"/>
              </a:spcBef>
              <a:spcAft>
                <a:spcPts val="0"/>
              </a:spcAft>
              <a:buClr>
                <a:srgbClr val="F3F3F3"/>
              </a:buClr>
              <a:buSzPts val="2800"/>
              <a:buFont typeface="Catamaran Thin"/>
              <a:buNone/>
              <a:defRPr sz="2800" b="0" i="0" u="none" strike="noStrike" cap="none">
                <a:solidFill>
                  <a:srgbClr val="F3F3F3"/>
                </a:solidFill>
                <a:latin typeface="Catamaran Thin"/>
                <a:ea typeface="Catamaran Thin"/>
                <a:cs typeface="Catamaran Thin"/>
                <a:sym typeface="Catamaran Thin"/>
              </a:defRPr>
            </a:lvl5pPr>
            <a:lvl6pPr marL="2743200" marR="0" lvl="5" indent="-317500" algn="ctr" rtl="0">
              <a:lnSpc>
                <a:spcPct val="100000"/>
              </a:lnSpc>
              <a:spcBef>
                <a:spcPts val="0"/>
              </a:spcBef>
              <a:spcAft>
                <a:spcPts val="0"/>
              </a:spcAft>
              <a:buClr>
                <a:srgbClr val="F3F3F3"/>
              </a:buClr>
              <a:buSzPts val="2800"/>
              <a:buFont typeface="Catamaran Thin"/>
              <a:buNone/>
              <a:defRPr sz="2800" b="0" i="0" u="none" strike="noStrike" cap="none">
                <a:solidFill>
                  <a:srgbClr val="F3F3F3"/>
                </a:solidFill>
                <a:latin typeface="Catamaran Thin"/>
                <a:ea typeface="Catamaran Thin"/>
                <a:cs typeface="Catamaran Thin"/>
                <a:sym typeface="Catamaran Thin"/>
              </a:defRPr>
            </a:lvl6pPr>
            <a:lvl7pPr marL="3200400" marR="0" lvl="6" indent="-317500" algn="ctr" rtl="0">
              <a:lnSpc>
                <a:spcPct val="100000"/>
              </a:lnSpc>
              <a:spcBef>
                <a:spcPts val="0"/>
              </a:spcBef>
              <a:spcAft>
                <a:spcPts val="0"/>
              </a:spcAft>
              <a:buClr>
                <a:srgbClr val="F3F3F3"/>
              </a:buClr>
              <a:buSzPts val="2800"/>
              <a:buFont typeface="Catamaran Thin"/>
              <a:buNone/>
              <a:defRPr sz="2800" b="0" i="0" u="none" strike="noStrike" cap="none">
                <a:solidFill>
                  <a:srgbClr val="F3F3F3"/>
                </a:solidFill>
                <a:latin typeface="Catamaran Thin"/>
                <a:ea typeface="Catamaran Thin"/>
                <a:cs typeface="Catamaran Thin"/>
                <a:sym typeface="Catamaran Thin"/>
              </a:defRPr>
            </a:lvl7pPr>
            <a:lvl8pPr marL="3657600" marR="0" lvl="7" indent="-317500" algn="ctr" rtl="0">
              <a:lnSpc>
                <a:spcPct val="100000"/>
              </a:lnSpc>
              <a:spcBef>
                <a:spcPts val="0"/>
              </a:spcBef>
              <a:spcAft>
                <a:spcPts val="0"/>
              </a:spcAft>
              <a:buClr>
                <a:srgbClr val="F3F3F3"/>
              </a:buClr>
              <a:buSzPts val="2800"/>
              <a:buFont typeface="Catamaran Thin"/>
              <a:buNone/>
              <a:defRPr sz="2800" b="0" i="0" u="none" strike="noStrike" cap="none">
                <a:solidFill>
                  <a:srgbClr val="F3F3F3"/>
                </a:solidFill>
                <a:latin typeface="Catamaran Thin"/>
                <a:ea typeface="Catamaran Thin"/>
                <a:cs typeface="Catamaran Thin"/>
                <a:sym typeface="Catamaran Thin"/>
              </a:defRPr>
            </a:lvl8pPr>
            <a:lvl9pPr marL="4114800" marR="0" lvl="8" indent="-317500" algn="ctr" rtl="0">
              <a:lnSpc>
                <a:spcPct val="100000"/>
              </a:lnSpc>
              <a:spcBef>
                <a:spcPts val="0"/>
              </a:spcBef>
              <a:spcAft>
                <a:spcPts val="0"/>
              </a:spcAft>
              <a:buClr>
                <a:srgbClr val="F3F3F3"/>
              </a:buClr>
              <a:buSzPts val="2800"/>
              <a:buFont typeface="Catamaran Thin"/>
              <a:buNone/>
              <a:defRPr sz="2800" b="0" i="0" u="none" strike="noStrike" cap="none">
                <a:solidFill>
                  <a:srgbClr val="F3F3F3"/>
                </a:solidFill>
                <a:latin typeface="Catamaran Thin"/>
                <a:ea typeface="Catamaran Thin"/>
                <a:cs typeface="Catamaran Thin"/>
                <a:sym typeface="Catamaran Thin"/>
              </a:defRPr>
            </a:lvl9pPr>
          </a:lstStyle>
          <a:p>
            <a:pPr marL="0" indent="0"/>
            <a:r>
              <a:rPr lang="es-EC"/>
              <a:t>Conclusiones </a:t>
            </a:r>
            <a:endParaRPr lang="es-EC" dirty="0"/>
          </a:p>
        </p:txBody>
      </p:sp>
      <p:sp>
        <p:nvSpPr>
          <p:cNvPr id="9" name="Google Shape;1652;p35"/>
          <p:cNvSpPr txBox="1">
            <a:spLocks noGrp="1"/>
          </p:cNvSpPr>
          <p:nvPr>
            <p:ph type="subTitle" idx="2"/>
          </p:nvPr>
        </p:nvSpPr>
        <p:spPr>
          <a:xfrm>
            <a:off x="812215" y="1017905"/>
            <a:ext cx="7635593" cy="3358342"/>
          </a:xfrm>
          <a:prstGeom prst="rect">
            <a:avLst/>
          </a:prstGeom>
        </p:spPr>
        <p:txBody>
          <a:bodyPr spcFirstLastPara="1" wrap="square" lIns="91425" tIns="91425" rIns="91425" bIns="91425" anchor="t" anchorCtr="0">
            <a:noAutofit/>
          </a:bodyPr>
          <a:lstStyle/>
          <a:p>
            <a:pPr lvl="0" algn="l"/>
            <a:r>
              <a:rPr lang="es-EC" sz="1100" dirty="0">
                <a:solidFill>
                  <a:schemeClr val="accent6">
                    <a:lumMod val="50000"/>
                  </a:schemeClr>
                </a:solidFill>
              </a:rPr>
              <a:t>El método descriptivo aportó para la validación del modelo con el negocio, utilizando criterios de aceptación que incluyen datos históricos, precisión del modelo predictivo y datos actuales del negocio, definidos por los responsables del departamento comercial y de planificación.  </a:t>
            </a:r>
          </a:p>
          <a:p>
            <a:pPr lvl="0" algn="l"/>
            <a:endParaRPr lang="es-EC" sz="1100" dirty="0">
              <a:solidFill>
                <a:schemeClr val="accent6">
                  <a:lumMod val="50000"/>
                </a:schemeClr>
              </a:solidFill>
            </a:endParaRPr>
          </a:p>
          <a:p>
            <a:pPr lvl="0" algn="l"/>
            <a:r>
              <a:rPr lang="es-EC" sz="1100" dirty="0">
                <a:solidFill>
                  <a:schemeClr val="accent6">
                    <a:lumMod val="50000"/>
                  </a:schemeClr>
                </a:solidFill>
              </a:rPr>
              <a:t>Los modelos analíticos construidos resolvieron el problema ya que se obtuvo una mejor precisión, esto se evidencia en el análisis de </a:t>
            </a:r>
            <a:r>
              <a:rPr lang="es-EC" sz="1100" dirty="0" err="1">
                <a:solidFill>
                  <a:schemeClr val="accent6">
                    <a:lumMod val="50000"/>
                  </a:schemeClr>
                </a:solidFill>
              </a:rPr>
              <a:t>forecast</a:t>
            </a:r>
            <a:r>
              <a:rPr lang="es-EC" sz="1100" dirty="0">
                <a:solidFill>
                  <a:schemeClr val="accent6">
                    <a:lumMod val="50000"/>
                  </a:schemeClr>
                </a:solidFill>
              </a:rPr>
              <a:t> vs la venta real.</a:t>
            </a:r>
          </a:p>
          <a:p>
            <a:pPr lvl="0" algn="l"/>
            <a:endParaRPr lang="es-EC" sz="1100" dirty="0">
              <a:solidFill>
                <a:schemeClr val="accent6">
                  <a:lumMod val="50000"/>
                </a:schemeClr>
              </a:solidFill>
            </a:endParaRPr>
          </a:p>
          <a:p>
            <a:pPr lvl="0" algn="l"/>
            <a:r>
              <a:rPr lang="es-EC" sz="1100" dirty="0">
                <a:solidFill>
                  <a:schemeClr val="accent6">
                    <a:lumMod val="50000"/>
                  </a:schemeClr>
                </a:solidFill>
              </a:rPr>
              <a:t>A través del indicador MAPE se realizó el análisis del error porcentual absoluto medio, esta métrica definió la aceptación o rechazo de cada modelo </a:t>
            </a:r>
          </a:p>
          <a:p>
            <a:pPr lvl="0" algn="l"/>
            <a:endParaRPr lang="es-EC" sz="1100" dirty="0">
              <a:solidFill>
                <a:schemeClr val="accent6">
                  <a:lumMod val="50000"/>
                </a:schemeClr>
              </a:solidFill>
            </a:endParaRPr>
          </a:p>
          <a:p>
            <a:pPr lvl="0" algn="l"/>
            <a:r>
              <a:rPr lang="es-EC" sz="1100" dirty="0">
                <a:solidFill>
                  <a:schemeClr val="accent6">
                    <a:lumMod val="50000"/>
                  </a:schemeClr>
                </a:solidFill>
              </a:rPr>
              <a:t>La validación de la solución con el negocio representó una precisión de error del 10% mínimo, definido por el área comercial del Laboratorio Farmacéutico </a:t>
            </a:r>
          </a:p>
          <a:p>
            <a:pPr marL="0" indent="0" algn="l"/>
            <a:endParaRPr lang="es-EC" sz="1050" dirty="0"/>
          </a:p>
          <a:p>
            <a:pPr marL="0" lvl="0" indent="0" algn="ctr" rtl="0">
              <a:spcBef>
                <a:spcPts val="0"/>
              </a:spcBef>
              <a:spcAft>
                <a:spcPts val="0"/>
              </a:spcAft>
              <a:buNone/>
            </a:pPr>
            <a:endParaRPr dirty="0"/>
          </a:p>
        </p:txBody>
      </p:sp>
    </p:spTree>
    <p:extLst>
      <p:ext uri="{BB962C8B-B14F-4D97-AF65-F5344CB8AC3E}">
        <p14:creationId xmlns:p14="http://schemas.microsoft.com/office/powerpoint/2010/main" val="1911360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sp>
        <p:nvSpPr>
          <p:cNvPr id="1653" name="Google Shape;1653;p35"/>
          <p:cNvSpPr txBox="1">
            <a:spLocks noGrp="1"/>
          </p:cNvSpPr>
          <p:nvPr>
            <p:ph type="subTitle" idx="3"/>
          </p:nvPr>
        </p:nvSpPr>
        <p:spPr>
          <a:xfrm>
            <a:off x="943294" y="307849"/>
            <a:ext cx="3133500" cy="573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Recomedaciones</a:t>
            </a:r>
            <a:endParaRPr dirty="0"/>
          </a:p>
        </p:txBody>
      </p:sp>
      <p:sp>
        <p:nvSpPr>
          <p:cNvPr id="1671" name="Google Shape;1671;p35"/>
          <p:cNvSpPr/>
          <p:nvPr/>
        </p:nvSpPr>
        <p:spPr>
          <a:xfrm>
            <a:off x="7353913" y="794692"/>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52;p35"/>
          <p:cNvSpPr txBox="1">
            <a:spLocks noGrp="1"/>
          </p:cNvSpPr>
          <p:nvPr>
            <p:ph type="subTitle" idx="2"/>
          </p:nvPr>
        </p:nvSpPr>
        <p:spPr>
          <a:xfrm>
            <a:off x="812215" y="1017905"/>
            <a:ext cx="7635593" cy="3358342"/>
          </a:xfrm>
          <a:prstGeom prst="rect">
            <a:avLst/>
          </a:prstGeom>
        </p:spPr>
        <p:txBody>
          <a:bodyPr spcFirstLastPara="1" wrap="square" lIns="91425" tIns="91425" rIns="91425" bIns="91425" anchor="t" anchorCtr="0">
            <a:noAutofit/>
          </a:bodyPr>
          <a:lstStyle/>
          <a:p>
            <a:pPr lvl="0" algn="l"/>
            <a:r>
              <a:rPr lang="es-EC" sz="1200" dirty="0"/>
              <a:t>Se recomienda seguir entrenado los modelos establecidos con nuevos datos para continuar estabilizando los pronósticos de cada subcategoría del negocio </a:t>
            </a:r>
          </a:p>
          <a:p>
            <a:pPr lvl="0" algn="l"/>
            <a:r>
              <a:rPr lang="es-EC" sz="1200" dirty="0"/>
              <a:t>Al momento de realizar la evaluación de los pronósticos se debe realizar el seguimiento respectivo para la validación de la venta real para medir los errores, con el objetivo de mejorar el modelo </a:t>
            </a:r>
          </a:p>
          <a:p>
            <a:pPr lvl="0" algn="l"/>
            <a:r>
              <a:rPr lang="es-EC" sz="1200" dirty="0"/>
              <a:t>El Laboratorio Farmacéutico no solo debe suponer los criterios del negocio para la realización del </a:t>
            </a:r>
            <a:r>
              <a:rPr lang="es-EC" sz="1200" dirty="0" err="1"/>
              <a:t>forecast</a:t>
            </a:r>
            <a:r>
              <a:rPr lang="es-EC" sz="1200" dirty="0"/>
              <a:t> sino también la evaluación de la implementación de las herramientas analíticas para la construcción de los modelos predictivos.</a:t>
            </a:r>
          </a:p>
          <a:p>
            <a:pPr lvl="0" algn="l"/>
            <a:r>
              <a:rPr lang="es-EC" sz="1200" dirty="0"/>
              <a:t>Se recomienda considerar otras variables externas al momento de entrenar el modelo, como la participación del mercado por cada subcategoría para ajustar los pronósticos a la demanda del mercado farmacéutico. </a:t>
            </a:r>
          </a:p>
          <a:p>
            <a:pPr marL="0" indent="0" algn="l"/>
            <a:endParaRPr lang="es-EC" sz="1050" dirty="0"/>
          </a:p>
          <a:p>
            <a:pPr marL="0" lvl="0" indent="0" algn="ctr" rtl="0">
              <a:spcBef>
                <a:spcPts val="0"/>
              </a:spcBef>
              <a:spcAft>
                <a:spcPts val="0"/>
              </a:spcAft>
              <a:buNone/>
            </a:pPr>
            <a:endParaRPr dirty="0"/>
          </a:p>
        </p:txBody>
      </p:sp>
    </p:spTree>
    <p:extLst>
      <p:ext uri="{BB962C8B-B14F-4D97-AF65-F5344CB8AC3E}">
        <p14:creationId xmlns:p14="http://schemas.microsoft.com/office/powerpoint/2010/main" val="2858533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12"/>
        <p:cNvGrpSpPr/>
        <p:nvPr/>
      </p:nvGrpSpPr>
      <p:grpSpPr>
        <a:xfrm>
          <a:off x="0" y="0"/>
          <a:ext cx="0" cy="0"/>
          <a:chOff x="0" y="0"/>
          <a:chExt cx="0" cy="0"/>
        </a:xfrm>
      </p:grpSpPr>
      <p:sp>
        <p:nvSpPr>
          <p:cNvPr id="2313" name="Google Shape;2313;p54"/>
          <p:cNvSpPr txBox="1">
            <a:spLocks noGrp="1"/>
          </p:cNvSpPr>
          <p:nvPr>
            <p:ph type="ctrTitle"/>
          </p:nvPr>
        </p:nvSpPr>
        <p:spPr>
          <a:xfrm>
            <a:off x="2493850" y="596231"/>
            <a:ext cx="4156200"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500" dirty="0">
                <a:solidFill>
                  <a:schemeClr val="dk1"/>
                </a:solidFill>
              </a:rPr>
              <a:t>GRACIAS!!</a:t>
            </a:r>
            <a:endParaRPr sz="5500" dirty="0">
              <a:solidFill>
                <a:schemeClr val="dk1"/>
              </a:solidFill>
            </a:endParaRPr>
          </a:p>
        </p:txBody>
      </p:sp>
      <p:grpSp>
        <p:nvGrpSpPr>
          <p:cNvPr id="2330" name="Google Shape;2330;p54"/>
          <p:cNvGrpSpPr/>
          <p:nvPr/>
        </p:nvGrpSpPr>
        <p:grpSpPr>
          <a:xfrm>
            <a:off x="6796732" y="1022029"/>
            <a:ext cx="1337363" cy="1220723"/>
            <a:chOff x="186382" y="-511446"/>
            <a:chExt cx="1337363" cy="1220723"/>
          </a:xfrm>
        </p:grpSpPr>
        <p:sp>
          <p:nvSpPr>
            <p:cNvPr id="2331" name="Google Shape;2331;p54"/>
            <p:cNvSpPr/>
            <p:nvPr/>
          </p:nvSpPr>
          <p:spPr>
            <a:xfrm>
              <a:off x="193081" y="-505605"/>
              <a:ext cx="1323998" cy="1208977"/>
            </a:xfrm>
            <a:custGeom>
              <a:avLst/>
              <a:gdLst/>
              <a:ahLst/>
              <a:cxnLst/>
              <a:rect l="l" t="t" r="r" b="b"/>
              <a:pathLst>
                <a:path w="41704" h="38081" extrusionOk="0">
                  <a:moveTo>
                    <a:pt x="12126" y="0"/>
                  </a:moveTo>
                  <a:lnTo>
                    <a:pt x="0" y="21008"/>
                  </a:lnTo>
                  <a:lnTo>
                    <a:pt x="29573" y="38080"/>
                  </a:lnTo>
                  <a:lnTo>
                    <a:pt x="41703" y="17077"/>
                  </a:lnTo>
                  <a:lnTo>
                    <a:pt x="12126"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4"/>
            <p:cNvSpPr/>
            <p:nvPr/>
          </p:nvSpPr>
          <p:spPr>
            <a:xfrm>
              <a:off x="193081" y="-679"/>
              <a:ext cx="1323998" cy="704064"/>
            </a:xfrm>
            <a:custGeom>
              <a:avLst/>
              <a:gdLst/>
              <a:ahLst/>
              <a:cxnLst/>
              <a:rect l="l" t="t" r="r" b="b"/>
              <a:pathLst>
                <a:path w="41704" h="22177" extrusionOk="0">
                  <a:moveTo>
                    <a:pt x="39675" y="0"/>
                  </a:moveTo>
                  <a:lnTo>
                    <a:pt x="28733" y="18952"/>
                  </a:lnTo>
                  <a:lnTo>
                    <a:pt x="1188" y="3048"/>
                  </a:lnTo>
                  <a:lnTo>
                    <a:pt x="0" y="5104"/>
                  </a:lnTo>
                  <a:lnTo>
                    <a:pt x="29573" y="22176"/>
                  </a:lnTo>
                  <a:lnTo>
                    <a:pt x="41703" y="1173"/>
                  </a:lnTo>
                  <a:lnTo>
                    <a:pt x="39675" y="0"/>
                  </a:lnTo>
                  <a:close/>
                </a:path>
              </a:pathLst>
            </a:custGeom>
            <a:solidFill>
              <a:srgbClr val="D0E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4"/>
            <p:cNvSpPr/>
            <p:nvPr/>
          </p:nvSpPr>
          <p:spPr>
            <a:xfrm>
              <a:off x="186382" y="-511446"/>
              <a:ext cx="1337363" cy="1220723"/>
            </a:xfrm>
            <a:custGeom>
              <a:avLst/>
              <a:gdLst/>
              <a:ahLst/>
              <a:cxnLst/>
              <a:rect l="l" t="t" r="r" b="b"/>
              <a:pathLst>
                <a:path w="42125" h="38451" extrusionOk="0">
                  <a:moveTo>
                    <a:pt x="12407" y="435"/>
                  </a:moveTo>
                  <a:lnTo>
                    <a:pt x="41663" y="17326"/>
                  </a:lnTo>
                  <a:lnTo>
                    <a:pt x="29719" y="38014"/>
                  </a:lnTo>
                  <a:lnTo>
                    <a:pt x="463" y="21123"/>
                  </a:lnTo>
                  <a:lnTo>
                    <a:pt x="12407" y="435"/>
                  </a:lnTo>
                  <a:close/>
                  <a:moveTo>
                    <a:pt x="12340" y="0"/>
                  </a:moveTo>
                  <a:cubicBezTo>
                    <a:pt x="12323" y="0"/>
                    <a:pt x="12306" y="2"/>
                    <a:pt x="12290" y="6"/>
                  </a:cubicBezTo>
                  <a:cubicBezTo>
                    <a:pt x="12242" y="20"/>
                    <a:pt x="12202" y="50"/>
                    <a:pt x="12180" y="94"/>
                  </a:cubicBezTo>
                  <a:lnTo>
                    <a:pt x="52" y="21097"/>
                  </a:lnTo>
                  <a:cubicBezTo>
                    <a:pt x="1" y="21189"/>
                    <a:pt x="30" y="21298"/>
                    <a:pt x="121" y="21349"/>
                  </a:cubicBezTo>
                  <a:lnTo>
                    <a:pt x="29694" y="38425"/>
                  </a:lnTo>
                  <a:cubicBezTo>
                    <a:pt x="29722" y="38439"/>
                    <a:pt x="29752" y="38450"/>
                    <a:pt x="29784" y="38450"/>
                  </a:cubicBezTo>
                  <a:cubicBezTo>
                    <a:pt x="29803" y="38450"/>
                    <a:pt x="29818" y="38447"/>
                    <a:pt x="29832" y="38443"/>
                  </a:cubicBezTo>
                  <a:cubicBezTo>
                    <a:pt x="29880" y="38432"/>
                    <a:pt x="29919" y="38400"/>
                    <a:pt x="29945" y="38360"/>
                  </a:cubicBezTo>
                  <a:lnTo>
                    <a:pt x="42074" y="17352"/>
                  </a:lnTo>
                  <a:cubicBezTo>
                    <a:pt x="42125" y="17264"/>
                    <a:pt x="42092" y="17152"/>
                    <a:pt x="42005" y="17100"/>
                  </a:cubicBezTo>
                  <a:lnTo>
                    <a:pt x="12432" y="25"/>
                  </a:lnTo>
                  <a:cubicBezTo>
                    <a:pt x="12404" y="8"/>
                    <a:pt x="12372" y="0"/>
                    <a:pt x="1234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4"/>
            <p:cNvSpPr/>
            <p:nvPr/>
          </p:nvSpPr>
          <p:spPr>
            <a:xfrm>
              <a:off x="193081" y="-505605"/>
              <a:ext cx="556724" cy="766035"/>
            </a:xfrm>
            <a:custGeom>
              <a:avLst/>
              <a:gdLst/>
              <a:ahLst/>
              <a:cxnLst/>
              <a:rect l="l" t="t" r="r" b="b"/>
              <a:pathLst>
                <a:path w="17536" h="24129" extrusionOk="0">
                  <a:moveTo>
                    <a:pt x="12126" y="0"/>
                  </a:moveTo>
                  <a:lnTo>
                    <a:pt x="0" y="21008"/>
                  </a:lnTo>
                  <a:lnTo>
                    <a:pt x="5407" y="24128"/>
                  </a:lnTo>
                  <a:lnTo>
                    <a:pt x="17535" y="3120"/>
                  </a:lnTo>
                  <a:lnTo>
                    <a:pt x="12126" y="0"/>
                  </a:ln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4"/>
            <p:cNvSpPr/>
            <p:nvPr/>
          </p:nvSpPr>
          <p:spPr>
            <a:xfrm>
              <a:off x="187081" y="-511446"/>
              <a:ext cx="569328" cy="777623"/>
            </a:xfrm>
            <a:custGeom>
              <a:avLst/>
              <a:gdLst/>
              <a:ahLst/>
              <a:cxnLst/>
              <a:rect l="l" t="t" r="r" b="b"/>
              <a:pathLst>
                <a:path w="17933" h="24494" extrusionOk="0">
                  <a:moveTo>
                    <a:pt x="12385" y="435"/>
                  </a:moveTo>
                  <a:lnTo>
                    <a:pt x="17474" y="3373"/>
                  </a:lnTo>
                  <a:lnTo>
                    <a:pt x="5527" y="24061"/>
                  </a:lnTo>
                  <a:lnTo>
                    <a:pt x="441" y="21123"/>
                  </a:lnTo>
                  <a:lnTo>
                    <a:pt x="12385" y="435"/>
                  </a:lnTo>
                  <a:close/>
                  <a:moveTo>
                    <a:pt x="12318" y="0"/>
                  </a:moveTo>
                  <a:cubicBezTo>
                    <a:pt x="12301" y="0"/>
                    <a:pt x="12284" y="2"/>
                    <a:pt x="12268" y="6"/>
                  </a:cubicBezTo>
                  <a:cubicBezTo>
                    <a:pt x="12220" y="20"/>
                    <a:pt x="12180" y="50"/>
                    <a:pt x="12158" y="94"/>
                  </a:cubicBezTo>
                  <a:lnTo>
                    <a:pt x="30" y="21097"/>
                  </a:lnTo>
                  <a:cubicBezTo>
                    <a:pt x="4" y="21141"/>
                    <a:pt x="1" y="21192"/>
                    <a:pt x="11" y="21240"/>
                  </a:cubicBezTo>
                  <a:cubicBezTo>
                    <a:pt x="23" y="21287"/>
                    <a:pt x="55" y="21327"/>
                    <a:pt x="99" y="21349"/>
                  </a:cubicBezTo>
                  <a:lnTo>
                    <a:pt x="5505" y="24472"/>
                  </a:lnTo>
                  <a:cubicBezTo>
                    <a:pt x="5534" y="24487"/>
                    <a:pt x="5562" y="24494"/>
                    <a:pt x="5596" y="24494"/>
                  </a:cubicBezTo>
                  <a:cubicBezTo>
                    <a:pt x="5658" y="24494"/>
                    <a:pt x="5719" y="24461"/>
                    <a:pt x="5755" y="24403"/>
                  </a:cubicBezTo>
                  <a:lnTo>
                    <a:pt x="17881" y="3399"/>
                  </a:lnTo>
                  <a:cubicBezTo>
                    <a:pt x="17932" y="3308"/>
                    <a:pt x="17903" y="3199"/>
                    <a:pt x="17815" y="3148"/>
                  </a:cubicBezTo>
                  <a:lnTo>
                    <a:pt x="12410" y="25"/>
                  </a:lnTo>
                  <a:cubicBezTo>
                    <a:pt x="12382" y="8"/>
                    <a:pt x="12350" y="0"/>
                    <a:pt x="1231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4"/>
            <p:cNvSpPr/>
            <p:nvPr/>
          </p:nvSpPr>
          <p:spPr>
            <a:xfrm>
              <a:off x="559552" y="-233299"/>
              <a:ext cx="798862" cy="700921"/>
            </a:xfrm>
            <a:custGeom>
              <a:avLst/>
              <a:gdLst/>
              <a:ahLst/>
              <a:cxnLst/>
              <a:rect l="l" t="t" r="r" b="b"/>
              <a:pathLst>
                <a:path w="25163" h="22078" extrusionOk="0">
                  <a:moveTo>
                    <a:pt x="6538" y="0"/>
                  </a:moveTo>
                  <a:lnTo>
                    <a:pt x="1" y="11324"/>
                  </a:lnTo>
                  <a:lnTo>
                    <a:pt x="18624" y="22077"/>
                  </a:lnTo>
                  <a:lnTo>
                    <a:pt x="25162" y="10753"/>
                  </a:lnTo>
                  <a:lnTo>
                    <a:pt x="6538"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4"/>
            <p:cNvSpPr/>
            <p:nvPr/>
          </p:nvSpPr>
          <p:spPr>
            <a:xfrm>
              <a:off x="553552" y="-239109"/>
              <a:ext cx="810831" cy="712509"/>
            </a:xfrm>
            <a:custGeom>
              <a:avLst/>
              <a:gdLst/>
              <a:ahLst/>
              <a:cxnLst/>
              <a:rect l="l" t="t" r="r" b="b"/>
              <a:pathLst>
                <a:path w="25540" h="22443" extrusionOk="0">
                  <a:moveTo>
                    <a:pt x="6793" y="434"/>
                  </a:moveTo>
                  <a:lnTo>
                    <a:pt x="25099" y="11005"/>
                  </a:lnTo>
                  <a:lnTo>
                    <a:pt x="18744" y="22010"/>
                  </a:lnTo>
                  <a:lnTo>
                    <a:pt x="441" y="11442"/>
                  </a:lnTo>
                  <a:lnTo>
                    <a:pt x="6793" y="434"/>
                  </a:lnTo>
                  <a:close/>
                  <a:moveTo>
                    <a:pt x="6728" y="1"/>
                  </a:moveTo>
                  <a:cubicBezTo>
                    <a:pt x="6712" y="1"/>
                    <a:pt x="6696" y="3"/>
                    <a:pt x="6680" y="8"/>
                  </a:cubicBezTo>
                  <a:cubicBezTo>
                    <a:pt x="6633" y="19"/>
                    <a:pt x="6593" y="52"/>
                    <a:pt x="6568" y="91"/>
                  </a:cubicBezTo>
                  <a:lnTo>
                    <a:pt x="29" y="11417"/>
                  </a:lnTo>
                  <a:cubicBezTo>
                    <a:pt x="4" y="11460"/>
                    <a:pt x="0" y="11507"/>
                    <a:pt x="12" y="11555"/>
                  </a:cubicBezTo>
                  <a:cubicBezTo>
                    <a:pt x="22" y="11602"/>
                    <a:pt x="55" y="11642"/>
                    <a:pt x="95" y="11667"/>
                  </a:cubicBezTo>
                  <a:lnTo>
                    <a:pt x="18718" y="22421"/>
                  </a:lnTo>
                  <a:cubicBezTo>
                    <a:pt x="18747" y="22435"/>
                    <a:pt x="18780" y="22443"/>
                    <a:pt x="18813" y="22443"/>
                  </a:cubicBezTo>
                  <a:cubicBezTo>
                    <a:pt x="18875" y="22443"/>
                    <a:pt x="18937" y="22410"/>
                    <a:pt x="18970" y="22352"/>
                  </a:cubicBezTo>
                  <a:lnTo>
                    <a:pt x="25507" y="11027"/>
                  </a:lnTo>
                  <a:cubicBezTo>
                    <a:pt x="25533" y="10987"/>
                    <a:pt x="25540" y="10936"/>
                    <a:pt x="25526" y="10889"/>
                  </a:cubicBezTo>
                  <a:cubicBezTo>
                    <a:pt x="25514" y="10842"/>
                    <a:pt x="25486" y="10802"/>
                    <a:pt x="25442" y="10776"/>
                  </a:cubicBezTo>
                  <a:lnTo>
                    <a:pt x="6818" y="26"/>
                  </a:lnTo>
                  <a:cubicBezTo>
                    <a:pt x="6790" y="9"/>
                    <a:pt x="6759" y="1"/>
                    <a:pt x="6728"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4"/>
            <p:cNvSpPr/>
            <p:nvPr/>
          </p:nvSpPr>
          <p:spPr>
            <a:xfrm>
              <a:off x="722040" y="-233299"/>
              <a:ext cx="636379" cy="419384"/>
            </a:xfrm>
            <a:custGeom>
              <a:avLst/>
              <a:gdLst/>
              <a:ahLst/>
              <a:cxnLst/>
              <a:rect l="l" t="t" r="r" b="b"/>
              <a:pathLst>
                <a:path w="20045" h="13210" extrusionOk="0">
                  <a:moveTo>
                    <a:pt x="1420" y="0"/>
                  </a:moveTo>
                  <a:lnTo>
                    <a:pt x="1" y="2460"/>
                  </a:lnTo>
                  <a:lnTo>
                    <a:pt x="18624" y="13210"/>
                  </a:lnTo>
                  <a:lnTo>
                    <a:pt x="20044" y="10753"/>
                  </a:lnTo>
                  <a:lnTo>
                    <a:pt x="1420" y="0"/>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4"/>
            <p:cNvSpPr/>
            <p:nvPr/>
          </p:nvSpPr>
          <p:spPr>
            <a:xfrm>
              <a:off x="716040" y="-239109"/>
              <a:ext cx="648347" cy="431099"/>
            </a:xfrm>
            <a:custGeom>
              <a:avLst/>
              <a:gdLst/>
              <a:ahLst/>
              <a:cxnLst/>
              <a:rect l="l" t="t" r="r" b="b"/>
              <a:pathLst>
                <a:path w="20422" h="13579" extrusionOk="0">
                  <a:moveTo>
                    <a:pt x="1675" y="434"/>
                  </a:moveTo>
                  <a:lnTo>
                    <a:pt x="19981" y="11005"/>
                  </a:lnTo>
                  <a:lnTo>
                    <a:pt x="18744" y="13146"/>
                  </a:lnTo>
                  <a:lnTo>
                    <a:pt x="441" y="2574"/>
                  </a:lnTo>
                  <a:lnTo>
                    <a:pt x="1675" y="434"/>
                  </a:lnTo>
                  <a:close/>
                  <a:moveTo>
                    <a:pt x="1608" y="1"/>
                  </a:moveTo>
                  <a:cubicBezTo>
                    <a:pt x="1545" y="1"/>
                    <a:pt x="1483" y="33"/>
                    <a:pt x="1450" y="91"/>
                  </a:cubicBezTo>
                  <a:lnTo>
                    <a:pt x="30" y="2552"/>
                  </a:lnTo>
                  <a:cubicBezTo>
                    <a:pt x="8" y="2593"/>
                    <a:pt x="0" y="2643"/>
                    <a:pt x="12" y="2691"/>
                  </a:cubicBezTo>
                  <a:cubicBezTo>
                    <a:pt x="26" y="2739"/>
                    <a:pt x="55" y="2778"/>
                    <a:pt x="99" y="2800"/>
                  </a:cubicBezTo>
                  <a:lnTo>
                    <a:pt x="18722" y="13554"/>
                  </a:lnTo>
                  <a:cubicBezTo>
                    <a:pt x="18748" y="13572"/>
                    <a:pt x="18780" y="13579"/>
                    <a:pt x="18813" y="13579"/>
                  </a:cubicBezTo>
                  <a:cubicBezTo>
                    <a:pt x="18875" y="13579"/>
                    <a:pt x="18937" y="13546"/>
                    <a:pt x="18970" y="13488"/>
                  </a:cubicBezTo>
                  <a:lnTo>
                    <a:pt x="20389" y="11027"/>
                  </a:lnTo>
                  <a:cubicBezTo>
                    <a:pt x="20415" y="10987"/>
                    <a:pt x="20422" y="10936"/>
                    <a:pt x="20408" y="10889"/>
                  </a:cubicBezTo>
                  <a:cubicBezTo>
                    <a:pt x="20396" y="10842"/>
                    <a:pt x="20368" y="10802"/>
                    <a:pt x="20324" y="10776"/>
                  </a:cubicBezTo>
                  <a:lnTo>
                    <a:pt x="1700" y="26"/>
                  </a:lnTo>
                  <a:cubicBezTo>
                    <a:pt x="1671" y="9"/>
                    <a:pt x="1639" y="1"/>
                    <a:pt x="1608"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4"/>
            <p:cNvSpPr/>
            <p:nvPr/>
          </p:nvSpPr>
          <p:spPr>
            <a:xfrm>
              <a:off x="770012" y="-195297"/>
              <a:ext cx="346397" cy="231503"/>
            </a:xfrm>
            <a:custGeom>
              <a:avLst/>
              <a:gdLst/>
              <a:ahLst/>
              <a:cxnLst/>
              <a:rect l="l" t="t" r="r" b="b"/>
              <a:pathLst>
                <a:path w="10911" h="7292" extrusionOk="0">
                  <a:moveTo>
                    <a:pt x="860" y="0"/>
                  </a:moveTo>
                  <a:lnTo>
                    <a:pt x="0" y="1490"/>
                  </a:lnTo>
                  <a:lnTo>
                    <a:pt x="10051" y="7292"/>
                  </a:lnTo>
                  <a:lnTo>
                    <a:pt x="10910" y="5803"/>
                  </a:lnTo>
                  <a:lnTo>
                    <a:pt x="860"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4"/>
            <p:cNvSpPr/>
            <p:nvPr/>
          </p:nvSpPr>
          <p:spPr>
            <a:xfrm>
              <a:off x="763313" y="-201106"/>
              <a:ext cx="359096" cy="243122"/>
            </a:xfrm>
            <a:custGeom>
              <a:avLst/>
              <a:gdLst/>
              <a:ahLst/>
              <a:cxnLst/>
              <a:rect l="l" t="t" r="r" b="b"/>
              <a:pathLst>
                <a:path w="11311" h="7658" extrusionOk="0">
                  <a:moveTo>
                    <a:pt x="1137" y="435"/>
                  </a:moveTo>
                  <a:lnTo>
                    <a:pt x="10870" y="6051"/>
                  </a:lnTo>
                  <a:lnTo>
                    <a:pt x="10193" y="7224"/>
                  </a:lnTo>
                  <a:lnTo>
                    <a:pt x="463" y="1603"/>
                  </a:lnTo>
                  <a:lnTo>
                    <a:pt x="1137" y="435"/>
                  </a:lnTo>
                  <a:close/>
                  <a:moveTo>
                    <a:pt x="1065" y="0"/>
                  </a:moveTo>
                  <a:cubicBezTo>
                    <a:pt x="1050" y="0"/>
                    <a:pt x="1036" y="2"/>
                    <a:pt x="1023" y="5"/>
                  </a:cubicBezTo>
                  <a:cubicBezTo>
                    <a:pt x="976" y="20"/>
                    <a:pt x="936" y="49"/>
                    <a:pt x="910" y="92"/>
                  </a:cubicBezTo>
                  <a:lnTo>
                    <a:pt x="51" y="1577"/>
                  </a:lnTo>
                  <a:cubicBezTo>
                    <a:pt x="1" y="1668"/>
                    <a:pt x="33" y="1777"/>
                    <a:pt x="120" y="1829"/>
                  </a:cubicBezTo>
                  <a:lnTo>
                    <a:pt x="10171" y="7631"/>
                  </a:lnTo>
                  <a:cubicBezTo>
                    <a:pt x="10201" y="7649"/>
                    <a:pt x="10229" y="7657"/>
                    <a:pt x="10262" y="7657"/>
                  </a:cubicBezTo>
                  <a:cubicBezTo>
                    <a:pt x="10324" y="7657"/>
                    <a:pt x="10386" y="7624"/>
                    <a:pt x="10423" y="7565"/>
                  </a:cubicBezTo>
                  <a:lnTo>
                    <a:pt x="11281" y="6077"/>
                  </a:lnTo>
                  <a:cubicBezTo>
                    <a:pt x="11303" y="6037"/>
                    <a:pt x="11310" y="5986"/>
                    <a:pt x="11300" y="5939"/>
                  </a:cubicBezTo>
                  <a:cubicBezTo>
                    <a:pt x="11285" y="5891"/>
                    <a:pt x="11256" y="5851"/>
                    <a:pt x="11212" y="5826"/>
                  </a:cubicBezTo>
                  <a:lnTo>
                    <a:pt x="1162" y="23"/>
                  </a:lnTo>
                  <a:cubicBezTo>
                    <a:pt x="1132" y="8"/>
                    <a:pt x="1098" y="0"/>
                    <a:pt x="1065"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4"/>
            <p:cNvSpPr/>
            <p:nvPr/>
          </p:nvSpPr>
          <p:spPr>
            <a:xfrm>
              <a:off x="714198" y="-78463"/>
              <a:ext cx="519516" cy="317951"/>
            </a:xfrm>
            <a:custGeom>
              <a:avLst/>
              <a:gdLst/>
              <a:ahLst/>
              <a:cxnLst/>
              <a:rect l="l" t="t" r="r" b="b"/>
              <a:pathLst>
                <a:path w="16364" h="10015" extrusionOk="0">
                  <a:moveTo>
                    <a:pt x="492" y="1"/>
                  </a:moveTo>
                  <a:lnTo>
                    <a:pt x="1" y="849"/>
                  </a:lnTo>
                  <a:lnTo>
                    <a:pt x="15876" y="10015"/>
                  </a:lnTo>
                  <a:lnTo>
                    <a:pt x="16363" y="9167"/>
                  </a:lnTo>
                  <a:lnTo>
                    <a:pt x="492" y="1"/>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4"/>
            <p:cNvSpPr/>
            <p:nvPr/>
          </p:nvSpPr>
          <p:spPr>
            <a:xfrm>
              <a:off x="684260" y="-26554"/>
              <a:ext cx="519611" cy="317824"/>
            </a:xfrm>
            <a:custGeom>
              <a:avLst/>
              <a:gdLst/>
              <a:ahLst/>
              <a:cxnLst/>
              <a:rect l="l" t="t" r="r" b="b"/>
              <a:pathLst>
                <a:path w="16367" h="10011" extrusionOk="0">
                  <a:moveTo>
                    <a:pt x="492" y="0"/>
                  </a:moveTo>
                  <a:lnTo>
                    <a:pt x="1" y="849"/>
                  </a:lnTo>
                  <a:lnTo>
                    <a:pt x="15875" y="10011"/>
                  </a:lnTo>
                  <a:lnTo>
                    <a:pt x="16367" y="9162"/>
                  </a:lnTo>
                  <a:lnTo>
                    <a:pt x="492" y="0"/>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4"/>
            <p:cNvSpPr/>
            <p:nvPr/>
          </p:nvSpPr>
          <p:spPr>
            <a:xfrm>
              <a:off x="654448" y="25196"/>
              <a:ext cx="157436" cy="108894"/>
            </a:xfrm>
            <a:custGeom>
              <a:avLst/>
              <a:gdLst/>
              <a:ahLst/>
              <a:cxnLst/>
              <a:rect l="l" t="t" r="r" b="b"/>
              <a:pathLst>
                <a:path w="4959" h="3430" extrusionOk="0">
                  <a:moveTo>
                    <a:pt x="488" y="1"/>
                  </a:moveTo>
                  <a:lnTo>
                    <a:pt x="1" y="849"/>
                  </a:lnTo>
                  <a:lnTo>
                    <a:pt x="4470" y="3430"/>
                  </a:lnTo>
                  <a:lnTo>
                    <a:pt x="4959" y="2582"/>
                  </a:lnTo>
                  <a:lnTo>
                    <a:pt x="488" y="1"/>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4"/>
            <p:cNvSpPr/>
            <p:nvPr/>
          </p:nvSpPr>
          <p:spPr>
            <a:xfrm>
              <a:off x="707595" y="-84241"/>
              <a:ext cx="532247" cy="329539"/>
            </a:xfrm>
            <a:custGeom>
              <a:avLst/>
              <a:gdLst/>
              <a:ahLst/>
              <a:cxnLst/>
              <a:rect l="l" t="t" r="r" b="b"/>
              <a:pathLst>
                <a:path w="16765" h="10380" extrusionOk="0">
                  <a:moveTo>
                    <a:pt x="765" y="433"/>
                  </a:moveTo>
                  <a:lnTo>
                    <a:pt x="16324" y="9415"/>
                  </a:lnTo>
                  <a:lnTo>
                    <a:pt x="16014" y="9946"/>
                  </a:lnTo>
                  <a:lnTo>
                    <a:pt x="459" y="966"/>
                  </a:lnTo>
                  <a:lnTo>
                    <a:pt x="765" y="433"/>
                  </a:lnTo>
                  <a:close/>
                  <a:moveTo>
                    <a:pt x="699" y="1"/>
                  </a:moveTo>
                  <a:cubicBezTo>
                    <a:pt x="683" y="1"/>
                    <a:pt x="667" y="3"/>
                    <a:pt x="652" y="8"/>
                  </a:cubicBezTo>
                  <a:cubicBezTo>
                    <a:pt x="605" y="18"/>
                    <a:pt x="565" y="52"/>
                    <a:pt x="540" y="92"/>
                  </a:cubicBezTo>
                  <a:lnTo>
                    <a:pt x="52" y="940"/>
                  </a:lnTo>
                  <a:cubicBezTo>
                    <a:pt x="1" y="1028"/>
                    <a:pt x="30" y="1140"/>
                    <a:pt x="118" y="1191"/>
                  </a:cubicBezTo>
                  <a:lnTo>
                    <a:pt x="15992" y="10357"/>
                  </a:lnTo>
                  <a:cubicBezTo>
                    <a:pt x="16022" y="10371"/>
                    <a:pt x="16050" y="10379"/>
                    <a:pt x="16084" y="10379"/>
                  </a:cubicBezTo>
                  <a:cubicBezTo>
                    <a:pt x="16145" y="10379"/>
                    <a:pt x="16207" y="10346"/>
                    <a:pt x="16243" y="10288"/>
                  </a:cubicBezTo>
                  <a:lnTo>
                    <a:pt x="16731" y="9440"/>
                  </a:lnTo>
                  <a:cubicBezTo>
                    <a:pt x="16756" y="9400"/>
                    <a:pt x="16764" y="9349"/>
                    <a:pt x="16749" y="9301"/>
                  </a:cubicBezTo>
                  <a:cubicBezTo>
                    <a:pt x="16739" y="9254"/>
                    <a:pt x="16706" y="9214"/>
                    <a:pt x="16665" y="9188"/>
                  </a:cubicBezTo>
                  <a:lnTo>
                    <a:pt x="790" y="26"/>
                  </a:lnTo>
                  <a:cubicBezTo>
                    <a:pt x="762" y="10"/>
                    <a:pt x="730" y="1"/>
                    <a:pt x="699"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4"/>
            <p:cNvSpPr/>
            <p:nvPr/>
          </p:nvSpPr>
          <p:spPr>
            <a:xfrm>
              <a:off x="678259" y="-32396"/>
              <a:ext cx="532183" cy="329571"/>
            </a:xfrm>
            <a:custGeom>
              <a:avLst/>
              <a:gdLst/>
              <a:ahLst/>
              <a:cxnLst/>
              <a:rect l="l" t="t" r="r" b="b"/>
              <a:pathLst>
                <a:path w="16763" h="10381" extrusionOk="0">
                  <a:moveTo>
                    <a:pt x="746" y="435"/>
                  </a:moveTo>
                  <a:lnTo>
                    <a:pt x="16304" y="9415"/>
                  </a:lnTo>
                  <a:lnTo>
                    <a:pt x="15999" y="9944"/>
                  </a:lnTo>
                  <a:lnTo>
                    <a:pt x="441" y="963"/>
                  </a:lnTo>
                  <a:lnTo>
                    <a:pt x="746" y="435"/>
                  </a:lnTo>
                  <a:close/>
                  <a:moveTo>
                    <a:pt x="680" y="0"/>
                  </a:moveTo>
                  <a:cubicBezTo>
                    <a:pt x="617" y="0"/>
                    <a:pt x="555" y="32"/>
                    <a:pt x="521" y="93"/>
                  </a:cubicBezTo>
                  <a:lnTo>
                    <a:pt x="33" y="937"/>
                  </a:lnTo>
                  <a:cubicBezTo>
                    <a:pt x="7" y="981"/>
                    <a:pt x="0" y="1033"/>
                    <a:pt x="15" y="1080"/>
                  </a:cubicBezTo>
                  <a:cubicBezTo>
                    <a:pt x="26" y="1127"/>
                    <a:pt x="59" y="1167"/>
                    <a:pt x="98" y="1189"/>
                  </a:cubicBezTo>
                  <a:lnTo>
                    <a:pt x="15973" y="10355"/>
                  </a:lnTo>
                  <a:cubicBezTo>
                    <a:pt x="16003" y="10369"/>
                    <a:pt x="16032" y="10381"/>
                    <a:pt x="16064" y="10381"/>
                  </a:cubicBezTo>
                  <a:cubicBezTo>
                    <a:pt x="16079" y="10381"/>
                    <a:pt x="16097" y="10376"/>
                    <a:pt x="16112" y="10373"/>
                  </a:cubicBezTo>
                  <a:cubicBezTo>
                    <a:pt x="16159" y="10362"/>
                    <a:pt x="16199" y="10329"/>
                    <a:pt x="16225" y="10286"/>
                  </a:cubicBezTo>
                  <a:lnTo>
                    <a:pt x="16712" y="9442"/>
                  </a:lnTo>
                  <a:cubicBezTo>
                    <a:pt x="16763" y="9350"/>
                    <a:pt x="16734" y="9241"/>
                    <a:pt x="16647" y="9190"/>
                  </a:cubicBezTo>
                  <a:lnTo>
                    <a:pt x="772" y="24"/>
                  </a:lnTo>
                  <a:cubicBezTo>
                    <a:pt x="743" y="8"/>
                    <a:pt x="711" y="0"/>
                    <a:pt x="68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4"/>
            <p:cNvSpPr/>
            <p:nvPr/>
          </p:nvSpPr>
          <p:spPr>
            <a:xfrm>
              <a:off x="648321" y="19449"/>
              <a:ext cx="169563" cy="120545"/>
            </a:xfrm>
            <a:custGeom>
              <a:avLst/>
              <a:gdLst/>
              <a:ahLst/>
              <a:cxnLst/>
              <a:rect l="l" t="t" r="r" b="b"/>
              <a:pathLst>
                <a:path w="5341" h="3797" extrusionOk="0">
                  <a:moveTo>
                    <a:pt x="747" y="433"/>
                  </a:moveTo>
                  <a:lnTo>
                    <a:pt x="4900" y="2832"/>
                  </a:lnTo>
                  <a:lnTo>
                    <a:pt x="4594" y="3360"/>
                  </a:lnTo>
                  <a:lnTo>
                    <a:pt x="441" y="964"/>
                  </a:lnTo>
                  <a:lnTo>
                    <a:pt x="747" y="433"/>
                  </a:lnTo>
                  <a:close/>
                  <a:moveTo>
                    <a:pt x="679" y="0"/>
                  </a:moveTo>
                  <a:cubicBezTo>
                    <a:pt x="616" y="0"/>
                    <a:pt x="555" y="32"/>
                    <a:pt x="521" y="91"/>
                  </a:cubicBezTo>
                  <a:lnTo>
                    <a:pt x="33" y="939"/>
                  </a:lnTo>
                  <a:cubicBezTo>
                    <a:pt x="8" y="979"/>
                    <a:pt x="1" y="1030"/>
                    <a:pt x="15" y="1077"/>
                  </a:cubicBezTo>
                  <a:cubicBezTo>
                    <a:pt x="26" y="1125"/>
                    <a:pt x="58" y="1164"/>
                    <a:pt x="98" y="1191"/>
                  </a:cubicBezTo>
                  <a:lnTo>
                    <a:pt x="4572" y="3771"/>
                  </a:lnTo>
                  <a:cubicBezTo>
                    <a:pt x="4598" y="3785"/>
                    <a:pt x="4631" y="3797"/>
                    <a:pt x="4663" y="3797"/>
                  </a:cubicBezTo>
                  <a:cubicBezTo>
                    <a:pt x="4725" y="3797"/>
                    <a:pt x="4787" y="3760"/>
                    <a:pt x="4820" y="3702"/>
                  </a:cubicBezTo>
                  <a:lnTo>
                    <a:pt x="5312" y="2858"/>
                  </a:lnTo>
                  <a:cubicBezTo>
                    <a:pt x="5333" y="2814"/>
                    <a:pt x="5340" y="2763"/>
                    <a:pt x="5330" y="2715"/>
                  </a:cubicBezTo>
                  <a:cubicBezTo>
                    <a:pt x="5319" y="2668"/>
                    <a:pt x="5286" y="2628"/>
                    <a:pt x="5243" y="2606"/>
                  </a:cubicBezTo>
                  <a:lnTo>
                    <a:pt x="772" y="25"/>
                  </a:lnTo>
                  <a:cubicBezTo>
                    <a:pt x="743" y="8"/>
                    <a:pt x="711" y="0"/>
                    <a:pt x="679"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8" name="Google Shape;2348;p54"/>
          <p:cNvGrpSpPr/>
          <p:nvPr/>
        </p:nvGrpSpPr>
        <p:grpSpPr>
          <a:xfrm>
            <a:off x="6874144" y="2256348"/>
            <a:ext cx="207952" cy="189569"/>
            <a:chOff x="-2050781" y="-1493765"/>
            <a:chExt cx="207952" cy="189569"/>
          </a:xfrm>
        </p:grpSpPr>
        <p:sp>
          <p:nvSpPr>
            <p:cNvPr id="2349" name="Google Shape;2349;p54"/>
            <p:cNvSpPr/>
            <p:nvPr/>
          </p:nvSpPr>
          <p:spPr>
            <a:xfrm>
              <a:off x="-2044559" y="-1487955"/>
              <a:ext cx="195379" cy="177949"/>
            </a:xfrm>
            <a:custGeom>
              <a:avLst/>
              <a:gdLst/>
              <a:ahLst/>
              <a:cxnLst/>
              <a:rect l="l" t="t" r="r" b="b"/>
              <a:pathLst>
                <a:path w="6154" h="5605" extrusionOk="0">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4"/>
            <p:cNvSpPr/>
            <p:nvPr/>
          </p:nvSpPr>
          <p:spPr>
            <a:xfrm>
              <a:off x="-2050781" y="-1493765"/>
              <a:ext cx="207952" cy="189569"/>
            </a:xfrm>
            <a:custGeom>
              <a:avLst/>
              <a:gdLst/>
              <a:ahLst/>
              <a:cxnLst/>
              <a:rect l="l" t="t" r="r" b="b"/>
              <a:pathLst>
                <a:path w="6550" h="5971" extrusionOk="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4"/>
            <p:cNvSpPr/>
            <p:nvPr/>
          </p:nvSpPr>
          <p:spPr>
            <a:xfrm>
              <a:off x="-1999920" y="-1451508"/>
              <a:ext cx="106230" cy="105119"/>
            </a:xfrm>
            <a:custGeom>
              <a:avLst/>
              <a:gdLst/>
              <a:ahLst/>
              <a:cxnLst/>
              <a:rect l="l" t="t" r="r" b="b"/>
              <a:pathLst>
                <a:path w="3346" h="3311" extrusionOk="0">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2" name="Google Shape;2352;p54"/>
          <p:cNvGrpSpPr/>
          <p:nvPr/>
        </p:nvGrpSpPr>
        <p:grpSpPr>
          <a:xfrm>
            <a:off x="2493839" y="1855944"/>
            <a:ext cx="248964" cy="230550"/>
            <a:chOff x="-506811" y="267594"/>
            <a:chExt cx="248964" cy="230550"/>
          </a:xfrm>
        </p:grpSpPr>
        <p:sp>
          <p:nvSpPr>
            <p:cNvPr id="2353" name="Google Shape;2353;p54"/>
            <p:cNvSpPr/>
            <p:nvPr/>
          </p:nvSpPr>
          <p:spPr>
            <a:xfrm>
              <a:off x="-506811" y="273372"/>
              <a:ext cx="248964" cy="219089"/>
            </a:xfrm>
            <a:custGeom>
              <a:avLst/>
              <a:gdLst/>
              <a:ahLst/>
              <a:cxnLst/>
              <a:rect l="l" t="t" r="r" b="b"/>
              <a:pathLst>
                <a:path w="7842" h="6901" extrusionOk="0">
                  <a:moveTo>
                    <a:pt x="1539" y="1"/>
                  </a:moveTo>
                  <a:cubicBezTo>
                    <a:pt x="1211" y="1"/>
                    <a:pt x="940" y="90"/>
                    <a:pt x="750" y="280"/>
                  </a:cubicBezTo>
                  <a:cubicBezTo>
                    <a:pt x="1" y="1029"/>
                    <a:pt x="812" y="3057"/>
                    <a:pt x="2563" y="4808"/>
                  </a:cubicBezTo>
                  <a:cubicBezTo>
                    <a:pt x="3871" y="6116"/>
                    <a:pt x="5333" y="6900"/>
                    <a:pt x="6302" y="6900"/>
                  </a:cubicBezTo>
                  <a:cubicBezTo>
                    <a:pt x="6631" y="6900"/>
                    <a:pt x="6902" y="6811"/>
                    <a:pt x="7092" y="6621"/>
                  </a:cubicBezTo>
                  <a:cubicBezTo>
                    <a:pt x="7842" y="5871"/>
                    <a:pt x="7030" y="3843"/>
                    <a:pt x="5279" y="2093"/>
                  </a:cubicBezTo>
                  <a:cubicBezTo>
                    <a:pt x="3970" y="784"/>
                    <a:pt x="2508" y="1"/>
                    <a:pt x="1539"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4"/>
            <p:cNvSpPr/>
            <p:nvPr/>
          </p:nvSpPr>
          <p:spPr>
            <a:xfrm>
              <a:off x="-501159" y="267594"/>
              <a:ext cx="237662" cy="230550"/>
            </a:xfrm>
            <a:custGeom>
              <a:avLst/>
              <a:gdLst/>
              <a:ahLst/>
              <a:cxnLst/>
              <a:rect l="l" t="t" r="r" b="b"/>
              <a:pathLst>
                <a:path w="7486" h="7262" extrusionOk="0">
                  <a:moveTo>
                    <a:pt x="1366" y="367"/>
                  </a:moveTo>
                  <a:cubicBezTo>
                    <a:pt x="1657" y="367"/>
                    <a:pt x="2007" y="447"/>
                    <a:pt x="2396" y="600"/>
                  </a:cubicBezTo>
                  <a:cubicBezTo>
                    <a:pt x="3226" y="935"/>
                    <a:pt x="4144" y="1576"/>
                    <a:pt x="4974" y="2406"/>
                  </a:cubicBezTo>
                  <a:cubicBezTo>
                    <a:pt x="6619" y="4051"/>
                    <a:pt x="7449" y="6006"/>
                    <a:pt x="6783" y="6672"/>
                  </a:cubicBezTo>
                  <a:cubicBezTo>
                    <a:pt x="6626" y="6829"/>
                    <a:pt x="6398" y="6903"/>
                    <a:pt x="6119" y="6903"/>
                  </a:cubicBezTo>
                  <a:cubicBezTo>
                    <a:pt x="5214" y="6903"/>
                    <a:pt x="3775" y="6121"/>
                    <a:pt x="2516" y="4863"/>
                  </a:cubicBezTo>
                  <a:cubicBezTo>
                    <a:pt x="1686" y="4033"/>
                    <a:pt x="1046" y="3116"/>
                    <a:pt x="711" y="2286"/>
                  </a:cubicBezTo>
                  <a:cubicBezTo>
                    <a:pt x="405" y="1514"/>
                    <a:pt x="401" y="895"/>
                    <a:pt x="703" y="593"/>
                  </a:cubicBezTo>
                  <a:cubicBezTo>
                    <a:pt x="853" y="443"/>
                    <a:pt x="1082" y="367"/>
                    <a:pt x="1366" y="367"/>
                  </a:cubicBezTo>
                  <a:close/>
                  <a:moveTo>
                    <a:pt x="1365" y="1"/>
                  </a:moveTo>
                  <a:cubicBezTo>
                    <a:pt x="981" y="1"/>
                    <a:pt x="667" y="112"/>
                    <a:pt x="445" y="334"/>
                  </a:cubicBezTo>
                  <a:cubicBezTo>
                    <a:pt x="26" y="753"/>
                    <a:pt x="1" y="1492"/>
                    <a:pt x="372" y="2420"/>
                  </a:cubicBezTo>
                  <a:cubicBezTo>
                    <a:pt x="722" y="3298"/>
                    <a:pt x="1392" y="4259"/>
                    <a:pt x="2254" y="5121"/>
                  </a:cubicBezTo>
                  <a:cubicBezTo>
                    <a:pt x="3608" y="6472"/>
                    <a:pt x="5097" y="7261"/>
                    <a:pt x="6123" y="7261"/>
                  </a:cubicBezTo>
                  <a:cubicBezTo>
                    <a:pt x="6503" y="7261"/>
                    <a:pt x="6819" y="7157"/>
                    <a:pt x="7041" y="6930"/>
                  </a:cubicBezTo>
                  <a:cubicBezTo>
                    <a:pt x="7460" y="6515"/>
                    <a:pt x="7485" y="5773"/>
                    <a:pt x="7114" y="4845"/>
                  </a:cubicBezTo>
                  <a:cubicBezTo>
                    <a:pt x="6765" y="3968"/>
                    <a:pt x="6095" y="3007"/>
                    <a:pt x="5232" y="2144"/>
                  </a:cubicBezTo>
                  <a:cubicBezTo>
                    <a:pt x="4369" y="1281"/>
                    <a:pt x="3408" y="611"/>
                    <a:pt x="2531" y="262"/>
                  </a:cubicBezTo>
                  <a:cubicBezTo>
                    <a:pt x="2097" y="88"/>
                    <a:pt x="1704" y="1"/>
                    <a:pt x="1365"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4"/>
            <p:cNvSpPr/>
            <p:nvPr/>
          </p:nvSpPr>
          <p:spPr>
            <a:xfrm>
              <a:off x="-415375" y="352807"/>
              <a:ext cx="63717" cy="62606"/>
            </a:xfrm>
            <a:custGeom>
              <a:avLst/>
              <a:gdLst/>
              <a:ahLst/>
              <a:cxnLst/>
              <a:rect l="l" t="t" r="r" b="b"/>
              <a:pathLst>
                <a:path w="2007" h="1972" extrusionOk="0">
                  <a:moveTo>
                    <a:pt x="1805" y="1"/>
                  </a:moveTo>
                  <a:cubicBezTo>
                    <a:pt x="1758" y="1"/>
                    <a:pt x="1711" y="18"/>
                    <a:pt x="1674" y="53"/>
                  </a:cubicBezTo>
                  <a:lnTo>
                    <a:pt x="73" y="1658"/>
                  </a:lnTo>
                  <a:cubicBezTo>
                    <a:pt x="0" y="1731"/>
                    <a:pt x="0" y="1847"/>
                    <a:pt x="73" y="1917"/>
                  </a:cubicBezTo>
                  <a:cubicBezTo>
                    <a:pt x="109" y="1953"/>
                    <a:pt x="157" y="1971"/>
                    <a:pt x="204" y="1971"/>
                  </a:cubicBezTo>
                  <a:cubicBezTo>
                    <a:pt x="247" y="1971"/>
                    <a:pt x="295" y="1953"/>
                    <a:pt x="331" y="1917"/>
                  </a:cubicBezTo>
                  <a:lnTo>
                    <a:pt x="1936" y="315"/>
                  </a:lnTo>
                  <a:cubicBezTo>
                    <a:pt x="2006" y="242"/>
                    <a:pt x="2006" y="126"/>
                    <a:pt x="1936" y="53"/>
                  </a:cubicBezTo>
                  <a:cubicBezTo>
                    <a:pt x="1900" y="18"/>
                    <a:pt x="1853" y="1"/>
                    <a:pt x="1805"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6" name="Google Shape;2356;p54"/>
          <p:cNvGrpSpPr/>
          <p:nvPr/>
        </p:nvGrpSpPr>
        <p:grpSpPr>
          <a:xfrm rot="1592981">
            <a:off x="2898975" y="2909455"/>
            <a:ext cx="77246" cy="204595"/>
            <a:chOff x="-453759" y="850366"/>
            <a:chExt cx="77242" cy="204583"/>
          </a:xfrm>
        </p:grpSpPr>
        <p:sp>
          <p:nvSpPr>
            <p:cNvPr id="2357" name="Google Shape;2357;p54"/>
            <p:cNvSpPr/>
            <p:nvPr/>
          </p:nvSpPr>
          <p:spPr>
            <a:xfrm>
              <a:off x="-447854" y="856176"/>
              <a:ext cx="65527" cy="193025"/>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4"/>
            <p:cNvSpPr/>
            <p:nvPr/>
          </p:nvSpPr>
          <p:spPr>
            <a:xfrm>
              <a:off x="-453759" y="850366"/>
              <a:ext cx="77242" cy="204581"/>
            </a:xfrm>
            <a:custGeom>
              <a:avLst/>
              <a:gdLst/>
              <a:ahLst/>
              <a:cxnLst/>
              <a:rect l="l" t="t" r="r" b="b"/>
              <a:pathLst>
                <a:path w="2433" h="6444" extrusionOk="0">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4"/>
            <p:cNvSpPr/>
            <p:nvPr/>
          </p:nvSpPr>
          <p:spPr>
            <a:xfrm>
              <a:off x="-447854" y="951390"/>
              <a:ext cx="65527" cy="97814"/>
            </a:xfrm>
            <a:custGeom>
              <a:avLst/>
              <a:gdLst/>
              <a:ahLst/>
              <a:cxnLst/>
              <a:rect l="l" t="t" r="r" b="b"/>
              <a:pathLst>
                <a:path w="2064" h="3081" extrusionOk="0">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4"/>
            <p:cNvSpPr/>
            <p:nvPr/>
          </p:nvSpPr>
          <p:spPr>
            <a:xfrm>
              <a:off x="-453759" y="945611"/>
              <a:ext cx="77242" cy="109338"/>
            </a:xfrm>
            <a:custGeom>
              <a:avLst/>
              <a:gdLst/>
              <a:ahLst/>
              <a:cxnLst/>
              <a:rect l="l" t="t" r="r" b="b"/>
              <a:pathLst>
                <a:path w="2433" h="3444" extrusionOk="0">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1" name="Google Shape;2361;p54"/>
          <p:cNvGrpSpPr/>
          <p:nvPr/>
        </p:nvGrpSpPr>
        <p:grpSpPr>
          <a:xfrm>
            <a:off x="6154745" y="1659188"/>
            <a:ext cx="174770" cy="167311"/>
            <a:chOff x="230195" y="-632662"/>
            <a:chExt cx="174770" cy="167311"/>
          </a:xfrm>
        </p:grpSpPr>
        <p:sp>
          <p:nvSpPr>
            <p:cNvPr id="2362" name="Google Shape;2362;p54"/>
            <p:cNvSpPr/>
            <p:nvPr/>
          </p:nvSpPr>
          <p:spPr>
            <a:xfrm>
              <a:off x="236545" y="-626883"/>
              <a:ext cx="162071" cy="155690"/>
            </a:xfrm>
            <a:custGeom>
              <a:avLst/>
              <a:gdLst/>
              <a:ahLst/>
              <a:cxnLst/>
              <a:rect l="l" t="t" r="r" b="b"/>
              <a:pathLst>
                <a:path w="5105" h="4904" extrusionOk="0">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54"/>
            <p:cNvSpPr/>
            <p:nvPr/>
          </p:nvSpPr>
          <p:spPr>
            <a:xfrm>
              <a:off x="230195" y="-632662"/>
              <a:ext cx="174770" cy="167309"/>
            </a:xfrm>
            <a:custGeom>
              <a:avLst/>
              <a:gdLst/>
              <a:ahLst/>
              <a:cxnLst/>
              <a:rect l="l" t="t" r="r" b="b"/>
              <a:pathLst>
                <a:path w="5505" h="5270" extrusionOk="0">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54"/>
            <p:cNvSpPr/>
            <p:nvPr/>
          </p:nvSpPr>
          <p:spPr>
            <a:xfrm>
              <a:off x="236545" y="-573102"/>
              <a:ext cx="105052" cy="101909"/>
            </a:xfrm>
            <a:custGeom>
              <a:avLst/>
              <a:gdLst/>
              <a:ahLst/>
              <a:cxnLst/>
              <a:rect l="l" t="t" r="r" b="b"/>
              <a:pathLst>
                <a:path w="3309" h="3210" extrusionOk="0">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4"/>
            <p:cNvSpPr/>
            <p:nvPr/>
          </p:nvSpPr>
          <p:spPr>
            <a:xfrm>
              <a:off x="230195" y="-578785"/>
              <a:ext cx="117307" cy="113434"/>
            </a:xfrm>
            <a:custGeom>
              <a:avLst/>
              <a:gdLst/>
              <a:ahLst/>
              <a:cxnLst/>
              <a:rect l="l" t="t" r="r" b="b"/>
              <a:pathLst>
                <a:path w="3695" h="3573" extrusionOk="0">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6" name="Google Shape;2366;p54"/>
          <p:cNvGrpSpPr/>
          <p:nvPr/>
        </p:nvGrpSpPr>
        <p:grpSpPr>
          <a:xfrm>
            <a:off x="6279279" y="2895926"/>
            <a:ext cx="231535" cy="231630"/>
            <a:chOff x="6279279" y="2895926"/>
            <a:chExt cx="231535" cy="231630"/>
          </a:xfrm>
        </p:grpSpPr>
        <p:sp>
          <p:nvSpPr>
            <p:cNvPr id="2367" name="Google Shape;2367;p54"/>
            <p:cNvSpPr/>
            <p:nvPr/>
          </p:nvSpPr>
          <p:spPr>
            <a:xfrm>
              <a:off x="6285216" y="2901800"/>
              <a:ext cx="219820" cy="219851"/>
            </a:xfrm>
            <a:custGeom>
              <a:avLst/>
              <a:gdLst/>
              <a:ahLst/>
              <a:cxnLst/>
              <a:rect l="l" t="t" r="r" b="b"/>
              <a:pathLst>
                <a:path w="6924" h="6925" extrusionOk="0">
                  <a:moveTo>
                    <a:pt x="2450" y="1"/>
                  </a:moveTo>
                  <a:lnTo>
                    <a:pt x="2450" y="2455"/>
                  </a:lnTo>
                  <a:lnTo>
                    <a:pt x="0" y="2455"/>
                  </a:lnTo>
                  <a:lnTo>
                    <a:pt x="0" y="4471"/>
                  </a:lnTo>
                  <a:lnTo>
                    <a:pt x="2450" y="4471"/>
                  </a:lnTo>
                  <a:lnTo>
                    <a:pt x="2450" y="6925"/>
                  </a:lnTo>
                  <a:lnTo>
                    <a:pt x="4471" y="6925"/>
                  </a:lnTo>
                  <a:lnTo>
                    <a:pt x="4471" y="4471"/>
                  </a:lnTo>
                  <a:lnTo>
                    <a:pt x="6924" y="4471"/>
                  </a:lnTo>
                  <a:lnTo>
                    <a:pt x="6924" y="2455"/>
                  </a:lnTo>
                  <a:lnTo>
                    <a:pt x="4471" y="2455"/>
                  </a:lnTo>
                  <a:lnTo>
                    <a:pt x="4471"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4"/>
            <p:cNvSpPr/>
            <p:nvPr/>
          </p:nvSpPr>
          <p:spPr>
            <a:xfrm>
              <a:off x="6279279" y="2895926"/>
              <a:ext cx="231535" cy="231630"/>
            </a:xfrm>
            <a:custGeom>
              <a:avLst/>
              <a:gdLst/>
              <a:ahLst/>
              <a:cxnLst/>
              <a:rect l="l" t="t" r="r" b="b"/>
              <a:pathLst>
                <a:path w="7293" h="7296" extrusionOk="0">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9" name="Google Shape;2369;p54"/>
          <p:cNvGrpSpPr/>
          <p:nvPr/>
        </p:nvGrpSpPr>
        <p:grpSpPr>
          <a:xfrm rot="4496542">
            <a:off x="1135568" y="2181998"/>
            <a:ext cx="1191249" cy="1180133"/>
            <a:chOff x="-2547917" y="2624142"/>
            <a:chExt cx="1191206" cy="1180090"/>
          </a:xfrm>
        </p:grpSpPr>
        <p:sp>
          <p:nvSpPr>
            <p:cNvPr id="2370" name="Google Shape;2370;p54"/>
            <p:cNvSpPr/>
            <p:nvPr/>
          </p:nvSpPr>
          <p:spPr>
            <a:xfrm>
              <a:off x="-1928126" y="3541479"/>
              <a:ext cx="170992" cy="167214"/>
            </a:xfrm>
            <a:custGeom>
              <a:avLst/>
              <a:gdLst/>
              <a:ahLst/>
              <a:cxnLst/>
              <a:rect l="l" t="t" r="r" b="b"/>
              <a:pathLst>
                <a:path w="5386" h="5267" extrusionOk="0">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4"/>
            <p:cNvSpPr/>
            <p:nvPr/>
          </p:nvSpPr>
          <p:spPr>
            <a:xfrm>
              <a:off x="-1928126" y="3541479"/>
              <a:ext cx="117815" cy="113466"/>
            </a:xfrm>
            <a:custGeom>
              <a:avLst/>
              <a:gdLst/>
              <a:ahLst/>
              <a:cxnLst/>
              <a:rect l="l" t="t" r="r" b="b"/>
              <a:pathLst>
                <a:path w="3711" h="3574" extrusionOk="0">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4"/>
            <p:cNvSpPr/>
            <p:nvPr/>
          </p:nvSpPr>
          <p:spPr>
            <a:xfrm>
              <a:off x="-2450735" y="2768248"/>
              <a:ext cx="1094019" cy="1030270"/>
            </a:xfrm>
            <a:custGeom>
              <a:avLst/>
              <a:gdLst/>
              <a:ahLst/>
              <a:cxnLst/>
              <a:rect l="l" t="t" r="r" b="b"/>
              <a:pathLst>
                <a:path w="34460" h="32452" extrusionOk="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rgbClr val="5BF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4"/>
            <p:cNvSpPr/>
            <p:nvPr/>
          </p:nvSpPr>
          <p:spPr>
            <a:xfrm>
              <a:off x="-2460673" y="2762248"/>
              <a:ext cx="1093066" cy="1041985"/>
            </a:xfrm>
            <a:custGeom>
              <a:avLst/>
              <a:gdLst/>
              <a:ahLst/>
              <a:cxnLst/>
              <a:rect l="l" t="t" r="r" b="b"/>
              <a:pathLst>
                <a:path w="34430" h="32821" extrusionOk="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54"/>
            <p:cNvSpPr/>
            <p:nvPr/>
          </p:nvSpPr>
          <p:spPr>
            <a:xfrm>
              <a:off x="-2244911" y="3244854"/>
              <a:ext cx="831689" cy="502309"/>
            </a:xfrm>
            <a:custGeom>
              <a:avLst/>
              <a:gdLst/>
              <a:ahLst/>
              <a:cxnLst/>
              <a:rect l="l" t="t" r="r" b="b"/>
              <a:pathLst>
                <a:path w="26197" h="15822" extrusionOk="0">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54"/>
            <p:cNvSpPr/>
            <p:nvPr/>
          </p:nvSpPr>
          <p:spPr>
            <a:xfrm>
              <a:off x="-2253324" y="2774026"/>
              <a:ext cx="874072" cy="838578"/>
            </a:xfrm>
            <a:custGeom>
              <a:avLst/>
              <a:gdLst/>
              <a:ahLst/>
              <a:cxnLst/>
              <a:rect l="l" t="t" r="r" b="b"/>
              <a:pathLst>
                <a:path w="27532" h="26414" extrusionOk="0">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52E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4"/>
            <p:cNvSpPr/>
            <p:nvPr/>
          </p:nvSpPr>
          <p:spPr>
            <a:xfrm>
              <a:off x="-2257388" y="2768248"/>
              <a:ext cx="900677" cy="848515"/>
            </a:xfrm>
            <a:custGeom>
              <a:avLst/>
              <a:gdLst/>
              <a:ahLst/>
              <a:cxnLst/>
              <a:rect l="l" t="t" r="r" b="b"/>
              <a:pathLst>
                <a:path w="28370" h="26727" extrusionOk="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4"/>
            <p:cNvSpPr/>
            <p:nvPr/>
          </p:nvSpPr>
          <p:spPr>
            <a:xfrm>
              <a:off x="-1811737" y="3245457"/>
              <a:ext cx="398526" cy="335063"/>
            </a:xfrm>
            <a:custGeom>
              <a:avLst/>
              <a:gdLst/>
              <a:ahLst/>
              <a:cxnLst/>
              <a:rect l="l" t="t" r="r" b="b"/>
              <a:pathLst>
                <a:path w="12553" h="10554" extrusionOk="0">
                  <a:moveTo>
                    <a:pt x="1" y="0"/>
                  </a:moveTo>
                  <a:lnTo>
                    <a:pt x="10550" y="10553"/>
                  </a:lnTo>
                  <a:lnTo>
                    <a:pt x="11085" y="10018"/>
                  </a:lnTo>
                  <a:cubicBezTo>
                    <a:pt x="12552" y="8551"/>
                    <a:pt x="12552" y="6156"/>
                    <a:pt x="11081" y="4685"/>
                  </a:cubicBezTo>
                  <a:lnTo>
                    <a:pt x="6404" y="7"/>
                  </a:lnTo>
                  <a:lnTo>
                    <a:pt x="1" y="0"/>
                  </a:lnTo>
                  <a:close/>
                </a:path>
              </a:pathLst>
            </a:custGeom>
            <a:solidFill>
              <a:srgbClr val="D8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4"/>
            <p:cNvSpPr/>
            <p:nvPr/>
          </p:nvSpPr>
          <p:spPr>
            <a:xfrm>
              <a:off x="-2353522" y="3039950"/>
              <a:ext cx="601552" cy="692508"/>
            </a:xfrm>
            <a:custGeom>
              <a:avLst/>
              <a:gdLst/>
              <a:ahLst/>
              <a:cxnLst/>
              <a:rect l="l" t="t" r="r" b="b"/>
              <a:pathLst>
                <a:path w="18948" h="21813" extrusionOk="0">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95F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4"/>
            <p:cNvSpPr/>
            <p:nvPr/>
          </p:nvSpPr>
          <p:spPr>
            <a:xfrm>
              <a:off x="-2244911" y="3244854"/>
              <a:ext cx="527739" cy="486816"/>
            </a:xfrm>
            <a:custGeom>
              <a:avLst/>
              <a:gdLst/>
              <a:ahLst/>
              <a:cxnLst/>
              <a:rect l="l" t="t" r="r" b="b"/>
              <a:pathLst>
                <a:path w="16623" h="15334" extrusionOk="0">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F7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4"/>
            <p:cNvSpPr/>
            <p:nvPr/>
          </p:nvSpPr>
          <p:spPr>
            <a:xfrm>
              <a:off x="-2547917" y="2624142"/>
              <a:ext cx="354143" cy="354016"/>
            </a:xfrm>
            <a:custGeom>
              <a:avLst/>
              <a:gdLst/>
              <a:ahLst/>
              <a:cxnLst/>
              <a:rect l="l" t="t" r="r" b="b"/>
              <a:pathLst>
                <a:path w="11155" h="11151" extrusionOk="0">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4"/>
            <p:cNvSpPr/>
            <p:nvPr/>
          </p:nvSpPr>
          <p:spPr>
            <a:xfrm>
              <a:off x="-2370031" y="2641668"/>
              <a:ext cx="176262" cy="158166"/>
            </a:xfrm>
            <a:custGeom>
              <a:avLst/>
              <a:gdLst/>
              <a:ahLst/>
              <a:cxnLst/>
              <a:rect l="l" t="t" r="r" b="b"/>
              <a:pathLst>
                <a:path w="5552" h="4982" extrusionOk="0">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4"/>
            <p:cNvSpPr/>
            <p:nvPr/>
          </p:nvSpPr>
          <p:spPr>
            <a:xfrm>
              <a:off x="-2540996" y="2635858"/>
              <a:ext cx="353096" cy="348207"/>
            </a:xfrm>
            <a:custGeom>
              <a:avLst/>
              <a:gdLst/>
              <a:ahLst/>
              <a:cxnLst/>
              <a:rect l="l" t="t" r="r" b="b"/>
              <a:pathLst>
                <a:path w="11122" h="10968" extrusionOk="0">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4"/>
            <p:cNvSpPr/>
            <p:nvPr/>
          </p:nvSpPr>
          <p:spPr>
            <a:xfrm>
              <a:off x="-2433718" y="2738754"/>
              <a:ext cx="125403" cy="124291"/>
            </a:xfrm>
            <a:custGeom>
              <a:avLst/>
              <a:gdLst/>
              <a:ahLst/>
              <a:cxnLst/>
              <a:rect l="l" t="t" r="r" b="b"/>
              <a:pathLst>
                <a:path w="3950" h="3915" extrusionOk="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4"/>
            <p:cNvSpPr/>
            <p:nvPr/>
          </p:nvSpPr>
          <p:spPr>
            <a:xfrm>
              <a:off x="-2464927" y="2769867"/>
              <a:ext cx="125434" cy="124260"/>
            </a:xfrm>
            <a:custGeom>
              <a:avLst/>
              <a:gdLst/>
              <a:ahLst/>
              <a:cxnLst/>
              <a:rect l="l" t="t" r="r" b="b"/>
              <a:pathLst>
                <a:path w="3951" h="3914" extrusionOk="0">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4"/>
            <p:cNvSpPr/>
            <p:nvPr/>
          </p:nvSpPr>
          <p:spPr>
            <a:xfrm>
              <a:off x="-2496040" y="2801044"/>
              <a:ext cx="125434" cy="124291"/>
            </a:xfrm>
            <a:custGeom>
              <a:avLst/>
              <a:gdLst/>
              <a:ahLst/>
              <a:cxnLst/>
              <a:rect l="l" t="t" r="r" b="b"/>
              <a:pathLst>
                <a:path w="3951" h="3915" extrusionOk="0">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4"/>
            <p:cNvSpPr/>
            <p:nvPr/>
          </p:nvSpPr>
          <p:spPr>
            <a:xfrm>
              <a:off x="-2527217" y="2832157"/>
              <a:ext cx="125403" cy="124260"/>
            </a:xfrm>
            <a:custGeom>
              <a:avLst/>
              <a:gdLst/>
              <a:ahLst/>
              <a:cxnLst/>
              <a:rect l="l" t="t" r="r" b="b"/>
              <a:pathLst>
                <a:path w="3950" h="3914" extrusionOk="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4"/>
            <p:cNvSpPr/>
            <p:nvPr/>
          </p:nvSpPr>
          <p:spPr>
            <a:xfrm>
              <a:off x="-2340347" y="2645287"/>
              <a:ext cx="125403" cy="124260"/>
            </a:xfrm>
            <a:custGeom>
              <a:avLst/>
              <a:gdLst/>
              <a:ahLst/>
              <a:cxnLst/>
              <a:rect l="l" t="t" r="r" b="b"/>
              <a:pathLst>
                <a:path w="3950" h="3914" extrusionOk="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4"/>
            <p:cNvSpPr/>
            <p:nvPr/>
          </p:nvSpPr>
          <p:spPr>
            <a:xfrm>
              <a:off x="-2371428" y="2676464"/>
              <a:ext cx="125434" cy="124291"/>
            </a:xfrm>
            <a:custGeom>
              <a:avLst/>
              <a:gdLst/>
              <a:ahLst/>
              <a:cxnLst/>
              <a:rect l="l" t="t" r="r" b="b"/>
              <a:pathLst>
                <a:path w="3951" h="3915" extrusionOk="0">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4"/>
            <p:cNvSpPr/>
            <p:nvPr/>
          </p:nvSpPr>
          <p:spPr>
            <a:xfrm>
              <a:off x="-2402637" y="2707577"/>
              <a:ext cx="125434" cy="124260"/>
            </a:xfrm>
            <a:custGeom>
              <a:avLst/>
              <a:gdLst/>
              <a:ahLst/>
              <a:cxnLst/>
              <a:rect l="l" t="t" r="r" b="b"/>
              <a:pathLst>
                <a:path w="3951" h="3914" extrusionOk="0">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4"/>
            <p:cNvSpPr/>
            <p:nvPr/>
          </p:nvSpPr>
          <p:spPr>
            <a:xfrm>
              <a:off x="-2065628" y="2980549"/>
              <a:ext cx="493610" cy="493515"/>
            </a:xfrm>
            <a:custGeom>
              <a:avLst/>
              <a:gdLst/>
              <a:ahLst/>
              <a:cxnLst/>
              <a:rect l="l" t="t" r="r" b="b"/>
              <a:pathLst>
                <a:path w="15548" h="15545" extrusionOk="0">
                  <a:moveTo>
                    <a:pt x="8340" y="1"/>
                  </a:moveTo>
                  <a:lnTo>
                    <a:pt x="0" y="8341"/>
                  </a:lnTo>
                  <a:lnTo>
                    <a:pt x="7208" y="15544"/>
                  </a:lnTo>
                  <a:lnTo>
                    <a:pt x="15548" y="7209"/>
                  </a:lnTo>
                  <a:lnTo>
                    <a:pt x="8340"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4"/>
            <p:cNvSpPr/>
            <p:nvPr/>
          </p:nvSpPr>
          <p:spPr>
            <a:xfrm>
              <a:off x="-1938730" y="2980549"/>
              <a:ext cx="366715" cy="366747"/>
            </a:xfrm>
            <a:custGeom>
              <a:avLst/>
              <a:gdLst/>
              <a:ahLst/>
              <a:cxnLst/>
              <a:rect l="l" t="t" r="r" b="b"/>
              <a:pathLst>
                <a:path w="11551" h="11552" extrusionOk="0">
                  <a:moveTo>
                    <a:pt x="4343" y="1"/>
                  </a:moveTo>
                  <a:lnTo>
                    <a:pt x="0" y="4344"/>
                  </a:lnTo>
                  <a:lnTo>
                    <a:pt x="7208" y="11551"/>
                  </a:lnTo>
                  <a:lnTo>
                    <a:pt x="11551" y="7209"/>
                  </a:lnTo>
                  <a:lnTo>
                    <a:pt x="4343" y="1"/>
                  </a:ln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4"/>
            <p:cNvSpPr/>
            <p:nvPr/>
          </p:nvSpPr>
          <p:spPr>
            <a:xfrm>
              <a:off x="-2071438" y="2974771"/>
              <a:ext cx="505198" cy="505198"/>
            </a:xfrm>
            <a:custGeom>
              <a:avLst/>
              <a:gdLst/>
              <a:ahLst/>
              <a:cxnLst/>
              <a:rect l="l" t="t" r="r" b="b"/>
              <a:pathLst>
                <a:path w="15913" h="15913" extrusionOk="0">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4"/>
            <p:cNvSpPr/>
            <p:nvPr/>
          </p:nvSpPr>
          <p:spPr>
            <a:xfrm>
              <a:off x="-1905807" y="3120369"/>
              <a:ext cx="200771" cy="200898"/>
            </a:xfrm>
            <a:custGeom>
              <a:avLst/>
              <a:gdLst/>
              <a:ahLst/>
              <a:cxnLst/>
              <a:rect l="l" t="t" r="r" b="b"/>
              <a:pathLst>
                <a:path w="6324" h="6328" extrusionOk="0">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4"/>
            <p:cNvSpPr/>
            <p:nvPr/>
          </p:nvSpPr>
          <p:spPr>
            <a:xfrm>
              <a:off x="-1898632" y="3120369"/>
              <a:ext cx="193596" cy="193660"/>
            </a:xfrm>
            <a:custGeom>
              <a:avLst/>
              <a:gdLst/>
              <a:ahLst/>
              <a:cxnLst/>
              <a:rect l="l" t="t" r="r" b="b"/>
              <a:pathLst>
                <a:path w="6098" h="6100" extrusionOk="0">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4"/>
            <p:cNvSpPr/>
            <p:nvPr/>
          </p:nvSpPr>
          <p:spPr>
            <a:xfrm>
              <a:off x="-1912157" y="3114622"/>
              <a:ext cx="213597" cy="212423"/>
            </a:xfrm>
            <a:custGeom>
              <a:avLst/>
              <a:gdLst/>
              <a:ahLst/>
              <a:cxnLst/>
              <a:rect l="l" t="t" r="r" b="b"/>
              <a:pathLst>
                <a:path w="6728" h="6691" extrusionOk="0">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6" name="Google Shape;2396;p54"/>
          <p:cNvSpPr/>
          <p:nvPr/>
        </p:nvSpPr>
        <p:spPr>
          <a:xfrm>
            <a:off x="-2565696" y="3465156"/>
            <a:ext cx="65527" cy="193025"/>
          </a:xfrm>
          <a:custGeom>
            <a:avLst/>
            <a:gdLst/>
            <a:ahLst/>
            <a:cxnLst/>
            <a:rect l="l" t="t" r="r" b="b"/>
            <a:pathLst>
              <a:path w="2064" h="6080" extrusionOk="0">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ángulo redondeado 2"/>
          <p:cNvSpPr/>
          <p:nvPr/>
        </p:nvSpPr>
        <p:spPr>
          <a:xfrm>
            <a:off x="1762668" y="3915784"/>
            <a:ext cx="5853746" cy="92515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800"/>
        <p:cNvGrpSpPr/>
        <p:nvPr/>
      </p:nvGrpSpPr>
      <p:grpSpPr>
        <a:xfrm>
          <a:off x="0" y="0"/>
          <a:ext cx="0" cy="0"/>
          <a:chOff x="0" y="0"/>
          <a:chExt cx="0" cy="0"/>
        </a:xfrm>
      </p:grpSpPr>
      <p:sp>
        <p:nvSpPr>
          <p:cNvPr id="802" name="Google Shape;802;p29"/>
          <p:cNvSpPr txBox="1">
            <a:spLocks noGrp="1"/>
          </p:cNvSpPr>
          <p:nvPr>
            <p:ph type="ctrTitle"/>
          </p:nvPr>
        </p:nvSpPr>
        <p:spPr>
          <a:xfrm>
            <a:off x="3510688" y="158750"/>
            <a:ext cx="4879800" cy="96337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800" dirty="0">
                <a:solidFill>
                  <a:schemeClr val="accent2"/>
                </a:solidFill>
              </a:rPr>
              <a:t>ANTECEDENTES </a:t>
            </a:r>
            <a:br>
              <a:rPr lang="en" sz="2800" dirty="0">
                <a:solidFill>
                  <a:schemeClr val="accent2"/>
                </a:solidFill>
              </a:rPr>
            </a:br>
            <a:r>
              <a:rPr lang="en" sz="2800" dirty="0"/>
              <a:t>LABORATORIO FARMACEÚTICO</a:t>
            </a:r>
            <a:endParaRPr sz="2800" dirty="0"/>
          </a:p>
        </p:txBody>
      </p:sp>
      <p:grpSp>
        <p:nvGrpSpPr>
          <p:cNvPr id="803" name="Google Shape;803;p29"/>
          <p:cNvGrpSpPr/>
          <p:nvPr/>
        </p:nvGrpSpPr>
        <p:grpSpPr>
          <a:xfrm>
            <a:off x="757823" y="1122122"/>
            <a:ext cx="3791961" cy="3478453"/>
            <a:chOff x="757823" y="1122122"/>
            <a:chExt cx="3791961" cy="3478453"/>
          </a:xfrm>
        </p:grpSpPr>
        <p:sp>
          <p:nvSpPr>
            <p:cNvPr id="804" name="Google Shape;804;p29"/>
            <p:cNvSpPr/>
            <p:nvPr/>
          </p:nvSpPr>
          <p:spPr>
            <a:xfrm>
              <a:off x="1401238" y="416756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5" name="Google Shape;805;p29"/>
            <p:cNvGrpSpPr/>
            <p:nvPr/>
          </p:nvGrpSpPr>
          <p:grpSpPr>
            <a:xfrm>
              <a:off x="4129498" y="2570459"/>
              <a:ext cx="183303" cy="183055"/>
              <a:chOff x="-180925" y="1252875"/>
              <a:chExt cx="275726" cy="275354"/>
            </a:xfrm>
          </p:grpSpPr>
          <p:sp>
            <p:nvSpPr>
              <p:cNvPr id="806" name="Google Shape;806;p29"/>
              <p:cNvSpPr/>
              <p:nvPr/>
            </p:nvSpPr>
            <p:spPr>
              <a:xfrm>
                <a:off x="-173948" y="1259852"/>
                <a:ext cx="261772" cy="261400"/>
              </a:xfrm>
              <a:custGeom>
                <a:avLst/>
                <a:gdLst/>
                <a:ahLst/>
                <a:cxnLst/>
                <a:rect l="l" t="t" r="r" b="b"/>
                <a:pathLst>
                  <a:path w="2814" h="2810" extrusionOk="0">
                    <a:moveTo>
                      <a:pt x="997" y="0"/>
                    </a:moveTo>
                    <a:lnTo>
                      <a:pt x="997" y="993"/>
                    </a:lnTo>
                    <a:lnTo>
                      <a:pt x="0" y="993"/>
                    </a:lnTo>
                    <a:lnTo>
                      <a:pt x="0" y="1813"/>
                    </a:lnTo>
                    <a:lnTo>
                      <a:pt x="997" y="1813"/>
                    </a:lnTo>
                    <a:lnTo>
                      <a:pt x="997" y="2809"/>
                    </a:lnTo>
                    <a:lnTo>
                      <a:pt x="1817" y="2809"/>
                    </a:lnTo>
                    <a:lnTo>
                      <a:pt x="1817" y="1813"/>
                    </a:lnTo>
                    <a:lnTo>
                      <a:pt x="2813" y="1813"/>
                    </a:lnTo>
                    <a:lnTo>
                      <a:pt x="2813" y="993"/>
                    </a:lnTo>
                    <a:lnTo>
                      <a:pt x="1817" y="993"/>
                    </a:lnTo>
                    <a:lnTo>
                      <a:pt x="1817"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180925" y="1252875"/>
                <a:ext cx="275726" cy="275354"/>
              </a:xfrm>
              <a:custGeom>
                <a:avLst/>
                <a:gdLst/>
                <a:ahLst/>
                <a:cxnLst/>
                <a:rect l="l" t="t" r="r" b="b"/>
                <a:pathLst>
                  <a:path w="2964" h="2960" extrusionOk="0">
                    <a:moveTo>
                      <a:pt x="1817" y="146"/>
                    </a:moveTo>
                    <a:lnTo>
                      <a:pt x="1817" y="1068"/>
                    </a:lnTo>
                    <a:cubicBezTo>
                      <a:pt x="1817" y="1109"/>
                      <a:pt x="1851" y="1143"/>
                      <a:pt x="1892" y="1143"/>
                    </a:cubicBezTo>
                    <a:lnTo>
                      <a:pt x="2813" y="1143"/>
                    </a:lnTo>
                    <a:lnTo>
                      <a:pt x="2813" y="1813"/>
                    </a:lnTo>
                    <a:lnTo>
                      <a:pt x="1892" y="1813"/>
                    </a:lnTo>
                    <a:cubicBezTo>
                      <a:pt x="1851" y="1813"/>
                      <a:pt x="1817" y="1847"/>
                      <a:pt x="1817" y="1888"/>
                    </a:cubicBezTo>
                    <a:lnTo>
                      <a:pt x="1817" y="2810"/>
                    </a:lnTo>
                    <a:lnTo>
                      <a:pt x="1147" y="2810"/>
                    </a:lnTo>
                    <a:lnTo>
                      <a:pt x="1147" y="1888"/>
                    </a:lnTo>
                    <a:cubicBezTo>
                      <a:pt x="1147" y="1847"/>
                      <a:pt x="1113" y="1813"/>
                      <a:pt x="1072" y="1813"/>
                    </a:cubicBezTo>
                    <a:lnTo>
                      <a:pt x="151" y="1813"/>
                    </a:lnTo>
                    <a:lnTo>
                      <a:pt x="151" y="1143"/>
                    </a:lnTo>
                    <a:lnTo>
                      <a:pt x="1072" y="1143"/>
                    </a:lnTo>
                    <a:cubicBezTo>
                      <a:pt x="1113" y="1143"/>
                      <a:pt x="1147" y="1109"/>
                      <a:pt x="1147" y="1068"/>
                    </a:cubicBezTo>
                    <a:lnTo>
                      <a:pt x="1147" y="146"/>
                    </a:lnTo>
                    <a:close/>
                    <a:moveTo>
                      <a:pt x="1072" y="0"/>
                    </a:moveTo>
                    <a:cubicBezTo>
                      <a:pt x="1031" y="0"/>
                      <a:pt x="997" y="31"/>
                      <a:pt x="997" y="72"/>
                    </a:cubicBezTo>
                    <a:lnTo>
                      <a:pt x="997" y="994"/>
                    </a:lnTo>
                    <a:lnTo>
                      <a:pt x="75" y="994"/>
                    </a:lnTo>
                    <a:cubicBezTo>
                      <a:pt x="35" y="994"/>
                      <a:pt x="0" y="1027"/>
                      <a:pt x="0" y="1068"/>
                    </a:cubicBezTo>
                    <a:lnTo>
                      <a:pt x="0" y="1888"/>
                    </a:lnTo>
                    <a:cubicBezTo>
                      <a:pt x="0" y="1929"/>
                      <a:pt x="35" y="1963"/>
                      <a:pt x="75" y="1963"/>
                    </a:cubicBezTo>
                    <a:lnTo>
                      <a:pt x="997" y="1963"/>
                    </a:lnTo>
                    <a:lnTo>
                      <a:pt x="997" y="2884"/>
                    </a:lnTo>
                    <a:cubicBezTo>
                      <a:pt x="997" y="2925"/>
                      <a:pt x="1031" y="2959"/>
                      <a:pt x="1072" y="2959"/>
                    </a:cubicBezTo>
                    <a:lnTo>
                      <a:pt x="1892" y="2959"/>
                    </a:lnTo>
                    <a:cubicBezTo>
                      <a:pt x="1932" y="2959"/>
                      <a:pt x="1967" y="2925"/>
                      <a:pt x="1967" y="2884"/>
                    </a:cubicBezTo>
                    <a:lnTo>
                      <a:pt x="1967" y="1963"/>
                    </a:lnTo>
                    <a:lnTo>
                      <a:pt x="2888" y="1963"/>
                    </a:lnTo>
                    <a:cubicBezTo>
                      <a:pt x="2929" y="1963"/>
                      <a:pt x="2963" y="1929"/>
                      <a:pt x="2963" y="1888"/>
                    </a:cubicBezTo>
                    <a:lnTo>
                      <a:pt x="2963" y="1068"/>
                    </a:lnTo>
                    <a:cubicBezTo>
                      <a:pt x="2963" y="1027"/>
                      <a:pt x="2929" y="994"/>
                      <a:pt x="2888" y="994"/>
                    </a:cubicBezTo>
                    <a:lnTo>
                      <a:pt x="1967" y="994"/>
                    </a:lnTo>
                    <a:lnTo>
                      <a:pt x="1967" y="72"/>
                    </a:lnTo>
                    <a:cubicBezTo>
                      <a:pt x="1967" y="31"/>
                      <a:pt x="1932" y="0"/>
                      <a:pt x="1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29"/>
            <p:cNvGrpSpPr/>
            <p:nvPr/>
          </p:nvGrpSpPr>
          <p:grpSpPr>
            <a:xfrm rot="7358391">
              <a:off x="4148072" y="3943024"/>
              <a:ext cx="231159" cy="87388"/>
              <a:chOff x="-733500" y="2949750"/>
              <a:chExt cx="667078" cy="252186"/>
            </a:xfrm>
          </p:grpSpPr>
          <p:sp>
            <p:nvSpPr>
              <p:cNvPr id="809" name="Google Shape;809;p29"/>
              <p:cNvSpPr/>
              <p:nvPr/>
            </p:nvSpPr>
            <p:spPr>
              <a:xfrm>
                <a:off x="-714451" y="2968799"/>
                <a:ext cx="628979" cy="214087"/>
              </a:xfrm>
              <a:custGeom>
                <a:avLst/>
                <a:gdLst/>
                <a:ahLst/>
                <a:cxnLst/>
                <a:rect l="l" t="t" r="r" b="b"/>
                <a:pathLst>
                  <a:path w="3599" h="1225" extrusionOk="0">
                    <a:moveTo>
                      <a:pt x="609" y="1"/>
                    </a:moveTo>
                    <a:cubicBezTo>
                      <a:pt x="272" y="1"/>
                      <a:pt x="0" y="276"/>
                      <a:pt x="0" y="613"/>
                    </a:cubicBezTo>
                    <a:cubicBezTo>
                      <a:pt x="0" y="949"/>
                      <a:pt x="272" y="1225"/>
                      <a:pt x="609" y="1225"/>
                    </a:cubicBezTo>
                    <a:lnTo>
                      <a:pt x="2986" y="1225"/>
                    </a:lnTo>
                    <a:cubicBezTo>
                      <a:pt x="3327" y="1225"/>
                      <a:pt x="3599" y="949"/>
                      <a:pt x="3599" y="613"/>
                    </a:cubicBezTo>
                    <a:cubicBezTo>
                      <a:pt x="3599" y="276"/>
                      <a:pt x="3327" y="1"/>
                      <a:pt x="298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733500" y="2949750"/>
                <a:ext cx="667078" cy="252186"/>
              </a:xfrm>
              <a:custGeom>
                <a:avLst/>
                <a:gdLst/>
                <a:ahLst/>
                <a:cxnLst/>
                <a:rect l="l" t="t" r="r" b="b"/>
                <a:pathLst>
                  <a:path w="3817" h="1443" extrusionOk="0">
                    <a:moveTo>
                      <a:pt x="3095" y="218"/>
                    </a:moveTo>
                    <a:cubicBezTo>
                      <a:pt x="3374" y="218"/>
                      <a:pt x="3599" y="443"/>
                      <a:pt x="3599" y="722"/>
                    </a:cubicBezTo>
                    <a:cubicBezTo>
                      <a:pt x="3599" y="1000"/>
                      <a:pt x="3374" y="1225"/>
                      <a:pt x="3095" y="1225"/>
                    </a:cubicBez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3095" y="1443"/>
                    </a:lnTo>
                    <a:cubicBezTo>
                      <a:pt x="3493" y="1443"/>
                      <a:pt x="3816" y="1119"/>
                      <a:pt x="3816" y="722"/>
                    </a:cubicBezTo>
                    <a:cubicBezTo>
                      <a:pt x="3816" y="323"/>
                      <a:pt x="3493" y="0"/>
                      <a:pt x="30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714451" y="2968799"/>
                <a:ext cx="318771" cy="214087"/>
              </a:xfrm>
              <a:custGeom>
                <a:avLst/>
                <a:gdLst/>
                <a:ahLst/>
                <a:cxnLst/>
                <a:rect l="l" t="t" r="r" b="b"/>
                <a:pathLst>
                  <a:path w="1824" h="1225" extrusionOk="0">
                    <a:moveTo>
                      <a:pt x="609" y="1"/>
                    </a:moveTo>
                    <a:cubicBezTo>
                      <a:pt x="272" y="1"/>
                      <a:pt x="0" y="276"/>
                      <a:pt x="0" y="613"/>
                    </a:cubicBezTo>
                    <a:cubicBezTo>
                      <a:pt x="0" y="949"/>
                      <a:pt x="272" y="1225"/>
                      <a:pt x="609" y="1225"/>
                    </a:cubicBezTo>
                    <a:lnTo>
                      <a:pt x="1823" y="1225"/>
                    </a:lnTo>
                    <a:lnTo>
                      <a:pt x="1823"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733500" y="2949750"/>
                <a:ext cx="356695" cy="252186"/>
              </a:xfrm>
              <a:custGeom>
                <a:avLst/>
                <a:gdLst/>
                <a:ahLst/>
                <a:cxnLst/>
                <a:rect l="l" t="t" r="r" b="b"/>
                <a:pathLst>
                  <a:path w="2041" h="1443" extrusionOk="0">
                    <a:moveTo>
                      <a:pt x="1824" y="218"/>
                    </a:moveTo>
                    <a:lnTo>
                      <a:pt x="1824" y="1225"/>
                    </a:lnTo>
                    <a:lnTo>
                      <a:pt x="718" y="1225"/>
                    </a:lnTo>
                    <a:cubicBezTo>
                      <a:pt x="443" y="1225"/>
                      <a:pt x="218" y="1000"/>
                      <a:pt x="218" y="722"/>
                    </a:cubicBezTo>
                    <a:cubicBezTo>
                      <a:pt x="218" y="443"/>
                      <a:pt x="443" y="218"/>
                      <a:pt x="718" y="218"/>
                    </a:cubicBezTo>
                    <a:close/>
                    <a:moveTo>
                      <a:pt x="718" y="0"/>
                    </a:moveTo>
                    <a:cubicBezTo>
                      <a:pt x="323" y="0"/>
                      <a:pt x="0" y="323"/>
                      <a:pt x="0" y="722"/>
                    </a:cubicBezTo>
                    <a:cubicBezTo>
                      <a:pt x="0" y="1119"/>
                      <a:pt x="323" y="1443"/>
                      <a:pt x="718" y="1443"/>
                    </a:cubicBezTo>
                    <a:lnTo>
                      <a:pt x="1932" y="1443"/>
                    </a:lnTo>
                    <a:cubicBezTo>
                      <a:pt x="1990" y="1443"/>
                      <a:pt x="2041" y="1391"/>
                      <a:pt x="2041" y="1334"/>
                    </a:cubicBezTo>
                    <a:lnTo>
                      <a:pt x="2041" y="110"/>
                    </a:lnTo>
                    <a:cubicBezTo>
                      <a:pt x="2041" y="52"/>
                      <a:pt x="1990"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3" name="Google Shape;813;p29"/>
            <p:cNvSpPr/>
            <p:nvPr/>
          </p:nvSpPr>
          <p:spPr>
            <a:xfrm>
              <a:off x="3510688" y="2136317"/>
              <a:ext cx="86374" cy="86457"/>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 name="Google Shape;814;p29"/>
            <p:cNvGrpSpPr/>
            <p:nvPr/>
          </p:nvGrpSpPr>
          <p:grpSpPr>
            <a:xfrm>
              <a:off x="757823" y="1122122"/>
              <a:ext cx="3791961" cy="3477867"/>
              <a:chOff x="757823" y="1122122"/>
              <a:chExt cx="3791961" cy="3477867"/>
            </a:xfrm>
          </p:grpSpPr>
          <p:sp>
            <p:nvSpPr>
              <p:cNvPr id="815" name="Google Shape;815;p29"/>
              <p:cNvSpPr/>
              <p:nvPr/>
            </p:nvSpPr>
            <p:spPr>
              <a:xfrm>
                <a:off x="3275664" y="3075371"/>
                <a:ext cx="9864" cy="106991"/>
              </a:xfrm>
              <a:custGeom>
                <a:avLst/>
                <a:gdLst/>
                <a:ahLst/>
                <a:cxnLst/>
                <a:rect l="l" t="t" r="r" b="b"/>
                <a:pathLst>
                  <a:path w="208" h="2256" extrusionOk="0">
                    <a:moveTo>
                      <a:pt x="106" y="0"/>
                    </a:moveTo>
                    <a:cubicBezTo>
                      <a:pt x="48" y="0"/>
                      <a:pt x="1" y="48"/>
                      <a:pt x="1" y="106"/>
                    </a:cubicBezTo>
                    <a:lnTo>
                      <a:pt x="1" y="2154"/>
                    </a:lnTo>
                    <a:cubicBezTo>
                      <a:pt x="1" y="2208"/>
                      <a:pt x="48" y="2256"/>
                      <a:pt x="106" y="2256"/>
                    </a:cubicBezTo>
                    <a:cubicBezTo>
                      <a:pt x="161" y="2256"/>
                      <a:pt x="208" y="2208"/>
                      <a:pt x="208" y="2154"/>
                    </a:cubicBezTo>
                    <a:lnTo>
                      <a:pt x="208" y="106"/>
                    </a:lnTo>
                    <a:cubicBezTo>
                      <a:pt x="208" y="48"/>
                      <a:pt x="161" y="0"/>
                      <a:pt x="106"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3227148" y="3123934"/>
                <a:ext cx="106943" cy="9864"/>
              </a:xfrm>
              <a:custGeom>
                <a:avLst/>
                <a:gdLst/>
                <a:ahLst/>
                <a:cxnLst/>
                <a:rect l="l" t="t" r="r" b="b"/>
                <a:pathLst>
                  <a:path w="2255" h="208" extrusionOk="0">
                    <a:moveTo>
                      <a:pt x="105" y="0"/>
                    </a:moveTo>
                    <a:cubicBezTo>
                      <a:pt x="47" y="0"/>
                      <a:pt x="0" y="48"/>
                      <a:pt x="0" y="105"/>
                    </a:cubicBezTo>
                    <a:cubicBezTo>
                      <a:pt x="0" y="163"/>
                      <a:pt x="47" y="207"/>
                      <a:pt x="105" y="207"/>
                    </a:cubicBezTo>
                    <a:lnTo>
                      <a:pt x="2149" y="207"/>
                    </a:lnTo>
                    <a:cubicBezTo>
                      <a:pt x="2207" y="207"/>
                      <a:pt x="2255" y="163"/>
                      <a:pt x="2255" y="105"/>
                    </a:cubicBezTo>
                    <a:cubicBezTo>
                      <a:pt x="2255" y="48"/>
                      <a:pt x="2207" y="0"/>
                      <a:pt x="2149"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2293397" y="4265740"/>
                <a:ext cx="9864" cy="106991"/>
              </a:xfrm>
              <a:custGeom>
                <a:avLst/>
                <a:gdLst/>
                <a:ahLst/>
                <a:cxnLst/>
                <a:rect l="l" t="t" r="r" b="b"/>
                <a:pathLst>
                  <a:path w="208" h="2256" extrusionOk="0">
                    <a:moveTo>
                      <a:pt x="106" y="0"/>
                    </a:moveTo>
                    <a:cubicBezTo>
                      <a:pt x="48" y="0"/>
                      <a:pt x="0" y="48"/>
                      <a:pt x="0" y="102"/>
                    </a:cubicBezTo>
                    <a:lnTo>
                      <a:pt x="0" y="2149"/>
                    </a:lnTo>
                    <a:cubicBezTo>
                      <a:pt x="0" y="2207"/>
                      <a:pt x="48" y="2256"/>
                      <a:pt x="106" y="2256"/>
                    </a:cubicBezTo>
                    <a:cubicBezTo>
                      <a:pt x="160" y="2256"/>
                      <a:pt x="208" y="2207"/>
                      <a:pt x="208" y="2149"/>
                    </a:cubicBezTo>
                    <a:lnTo>
                      <a:pt x="208" y="102"/>
                    </a:lnTo>
                    <a:cubicBezTo>
                      <a:pt x="208" y="48"/>
                      <a:pt x="160" y="0"/>
                      <a:pt x="106"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2244834" y="4314256"/>
                <a:ext cx="106991" cy="9912"/>
              </a:xfrm>
              <a:custGeom>
                <a:avLst/>
                <a:gdLst/>
                <a:ahLst/>
                <a:cxnLst/>
                <a:rect l="l" t="t" r="r" b="b"/>
                <a:pathLst>
                  <a:path w="2256" h="209" extrusionOk="0">
                    <a:moveTo>
                      <a:pt x="106" y="1"/>
                    </a:moveTo>
                    <a:cubicBezTo>
                      <a:pt x="48" y="1"/>
                      <a:pt x="1" y="49"/>
                      <a:pt x="1" y="103"/>
                    </a:cubicBezTo>
                    <a:cubicBezTo>
                      <a:pt x="1" y="161"/>
                      <a:pt x="48" y="208"/>
                      <a:pt x="106" y="208"/>
                    </a:cubicBezTo>
                    <a:lnTo>
                      <a:pt x="2153" y="208"/>
                    </a:lnTo>
                    <a:cubicBezTo>
                      <a:pt x="2208" y="208"/>
                      <a:pt x="2255" y="161"/>
                      <a:pt x="2255" y="103"/>
                    </a:cubicBezTo>
                    <a:cubicBezTo>
                      <a:pt x="2255" y="49"/>
                      <a:pt x="2208" y="1"/>
                      <a:pt x="2153" y="1"/>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4013551" y="1287038"/>
                <a:ext cx="55807" cy="55210"/>
              </a:xfrm>
              <a:custGeom>
                <a:avLst/>
                <a:gdLst/>
                <a:ahLst/>
                <a:cxnLst/>
                <a:rect l="l" t="t" r="r" b="b"/>
                <a:pathLst>
                  <a:path w="1487" h="1471" extrusionOk="0">
                    <a:moveTo>
                      <a:pt x="1375" y="1"/>
                    </a:moveTo>
                    <a:cubicBezTo>
                      <a:pt x="1348" y="1"/>
                      <a:pt x="1322" y="11"/>
                      <a:pt x="1303" y="31"/>
                    </a:cubicBezTo>
                    <a:lnTo>
                      <a:pt x="38" y="1293"/>
                    </a:lnTo>
                    <a:cubicBezTo>
                      <a:pt x="0" y="1334"/>
                      <a:pt x="0" y="1402"/>
                      <a:pt x="38" y="1439"/>
                    </a:cubicBezTo>
                    <a:cubicBezTo>
                      <a:pt x="58" y="1460"/>
                      <a:pt x="85" y="1470"/>
                      <a:pt x="112" y="1470"/>
                    </a:cubicBezTo>
                    <a:cubicBezTo>
                      <a:pt x="140" y="1470"/>
                      <a:pt x="164" y="1460"/>
                      <a:pt x="184" y="1439"/>
                    </a:cubicBezTo>
                    <a:lnTo>
                      <a:pt x="1446" y="177"/>
                    </a:lnTo>
                    <a:cubicBezTo>
                      <a:pt x="1487" y="136"/>
                      <a:pt x="1487" y="72"/>
                      <a:pt x="1446" y="31"/>
                    </a:cubicBezTo>
                    <a:cubicBezTo>
                      <a:pt x="1427" y="11"/>
                      <a:pt x="1401" y="1"/>
                      <a:pt x="1375" y="1"/>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3009704" y="2934092"/>
                <a:ext cx="70663" cy="69715"/>
              </a:xfrm>
              <a:custGeom>
                <a:avLst/>
                <a:gdLst/>
                <a:ahLst/>
                <a:cxnLst/>
                <a:rect l="l" t="t" r="r" b="b"/>
                <a:pathLst>
                  <a:path w="1490" h="1470" extrusionOk="0">
                    <a:moveTo>
                      <a:pt x="1376" y="0"/>
                    </a:moveTo>
                    <a:cubicBezTo>
                      <a:pt x="1350" y="0"/>
                      <a:pt x="1323" y="11"/>
                      <a:pt x="1303" y="31"/>
                    </a:cubicBezTo>
                    <a:lnTo>
                      <a:pt x="41" y="1292"/>
                    </a:lnTo>
                    <a:cubicBezTo>
                      <a:pt x="0" y="1333"/>
                      <a:pt x="0" y="1398"/>
                      <a:pt x="41" y="1439"/>
                    </a:cubicBezTo>
                    <a:cubicBezTo>
                      <a:pt x="61" y="1460"/>
                      <a:pt x="85" y="1469"/>
                      <a:pt x="113" y="1469"/>
                    </a:cubicBezTo>
                    <a:cubicBezTo>
                      <a:pt x="140" y="1469"/>
                      <a:pt x="167" y="1460"/>
                      <a:pt x="187" y="1439"/>
                    </a:cubicBezTo>
                    <a:lnTo>
                      <a:pt x="1449" y="177"/>
                    </a:lnTo>
                    <a:cubicBezTo>
                      <a:pt x="1490" y="136"/>
                      <a:pt x="1490" y="72"/>
                      <a:pt x="1449" y="31"/>
                    </a:cubicBezTo>
                    <a:cubicBezTo>
                      <a:pt x="1429" y="11"/>
                      <a:pt x="1402" y="0"/>
                      <a:pt x="1376"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2659376" y="1989858"/>
                <a:ext cx="70521" cy="69715"/>
              </a:xfrm>
              <a:custGeom>
                <a:avLst/>
                <a:gdLst/>
                <a:ahLst/>
                <a:cxnLst/>
                <a:rect l="l" t="t" r="r" b="b"/>
                <a:pathLst>
                  <a:path w="1487" h="1470" extrusionOk="0">
                    <a:moveTo>
                      <a:pt x="1375" y="0"/>
                    </a:moveTo>
                    <a:cubicBezTo>
                      <a:pt x="1348" y="0"/>
                      <a:pt x="1322" y="11"/>
                      <a:pt x="1303" y="31"/>
                    </a:cubicBezTo>
                    <a:lnTo>
                      <a:pt x="41" y="1293"/>
                    </a:lnTo>
                    <a:cubicBezTo>
                      <a:pt x="0" y="1334"/>
                      <a:pt x="0" y="1401"/>
                      <a:pt x="41" y="1439"/>
                    </a:cubicBezTo>
                    <a:cubicBezTo>
                      <a:pt x="58" y="1459"/>
                      <a:pt x="85" y="1469"/>
                      <a:pt x="113" y="1469"/>
                    </a:cubicBezTo>
                    <a:cubicBezTo>
                      <a:pt x="140" y="1469"/>
                      <a:pt x="167" y="1459"/>
                      <a:pt x="184" y="1439"/>
                    </a:cubicBezTo>
                    <a:lnTo>
                      <a:pt x="1449" y="177"/>
                    </a:lnTo>
                    <a:cubicBezTo>
                      <a:pt x="1486" y="136"/>
                      <a:pt x="1486" y="72"/>
                      <a:pt x="1449" y="31"/>
                    </a:cubicBezTo>
                    <a:cubicBezTo>
                      <a:pt x="1428" y="11"/>
                      <a:pt x="1401" y="0"/>
                      <a:pt x="1375"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951463" y="3959564"/>
                <a:ext cx="70663" cy="69620"/>
              </a:xfrm>
              <a:custGeom>
                <a:avLst/>
                <a:gdLst/>
                <a:ahLst/>
                <a:cxnLst/>
                <a:rect l="l" t="t" r="r" b="b"/>
                <a:pathLst>
                  <a:path w="1490" h="1468" extrusionOk="0">
                    <a:moveTo>
                      <a:pt x="1376" y="0"/>
                    </a:moveTo>
                    <a:cubicBezTo>
                      <a:pt x="1350" y="0"/>
                      <a:pt x="1323" y="9"/>
                      <a:pt x="1303" y="28"/>
                    </a:cubicBezTo>
                    <a:lnTo>
                      <a:pt x="41" y="1293"/>
                    </a:lnTo>
                    <a:cubicBezTo>
                      <a:pt x="0" y="1331"/>
                      <a:pt x="0" y="1399"/>
                      <a:pt x="41" y="1440"/>
                    </a:cubicBezTo>
                    <a:cubicBezTo>
                      <a:pt x="61" y="1457"/>
                      <a:pt x="88" y="1467"/>
                      <a:pt x="112" y="1467"/>
                    </a:cubicBezTo>
                    <a:cubicBezTo>
                      <a:pt x="140" y="1467"/>
                      <a:pt x="167" y="1457"/>
                      <a:pt x="187" y="1440"/>
                    </a:cubicBezTo>
                    <a:lnTo>
                      <a:pt x="1449" y="174"/>
                    </a:lnTo>
                    <a:cubicBezTo>
                      <a:pt x="1490" y="137"/>
                      <a:pt x="1490" y="69"/>
                      <a:pt x="1449" y="28"/>
                    </a:cubicBezTo>
                    <a:cubicBezTo>
                      <a:pt x="1429" y="9"/>
                      <a:pt x="1402" y="0"/>
                      <a:pt x="1376"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3009704" y="3951834"/>
                <a:ext cx="70663" cy="69762"/>
              </a:xfrm>
              <a:custGeom>
                <a:avLst/>
                <a:gdLst/>
                <a:ahLst/>
                <a:cxnLst/>
                <a:rect l="l" t="t" r="r" b="b"/>
                <a:pathLst>
                  <a:path w="1490" h="1471" extrusionOk="0">
                    <a:moveTo>
                      <a:pt x="1376" y="1"/>
                    </a:moveTo>
                    <a:cubicBezTo>
                      <a:pt x="1350" y="1"/>
                      <a:pt x="1323" y="11"/>
                      <a:pt x="1303" y="31"/>
                    </a:cubicBezTo>
                    <a:lnTo>
                      <a:pt x="41" y="1293"/>
                    </a:lnTo>
                    <a:cubicBezTo>
                      <a:pt x="0" y="1334"/>
                      <a:pt x="0" y="1399"/>
                      <a:pt x="41" y="1439"/>
                    </a:cubicBezTo>
                    <a:cubicBezTo>
                      <a:pt x="61" y="1460"/>
                      <a:pt x="85" y="1470"/>
                      <a:pt x="113" y="1470"/>
                    </a:cubicBezTo>
                    <a:cubicBezTo>
                      <a:pt x="140" y="1470"/>
                      <a:pt x="167" y="1460"/>
                      <a:pt x="187" y="1439"/>
                    </a:cubicBezTo>
                    <a:lnTo>
                      <a:pt x="1449" y="177"/>
                    </a:lnTo>
                    <a:cubicBezTo>
                      <a:pt x="1490" y="137"/>
                      <a:pt x="1490" y="72"/>
                      <a:pt x="1449" y="31"/>
                    </a:cubicBezTo>
                    <a:cubicBezTo>
                      <a:pt x="1429" y="11"/>
                      <a:pt x="1402" y="1"/>
                      <a:pt x="1376" y="1"/>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457440" y="3461696"/>
                <a:ext cx="70711" cy="69715"/>
              </a:xfrm>
              <a:custGeom>
                <a:avLst/>
                <a:gdLst/>
                <a:ahLst/>
                <a:cxnLst/>
                <a:rect l="l" t="t" r="r" b="b"/>
                <a:pathLst>
                  <a:path w="1491" h="1470" extrusionOk="0">
                    <a:moveTo>
                      <a:pt x="114" y="0"/>
                    </a:moveTo>
                    <a:cubicBezTo>
                      <a:pt x="88" y="0"/>
                      <a:pt x="62" y="10"/>
                      <a:pt x="41" y="31"/>
                    </a:cubicBezTo>
                    <a:cubicBezTo>
                      <a:pt x="0" y="72"/>
                      <a:pt x="0" y="136"/>
                      <a:pt x="41" y="177"/>
                    </a:cubicBezTo>
                    <a:lnTo>
                      <a:pt x="1302" y="1439"/>
                    </a:lnTo>
                    <a:cubicBezTo>
                      <a:pt x="1323" y="1459"/>
                      <a:pt x="1351" y="1469"/>
                      <a:pt x="1377" y="1469"/>
                    </a:cubicBezTo>
                    <a:cubicBezTo>
                      <a:pt x="1404" y="1469"/>
                      <a:pt x="1429" y="1459"/>
                      <a:pt x="1449" y="1439"/>
                    </a:cubicBezTo>
                    <a:cubicBezTo>
                      <a:pt x="1490" y="1398"/>
                      <a:pt x="1490" y="1334"/>
                      <a:pt x="1449" y="1293"/>
                    </a:cubicBezTo>
                    <a:lnTo>
                      <a:pt x="187" y="31"/>
                    </a:lnTo>
                    <a:cubicBezTo>
                      <a:pt x="167" y="10"/>
                      <a:pt x="141" y="0"/>
                      <a:pt x="114"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375490" y="2552130"/>
                <a:ext cx="70711" cy="69715"/>
              </a:xfrm>
              <a:custGeom>
                <a:avLst/>
                <a:gdLst/>
                <a:ahLst/>
                <a:cxnLst/>
                <a:rect l="l" t="t" r="r" b="b"/>
                <a:pathLst>
                  <a:path w="1491" h="1470" extrusionOk="0">
                    <a:moveTo>
                      <a:pt x="114" y="0"/>
                    </a:moveTo>
                    <a:cubicBezTo>
                      <a:pt x="88" y="0"/>
                      <a:pt x="62" y="11"/>
                      <a:pt x="41" y="31"/>
                    </a:cubicBezTo>
                    <a:cubicBezTo>
                      <a:pt x="0" y="72"/>
                      <a:pt x="0" y="136"/>
                      <a:pt x="41" y="177"/>
                    </a:cubicBezTo>
                    <a:lnTo>
                      <a:pt x="1303" y="1439"/>
                    </a:lnTo>
                    <a:cubicBezTo>
                      <a:pt x="1324" y="1460"/>
                      <a:pt x="1351" y="1469"/>
                      <a:pt x="1377" y="1469"/>
                    </a:cubicBezTo>
                    <a:cubicBezTo>
                      <a:pt x="1402" y="1469"/>
                      <a:pt x="1429" y="1460"/>
                      <a:pt x="1449" y="1439"/>
                    </a:cubicBezTo>
                    <a:cubicBezTo>
                      <a:pt x="1490" y="1398"/>
                      <a:pt x="1490" y="1334"/>
                      <a:pt x="1449" y="1293"/>
                    </a:cubicBezTo>
                    <a:lnTo>
                      <a:pt x="187" y="31"/>
                    </a:lnTo>
                    <a:cubicBezTo>
                      <a:pt x="167" y="11"/>
                      <a:pt x="141" y="0"/>
                      <a:pt x="114"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3091323" y="2640009"/>
                <a:ext cx="43916" cy="43963"/>
              </a:xfrm>
              <a:custGeom>
                <a:avLst/>
                <a:gdLst/>
                <a:ahLst/>
                <a:cxnLst/>
                <a:rect l="l" t="t" r="r" b="b"/>
                <a:pathLst>
                  <a:path w="926" h="927" extrusionOk="0">
                    <a:moveTo>
                      <a:pt x="463" y="1"/>
                    </a:moveTo>
                    <a:cubicBezTo>
                      <a:pt x="208" y="1"/>
                      <a:pt x="1" y="208"/>
                      <a:pt x="1" y="464"/>
                    </a:cubicBezTo>
                    <a:cubicBezTo>
                      <a:pt x="1" y="718"/>
                      <a:pt x="208" y="926"/>
                      <a:pt x="463" y="926"/>
                    </a:cubicBezTo>
                    <a:cubicBezTo>
                      <a:pt x="718" y="926"/>
                      <a:pt x="925" y="718"/>
                      <a:pt x="925" y="464"/>
                    </a:cubicBezTo>
                    <a:cubicBezTo>
                      <a:pt x="925" y="208"/>
                      <a:pt x="718" y="1"/>
                      <a:pt x="463" y="1"/>
                    </a:cubicBezTo>
                    <a:close/>
                  </a:path>
                </a:pathLst>
              </a:custGeom>
              <a:solidFill>
                <a:srgbClr val="FF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3098863" y="2626303"/>
                <a:ext cx="53780" cy="53780"/>
              </a:xfrm>
              <a:custGeom>
                <a:avLst/>
                <a:gdLst/>
                <a:ahLst/>
                <a:cxnLst/>
                <a:rect l="l" t="t" r="r" b="b"/>
                <a:pathLst>
                  <a:path w="1134" h="1134" extrusionOk="0">
                    <a:moveTo>
                      <a:pt x="566" y="208"/>
                    </a:moveTo>
                    <a:cubicBezTo>
                      <a:pt x="766" y="208"/>
                      <a:pt x="926" y="368"/>
                      <a:pt x="926" y="566"/>
                    </a:cubicBezTo>
                    <a:cubicBezTo>
                      <a:pt x="926" y="766"/>
                      <a:pt x="766" y="926"/>
                      <a:pt x="566" y="926"/>
                    </a:cubicBezTo>
                    <a:cubicBezTo>
                      <a:pt x="368" y="926"/>
                      <a:pt x="209" y="766"/>
                      <a:pt x="209" y="566"/>
                    </a:cubicBezTo>
                    <a:cubicBezTo>
                      <a:pt x="209" y="368"/>
                      <a:pt x="368" y="208"/>
                      <a:pt x="566" y="208"/>
                    </a:cubicBezTo>
                    <a:close/>
                    <a:moveTo>
                      <a:pt x="566" y="1"/>
                    </a:moveTo>
                    <a:cubicBezTo>
                      <a:pt x="256" y="1"/>
                      <a:pt x="1" y="256"/>
                      <a:pt x="1" y="566"/>
                    </a:cubicBezTo>
                    <a:cubicBezTo>
                      <a:pt x="1" y="878"/>
                      <a:pt x="256" y="1134"/>
                      <a:pt x="566" y="1134"/>
                    </a:cubicBezTo>
                    <a:cubicBezTo>
                      <a:pt x="878" y="1134"/>
                      <a:pt x="1134" y="878"/>
                      <a:pt x="1134" y="566"/>
                    </a:cubicBezTo>
                    <a:cubicBezTo>
                      <a:pt x="1134" y="256"/>
                      <a:pt x="878" y="1"/>
                      <a:pt x="566" y="1"/>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2962421" y="3561715"/>
                <a:ext cx="43773" cy="43868"/>
              </a:xfrm>
              <a:custGeom>
                <a:avLst/>
                <a:gdLst/>
                <a:ahLst/>
                <a:cxnLst/>
                <a:rect l="l" t="t" r="r" b="b"/>
                <a:pathLst>
                  <a:path w="923" h="925" extrusionOk="0">
                    <a:moveTo>
                      <a:pt x="460" y="0"/>
                    </a:moveTo>
                    <a:cubicBezTo>
                      <a:pt x="205" y="0"/>
                      <a:pt x="0" y="207"/>
                      <a:pt x="0" y="462"/>
                    </a:cubicBezTo>
                    <a:cubicBezTo>
                      <a:pt x="0" y="718"/>
                      <a:pt x="205" y="925"/>
                      <a:pt x="460" y="925"/>
                    </a:cubicBezTo>
                    <a:cubicBezTo>
                      <a:pt x="719" y="925"/>
                      <a:pt x="923" y="718"/>
                      <a:pt x="923" y="462"/>
                    </a:cubicBezTo>
                    <a:cubicBezTo>
                      <a:pt x="923" y="207"/>
                      <a:pt x="719" y="0"/>
                      <a:pt x="460" y="0"/>
                    </a:cubicBezTo>
                    <a:close/>
                  </a:path>
                </a:pathLst>
              </a:custGeom>
              <a:solidFill>
                <a:srgbClr val="FF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2970009" y="3547962"/>
                <a:ext cx="53638" cy="53780"/>
              </a:xfrm>
              <a:custGeom>
                <a:avLst/>
                <a:gdLst/>
                <a:ahLst/>
                <a:cxnLst/>
                <a:rect l="l" t="t" r="r" b="b"/>
                <a:pathLst>
                  <a:path w="1131" h="1134" extrusionOk="0">
                    <a:moveTo>
                      <a:pt x="565" y="208"/>
                    </a:moveTo>
                    <a:cubicBezTo>
                      <a:pt x="763" y="208"/>
                      <a:pt x="922" y="368"/>
                      <a:pt x="922" y="568"/>
                    </a:cubicBezTo>
                    <a:cubicBezTo>
                      <a:pt x="922" y="766"/>
                      <a:pt x="763" y="926"/>
                      <a:pt x="565" y="926"/>
                    </a:cubicBezTo>
                    <a:cubicBezTo>
                      <a:pt x="368" y="926"/>
                      <a:pt x="205" y="766"/>
                      <a:pt x="205" y="568"/>
                    </a:cubicBezTo>
                    <a:cubicBezTo>
                      <a:pt x="205" y="368"/>
                      <a:pt x="368" y="208"/>
                      <a:pt x="565" y="208"/>
                    </a:cubicBezTo>
                    <a:close/>
                    <a:moveTo>
                      <a:pt x="565" y="0"/>
                    </a:moveTo>
                    <a:cubicBezTo>
                      <a:pt x="253" y="0"/>
                      <a:pt x="0" y="256"/>
                      <a:pt x="0" y="568"/>
                    </a:cubicBezTo>
                    <a:cubicBezTo>
                      <a:pt x="0" y="878"/>
                      <a:pt x="253" y="1133"/>
                      <a:pt x="565" y="1133"/>
                    </a:cubicBezTo>
                    <a:cubicBezTo>
                      <a:pt x="875" y="1133"/>
                      <a:pt x="1130" y="878"/>
                      <a:pt x="1130" y="568"/>
                    </a:cubicBezTo>
                    <a:cubicBezTo>
                      <a:pt x="1130" y="256"/>
                      <a:pt x="875" y="0"/>
                      <a:pt x="565"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2794679" y="4350062"/>
                <a:ext cx="43916" cy="43963"/>
              </a:xfrm>
              <a:custGeom>
                <a:avLst/>
                <a:gdLst/>
                <a:ahLst/>
                <a:cxnLst/>
                <a:rect l="l" t="t" r="r" b="b"/>
                <a:pathLst>
                  <a:path w="926" h="927" extrusionOk="0">
                    <a:moveTo>
                      <a:pt x="463" y="1"/>
                    </a:moveTo>
                    <a:cubicBezTo>
                      <a:pt x="208" y="1"/>
                      <a:pt x="1" y="208"/>
                      <a:pt x="1" y="464"/>
                    </a:cubicBezTo>
                    <a:cubicBezTo>
                      <a:pt x="1" y="718"/>
                      <a:pt x="208" y="927"/>
                      <a:pt x="463" y="927"/>
                    </a:cubicBezTo>
                    <a:cubicBezTo>
                      <a:pt x="718" y="927"/>
                      <a:pt x="925" y="718"/>
                      <a:pt x="925" y="464"/>
                    </a:cubicBezTo>
                    <a:cubicBezTo>
                      <a:pt x="925" y="208"/>
                      <a:pt x="718" y="1"/>
                      <a:pt x="463" y="1"/>
                    </a:cubicBezTo>
                    <a:close/>
                  </a:path>
                </a:pathLst>
              </a:custGeom>
              <a:solidFill>
                <a:srgbClr val="FF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2802267" y="4336546"/>
                <a:ext cx="53733" cy="53590"/>
              </a:xfrm>
              <a:custGeom>
                <a:avLst/>
                <a:gdLst/>
                <a:ahLst/>
                <a:cxnLst/>
                <a:rect l="l" t="t" r="r" b="b"/>
                <a:pathLst>
                  <a:path w="1133" h="1130" extrusionOk="0">
                    <a:moveTo>
                      <a:pt x="566" y="204"/>
                    </a:moveTo>
                    <a:cubicBezTo>
                      <a:pt x="765" y="204"/>
                      <a:pt x="925" y="368"/>
                      <a:pt x="925" y="565"/>
                    </a:cubicBezTo>
                    <a:cubicBezTo>
                      <a:pt x="925" y="763"/>
                      <a:pt x="765" y="926"/>
                      <a:pt x="566" y="926"/>
                    </a:cubicBezTo>
                    <a:cubicBezTo>
                      <a:pt x="368" y="926"/>
                      <a:pt x="208" y="763"/>
                      <a:pt x="208" y="565"/>
                    </a:cubicBezTo>
                    <a:cubicBezTo>
                      <a:pt x="208" y="368"/>
                      <a:pt x="368" y="204"/>
                      <a:pt x="566" y="204"/>
                    </a:cubicBezTo>
                    <a:close/>
                    <a:moveTo>
                      <a:pt x="566" y="0"/>
                    </a:moveTo>
                    <a:cubicBezTo>
                      <a:pt x="255" y="0"/>
                      <a:pt x="1" y="252"/>
                      <a:pt x="1" y="565"/>
                    </a:cubicBezTo>
                    <a:cubicBezTo>
                      <a:pt x="1" y="878"/>
                      <a:pt x="255" y="1130"/>
                      <a:pt x="566" y="1130"/>
                    </a:cubicBezTo>
                    <a:cubicBezTo>
                      <a:pt x="878" y="1130"/>
                      <a:pt x="1133" y="878"/>
                      <a:pt x="1133" y="565"/>
                    </a:cubicBezTo>
                    <a:cubicBezTo>
                      <a:pt x="1133" y="252"/>
                      <a:pt x="878" y="0"/>
                      <a:pt x="566"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2508374" y="3877661"/>
                <a:ext cx="43963" cy="43916"/>
              </a:xfrm>
              <a:custGeom>
                <a:avLst/>
                <a:gdLst/>
                <a:ahLst/>
                <a:cxnLst/>
                <a:rect l="l" t="t" r="r" b="b"/>
                <a:pathLst>
                  <a:path w="927" h="926" extrusionOk="0">
                    <a:moveTo>
                      <a:pt x="463" y="0"/>
                    </a:moveTo>
                    <a:cubicBezTo>
                      <a:pt x="208" y="0"/>
                      <a:pt x="1" y="208"/>
                      <a:pt x="1" y="463"/>
                    </a:cubicBezTo>
                    <a:cubicBezTo>
                      <a:pt x="1" y="718"/>
                      <a:pt x="208" y="925"/>
                      <a:pt x="463" y="925"/>
                    </a:cubicBezTo>
                    <a:cubicBezTo>
                      <a:pt x="718" y="925"/>
                      <a:pt x="926" y="718"/>
                      <a:pt x="926" y="463"/>
                    </a:cubicBezTo>
                    <a:cubicBezTo>
                      <a:pt x="926" y="208"/>
                      <a:pt x="718" y="0"/>
                      <a:pt x="463" y="0"/>
                    </a:cubicBezTo>
                    <a:close/>
                  </a:path>
                </a:pathLst>
              </a:custGeom>
              <a:solidFill>
                <a:srgbClr val="FF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2515962" y="3863955"/>
                <a:ext cx="53780" cy="53733"/>
              </a:xfrm>
              <a:custGeom>
                <a:avLst/>
                <a:gdLst/>
                <a:ahLst/>
                <a:cxnLst/>
                <a:rect l="l" t="t" r="r" b="b"/>
                <a:pathLst>
                  <a:path w="1134" h="1133" extrusionOk="0">
                    <a:moveTo>
                      <a:pt x="569" y="208"/>
                    </a:moveTo>
                    <a:cubicBezTo>
                      <a:pt x="766" y="208"/>
                      <a:pt x="925" y="368"/>
                      <a:pt x="925" y="568"/>
                    </a:cubicBezTo>
                    <a:cubicBezTo>
                      <a:pt x="925" y="765"/>
                      <a:pt x="766" y="925"/>
                      <a:pt x="569" y="925"/>
                    </a:cubicBezTo>
                    <a:cubicBezTo>
                      <a:pt x="368" y="925"/>
                      <a:pt x="208" y="765"/>
                      <a:pt x="208" y="568"/>
                    </a:cubicBezTo>
                    <a:cubicBezTo>
                      <a:pt x="208" y="368"/>
                      <a:pt x="368" y="208"/>
                      <a:pt x="569" y="208"/>
                    </a:cubicBezTo>
                    <a:close/>
                    <a:moveTo>
                      <a:pt x="569" y="0"/>
                    </a:moveTo>
                    <a:cubicBezTo>
                      <a:pt x="256" y="0"/>
                      <a:pt x="1" y="255"/>
                      <a:pt x="1" y="568"/>
                    </a:cubicBezTo>
                    <a:cubicBezTo>
                      <a:pt x="1" y="878"/>
                      <a:pt x="256" y="1133"/>
                      <a:pt x="569" y="1133"/>
                    </a:cubicBezTo>
                    <a:cubicBezTo>
                      <a:pt x="878" y="1133"/>
                      <a:pt x="1134" y="878"/>
                      <a:pt x="1134" y="568"/>
                    </a:cubicBezTo>
                    <a:cubicBezTo>
                      <a:pt x="1134" y="255"/>
                      <a:pt x="878" y="0"/>
                      <a:pt x="569"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9"/>
              <p:cNvSpPr/>
              <p:nvPr/>
            </p:nvSpPr>
            <p:spPr>
              <a:xfrm>
                <a:off x="2298377" y="2925887"/>
                <a:ext cx="43963" cy="43868"/>
              </a:xfrm>
              <a:custGeom>
                <a:avLst/>
                <a:gdLst/>
                <a:ahLst/>
                <a:cxnLst/>
                <a:rect l="l" t="t" r="r" b="b"/>
                <a:pathLst>
                  <a:path w="927" h="925" extrusionOk="0">
                    <a:moveTo>
                      <a:pt x="463" y="0"/>
                    </a:moveTo>
                    <a:cubicBezTo>
                      <a:pt x="208" y="0"/>
                      <a:pt x="1" y="207"/>
                      <a:pt x="1" y="462"/>
                    </a:cubicBezTo>
                    <a:cubicBezTo>
                      <a:pt x="1" y="718"/>
                      <a:pt x="208" y="925"/>
                      <a:pt x="463" y="925"/>
                    </a:cubicBezTo>
                    <a:cubicBezTo>
                      <a:pt x="718" y="925"/>
                      <a:pt x="926" y="718"/>
                      <a:pt x="926" y="462"/>
                    </a:cubicBezTo>
                    <a:cubicBezTo>
                      <a:pt x="926" y="207"/>
                      <a:pt x="718" y="0"/>
                      <a:pt x="463" y="0"/>
                    </a:cubicBezTo>
                    <a:close/>
                  </a:path>
                </a:pathLst>
              </a:custGeom>
              <a:solidFill>
                <a:srgbClr val="FF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p:nvPr/>
            </p:nvSpPr>
            <p:spPr>
              <a:xfrm>
                <a:off x="2305965" y="2912134"/>
                <a:ext cx="53590" cy="53780"/>
              </a:xfrm>
              <a:custGeom>
                <a:avLst/>
                <a:gdLst/>
                <a:ahLst/>
                <a:cxnLst/>
                <a:rect l="l" t="t" r="r" b="b"/>
                <a:pathLst>
                  <a:path w="1130" h="1134" extrusionOk="0">
                    <a:moveTo>
                      <a:pt x="565" y="208"/>
                    </a:moveTo>
                    <a:cubicBezTo>
                      <a:pt x="762" y="208"/>
                      <a:pt x="922" y="368"/>
                      <a:pt x="922" y="565"/>
                    </a:cubicBezTo>
                    <a:cubicBezTo>
                      <a:pt x="922" y="766"/>
                      <a:pt x="762" y="926"/>
                      <a:pt x="565" y="926"/>
                    </a:cubicBezTo>
                    <a:cubicBezTo>
                      <a:pt x="368" y="926"/>
                      <a:pt x="205" y="766"/>
                      <a:pt x="205" y="565"/>
                    </a:cubicBezTo>
                    <a:cubicBezTo>
                      <a:pt x="205" y="368"/>
                      <a:pt x="368" y="208"/>
                      <a:pt x="565" y="208"/>
                    </a:cubicBezTo>
                    <a:close/>
                    <a:moveTo>
                      <a:pt x="565" y="0"/>
                    </a:moveTo>
                    <a:cubicBezTo>
                      <a:pt x="252" y="0"/>
                      <a:pt x="0" y="256"/>
                      <a:pt x="0" y="565"/>
                    </a:cubicBezTo>
                    <a:cubicBezTo>
                      <a:pt x="0" y="878"/>
                      <a:pt x="252" y="1133"/>
                      <a:pt x="565" y="1133"/>
                    </a:cubicBezTo>
                    <a:cubicBezTo>
                      <a:pt x="878" y="1133"/>
                      <a:pt x="1129" y="878"/>
                      <a:pt x="1129" y="565"/>
                    </a:cubicBezTo>
                    <a:cubicBezTo>
                      <a:pt x="1129" y="256"/>
                      <a:pt x="878" y="0"/>
                      <a:pt x="565"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9"/>
              <p:cNvSpPr/>
              <p:nvPr/>
            </p:nvSpPr>
            <p:spPr>
              <a:xfrm>
                <a:off x="1873875" y="3566031"/>
                <a:ext cx="43916" cy="43916"/>
              </a:xfrm>
              <a:custGeom>
                <a:avLst/>
                <a:gdLst/>
                <a:ahLst/>
                <a:cxnLst/>
                <a:rect l="l" t="t" r="r" b="b"/>
                <a:pathLst>
                  <a:path w="926" h="926" extrusionOk="0">
                    <a:moveTo>
                      <a:pt x="462" y="0"/>
                    </a:moveTo>
                    <a:cubicBezTo>
                      <a:pt x="208" y="0"/>
                      <a:pt x="0" y="208"/>
                      <a:pt x="0" y="463"/>
                    </a:cubicBezTo>
                    <a:cubicBezTo>
                      <a:pt x="0" y="718"/>
                      <a:pt x="208" y="925"/>
                      <a:pt x="462" y="925"/>
                    </a:cubicBezTo>
                    <a:cubicBezTo>
                      <a:pt x="718" y="925"/>
                      <a:pt x="925" y="718"/>
                      <a:pt x="925" y="463"/>
                    </a:cubicBezTo>
                    <a:cubicBezTo>
                      <a:pt x="925" y="208"/>
                      <a:pt x="718" y="0"/>
                      <a:pt x="462" y="0"/>
                    </a:cubicBezTo>
                    <a:close/>
                  </a:path>
                </a:pathLst>
              </a:custGeom>
              <a:solidFill>
                <a:srgbClr val="FFC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9"/>
              <p:cNvSpPr/>
              <p:nvPr/>
            </p:nvSpPr>
            <p:spPr>
              <a:xfrm>
                <a:off x="1881416" y="3552467"/>
                <a:ext cx="53780" cy="53590"/>
              </a:xfrm>
              <a:custGeom>
                <a:avLst/>
                <a:gdLst/>
                <a:ahLst/>
                <a:cxnLst/>
                <a:rect l="l" t="t" r="r" b="b"/>
                <a:pathLst>
                  <a:path w="1134" h="1130" extrusionOk="0">
                    <a:moveTo>
                      <a:pt x="565" y="205"/>
                    </a:moveTo>
                    <a:cubicBezTo>
                      <a:pt x="766" y="205"/>
                      <a:pt x="926" y="368"/>
                      <a:pt x="926" y="566"/>
                    </a:cubicBezTo>
                    <a:cubicBezTo>
                      <a:pt x="926" y="762"/>
                      <a:pt x="766" y="922"/>
                      <a:pt x="565" y="922"/>
                    </a:cubicBezTo>
                    <a:cubicBezTo>
                      <a:pt x="368" y="922"/>
                      <a:pt x="209" y="762"/>
                      <a:pt x="209" y="566"/>
                    </a:cubicBezTo>
                    <a:cubicBezTo>
                      <a:pt x="209" y="368"/>
                      <a:pt x="368" y="205"/>
                      <a:pt x="565" y="205"/>
                    </a:cubicBezTo>
                    <a:close/>
                    <a:moveTo>
                      <a:pt x="565" y="1"/>
                    </a:moveTo>
                    <a:cubicBezTo>
                      <a:pt x="256" y="1"/>
                      <a:pt x="1" y="252"/>
                      <a:pt x="1" y="566"/>
                    </a:cubicBezTo>
                    <a:cubicBezTo>
                      <a:pt x="1" y="878"/>
                      <a:pt x="256" y="1130"/>
                      <a:pt x="565" y="1130"/>
                    </a:cubicBezTo>
                    <a:cubicBezTo>
                      <a:pt x="878" y="1130"/>
                      <a:pt x="1134" y="878"/>
                      <a:pt x="1134" y="566"/>
                    </a:cubicBezTo>
                    <a:cubicBezTo>
                      <a:pt x="1134" y="252"/>
                      <a:pt x="878" y="1"/>
                      <a:pt x="565" y="1"/>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9"/>
              <p:cNvSpPr/>
              <p:nvPr/>
            </p:nvSpPr>
            <p:spPr>
              <a:xfrm>
                <a:off x="1632909" y="2492706"/>
                <a:ext cx="2101829" cy="2103726"/>
              </a:xfrm>
              <a:custGeom>
                <a:avLst/>
                <a:gdLst/>
                <a:ahLst/>
                <a:cxnLst/>
                <a:rect l="l" t="t" r="r" b="b"/>
                <a:pathLst>
                  <a:path w="44319" h="44359" extrusionOk="0">
                    <a:moveTo>
                      <a:pt x="23599" y="1"/>
                    </a:moveTo>
                    <a:cubicBezTo>
                      <a:pt x="23017" y="1"/>
                      <a:pt x="22456" y="34"/>
                      <a:pt x="21923" y="101"/>
                    </a:cubicBezTo>
                    <a:cubicBezTo>
                      <a:pt x="21923" y="101"/>
                      <a:pt x="3853" y="393"/>
                      <a:pt x="952" y="21361"/>
                    </a:cubicBezTo>
                    <a:cubicBezTo>
                      <a:pt x="0" y="28255"/>
                      <a:pt x="3551" y="33135"/>
                      <a:pt x="8747" y="36577"/>
                    </a:cubicBezTo>
                    <a:lnTo>
                      <a:pt x="8574" y="44359"/>
                    </a:lnTo>
                    <a:lnTo>
                      <a:pt x="37347" y="44359"/>
                    </a:lnTo>
                    <a:lnTo>
                      <a:pt x="36405" y="32526"/>
                    </a:lnTo>
                    <a:cubicBezTo>
                      <a:pt x="40228" y="29938"/>
                      <a:pt x="44319" y="25475"/>
                      <a:pt x="43951" y="18341"/>
                    </a:cubicBezTo>
                    <a:cubicBezTo>
                      <a:pt x="43321" y="6079"/>
                      <a:pt x="31470" y="1"/>
                      <a:pt x="23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9"/>
              <p:cNvSpPr/>
              <p:nvPr/>
            </p:nvSpPr>
            <p:spPr>
              <a:xfrm>
                <a:off x="1634332" y="2489244"/>
                <a:ext cx="2104484" cy="2110744"/>
              </a:xfrm>
              <a:custGeom>
                <a:avLst/>
                <a:gdLst/>
                <a:ahLst/>
                <a:cxnLst/>
                <a:rect l="l" t="t" r="r" b="b"/>
                <a:pathLst>
                  <a:path w="44375" h="44507" extrusionOk="0">
                    <a:moveTo>
                      <a:pt x="23550" y="154"/>
                    </a:moveTo>
                    <a:cubicBezTo>
                      <a:pt x="27499" y="154"/>
                      <a:pt x="32839" y="1679"/>
                      <a:pt x="37228" y="5357"/>
                    </a:cubicBezTo>
                    <a:cubicBezTo>
                      <a:pt x="40061" y="7734"/>
                      <a:pt x="43513" y="11928"/>
                      <a:pt x="43847" y="18417"/>
                    </a:cubicBezTo>
                    <a:cubicBezTo>
                      <a:pt x="44218" y="25630"/>
                      <a:pt x="39963" y="30075"/>
                      <a:pt x="36330" y="32535"/>
                    </a:cubicBezTo>
                    <a:cubicBezTo>
                      <a:pt x="36307" y="32552"/>
                      <a:pt x="36294" y="32579"/>
                      <a:pt x="36297" y="32606"/>
                    </a:cubicBezTo>
                    <a:lnTo>
                      <a:pt x="37232" y="44353"/>
                    </a:lnTo>
                    <a:lnTo>
                      <a:pt x="8626" y="44353"/>
                    </a:lnTo>
                    <a:lnTo>
                      <a:pt x="8796" y="36650"/>
                    </a:lnTo>
                    <a:cubicBezTo>
                      <a:pt x="8796" y="36626"/>
                      <a:pt x="8782" y="36599"/>
                      <a:pt x="8758" y="36585"/>
                    </a:cubicBezTo>
                    <a:cubicBezTo>
                      <a:pt x="2772" y="32616"/>
                      <a:pt x="160" y="27521"/>
                      <a:pt x="1000" y="21444"/>
                    </a:cubicBezTo>
                    <a:cubicBezTo>
                      <a:pt x="2493" y="10649"/>
                      <a:pt x="8092" y="5462"/>
                      <a:pt x="12527" y="3013"/>
                    </a:cubicBezTo>
                    <a:cubicBezTo>
                      <a:pt x="17332" y="357"/>
                      <a:pt x="21849" y="252"/>
                      <a:pt x="21900" y="252"/>
                    </a:cubicBezTo>
                    <a:cubicBezTo>
                      <a:pt x="22414" y="188"/>
                      <a:pt x="22967" y="154"/>
                      <a:pt x="23550" y="154"/>
                    </a:cubicBezTo>
                    <a:close/>
                    <a:moveTo>
                      <a:pt x="23549" y="0"/>
                    </a:moveTo>
                    <a:cubicBezTo>
                      <a:pt x="22963" y="0"/>
                      <a:pt x="22407" y="34"/>
                      <a:pt x="21890" y="98"/>
                    </a:cubicBezTo>
                    <a:cubicBezTo>
                      <a:pt x="21846" y="98"/>
                      <a:pt x="17299" y="200"/>
                      <a:pt x="12459" y="2874"/>
                    </a:cubicBezTo>
                    <a:cubicBezTo>
                      <a:pt x="7990" y="5340"/>
                      <a:pt x="2350" y="10560"/>
                      <a:pt x="848" y="21423"/>
                    </a:cubicBezTo>
                    <a:cubicBezTo>
                      <a:pt x="1" y="27552"/>
                      <a:pt x="2619" y="32691"/>
                      <a:pt x="8639" y="36690"/>
                    </a:cubicBezTo>
                    <a:lnTo>
                      <a:pt x="8469" y="44428"/>
                    </a:lnTo>
                    <a:cubicBezTo>
                      <a:pt x="8466" y="44449"/>
                      <a:pt x="8476" y="44469"/>
                      <a:pt x="8490" y="44486"/>
                    </a:cubicBezTo>
                    <a:cubicBezTo>
                      <a:pt x="8503" y="44499"/>
                      <a:pt x="8524" y="44506"/>
                      <a:pt x="8544" y="44506"/>
                    </a:cubicBezTo>
                    <a:lnTo>
                      <a:pt x="37317" y="44506"/>
                    </a:lnTo>
                    <a:cubicBezTo>
                      <a:pt x="37338" y="44506"/>
                      <a:pt x="37358" y="44499"/>
                      <a:pt x="37371" y="44482"/>
                    </a:cubicBezTo>
                    <a:cubicBezTo>
                      <a:pt x="37388" y="44465"/>
                      <a:pt x="37395" y="44445"/>
                      <a:pt x="37391" y="44424"/>
                    </a:cubicBezTo>
                    <a:lnTo>
                      <a:pt x="36453" y="32640"/>
                    </a:lnTo>
                    <a:cubicBezTo>
                      <a:pt x="40113" y="30151"/>
                      <a:pt x="44374" y="25671"/>
                      <a:pt x="44000" y="18410"/>
                    </a:cubicBezTo>
                    <a:cubicBezTo>
                      <a:pt x="43663" y="11863"/>
                      <a:pt x="40187" y="7636"/>
                      <a:pt x="37327" y="5238"/>
                    </a:cubicBezTo>
                    <a:cubicBezTo>
                      <a:pt x="32908" y="1533"/>
                      <a:pt x="27523" y="0"/>
                      <a:pt x="23549" y="0"/>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9"/>
              <p:cNvSpPr/>
              <p:nvPr/>
            </p:nvSpPr>
            <p:spPr>
              <a:xfrm>
                <a:off x="2541619" y="2492801"/>
                <a:ext cx="281325" cy="128522"/>
              </a:xfrm>
              <a:custGeom>
                <a:avLst/>
                <a:gdLst/>
                <a:ahLst/>
                <a:cxnLst/>
                <a:rect l="l" t="t" r="r" b="b"/>
                <a:pathLst>
                  <a:path w="5932" h="2710" extrusionOk="0">
                    <a:moveTo>
                      <a:pt x="4440" y="1"/>
                    </a:moveTo>
                    <a:cubicBezTo>
                      <a:pt x="3856" y="1"/>
                      <a:pt x="3294" y="33"/>
                      <a:pt x="2762" y="99"/>
                    </a:cubicBezTo>
                    <a:cubicBezTo>
                      <a:pt x="2762" y="99"/>
                      <a:pt x="1677" y="119"/>
                      <a:pt x="1" y="452"/>
                    </a:cubicBezTo>
                    <a:cubicBezTo>
                      <a:pt x="296" y="1251"/>
                      <a:pt x="1037" y="2564"/>
                      <a:pt x="2715" y="2700"/>
                    </a:cubicBezTo>
                    <a:cubicBezTo>
                      <a:pt x="2790" y="2706"/>
                      <a:pt x="2863" y="2709"/>
                      <a:pt x="2935" y="2709"/>
                    </a:cubicBezTo>
                    <a:cubicBezTo>
                      <a:pt x="4717" y="2709"/>
                      <a:pt x="5625" y="859"/>
                      <a:pt x="5932" y="68"/>
                    </a:cubicBezTo>
                    <a:cubicBezTo>
                      <a:pt x="5422" y="23"/>
                      <a:pt x="4923" y="1"/>
                      <a:pt x="4440" y="1"/>
                    </a:cubicBezTo>
                    <a:close/>
                  </a:path>
                </a:pathLst>
              </a:custGeom>
              <a:solidFill>
                <a:srgbClr val="FF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9"/>
              <p:cNvSpPr/>
              <p:nvPr/>
            </p:nvSpPr>
            <p:spPr>
              <a:xfrm>
                <a:off x="2537920" y="2489150"/>
                <a:ext cx="288913" cy="135920"/>
              </a:xfrm>
              <a:custGeom>
                <a:avLst/>
                <a:gdLst/>
                <a:ahLst/>
                <a:cxnLst/>
                <a:rect l="l" t="t" r="r" b="b"/>
                <a:pathLst>
                  <a:path w="6092" h="2866" extrusionOk="0">
                    <a:moveTo>
                      <a:pt x="4508" y="156"/>
                    </a:moveTo>
                    <a:cubicBezTo>
                      <a:pt x="4959" y="156"/>
                      <a:pt x="5422" y="176"/>
                      <a:pt x="5898" y="216"/>
                    </a:cubicBezTo>
                    <a:cubicBezTo>
                      <a:pt x="5558" y="1049"/>
                      <a:pt x="4666" y="2711"/>
                      <a:pt x="3007" y="2711"/>
                    </a:cubicBezTo>
                    <a:cubicBezTo>
                      <a:pt x="2939" y="2711"/>
                      <a:pt x="2870" y="2708"/>
                      <a:pt x="2799" y="2703"/>
                    </a:cubicBezTo>
                    <a:cubicBezTo>
                      <a:pt x="1214" y="2570"/>
                      <a:pt x="490" y="1359"/>
                      <a:pt x="184" y="587"/>
                    </a:cubicBezTo>
                    <a:cubicBezTo>
                      <a:pt x="1782" y="278"/>
                      <a:pt x="2830" y="254"/>
                      <a:pt x="2847" y="254"/>
                    </a:cubicBezTo>
                    <a:cubicBezTo>
                      <a:pt x="3376" y="189"/>
                      <a:pt x="3931" y="156"/>
                      <a:pt x="4508" y="156"/>
                    </a:cubicBezTo>
                    <a:close/>
                    <a:moveTo>
                      <a:pt x="4509" y="0"/>
                    </a:moveTo>
                    <a:cubicBezTo>
                      <a:pt x="3926" y="0"/>
                      <a:pt x="3366" y="34"/>
                      <a:pt x="2837" y="100"/>
                    </a:cubicBezTo>
                    <a:cubicBezTo>
                      <a:pt x="2826" y="100"/>
                      <a:pt x="1728" y="121"/>
                      <a:pt x="65" y="455"/>
                    </a:cubicBezTo>
                    <a:cubicBezTo>
                      <a:pt x="41" y="458"/>
                      <a:pt x="24" y="471"/>
                      <a:pt x="10" y="491"/>
                    </a:cubicBezTo>
                    <a:cubicBezTo>
                      <a:pt x="0" y="512"/>
                      <a:pt x="0" y="536"/>
                      <a:pt x="7" y="557"/>
                    </a:cubicBezTo>
                    <a:cubicBezTo>
                      <a:pt x="303" y="1353"/>
                      <a:pt x="1058" y="2712"/>
                      <a:pt x="2789" y="2855"/>
                    </a:cubicBezTo>
                    <a:cubicBezTo>
                      <a:pt x="2864" y="2863"/>
                      <a:pt x="2939" y="2866"/>
                      <a:pt x="3013" y="2866"/>
                    </a:cubicBezTo>
                    <a:cubicBezTo>
                      <a:pt x="4834" y="2866"/>
                      <a:pt x="5762" y="1002"/>
                      <a:pt x="6082" y="176"/>
                    </a:cubicBezTo>
                    <a:cubicBezTo>
                      <a:pt x="6091" y="152"/>
                      <a:pt x="6088" y="128"/>
                      <a:pt x="6074" y="104"/>
                    </a:cubicBezTo>
                    <a:cubicBezTo>
                      <a:pt x="6061" y="83"/>
                      <a:pt x="6041" y="70"/>
                      <a:pt x="6017" y="70"/>
                    </a:cubicBezTo>
                    <a:cubicBezTo>
                      <a:pt x="5501" y="24"/>
                      <a:pt x="4997" y="0"/>
                      <a:pt x="4509"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9"/>
              <p:cNvSpPr/>
              <p:nvPr/>
            </p:nvSpPr>
            <p:spPr>
              <a:xfrm>
                <a:off x="2839069" y="2497781"/>
                <a:ext cx="895669" cy="2098651"/>
              </a:xfrm>
              <a:custGeom>
                <a:avLst/>
                <a:gdLst/>
                <a:ahLst/>
                <a:cxnLst/>
                <a:rect l="l" t="t" r="r" b="b"/>
                <a:pathLst>
                  <a:path w="18886" h="44252" extrusionOk="0">
                    <a:moveTo>
                      <a:pt x="0" y="0"/>
                    </a:moveTo>
                    <a:lnTo>
                      <a:pt x="2218" y="44252"/>
                    </a:lnTo>
                    <a:lnTo>
                      <a:pt x="11914" y="44252"/>
                    </a:lnTo>
                    <a:lnTo>
                      <a:pt x="10972" y="32419"/>
                    </a:lnTo>
                    <a:cubicBezTo>
                      <a:pt x="14795" y="29831"/>
                      <a:pt x="18886" y="25373"/>
                      <a:pt x="18518" y="18234"/>
                    </a:cubicBezTo>
                    <a:cubicBezTo>
                      <a:pt x="17937" y="6894"/>
                      <a:pt x="7754" y="844"/>
                      <a:pt x="0"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9"/>
              <p:cNvSpPr/>
              <p:nvPr/>
            </p:nvSpPr>
            <p:spPr>
              <a:xfrm>
                <a:off x="2835322" y="2493987"/>
                <a:ext cx="903494" cy="2106002"/>
              </a:xfrm>
              <a:custGeom>
                <a:avLst/>
                <a:gdLst/>
                <a:ahLst/>
                <a:cxnLst/>
                <a:rect l="l" t="t" r="r" b="b"/>
                <a:pathLst>
                  <a:path w="19051" h="44407" extrusionOk="0">
                    <a:moveTo>
                      <a:pt x="161" y="165"/>
                    </a:moveTo>
                    <a:lnTo>
                      <a:pt x="161" y="165"/>
                    </a:lnTo>
                    <a:cubicBezTo>
                      <a:pt x="8677" y="1135"/>
                      <a:pt x="17982" y="7804"/>
                      <a:pt x="18523" y="18317"/>
                    </a:cubicBezTo>
                    <a:cubicBezTo>
                      <a:pt x="18894" y="25530"/>
                      <a:pt x="14639" y="29975"/>
                      <a:pt x="11006" y="32435"/>
                    </a:cubicBezTo>
                    <a:cubicBezTo>
                      <a:pt x="10983" y="32452"/>
                      <a:pt x="10970" y="32479"/>
                      <a:pt x="10973" y="32506"/>
                    </a:cubicBezTo>
                    <a:lnTo>
                      <a:pt x="11908" y="44253"/>
                    </a:lnTo>
                    <a:lnTo>
                      <a:pt x="2371" y="44253"/>
                    </a:lnTo>
                    <a:lnTo>
                      <a:pt x="161" y="165"/>
                    </a:lnTo>
                    <a:close/>
                    <a:moveTo>
                      <a:pt x="78" y="1"/>
                    </a:moveTo>
                    <a:cubicBezTo>
                      <a:pt x="58" y="1"/>
                      <a:pt x="39" y="8"/>
                      <a:pt x="28" y="22"/>
                    </a:cubicBezTo>
                    <a:cubicBezTo>
                      <a:pt x="11" y="39"/>
                      <a:pt x="1" y="60"/>
                      <a:pt x="1" y="83"/>
                    </a:cubicBezTo>
                    <a:lnTo>
                      <a:pt x="2218" y="44335"/>
                    </a:lnTo>
                    <a:cubicBezTo>
                      <a:pt x="2222" y="44376"/>
                      <a:pt x="2256" y="44406"/>
                      <a:pt x="2297" y="44406"/>
                    </a:cubicBezTo>
                    <a:lnTo>
                      <a:pt x="11993" y="44406"/>
                    </a:lnTo>
                    <a:cubicBezTo>
                      <a:pt x="12014" y="44406"/>
                      <a:pt x="12034" y="44399"/>
                      <a:pt x="12047" y="44382"/>
                    </a:cubicBezTo>
                    <a:cubicBezTo>
                      <a:pt x="12064" y="44365"/>
                      <a:pt x="12071" y="44345"/>
                      <a:pt x="12067" y="44324"/>
                    </a:cubicBezTo>
                    <a:lnTo>
                      <a:pt x="11129" y="32540"/>
                    </a:lnTo>
                    <a:cubicBezTo>
                      <a:pt x="14789" y="30051"/>
                      <a:pt x="19050" y="25571"/>
                      <a:pt x="18676" y="18310"/>
                    </a:cubicBezTo>
                    <a:cubicBezTo>
                      <a:pt x="18343" y="11807"/>
                      <a:pt x="14904" y="7593"/>
                      <a:pt x="12078" y="5202"/>
                    </a:cubicBezTo>
                    <a:cubicBezTo>
                      <a:pt x="8721" y="2362"/>
                      <a:pt x="4351" y="468"/>
                      <a:pt x="89" y="2"/>
                    </a:cubicBezTo>
                    <a:cubicBezTo>
                      <a:pt x="85" y="1"/>
                      <a:pt x="82" y="1"/>
                      <a:pt x="7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9"/>
              <p:cNvSpPr/>
              <p:nvPr/>
            </p:nvSpPr>
            <p:spPr>
              <a:xfrm>
                <a:off x="2835322" y="2493987"/>
                <a:ext cx="160059" cy="1260651"/>
              </a:xfrm>
              <a:custGeom>
                <a:avLst/>
                <a:gdLst/>
                <a:ahLst/>
                <a:cxnLst/>
                <a:rect l="l" t="t" r="r" b="b"/>
                <a:pathLst>
                  <a:path w="3375" h="26582" extrusionOk="0">
                    <a:moveTo>
                      <a:pt x="161" y="165"/>
                    </a:moveTo>
                    <a:lnTo>
                      <a:pt x="161" y="165"/>
                    </a:lnTo>
                    <a:cubicBezTo>
                      <a:pt x="415" y="196"/>
                      <a:pt x="681" y="230"/>
                      <a:pt x="957" y="274"/>
                    </a:cubicBezTo>
                    <a:lnTo>
                      <a:pt x="3027" y="8137"/>
                    </a:lnTo>
                    <a:lnTo>
                      <a:pt x="1909" y="8974"/>
                    </a:lnTo>
                    <a:cubicBezTo>
                      <a:pt x="1878" y="8998"/>
                      <a:pt x="1868" y="9038"/>
                      <a:pt x="1885" y="9073"/>
                    </a:cubicBezTo>
                    <a:lnTo>
                      <a:pt x="3215" y="11722"/>
                    </a:lnTo>
                    <a:lnTo>
                      <a:pt x="1436" y="25629"/>
                    </a:lnTo>
                    <a:lnTo>
                      <a:pt x="161" y="165"/>
                    </a:lnTo>
                    <a:close/>
                    <a:moveTo>
                      <a:pt x="78" y="1"/>
                    </a:moveTo>
                    <a:cubicBezTo>
                      <a:pt x="58" y="1"/>
                      <a:pt x="39" y="8"/>
                      <a:pt x="28" y="22"/>
                    </a:cubicBezTo>
                    <a:cubicBezTo>
                      <a:pt x="11" y="39"/>
                      <a:pt x="1" y="60"/>
                      <a:pt x="1" y="83"/>
                    </a:cubicBezTo>
                    <a:lnTo>
                      <a:pt x="1327" y="26506"/>
                    </a:lnTo>
                    <a:cubicBezTo>
                      <a:pt x="1327" y="26547"/>
                      <a:pt x="1361" y="26578"/>
                      <a:pt x="1399" y="26581"/>
                    </a:cubicBezTo>
                    <a:lnTo>
                      <a:pt x="1402" y="26581"/>
                    </a:lnTo>
                    <a:cubicBezTo>
                      <a:pt x="1443" y="26581"/>
                      <a:pt x="1473" y="26550"/>
                      <a:pt x="1481" y="26514"/>
                    </a:cubicBezTo>
                    <a:lnTo>
                      <a:pt x="3371" y="11715"/>
                    </a:lnTo>
                    <a:cubicBezTo>
                      <a:pt x="3374" y="11702"/>
                      <a:pt x="3371" y="11685"/>
                      <a:pt x="3365" y="11671"/>
                    </a:cubicBezTo>
                    <a:lnTo>
                      <a:pt x="2052" y="9059"/>
                    </a:lnTo>
                    <a:lnTo>
                      <a:pt x="3160" y="8230"/>
                    </a:lnTo>
                    <a:cubicBezTo>
                      <a:pt x="3187" y="8212"/>
                      <a:pt x="3198" y="8178"/>
                      <a:pt x="3187" y="8148"/>
                    </a:cubicBezTo>
                    <a:lnTo>
                      <a:pt x="1093" y="185"/>
                    </a:lnTo>
                    <a:cubicBezTo>
                      <a:pt x="1086" y="155"/>
                      <a:pt x="1059" y="135"/>
                      <a:pt x="1028" y="128"/>
                    </a:cubicBezTo>
                    <a:cubicBezTo>
                      <a:pt x="701" y="77"/>
                      <a:pt x="385" y="33"/>
                      <a:pt x="89" y="2"/>
                    </a:cubicBezTo>
                    <a:cubicBezTo>
                      <a:pt x="85" y="1"/>
                      <a:pt x="82" y="1"/>
                      <a:pt x="7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9"/>
              <p:cNvSpPr/>
              <p:nvPr/>
            </p:nvSpPr>
            <p:spPr>
              <a:xfrm>
                <a:off x="1632909" y="2518221"/>
                <a:ext cx="889076" cy="2078211"/>
              </a:xfrm>
              <a:custGeom>
                <a:avLst/>
                <a:gdLst/>
                <a:ahLst/>
                <a:cxnLst/>
                <a:rect l="l" t="t" r="r" b="b"/>
                <a:pathLst>
                  <a:path w="18747" h="43821" extrusionOk="0">
                    <a:moveTo>
                      <a:pt x="18746" y="1"/>
                    </a:moveTo>
                    <a:cubicBezTo>
                      <a:pt x="13428" y="1161"/>
                      <a:pt x="3088" y="5395"/>
                      <a:pt x="952" y="20823"/>
                    </a:cubicBezTo>
                    <a:cubicBezTo>
                      <a:pt x="0" y="27717"/>
                      <a:pt x="3551" y="32597"/>
                      <a:pt x="8747" y="36039"/>
                    </a:cubicBezTo>
                    <a:lnTo>
                      <a:pt x="8574" y="43821"/>
                    </a:lnTo>
                    <a:lnTo>
                      <a:pt x="18746" y="43821"/>
                    </a:lnTo>
                    <a:lnTo>
                      <a:pt x="1874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9"/>
              <p:cNvSpPr/>
              <p:nvPr/>
            </p:nvSpPr>
            <p:spPr>
              <a:xfrm rot="-686960">
                <a:off x="2455462" y="3192808"/>
                <a:ext cx="773798" cy="1174524"/>
              </a:xfrm>
              <a:prstGeom prst="roundRect">
                <a:avLst>
                  <a:gd name="adj" fmla="val 545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9"/>
              <p:cNvSpPr/>
              <p:nvPr/>
            </p:nvSpPr>
            <p:spPr>
              <a:xfrm>
                <a:off x="1634332" y="2514569"/>
                <a:ext cx="891353" cy="2085420"/>
              </a:xfrm>
              <a:custGeom>
                <a:avLst/>
                <a:gdLst/>
                <a:ahLst/>
                <a:cxnLst/>
                <a:rect l="l" t="t" r="r" b="b"/>
                <a:pathLst>
                  <a:path w="18795" h="43973" extrusionOk="0">
                    <a:moveTo>
                      <a:pt x="18642" y="173"/>
                    </a:moveTo>
                    <a:lnTo>
                      <a:pt x="18642" y="43819"/>
                    </a:lnTo>
                    <a:lnTo>
                      <a:pt x="8626" y="43819"/>
                    </a:lnTo>
                    <a:lnTo>
                      <a:pt x="8796" y="36120"/>
                    </a:lnTo>
                    <a:cubicBezTo>
                      <a:pt x="8796" y="36092"/>
                      <a:pt x="8782" y="36065"/>
                      <a:pt x="8758" y="36051"/>
                    </a:cubicBezTo>
                    <a:cubicBezTo>
                      <a:pt x="2772" y="32082"/>
                      <a:pt x="160" y="26987"/>
                      <a:pt x="1000" y="20910"/>
                    </a:cubicBezTo>
                    <a:cubicBezTo>
                      <a:pt x="3082" y="5843"/>
                      <a:pt x="12901" y="1452"/>
                      <a:pt x="18642" y="173"/>
                    </a:cubicBezTo>
                    <a:close/>
                    <a:moveTo>
                      <a:pt x="18721" y="1"/>
                    </a:moveTo>
                    <a:cubicBezTo>
                      <a:pt x="18715" y="1"/>
                      <a:pt x="18709" y="2"/>
                      <a:pt x="18703" y="4"/>
                    </a:cubicBezTo>
                    <a:cubicBezTo>
                      <a:pt x="16030" y="585"/>
                      <a:pt x="12101" y="1942"/>
                      <a:pt x="8574" y="5082"/>
                    </a:cubicBezTo>
                    <a:cubicBezTo>
                      <a:pt x="4381" y="8816"/>
                      <a:pt x="1782" y="14135"/>
                      <a:pt x="848" y="20889"/>
                    </a:cubicBezTo>
                    <a:cubicBezTo>
                      <a:pt x="1" y="27018"/>
                      <a:pt x="2619" y="32157"/>
                      <a:pt x="8639" y="36156"/>
                    </a:cubicBezTo>
                    <a:lnTo>
                      <a:pt x="8469" y="43894"/>
                    </a:lnTo>
                    <a:cubicBezTo>
                      <a:pt x="8466" y="43915"/>
                      <a:pt x="8476" y="43935"/>
                      <a:pt x="8490" y="43952"/>
                    </a:cubicBezTo>
                    <a:cubicBezTo>
                      <a:pt x="8503" y="43965"/>
                      <a:pt x="8524" y="43972"/>
                      <a:pt x="8544" y="43972"/>
                    </a:cubicBezTo>
                    <a:lnTo>
                      <a:pt x="18716" y="43972"/>
                    </a:lnTo>
                    <a:cubicBezTo>
                      <a:pt x="18760" y="43972"/>
                      <a:pt x="18795" y="43939"/>
                      <a:pt x="18795" y="43898"/>
                    </a:cubicBezTo>
                    <a:lnTo>
                      <a:pt x="18795" y="78"/>
                    </a:lnTo>
                    <a:cubicBezTo>
                      <a:pt x="18795" y="54"/>
                      <a:pt x="18785" y="34"/>
                      <a:pt x="18768" y="17"/>
                    </a:cubicBezTo>
                    <a:cubicBezTo>
                      <a:pt x="18753" y="7"/>
                      <a:pt x="18736" y="1"/>
                      <a:pt x="1872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9"/>
              <p:cNvSpPr/>
              <p:nvPr/>
            </p:nvSpPr>
            <p:spPr>
              <a:xfrm>
                <a:off x="2363728" y="2514569"/>
                <a:ext cx="161956" cy="1240069"/>
              </a:xfrm>
              <a:custGeom>
                <a:avLst/>
                <a:gdLst/>
                <a:ahLst/>
                <a:cxnLst/>
                <a:rect l="l" t="t" r="r" b="b"/>
                <a:pathLst>
                  <a:path w="3415" h="26148" extrusionOk="0">
                    <a:moveTo>
                      <a:pt x="3262" y="173"/>
                    </a:moveTo>
                    <a:lnTo>
                      <a:pt x="3262" y="25270"/>
                    </a:lnTo>
                    <a:lnTo>
                      <a:pt x="531" y="11285"/>
                    </a:lnTo>
                    <a:lnTo>
                      <a:pt x="1809" y="8819"/>
                    </a:lnTo>
                    <a:cubicBezTo>
                      <a:pt x="1820" y="8802"/>
                      <a:pt x="1823" y="8782"/>
                      <a:pt x="1816" y="8761"/>
                    </a:cubicBezTo>
                    <a:cubicBezTo>
                      <a:pt x="1809" y="8741"/>
                      <a:pt x="1796" y="8724"/>
                      <a:pt x="1776" y="8717"/>
                    </a:cubicBezTo>
                    <a:lnTo>
                      <a:pt x="177" y="7911"/>
                    </a:lnTo>
                    <a:lnTo>
                      <a:pt x="2344" y="398"/>
                    </a:lnTo>
                    <a:cubicBezTo>
                      <a:pt x="2646" y="319"/>
                      <a:pt x="2956" y="241"/>
                      <a:pt x="3262" y="173"/>
                    </a:cubicBezTo>
                    <a:close/>
                    <a:moveTo>
                      <a:pt x="3341" y="1"/>
                    </a:moveTo>
                    <a:cubicBezTo>
                      <a:pt x="3335" y="1"/>
                      <a:pt x="3329" y="2"/>
                      <a:pt x="3323" y="4"/>
                    </a:cubicBezTo>
                    <a:cubicBezTo>
                      <a:pt x="2969" y="82"/>
                      <a:pt x="2612" y="167"/>
                      <a:pt x="2262" y="262"/>
                    </a:cubicBezTo>
                    <a:cubicBezTo>
                      <a:pt x="2234" y="269"/>
                      <a:pt x="2214" y="289"/>
                      <a:pt x="2207" y="313"/>
                    </a:cubicBezTo>
                    <a:lnTo>
                      <a:pt x="10" y="7931"/>
                    </a:lnTo>
                    <a:cubicBezTo>
                      <a:pt x="0" y="7965"/>
                      <a:pt x="17" y="8003"/>
                      <a:pt x="51" y="8020"/>
                    </a:cubicBezTo>
                    <a:lnTo>
                      <a:pt x="1636" y="8819"/>
                    </a:lnTo>
                    <a:lnTo>
                      <a:pt x="381" y="11237"/>
                    </a:lnTo>
                    <a:cubicBezTo>
                      <a:pt x="371" y="11254"/>
                      <a:pt x="371" y="11271"/>
                      <a:pt x="374" y="11288"/>
                    </a:cubicBezTo>
                    <a:lnTo>
                      <a:pt x="3262" y="26083"/>
                    </a:lnTo>
                    <a:cubicBezTo>
                      <a:pt x="3269" y="26121"/>
                      <a:pt x="3303" y="26147"/>
                      <a:pt x="3336" y="26147"/>
                    </a:cubicBezTo>
                    <a:cubicBezTo>
                      <a:pt x="3340" y="26147"/>
                      <a:pt x="3344" y="26147"/>
                      <a:pt x="3347" y="26144"/>
                    </a:cubicBezTo>
                    <a:cubicBezTo>
                      <a:pt x="3385" y="26141"/>
                      <a:pt x="3415" y="26110"/>
                      <a:pt x="3415" y="26069"/>
                    </a:cubicBezTo>
                    <a:lnTo>
                      <a:pt x="3415" y="78"/>
                    </a:lnTo>
                    <a:cubicBezTo>
                      <a:pt x="3415" y="54"/>
                      <a:pt x="3405" y="34"/>
                      <a:pt x="3388" y="17"/>
                    </a:cubicBezTo>
                    <a:cubicBezTo>
                      <a:pt x="3373" y="7"/>
                      <a:pt x="3356" y="1"/>
                      <a:pt x="3341"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2345659" y="3130621"/>
                <a:ext cx="994455" cy="1295651"/>
              </a:xfrm>
              <a:custGeom>
                <a:avLst/>
                <a:gdLst/>
                <a:ahLst/>
                <a:cxnLst/>
                <a:rect l="l" t="t" r="r" b="b"/>
                <a:pathLst>
                  <a:path w="20969" h="27320" extrusionOk="0">
                    <a:moveTo>
                      <a:pt x="15383" y="155"/>
                    </a:moveTo>
                    <a:cubicBezTo>
                      <a:pt x="15526" y="155"/>
                      <a:pt x="15666" y="196"/>
                      <a:pt x="15785" y="278"/>
                    </a:cubicBezTo>
                    <a:cubicBezTo>
                      <a:pt x="15951" y="386"/>
                      <a:pt x="16060" y="550"/>
                      <a:pt x="16101" y="744"/>
                    </a:cubicBezTo>
                    <a:lnTo>
                      <a:pt x="20719" y="23326"/>
                    </a:lnTo>
                    <a:cubicBezTo>
                      <a:pt x="20801" y="23725"/>
                      <a:pt x="20543" y="24112"/>
                      <a:pt x="20144" y="24194"/>
                    </a:cubicBezTo>
                    <a:lnTo>
                      <a:pt x="5687" y="27150"/>
                    </a:lnTo>
                    <a:cubicBezTo>
                      <a:pt x="5637" y="27160"/>
                      <a:pt x="5587" y="27165"/>
                      <a:pt x="5538" y="27165"/>
                    </a:cubicBezTo>
                    <a:cubicBezTo>
                      <a:pt x="5196" y="27165"/>
                      <a:pt x="4891" y="26926"/>
                      <a:pt x="4819" y="26578"/>
                    </a:cubicBezTo>
                    <a:lnTo>
                      <a:pt x="201" y="3995"/>
                    </a:lnTo>
                    <a:cubicBezTo>
                      <a:pt x="160" y="3801"/>
                      <a:pt x="198" y="3607"/>
                      <a:pt x="306" y="3441"/>
                    </a:cubicBezTo>
                    <a:cubicBezTo>
                      <a:pt x="415" y="3277"/>
                      <a:pt x="582" y="3165"/>
                      <a:pt x="772" y="3127"/>
                    </a:cubicBezTo>
                    <a:lnTo>
                      <a:pt x="15234" y="168"/>
                    </a:lnTo>
                    <a:cubicBezTo>
                      <a:pt x="15284" y="159"/>
                      <a:pt x="15332" y="155"/>
                      <a:pt x="15383" y="155"/>
                    </a:cubicBezTo>
                    <a:close/>
                    <a:moveTo>
                      <a:pt x="15386" y="1"/>
                    </a:moveTo>
                    <a:cubicBezTo>
                      <a:pt x="15325" y="1"/>
                      <a:pt x="15264" y="7"/>
                      <a:pt x="15203" y="19"/>
                    </a:cubicBezTo>
                    <a:lnTo>
                      <a:pt x="741" y="2975"/>
                    </a:lnTo>
                    <a:cubicBezTo>
                      <a:pt x="510" y="3022"/>
                      <a:pt x="310" y="3158"/>
                      <a:pt x="177" y="3356"/>
                    </a:cubicBezTo>
                    <a:cubicBezTo>
                      <a:pt x="47" y="3556"/>
                      <a:pt x="0" y="3794"/>
                      <a:pt x="47" y="4025"/>
                    </a:cubicBezTo>
                    <a:lnTo>
                      <a:pt x="4667" y="26609"/>
                    </a:lnTo>
                    <a:cubicBezTo>
                      <a:pt x="4752" y="27031"/>
                      <a:pt x="5125" y="27319"/>
                      <a:pt x="5537" y="27319"/>
                    </a:cubicBezTo>
                    <a:cubicBezTo>
                      <a:pt x="5598" y="27319"/>
                      <a:pt x="5656" y="27313"/>
                      <a:pt x="5717" y="27302"/>
                    </a:cubicBezTo>
                    <a:lnTo>
                      <a:pt x="20179" y="24343"/>
                    </a:lnTo>
                    <a:cubicBezTo>
                      <a:pt x="20658" y="24248"/>
                      <a:pt x="20968" y="23775"/>
                      <a:pt x="20869" y="23296"/>
                    </a:cubicBezTo>
                    <a:lnTo>
                      <a:pt x="16254" y="713"/>
                    </a:lnTo>
                    <a:cubicBezTo>
                      <a:pt x="16206" y="479"/>
                      <a:pt x="16071" y="278"/>
                      <a:pt x="15870" y="148"/>
                    </a:cubicBezTo>
                    <a:cubicBezTo>
                      <a:pt x="15724" y="50"/>
                      <a:pt x="15557" y="1"/>
                      <a:pt x="153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rot="-685785">
                <a:off x="2557252" y="3165690"/>
                <a:ext cx="337595" cy="85135"/>
              </a:xfrm>
              <a:prstGeom prst="roundRect">
                <a:avLst>
                  <a:gd name="adj" fmla="val 1758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9"/>
              <p:cNvSpPr/>
              <p:nvPr/>
            </p:nvSpPr>
            <p:spPr>
              <a:xfrm>
                <a:off x="2548401" y="3130621"/>
                <a:ext cx="353601" cy="155933"/>
              </a:xfrm>
              <a:custGeom>
                <a:avLst/>
                <a:gdLst/>
                <a:ahLst/>
                <a:cxnLst/>
                <a:rect l="l" t="t" r="r" b="b"/>
                <a:pathLst>
                  <a:path w="7456" h="3288" extrusionOk="0">
                    <a:moveTo>
                      <a:pt x="6666" y="155"/>
                    </a:moveTo>
                    <a:cubicBezTo>
                      <a:pt x="6870" y="155"/>
                      <a:pt x="7051" y="298"/>
                      <a:pt x="7095" y="502"/>
                    </a:cubicBezTo>
                    <a:lnTo>
                      <a:pt x="7272" y="1369"/>
                    </a:lnTo>
                    <a:cubicBezTo>
                      <a:pt x="7296" y="1485"/>
                      <a:pt x="7272" y="1601"/>
                      <a:pt x="7207" y="1696"/>
                    </a:cubicBezTo>
                    <a:cubicBezTo>
                      <a:pt x="7143" y="1794"/>
                      <a:pt x="7047" y="1859"/>
                      <a:pt x="6931" y="1883"/>
                    </a:cubicBezTo>
                    <a:lnTo>
                      <a:pt x="874" y="3121"/>
                    </a:lnTo>
                    <a:cubicBezTo>
                      <a:pt x="844" y="3127"/>
                      <a:pt x="813" y="3130"/>
                      <a:pt x="783" y="3130"/>
                    </a:cubicBezTo>
                    <a:cubicBezTo>
                      <a:pt x="700" y="3130"/>
                      <a:pt x="617" y="3107"/>
                      <a:pt x="548" y="3060"/>
                    </a:cubicBezTo>
                    <a:cubicBezTo>
                      <a:pt x="450" y="2995"/>
                      <a:pt x="384" y="2896"/>
                      <a:pt x="361" y="2784"/>
                    </a:cubicBezTo>
                    <a:lnTo>
                      <a:pt x="184" y="1917"/>
                    </a:lnTo>
                    <a:cubicBezTo>
                      <a:pt x="160" y="1801"/>
                      <a:pt x="184" y="1686"/>
                      <a:pt x="246" y="1590"/>
                    </a:cubicBezTo>
                    <a:cubicBezTo>
                      <a:pt x="310" y="1492"/>
                      <a:pt x="409" y="1427"/>
                      <a:pt x="524" y="1403"/>
                    </a:cubicBezTo>
                    <a:lnTo>
                      <a:pt x="6581" y="165"/>
                    </a:lnTo>
                    <a:cubicBezTo>
                      <a:pt x="6608" y="159"/>
                      <a:pt x="6639" y="155"/>
                      <a:pt x="6666" y="155"/>
                    </a:cubicBezTo>
                    <a:close/>
                    <a:moveTo>
                      <a:pt x="6667" y="1"/>
                    </a:moveTo>
                    <a:cubicBezTo>
                      <a:pt x="6629" y="1"/>
                      <a:pt x="6590" y="5"/>
                      <a:pt x="6551" y="12"/>
                    </a:cubicBezTo>
                    <a:lnTo>
                      <a:pt x="490" y="1250"/>
                    </a:lnTo>
                    <a:cubicBezTo>
                      <a:pt x="337" y="1284"/>
                      <a:pt x="205" y="1372"/>
                      <a:pt x="119" y="1505"/>
                    </a:cubicBezTo>
                    <a:cubicBezTo>
                      <a:pt x="31" y="1634"/>
                      <a:pt x="1" y="1794"/>
                      <a:pt x="31" y="1948"/>
                    </a:cubicBezTo>
                    <a:lnTo>
                      <a:pt x="211" y="2815"/>
                    </a:lnTo>
                    <a:cubicBezTo>
                      <a:pt x="241" y="2968"/>
                      <a:pt x="330" y="3100"/>
                      <a:pt x="463" y="3189"/>
                    </a:cubicBezTo>
                    <a:cubicBezTo>
                      <a:pt x="561" y="3254"/>
                      <a:pt x="670" y="3287"/>
                      <a:pt x="786" y="3287"/>
                    </a:cubicBezTo>
                    <a:cubicBezTo>
                      <a:pt x="827" y="3287"/>
                      <a:pt x="864" y="3281"/>
                      <a:pt x="905" y="3274"/>
                    </a:cubicBezTo>
                    <a:lnTo>
                      <a:pt x="6962" y="2036"/>
                    </a:lnTo>
                    <a:cubicBezTo>
                      <a:pt x="7118" y="2002"/>
                      <a:pt x="7251" y="1914"/>
                      <a:pt x="7336" y="1780"/>
                    </a:cubicBezTo>
                    <a:cubicBezTo>
                      <a:pt x="7424" y="1651"/>
                      <a:pt x="7456" y="1495"/>
                      <a:pt x="7421" y="1339"/>
                    </a:cubicBezTo>
                    <a:lnTo>
                      <a:pt x="7245" y="471"/>
                    </a:lnTo>
                    <a:cubicBezTo>
                      <a:pt x="7188" y="194"/>
                      <a:pt x="6940" y="1"/>
                      <a:pt x="666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9"/>
              <p:cNvSpPr/>
              <p:nvPr/>
            </p:nvSpPr>
            <p:spPr>
              <a:xfrm>
                <a:off x="2405889" y="3847973"/>
                <a:ext cx="346914" cy="319597"/>
              </a:xfrm>
              <a:custGeom>
                <a:avLst/>
                <a:gdLst/>
                <a:ahLst/>
                <a:cxnLst/>
                <a:rect l="l" t="t" r="r" b="b"/>
                <a:pathLst>
                  <a:path w="7315" h="6739" extrusionOk="0">
                    <a:moveTo>
                      <a:pt x="1718" y="1"/>
                    </a:moveTo>
                    <a:cubicBezTo>
                      <a:pt x="1598" y="1"/>
                      <a:pt x="1506" y="42"/>
                      <a:pt x="1444" y="137"/>
                    </a:cubicBezTo>
                    <a:cubicBezTo>
                      <a:pt x="989" y="837"/>
                      <a:pt x="2747" y="1776"/>
                      <a:pt x="2747" y="1776"/>
                    </a:cubicBezTo>
                    <a:cubicBezTo>
                      <a:pt x="2747" y="1776"/>
                      <a:pt x="2192" y="1649"/>
                      <a:pt x="1591" y="1649"/>
                    </a:cubicBezTo>
                    <a:cubicBezTo>
                      <a:pt x="833" y="1649"/>
                      <a:pt x="1" y="1850"/>
                      <a:pt x="115" y="2759"/>
                    </a:cubicBezTo>
                    <a:cubicBezTo>
                      <a:pt x="319" y="4392"/>
                      <a:pt x="1298" y="6020"/>
                      <a:pt x="1914" y="6351"/>
                    </a:cubicBezTo>
                    <a:cubicBezTo>
                      <a:pt x="2428" y="6628"/>
                      <a:pt x="2932" y="6739"/>
                      <a:pt x="3486" y="6739"/>
                    </a:cubicBezTo>
                    <a:cubicBezTo>
                      <a:pt x="4371" y="6739"/>
                      <a:pt x="5384" y="6457"/>
                      <a:pt x="6777" y="6122"/>
                    </a:cubicBezTo>
                    <a:lnTo>
                      <a:pt x="7315" y="3932"/>
                    </a:lnTo>
                    <a:lnTo>
                      <a:pt x="5934" y="1456"/>
                    </a:lnTo>
                    <a:cubicBezTo>
                      <a:pt x="5934" y="1456"/>
                      <a:pt x="5881" y="1483"/>
                      <a:pt x="5736" y="1483"/>
                    </a:cubicBezTo>
                    <a:cubicBezTo>
                      <a:pt x="5492" y="1483"/>
                      <a:pt x="4983" y="1407"/>
                      <a:pt x="4015" y="997"/>
                    </a:cubicBezTo>
                    <a:cubicBezTo>
                      <a:pt x="2980" y="558"/>
                      <a:pt x="2160" y="1"/>
                      <a:pt x="1718" y="1"/>
                    </a:cubicBezTo>
                    <a:close/>
                  </a:path>
                </a:pathLst>
              </a:custGeom>
              <a:solidFill>
                <a:srgbClr val="FF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9"/>
              <p:cNvSpPr/>
              <p:nvPr/>
            </p:nvSpPr>
            <p:spPr>
              <a:xfrm>
                <a:off x="2405510" y="3844321"/>
                <a:ext cx="285830" cy="326901"/>
              </a:xfrm>
              <a:custGeom>
                <a:avLst/>
                <a:gdLst/>
                <a:ahLst/>
                <a:cxnLst/>
                <a:rect l="l" t="t" r="r" b="b"/>
                <a:pathLst>
                  <a:path w="6027" h="6893" extrusionOk="0">
                    <a:moveTo>
                      <a:pt x="1723" y="1"/>
                    </a:moveTo>
                    <a:cubicBezTo>
                      <a:pt x="1580" y="1"/>
                      <a:pt x="1467" y="52"/>
                      <a:pt x="1388" y="173"/>
                    </a:cubicBezTo>
                    <a:cubicBezTo>
                      <a:pt x="1300" y="306"/>
                      <a:pt x="1279" y="455"/>
                      <a:pt x="1320" y="615"/>
                    </a:cubicBezTo>
                    <a:cubicBezTo>
                      <a:pt x="1429" y="1036"/>
                      <a:pt x="1979" y="1458"/>
                      <a:pt x="2357" y="1703"/>
                    </a:cubicBezTo>
                    <a:cubicBezTo>
                      <a:pt x="2149" y="1674"/>
                      <a:pt x="1882" y="1648"/>
                      <a:pt x="1605" y="1648"/>
                    </a:cubicBezTo>
                    <a:cubicBezTo>
                      <a:pt x="1129" y="1648"/>
                      <a:pt x="621" y="1726"/>
                      <a:pt x="316" y="2003"/>
                    </a:cubicBezTo>
                    <a:cubicBezTo>
                      <a:pt x="91" y="2204"/>
                      <a:pt x="0" y="2489"/>
                      <a:pt x="47" y="2846"/>
                    </a:cubicBezTo>
                    <a:cubicBezTo>
                      <a:pt x="245" y="4428"/>
                      <a:pt x="1214" y="6135"/>
                      <a:pt x="1884" y="6495"/>
                    </a:cubicBezTo>
                    <a:cubicBezTo>
                      <a:pt x="2384" y="6767"/>
                      <a:pt x="2895" y="6893"/>
                      <a:pt x="3493" y="6893"/>
                    </a:cubicBezTo>
                    <a:cubicBezTo>
                      <a:pt x="3609" y="6893"/>
                      <a:pt x="3724" y="6890"/>
                      <a:pt x="3843" y="6880"/>
                    </a:cubicBezTo>
                    <a:cubicBezTo>
                      <a:pt x="3887" y="6877"/>
                      <a:pt x="3918" y="6839"/>
                      <a:pt x="3915" y="6798"/>
                    </a:cubicBezTo>
                    <a:cubicBezTo>
                      <a:pt x="3912" y="6756"/>
                      <a:pt x="3878" y="6726"/>
                      <a:pt x="3839" y="6726"/>
                    </a:cubicBezTo>
                    <a:cubicBezTo>
                      <a:pt x="3837" y="6726"/>
                      <a:pt x="3835" y="6726"/>
                      <a:pt x="3833" y="6726"/>
                    </a:cubicBezTo>
                    <a:cubicBezTo>
                      <a:pt x="3716" y="6735"/>
                      <a:pt x="3602" y="6740"/>
                      <a:pt x="3492" y="6740"/>
                    </a:cubicBezTo>
                    <a:cubicBezTo>
                      <a:pt x="2919" y="6740"/>
                      <a:pt x="2435" y="6619"/>
                      <a:pt x="1956" y="6359"/>
                    </a:cubicBezTo>
                    <a:cubicBezTo>
                      <a:pt x="1394" y="6056"/>
                      <a:pt x="408" y="4496"/>
                      <a:pt x="201" y="2826"/>
                    </a:cubicBezTo>
                    <a:cubicBezTo>
                      <a:pt x="160" y="2519"/>
                      <a:pt x="234" y="2285"/>
                      <a:pt x="418" y="2118"/>
                    </a:cubicBezTo>
                    <a:cubicBezTo>
                      <a:pt x="688" y="1874"/>
                      <a:pt x="1152" y="1804"/>
                      <a:pt x="1595" y="1804"/>
                    </a:cubicBezTo>
                    <a:cubicBezTo>
                      <a:pt x="2180" y="1804"/>
                      <a:pt x="2728" y="1926"/>
                      <a:pt x="2738" y="1928"/>
                    </a:cubicBezTo>
                    <a:cubicBezTo>
                      <a:pt x="2744" y="1929"/>
                      <a:pt x="2750" y="1930"/>
                      <a:pt x="2756" y="1930"/>
                    </a:cubicBezTo>
                    <a:cubicBezTo>
                      <a:pt x="2788" y="1930"/>
                      <a:pt x="2818" y="1908"/>
                      <a:pt x="2830" y="1880"/>
                    </a:cubicBezTo>
                    <a:cubicBezTo>
                      <a:pt x="2843" y="1843"/>
                      <a:pt x="2826" y="1802"/>
                      <a:pt x="2792" y="1785"/>
                    </a:cubicBezTo>
                    <a:cubicBezTo>
                      <a:pt x="2782" y="1778"/>
                      <a:pt x="1619" y="1152"/>
                      <a:pt x="1469" y="574"/>
                    </a:cubicBezTo>
                    <a:cubicBezTo>
                      <a:pt x="1438" y="458"/>
                      <a:pt x="1455" y="353"/>
                      <a:pt x="1517" y="258"/>
                    </a:cubicBezTo>
                    <a:cubicBezTo>
                      <a:pt x="1562" y="188"/>
                      <a:pt x="1634" y="157"/>
                      <a:pt x="1730" y="157"/>
                    </a:cubicBezTo>
                    <a:cubicBezTo>
                      <a:pt x="1980" y="157"/>
                      <a:pt x="2390" y="364"/>
                      <a:pt x="2901" y="622"/>
                    </a:cubicBezTo>
                    <a:cubicBezTo>
                      <a:pt x="3224" y="788"/>
                      <a:pt x="3595" y="975"/>
                      <a:pt x="3993" y="1146"/>
                    </a:cubicBezTo>
                    <a:cubicBezTo>
                      <a:pt x="4962" y="1554"/>
                      <a:pt x="5482" y="1636"/>
                      <a:pt x="5744" y="1636"/>
                    </a:cubicBezTo>
                    <a:cubicBezTo>
                      <a:pt x="5896" y="1636"/>
                      <a:pt x="5961" y="1609"/>
                      <a:pt x="5976" y="1601"/>
                    </a:cubicBezTo>
                    <a:cubicBezTo>
                      <a:pt x="6013" y="1581"/>
                      <a:pt x="6026" y="1537"/>
                      <a:pt x="6009" y="1499"/>
                    </a:cubicBezTo>
                    <a:cubicBezTo>
                      <a:pt x="5997" y="1472"/>
                      <a:pt x="5968" y="1455"/>
                      <a:pt x="5938" y="1455"/>
                    </a:cubicBezTo>
                    <a:cubicBezTo>
                      <a:pt x="5928" y="1455"/>
                      <a:pt x="5917" y="1457"/>
                      <a:pt x="5907" y="1462"/>
                    </a:cubicBezTo>
                    <a:cubicBezTo>
                      <a:pt x="5906" y="1463"/>
                      <a:pt x="5861" y="1481"/>
                      <a:pt x="5746" y="1481"/>
                    </a:cubicBezTo>
                    <a:cubicBezTo>
                      <a:pt x="5519" y="1481"/>
                      <a:pt x="5021" y="1411"/>
                      <a:pt x="4054" y="1003"/>
                    </a:cubicBezTo>
                    <a:cubicBezTo>
                      <a:pt x="3659" y="836"/>
                      <a:pt x="3292" y="649"/>
                      <a:pt x="2969" y="485"/>
                    </a:cubicBezTo>
                    <a:cubicBezTo>
                      <a:pt x="2444" y="218"/>
                      <a:pt x="2019" y="1"/>
                      <a:pt x="1723"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9"/>
              <p:cNvSpPr/>
              <p:nvPr/>
            </p:nvSpPr>
            <p:spPr>
              <a:xfrm>
                <a:off x="2682946" y="3895208"/>
                <a:ext cx="152282" cy="278480"/>
              </a:xfrm>
              <a:custGeom>
                <a:avLst/>
                <a:gdLst/>
                <a:ahLst/>
                <a:cxnLst/>
                <a:rect l="l" t="t" r="r" b="b"/>
                <a:pathLst>
                  <a:path w="3211" h="5872" extrusionOk="0">
                    <a:moveTo>
                      <a:pt x="1473" y="1"/>
                    </a:moveTo>
                    <a:lnTo>
                      <a:pt x="0" y="460"/>
                    </a:lnTo>
                    <a:lnTo>
                      <a:pt x="1085" y="5871"/>
                    </a:lnTo>
                    <a:lnTo>
                      <a:pt x="3210" y="5289"/>
                    </a:lnTo>
                    <a:lnTo>
                      <a:pt x="1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9"/>
              <p:cNvSpPr/>
              <p:nvPr/>
            </p:nvSpPr>
            <p:spPr>
              <a:xfrm>
                <a:off x="2678867" y="3891556"/>
                <a:ext cx="160249" cy="285830"/>
              </a:xfrm>
              <a:custGeom>
                <a:avLst/>
                <a:gdLst/>
                <a:ahLst/>
                <a:cxnLst/>
                <a:rect l="l" t="t" r="r" b="b"/>
                <a:pathLst>
                  <a:path w="3379" h="6027" extrusionOk="0">
                    <a:moveTo>
                      <a:pt x="1507" y="173"/>
                    </a:moveTo>
                    <a:lnTo>
                      <a:pt x="3198" y="5316"/>
                    </a:lnTo>
                    <a:lnTo>
                      <a:pt x="1232" y="5850"/>
                    </a:lnTo>
                    <a:lnTo>
                      <a:pt x="174" y="588"/>
                    </a:lnTo>
                    <a:lnTo>
                      <a:pt x="1507" y="173"/>
                    </a:lnTo>
                    <a:close/>
                    <a:moveTo>
                      <a:pt x="1557" y="1"/>
                    </a:moveTo>
                    <a:cubicBezTo>
                      <a:pt x="1549" y="1"/>
                      <a:pt x="1542" y="2"/>
                      <a:pt x="1535" y="4"/>
                    </a:cubicBezTo>
                    <a:lnTo>
                      <a:pt x="62" y="462"/>
                    </a:lnTo>
                    <a:cubicBezTo>
                      <a:pt x="25" y="473"/>
                      <a:pt x="0" y="514"/>
                      <a:pt x="8" y="551"/>
                    </a:cubicBezTo>
                    <a:lnTo>
                      <a:pt x="1096" y="5962"/>
                    </a:lnTo>
                    <a:cubicBezTo>
                      <a:pt x="1099" y="5983"/>
                      <a:pt x="1113" y="6003"/>
                      <a:pt x="1130" y="6013"/>
                    </a:cubicBezTo>
                    <a:cubicBezTo>
                      <a:pt x="1143" y="6019"/>
                      <a:pt x="1157" y="6027"/>
                      <a:pt x="1171" y="6027"/>
                    </a:cubicBezTo>
                    <a:cubicBezTo>
                      <a:pt x="1177" y="6027"/>
                      <a:pt x="1184" y="6024"/>
                      <a:pt x="1191" y="6024"/>
                    </a:cubicBezTo>
                    <a:lnTo>
                      <a:pt x="3317" y="5442"/>
                    </a:lnTo>
                    <a:cubicBezTo>
                      <a:pt x="3337" y="5438"/>
                      <a:pt x="3354" y="5424"/>
                      <a:pt x="3364" y="5404"/>
                    </a:cubicBezTo>
                    <a:cubicBezTo>
                      <a:pt x="3375" y="5387"/>
                      <a:pt x="3378" y="5363"/>
                      <a:pt x="3372" y="5343"/>
                    </a:cubicBezTo>
                    <a:lnTo>
                      <a:pt x="1630" y="54"/>
                    </a:lnTo>
                    <a:cubicBezTo>
                      <a:pt x="1622" y="21"/>
                      <a:pt x="1590" y="1"/>
                      <a:pt x="1557" y="1"/>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9"/>
              <p:cNvSpPr/>
              <p:nvPr/>
            </p:nvSpPr>
            <p:spPr>
              <a:xfrm>
                <a:off x="2752755" y="3315531"/>
                <a:ext cx="645407" cy="902830"/>
              </a:xfrm>
              <a:custGeom>
                <a:avLst/>
                <a:gdLst/>
                <a:ahLst/>
                <a:cxnLst/>
                <a:rect l="l" t="t" r="r" b="b"/>
                <a:pathLst>
                  <a:path w="13609" h="19037" extrusionOk="0">
                    <a:moveTo>
                      <a:pt x="12792" y="0"/>
                    </a:moveTo>
                    <a:cubicBezTo>
                      <a:pt x="10554" y="7874"/>
                      <a:pt x="1" y="12224"/>
                      <a:pt x="1" y="12224"/>
                    </a:cubicBezTo>
                    <a:lnTo>
                      <a:pt x="1450" y="19036"/>
                    </a:lnTo>
                    <a:cubicBezTo>
                      <a:pt x="1450" y="19036"/>
                      <a:pt x="9802" y="17441"/>
                      <a:pt x="13608" y="14598"/>
                    </a:cubicBezTo>
                    <a:lnTo>
                      <a:pt x="1279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2748724" y="3311880"/>
                <a:ext cx="653469" cy="910181"/>
              </a:xfrm>
              <a:custGeom>
                <a:avLst/>
                <a:gdLst/>
                <a:ahLst/>
                <a:cxnLst/>
                <a:rect l="l" t="t" r="r" b="b"/>
                <a:pathLst>
                  <a:path w="13779" h="19192" extrusionOk="0">
                    <a:moveTo>
                      <a:pt x="12878" y="1"/>
                    </a:moveTo>
                    <a:cubicBezTo>
                      <a:pt x="12843" y="1"/>
                      <a:pt x="12810" y="23"/>
                      <a:pt x="12802" y="57"/>
                    </a:cubicBezTo>
                    <a:cubicBezTo>
                      <a:pt x="10601" y="7805"/>
                      <a:pt x="160" y="12186"/>
                      <a:pt x="55" y="12230"/>
                    </a:cubicBezTo>
                    <a:cubicBezTo>
                      <a:pt x="21" y="12243"/>
                      <a:pt x="1" y="12280"/>
                      <a:pt x="11" y="12318"/>
                    </a:cubicBezTo>
                    <a:lnTo>
                      <a:pt x="1459" y="19131"/>
                    </a:lnTo>
                    <a:cubicBezTo>
                      <a:pt x="1466" y="19165"/>
                      <a:pt x="1497" y="19192"/>
                      <a:pt x="1535" y="19192"/>
                    </a:cubicBezTo>
                    <a:cubicBezTo>
                      <a:pt x="1538" y="19192"/>
                      <a:pt x="1544" y="19188"/>
                      <a:pt x="1548" y="19188"/>
                    </a:cubicBezTo>
                    <a:cubicBezTo>
                      <a:pt x="1633" y="19171"/>
                      <a:pt x="9962" y="17559"/>
                      <a:pt x="13737" y="14737"/>
                    </a:cubicBezTo>
                    <a:cubicBezTo>
                      <a:pt x="13771" y="14712"/>
                      <a:pt x="13778" y="14662"/>
                      <a:pt x="13755" y="14627"/>
                    </a:cubicBezTo>
                    <a:cubicBezTo>
                      <a:pt x="13738" y="14608"/>
                      <a:pt x="13716" y="14597"/>
                      <a:pt x="13693" y="14597"/>
                    </a:cubicBezTo>
                    <a:cubicBezTo>
                      <a:pt x="13676" y="14597"/>
                      <a:pt x="13660" y="14603"/>
                      <a:pt x="13645" y="14614"/>
                    </a:cubicBezTo>
                    <a:cubicBezTo>
                      <a:pt x="10088" y="17270"/>
                      <a:pt x="2432" y="18855"/>
                      <a:pt x="1596" y="19022"/>
                    </a:cubicBezTo>
                    <a:lnTo>
                      <a:pt x="174" y="12345"/>
                    </a:lnTo>
                    <a:cubicBezTo>
                      <a:pt x="1034" y="11978"/>
                      <a:pt x="10819" y="7611"/>
                      <a:pt x="12948" y="98"/>
                    </a:cubicBezTo>
                    <a:cubicBezTo>
                      <a:pt x="12962" y="57"/>
                      <a:pt x="12938" y="13"/>
                      <a:pt x="12898" y="3"/>
                    </a:cubicBezTo>
                    <a:cubicBezTo>
                      <a:pt x="12891" y="1"/>
                      <a:pt x="12884" y="1"/>
                      <a:pt x="12878"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a:off x="2324034" y="1549516"/>
                <a:ext cx="767147" cy="799348"/>
              </a:xfrm>
              <a:custGeom>
                <a:avLst/>
                <a:gdLst/>
                <a:ahLst/>
                <a:cxnLst/>
                <a:rect l="l" t="t" r="r" b="b"/>
                <a:pathLst>
                  <a:path w="16176" h="16855" extrusionOk="0">
                    <a:moveTo>
                      <a:pt x="5161" y="0"/>
                    </a:moveTo>
                    <a:cubicBezTo>
                      <a:pt x="3117" y="0"/>
                      <a:pt x="2662" y="2147"/>
                      <a:pt x="2191" y="3507"/>
                    </a:cubicBezTo>
                    <a:cubicBezTo>
                      <a:pt x="1701" y="4918"/>
                      <a:pt x="1" y="5119"/>
                      <a:pt x="55" y="7238"/>
                    </a:cubicBezTo>
                    <a:cubicBezTo>
                      <a:pt x="109" y="9357"/>
                      <a:pt x="1776" y="10228"/>
                      <a:pt x="1776" y="10228"/>
                    </a:cubicBezTo>
                    <a:cubicBezTo>
                      <a:pt x="1776" y="10228"/>
                      <a:pt x="327" y="12438"/>
                      <a:pt x="2320" y="14377"/>
                    </a:cubicBezTo>
                    <a:cubicBezTo>
                      <a:pt x="2984" y="15024"/>
                      <a:pt x="3596" y="15237"/>
                      <a:pt x="4115" y="15237"/>
                    </a:cubicBezTo>
                    <a:cubicBezTo>
                      <a:pt x="4128" y="15237"/>
                      <a:pt x="4140" y="15237"/>
                      <a:pt x="4153" y="15237"/>
                    </a:cubicBezTo>
                    <a:cubicBezTo>
                      <a:pt x="4261" y="15993"/>
                      <a:pt x="4680" y="16855"/>
                      <a:pt x="6036" y="16855"/>
                    </a:cubicBezTo>
                    <a:cubicBezTo>
                      <a:pt x="6170" y="16855"/>
                      <a:pt x="6313" y="16847"/>
                      <a:pt x="6466" y="16829"/>
                    </a:cubicBezTo>
                    <a:lnTo>
                      <a:pt x="12160" y="9404"/>
                    </a:lnTo>
                    <a:cubicBezTo>
                      <a:pt x="12747" y="8754"/>
                      <a:pt x="13292" y="8061"/>
                      <a:pt x="13751" y="7326"/>
                    </a:cubicBezTo>
                    <a:lnTo>
                      <a:pt x="13761" y="7313"/>
                    </a:lnTo>
                    <a:lnTo>
                      <a:pt x="13761" y="7313"/>
                    </a:lnTo>
                    <a:lnTo>
                      <a:pt x="13758" y="7316"/>
                    </a:lnTo>
                    <a:cubicBezTo>
                      <a:pt x="14098" y="6772"/>
                      <a:pt x="14394" y="6208"/>
                      <a:pt x="14621" y="5626"/>
                    </a:cubicBezTo>
                    <a:cubicBezTo>
                      <a:pt x="16176" y="1635"/>
                      <a:pt x="13839" y="452"/>
                      <a:pt x="11768" y="452"/>
                    </a:cubicBezTo>
                    <a:cubicBezTo>
                      <a:pt x="11233" y="452"/>
                      <a:pt x="10716" y="531"/>
                      <a:pt x="10289" y="660"/>
                    </a:cubicBezTo>
                    <a:cubicBezTo>
                      <a:pt x="9832" y="800"/>
                      <a:pt x="9450" y="856"/>
                      <a:pt x="9108" y="856"/>
                    </a:cubicBezTo>
                    <a:cubicBezTo>
                      <a:pt x="7892" y="856"/>
                      <a:pt x="7183" y="151"/>
                      <a:pt x="5415" y="11"/>
                    </a:cubicBezTo>
                    <a:cubicBezTo>
                      <a:pt x="5328" y="4"/>
                      <a:pt x="5243" y="0"/>
                      <a:pt x="51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9"/>
              <p:cNvSpPr/>
              <p:nvPr/>
            </p:nvSpPr>
            <p:spPr>
              <a:xfrm>
                <a:off x="2321283" y="1545770"/>
                <a:ext cx="743482" cy="806889"/>
              </a:xfrm>
              <a:custGeom>
                <a:avLst/>
                <a:gdLst/>
                <a:ahLst/>
                <a:cxnLst/>
                <a:rect l="l" t="t" r="r" b="b"/>
                <a:pathLst>
                  <a:path w="15677" h="17014" extrusionOk="0">
                    <a:moveTo>
                      <a:pt x="5227" y="155"/>
                    </a:moveTo>
                    <a:cubicBezTo>
                      <a:pt x="5305" y="155"/>
                      <a:pt x="5386" y="158"/>
                      <a:pt x="5470" y="165"/>
                    </a:cubicBezTo>
                    <a:cubicBezTo>
                      <a:pt x="6367" y="239"/>
                      <a:pt x="6997" y="460"/>
                      <a:pt x="7551" y="655"/>
                    </a:cubicBezTo>
                    <a:cubicBezTo>
                      <a:pt x="8079" y="840"/>
                      <a:pt x="8562" y="1011"/>
                      <a:pt x="9171" y="1011"/>
                    </a:cubicBezTo>
                    <a:cubicBezTo>
                      <a:pt x="9519" y="1011"/>
                      <a:pt x="9908" y="955"/>
                      <a:pt x="10370" y="814"/>
                    </a:cubicBezTo>
                    <a:cubicBezTo>
                      <a:pt x="10768" y="693"/>
                      <a:pt x="11291" y="608"/>
                      <a:pt x="11845" y="608"/>
                    </a:cubicBezTo>
                    <a:cubicBezTo>
                      <a:pt x="12776" y="608"/>
                      <a:pt x="13796" y="848"/>
                      <a:pt x="14458" y="1562"/>
                    </a:cubicBezTo>
                    <a:cubicBezTo>
                      <a:pt x="15265" y="2433"/>
                      <a:pt x="15315" y="3854"/>
                      <a:pt x="14605" y="5678"/>
                    </a:cubicBezTo>
                    <a:cubicBezTo>
                      <a:pt x="14394" y="6221"/>
                      <a:pt x="14105" y="6786"/>
                      <a:pt x="13751" y="7354"/>
                    </a:cubicBezTo>
                    <a:cubicBezTo>
                      <a:pt x="13751" y="7354"/>
                      <a:pt x="13748" y="7358"/>
                      <a:pt x="13748" y="7361"/>
                    </a:cubicBezTo>
                    <a:cubicBezTo>
                      <a:pt x="13744" y="7361"/>
                      <a:pt x="13744" y="7364"/>
                      <a:pt x="13744" y="7364"/>
                    </a:cubicBezTo>
                    <a:cubicBezTo>
                      <a:pt x="13315" y="8051"/>
                      <a:pt x="12782" y="8745"/>
                      <a:pt x="12156" y="9436"/>
                    </a:cubicBezTo>
                    <a:lnTo>
                      <a:pt x="6483" y="16837"/>
                    </a:lnTo>
                    <a:cubicBezTo>
                      <a:pt x="6348" y="16851"/>
                      <a:pt x="6221" y="16858"/>
                      <a:pt x="6102" y="16858"/>
                    </a:cubicBezTo>
                    <a:cubicBezTo>
                      <a:pt x="4798" y="16858"/>
                      <a:pt x="4392" y="16035"/>
                      <a:pt x="4289" y="15306"/>
                    </a:cubicBezTo>
                    <a:cubicBezTo>
                      <a:pt x="4283" y="15269"/>
                      <a:pt x="4248" y="15238"/>
                      <a:pt x="4211" y="15238"/>
                    </a:cubicBezTo>
                    <a:cubicBezTo>
                      <a:pt x="4197" y="15238"/>
                      <a:pt x="4183" y="15238"/>
                      <a:pt x="4169" y="15238"/>
                    </a:cubicBezTo>
                    <a:cubicBezTo>
                      <a:pt x="3588" y="15238"/>
                      <a:pt x="3001" y="14956"/>
                      <a:pt x="2429" y="14401"/>
                    </a:cubicBezTo>
                    <a:cubicBezTo>
                      <a:pt x="508" y="12531"/>
                      <a:pt x="1841" y="10436"/>
                      <a:pt x="1899" y="10348"/>
                    </a:cubicBezTo>
                    <a:cubicBezTo>
                      <a:pt x="1908" y="10330"/>
                      <a:pt x="1912" y="10307"/>
                      <a:pt x="1908" y="10286"/>
                    </a:cubicBezTo>
                    <a:cubicBezTo>
                      <a:pt x="1902" y="10266"/>
                      <a:pt x="1888" y="10246"/>
                      <a:pt x="1867" y="10238"/>
                    </a:cubicBezTo>
                    <a:cubicBezTo>
                      <a:pt x="1851" y="10228"/>
                      <a:pt x="242" y="9361"/>
                      <a:pt x="188" y="7317"/>
                    </a:cubicBezTo>
                    <a:cubicBezTo>
                      <a:pt x="157" y="6072"/>
                      <a:pt x="752" y="5501"/>
                      <a:pt x="1330" y="4946"/>
                    </a:cubicBezTo>
                    <a:cubicBezTo>
                      <a:pt x="1721" y="4576"/>
                      <a:pt x="2123" y="4191"/>
                      <a:pt x="2324" y="3609"/>
                    </a:cubicBezTo>
                    <a:cubicBezTo>
                      <a:pt x="2374" y="3467"/>
                      <a:pt x="2423" y="3311"/>
                      <a:pt x="2473" y="3154"/>
                    </a:cubicBezTo>
                    <a:cubicBezTo>
                      <a:pt x="2909" y="1812"/>
                      <a:pt x="3449" y="155"/>
                      <a:pt x="5227" y="155"/>
                    </a:cubicBezTo>
                    <a:close/>
                    <a:moveTo>
                      <a:pt x="5225" y="1"/>
                    </a:moveTo>
                    <a:cubicBezTo>
                      <a:pt x="3331" y="1"/>
                      <a:pt x="2757" y="1786"/>
                      <a:pt x="2327" y="3107"/>
                    </a:cubicBezTo>
                    <a:cubicBezTo>
                      <a:pt x="2276" y="3262"/>
                      <a:pt x="2225" y="3416"/>
                      <a:pt x="2178" y="3559"/>
                    </a:cubicBezTo>
                    <a:cubicBezTo>
                      <a:pt x="1987" y="4103"/>
                      <a:pt x="1616" y="4460"/>
                      <a:pt x="1225" y="4834"/>
                    </a:cubicBezTo>
                    <a:cubicBezTo>
                      <a:pt x="623" y="5412"/>
                      <a:pt x="1" y="6008"/>
                      <a:pt x="35" y="7320"/>
                    </a:cubicBezTo>
                    <a:cubicBezTo>
                      <a:pt x="82" y="9208"/>
                      <a:pt x="1402" y="10133"/>
                      <a:pt x="1725" y="10334"/>
                    </a:cubicBezTo>
                    <a:cubicBezTo>
                      <a:pt x="1500" y="10731"/>
                      <a:pt x="508" y="12745"/>
                      <a:pt x="2324" y="14510"/>
                    </a:cubicBezTo>
                    <a:cubicBezTo>
                      <a:pt x="2916" y="15088"/>
                      <a:pt x="3528" y="15384"/>
                      <a:pt x="4146" y="15394"/>
                    </a:cubicBezTo>
                    <a:cubicBezTo>
                      <a:pt x="4272" y="16167"/>
                      <a:pt x="4724" y="17013"/>
                      <a:pt x="6088" y="17013"/>
                    </a:cubicBezTo>
                    <a:cubicBezTo>
                      <a:pt x="6228" y="17013"/>
                      <a:pt x="6377" y="17003"/>
                      <a:pt x="6534" y="16986"/>
                    </a:cubicBezTo>
                    <a:cubicBezTo>
                      <a:pt x="6554" y="16983"/>
                      <a:pt x="6575" y="16972"/>
                      <a:pt x="6585" y="16955"/>
                    </a:cubicBezTo>
                    <a:lnTo>
                      <a:pt x="12275" y="9535"/>
                    </a:lnTo>
                    <a:cubicBezTo>
                      <a:pt x="12904" y="8844"/>
                      <a:pt x="13442" y="8140"/>
                      <a:pt x="13880" y="7439"/>
                    </a:cubicBezTo>
                    <a:cubicBezTo>
                      <a:pt x="13887" y="7433"/>
                      <a:pt x="13891" y="7425"/>
                      <a:pt x="13891" y="7419"/>
                    </a:cubicBezTo>
                    <a:cubicBezTo>
                      <a:pt x="14248" y="6847"/>
                      <a:pt x="14537" y="6283"/>
                      <a:pt x="14751" y="5732"/>
                    </a:cubicBezTo>
                    <a:cubicBezTo>
                      <a:pt x="15676" y="3358"/>
                      <a:pt x="15163" y="2096"/>
                      <a:pt x="14571" y="1457"/>
                    </a:cubicBezTo>
                    <a:cubicBezTo>
                      <a:pt x="13875" y="708"/>
                      <a:pt x="12810" y="456"/>
                      <a:pt x="11841" y="456"/>
                    </a:cubicBezTo>
                    <a:cubicBezTo>
                      <a:pt x="11271" y="456"/>
                      <a:pt x="10735" y="543"/>
                      <a:pt x="10326" y="668"/>
                    </a:cubicBezTo>
                    <a:cubicBezTo>
                      <a:pt x="9879" y="803"/>
                      <a:pt x="9506" y="858"/>
                      <a:pt x="9172" y="858"/>
                    </a:cubicBezTo>
                    <a:cubicBezTo>
                      <a:pt x="8595" y="858"/>
                      <a:pt x="8134" y="695"/>
                      <a:pt x="7602" y="508"/>
                    </a:cubicBezTo>
                    <a:cubicBezTo>
                      <a:pt x="7038" y="311"/>
                      <a:pt x="6402" y="86"/>
                      <a:pt x="5479" y="11"/>
                    </a:cubicBezTo>
                    <a:cubicBezTo>
                      <a:pt x="5392" y="4"/>
                      <a:pt x="5307" y="1"/>
                      <a:pt x="522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9"/>
              <p:cNvSpPr/>
              <p:nvPr/>
            </p:nvSpPr>
            <p:spPr>
              <a:xfrm>
                <a:off x="2410394" y="1731534"/>
                <a:ext cx="667080" cy="838759"/>
              </a:xfrm>
              <a:custGeom>
                <a:avLst/>
                <a:gdLst/>
                <a:ahLst/>
                <a:cxnLst/>
                <a:rect l="l" t="t" r="r" b="b"/>
                <a:pathLst>
                  <a:path w="14066" h="17686" extrusionOk="0">
                    <a:moveTo>
                      <a:pt x="11396" y="1"/>
                    </a:moveTo>
                    <a:cubicBezTo>
                      <a:pt x="11082" y="1"/>
                      <a:pt x="10762" y="128"/>
                      <a:pt x="10461" y="322"/>
                    </a:cubicBezTo>
                    <a:cubicBezTo>
                      <a:pt x="9704" y="808"/>
                      <a:pt x="9534" y="1305"/>
                      <a:pt x="8933" y="1305"/>
                    </a:cubicBezTo>
                    <a:cubicBezTo>
                      <a:pt x="8773" y="1305"/>
                      <a:pt x="8582" y="1269"/>
                      <a:pt x="8342" y="1189"/>
                    </a:cubicBezTo>
                    <a:cubicBezTo>
                      <a:pt x="7567" y="930"/>
                      <a:pt x="6506" y="187"/>
                      <a:pt x="5542" y="187"/>
                    </a:cubicBezTo>
                    <a:cubicBezTo>
                      <a:pt x="5088" y="187"/>
                      <a:pt x="4656" y="351"/>
                      <a:pt x="4284" y="808"/>
                    </a:cubicBezTo>
                    <a:cubicBezTo>
                      <a:pt x="3702" y="1526"/>
                      <a:pt x="4053" y="2353"/>
                      <a:pt x="4475" y="3186"/>
                    </a:cubicBezTo>
                    <a:cubicBezTo>
                      <a:pt x="4934" y="4349"/>
                      <a:pt x="4029" y="5120"/>
                      <a:pt x="4029" y="5120"/>
                    </a:cubicBezTo>
                    <a:cubicBezTo>
                      <a:pt x="3642" y="4592"/>
                      <a:pt x="2811" y="3470"/>
                      <a:pt x="1928" y="3470"/>
                    </a:cubicBezTo>
                    <a:cubicBezTo>
                      <a:pt x="1692" y="3470"/>
                      <a:pt x="1453" y="3550"/>
                      <a:pt x="1217" y="3743"/>
                    </a:cubicBezTo>
                    <a:cubicBezTo>
                      <a:pt x="1" y="4739"/>
                      <a:pt x="1413" y="7857"/>
                      <a:pt x="2999" y="7857"/>
                    </a:cubicBezTo>
                    <a:cubicBezTo>
                      <a:pt x="3196" y="7857"/>
                      <a:pt x="3396" y="7809"/>
                      <a:pt x="3594" y="7702"/>
                    </a:cubicBezTo>
                    <a:lnTo>
                      <a:pt x="3594" y="17185"/>
                    </a:lnTo>
                    <a:cubicBezTo>
                      <a:pt x="3596" y="17185"/>
                      <a:pt x="4584" y="17686"/>
                      <a:pt x="5760" y="17686"/>
                    </a:cubicBezTo>
                    <a:cubicBezTo>
                      <a:pt x="6478" y="17686"/>
                      <a:pt x="7266" y="17499"/>
                      <a:pt x="7944" y="16899"/>
                    </a:cubicBezTo>
                    <a:lnTo>
                      <a:pt x="7944" y="12440"/>
                    </a:lnTo>
                    <a:cubicBezTo>
                      <a:pt x="8192" y="12491"/>
                      <a:pt x="8492" y="12522"/>
                      <a:pt x="8816" y="12522"/>
                    </a:cubicBezTo>
                    <a:cubicBezTo>
                      <a:pt x="9768" y="12522"/>
                      <a:pt x="10937" y="12257"/>
                      <a:pt x="11675" y="11464"/>
                    </a:cubicBezTo>
                    <a:cubicBezTo>
                      <a:pt x="14066" y="8889"/>
                      <a:pt x="13668" y="5267"/>
                      <a:pt x="13124" y="2513"/>
                    </a:cubicBezTo>
                    <a:cubicBezTo>
                      <a:pt x="12752" y="618"/>
                      <a:pt x="12088" y="1"/>
                      <a:pt x="11396" y="1"/>
                    </a:cubicBezTo>
                    <a:close/>
                  </a:path>
                </a:pathLst>
              </a:custGeom>
              <a:solidFill>
                <a:srgbClr val="FFA7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a:off x="2682282" y="2263928"/>
                <a:ext cx="104857" cy="167458"/>
              </a:xfrm>
              <a:custGeom>
                <a:avLst/>
                <a:gdLst/>
                <a:ahLst/>
                <a:cxnLst/>
                <a:rect l="l" t="t" r="r" b="b"/>
                <a:pathLst>
                  <a:path w="2211" h="3531" extrusionOk="0">
                    <a:moveTo>
                      <a:pt x="0" y="0"/>
                    </a:moveTo>
                    <a:cubicBezTo>
                      <a:pt x="184" y="2424"/>
                      <a:pt x="1728" y="3309"/>
                      <a:pt x="2211" y="3530"/>
                    </a:cubicBezTo>
                    <a:lnTo>
                      <a:pt x="2211" y="1214"/>
                    </a:lnTo>
                    <a:cubicBezTo>
                      <a:pt x="942" y="942"/>
                      <a:pt x="0" y="0"/>
                      <a:pt x="0" y="0"/>
                    </a:cubicBezTo>
                    <a:close/>
                  </a:path>
                </a:pathLst>
              </a:custGeom>
              <a:solidFill>
                <a:srgbClr val="CC7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a:off x="2488551" y="1959981"/>
                <a:ext cx="66822" cy="36517"/>
              </a:xfrm>
              <a:custGeom>
                <a:avLst/>
                <a:gdLst/>
                <a:ahLst/>
                <a:cxnLst/>
                <a:rect l="l" t="t" r="r" b="b"/>
                <a:pathLst>
                  <a:path w="1409" h="770" extrusionOk="0">
                    <a:moveTo>
                      <a:pt x="1320" y="1"/>
                    </a:moveTo>
                    <a:cubicBezTo>
                      <a:pt x="1309" y="1"/>
                      <a:pt x="1297" y="3"/>
                      <a:pt x="1286" y="8"/>
                    </a:cubicBezTo>
                    <a:lnTo>
                      <a:pt x="55" y="623"/>
                    </a:lnTo>
                    <a:cubicBezTo>
                      <a:pt x="18" y="644"/>
                      <a:pt x="1" y="691"/>
                      <a:pt x="21" y="729"/>
                    </a:cubicBezTo>
                    <a:cubicBezTo>
                      <a:pt x="34" y="756"/>
                      <a:pt x="62" y="770"/>
                      <a:pt x="89" y="770"/>
                    </a:cubicBezTo>
                    <a:cubicBezTo>
                      <a:pt x="103" y="770"/>
                      <a:pt x="113" y="770"/>
                      <a:pt x="123" y="763"/>
                    </a:cubicBezTo>
                    <a:lnTo>
                      <a:pt x="1357" y="148"/>
                    </a:lnTo>
                    <a:cubicBezTo>
                      <a:pt x="1395" y="127"/>
                      <a:pt x="1409" y="83"/>
                      <a:pt x="1392" y="42"/>
                    </a:cubicBezTo>
                    <a:cubicBezTo>
                      <a:pt x="1377" y="15"/>
                      <a:pt x="1349" y="1"/>
                      <a:pt x="1320"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9"/>
              <p:cNvSpPr/>
              <p:nvPr/>
            </p:nvSpPr>
            <p:spPr>
              <a:xfrm>
                <a:off x="2517907" y="1974587"/>
                <a:ext cx="37466" cy="49512"/>
              </a:xfrm>
              <a:custGeom>
                <a:avLst/>
                <a:gdLst/>
                <a:ahLst/>
                <a:cxnLst/>
                <a:rect l="l" t="t" r="r" b="b"/>
                <a:pathLst>
                  <a:path w="790" h="1044" extrusionOk="0">
                    <a:moveTo>
                      <a:pt x="87" y="1"/>
                    </a:moveTo>
                    <a:cubicBezTo>
                      <a:pt x="81" y="1"/>
                      <a:pt x="75" y="1"/>
                      <a:pt x="68" y="3"/>
                    </a:cubicBezTo>
                    <a:cubicBezTo>
                      <a:pt x="27" y="13"/>
                      <a:pt x="0" y="53"/>
                      <a:pt x="11" y="94"/>
                    </a:cubicBezTo>
                    <a:cubicBezTo>
                      <a:pt x="143" y="679"/>
                      <a:pt x="640" y="1016"/>
                      <a:pt x="660" y="1030"/>
                    </a:cubicBezTo>
                    <a:cubicBezTo>
                      <a:pt x="674" y="1040"/>
                      <a:pt x="688" y="1044"/>
                      <a:pt x="701" y="1044"/>
                    </a:cubicBezTo>
                    <a:cubicBezTo>
                      <a:pt x="729" y="1044"/>
                      <a:pt x="752" y="1030"/>
                      <a:pt x="766" y="1009"/>
                    </a:cubicBezTo>
                    <a:cubicBezTo>
                      <a:pt x="790" y="972"/>
                      <a:pt x="782" y="924"/>
                      <a:pt x="746" y="901"/>
                    </a:cubicBezTo>
                    <a:cubicBezTo>
                      <a:pt x="742" y="897"/>
                      <a:pt x="280" y="584"/>
                      <a:pt x="164" y="61"/>
                    </a:cubicBezTo>
                    <a:cubicBezTo>
                      <a:pt x="155" y="26"/>
                      <a:pt x="124" y="1"/>
                      <a:pt x="8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9"/>
              <p:cNvSpPr/>
              <p:nvPr/>
            </p:nvSpPr>
            <p:spPr>
              <a:xfrm>
                <a:off x="2879380" y="1968754"/>
                <a:ext cx="41687" cy="69383"/>
              </a:xfrm>
              <a:custGeom>
                <a:avLst/>
                <a:gdLst/>
                <a:ahLst/>
                <a:cxnLst/>
                <a:rect l="l" t="t" r="r" b="b"/>
                <a:pathLst>
                  <a:path w="879" h="1463" extrusionOk="0">
                    <a:moveTo>
                      <a:pt x="87" y="1"/>
                    </a:moveTo>
                    <a:cubicBezTo>
                      <a:pt x="67" y="1"/>
                      <a:pt x="47" y="9"/>
                      <a:pt x="31" y="27"/>
                    </a:cubicBezTo>
                    <a:cubicBezTo>
                      <a:pt x="1" y="57"/>
                      <a:pt x="4" y="105"/>
                      <a:pt x="34" y="136"/>
                    </a:cubicBezTo>
                    <a:cubicBezTo>
                      <a:pt x="218" y="313"/>
                      <a:pt x="677" y="829"/>
                      <a:pt x="575" y="1102"/>
                    </a:cubicBezTo>
                    <a:cubicBezTo>
                      <a:pt x="521" y="1255"/>
                      <a:pt x="276" y="1299"/>
                      <a:pt x="82" y="1309"/>
                    </a:cubicBezTo>
                    <a:cubicBezTo>
                      <a:pt x="41" y="1313"/>
                      <a:pt x="7" y="1347"/>
                      <a:pt x="10" y="1391"/>
                    </a:cubicBezTo>
                    <a:cubicBezTo>
                      <a:pt x="10" y="1432"/>
                      <a:pt x="45" y="1462"/>
                      <a:pt x="86" y="1462"/>
                    </a:cubicBezTo>
                    <a:lnTo>
                      <a:pt x="92" y="1462"/>
                    </a:lnTo>
                    <a:cubicBezTo>
                      <a:pt x="439" y="1445"/>
                      <a:pt x="654" y="1343"/>
                      <a:pt x="721" y="1156"/>
                    </a:cubicBezTo>
                    <a:cubicBezTo>
                      <a:pt x="878" y="738"/>
                      <a:pt x="214" y="95"/>
                      <a:pt x="139" y="24"/>
                    </a:cubicBezTo>
                    <a:cubicBezTo>
                      <a:pt x="125" y="9"/>
                      <a:pt x="106" y="1"/>
                      <a:pt x="87"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2782918" y="2100074"/>
                <a:ext cx="162478" cy="21626"/>
              </a:xfrm>
              <a:custGeom>
                <a:avLst/>
                <a:gdLst/>
                <a:ahLst/>
                <a:cxnLst/>
                <a:rect l="l" t="t" r="r" b="b"/>
                <a:pathLst>
                  <a:path w="3426" h="456" extrusionOk="0">
                    <a:moveTo>
                      <a:pt x="3335" y="0"/>
                    </a:moveTo>
                    <a:cubicBezTo>
                      <a:pt x="3325" y="0"/>
                      <a:pt x="3316" y="2"/>
                      <a:pt x="3306" y="6"/>
                    </a:cubicBezTo>
                    <a:cubicBezTo>
                      <a:pt x="2807" y="224"/>
                      <a:pt x="2286" y="296"/>
                      <a:pt x="1814" y="296"/>
                    </a:cubicBezTo>
                    <a:cubicBezTo>
                      <a:pt x="876" y="296"/>
                      <a:pt x="127" y="11"/>
                      <a:pt x="116" y="6"/>
                    </a:cubicBezTo>
                    <a:cubicBezTo>
                      <a:pt x="107" y="2"/>
                      <a:pt x="98" y="0"/>
                      <a:pt x="88" y="0"/>
                    </a:cubicBezTo>
                    <a:cubicBezTo>
                      <a:pt x="58" y="0"/>
                      <a:pt x="28" y="20"/>
                      <a:pt x="18" y="50"/>
                    </a:cubicBezTo>
                    <a:cubicBezTo>
                      <a:pt x="1" y="91"/>
                      <a:pt x="21" y="135"/>
                      <a:pt x="62" y="149"/>
                    </a:cubicBezTo>
                    <a:cubicBezTo>
                      <a:pt x="106" y="170"/>
                      <a:pt x="858" y="455"/>
                      <a:pt x="1806" y="455"/>
                    </a:cubicBezTo>
                    <a:cubicBezTo>
                      <a:pt x="2296" y="455"/>
                      <a:pt x="2840" y="380"/>
                      <a:pt x="3368" y="149"/>
                    </a:cubicBezTo>
                    <a:cubicBezTo>
                      <a:pt x="3405" y="132"/>
                      <a:pt x="3426" y="88"/>
                      <a:pt x="3408" y="47"/>
                    </a:cubicBezTo>
                    <a:cubicBezTo>
                      <a:pt x="3395" y="19"/>
                      <a:pt x="3365" y="0"/>
                      <a:pt x="333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2622100" y="2090162"/>
                <a:ext cx="120365" cy="120222"/>
              </a:xfrm>
              <a:custGeom>
                <a:avLst/>
                <a:gdLst/>
                <a:ahLst/>
                <a:cxnLst/>
                <a:rect l="l" t="t" r="r" b="b"/>
                <a:pathLst>
                  <a:path w="2538" h="2535" extrusionOk="0">
                    <a:moveTo>
                      <a:pt x="1269" y="1"/>
                    </a:moveTo>
                    <a:cubicBezTo>
                      <a:pt x="569" y="1"/>
                      <a:pt x="1" y="569"/>
                      <a:pt x="1" y="1269"/>
                    </a:cubicBezTo>
                    <a:cubicBezTo>
                      <a:pt x="1" y="1970"/>
                      <a:pt x="569" y="2534"/>
                      <a:pt x="1269" y="2534"/>
                    </a:cubicBezTo>
                    <a:cubicBezTo>
                      <a:pt x="1970" y="2534"/>
                      <a:pt x="2538" y="1970"/>
                      <a:pt x="2538" y="1269"/>
                    </a:cubicBezTo>
                    <a:cubicBezTo>
                      <a:pt x="2538" y="569"/>
                      <a:pt x="1970" y="1"/>
                      <a:pt x="1269" y="1"/>
                    </a:cubicBezTo>
                    <a:close/>
                  </a:path>
                </a:pathLst>
              </a:custGeom>
              <a:solidFill>
                <a:srgbClr val="CC7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2959718" y="2090162"/>
                <a:ext cx="87452" cy="119606"/>
              </a:xfrm>
              <a:custGeom>
                <a:avLst/>
                <a:gdLst/>
                <a:ahLst/>
                <a:cxnLst/>
                <a:rect l="l" t="t" r="r" b="b"/>
                <a:pathLst>
                  <a:path w="1844" h="2522" extrusionOk="0">
                    <a:moveTo>
                      <a:pt x="1269" y="1"/>
                    </a:moveTo>
                    <a:cubicBezTo>
                      <a:pt x="568" y="1"/>
                      <a:pt x="0" y="569"/>
                      <a:pt x="0" y="1269"/>
                    </a:cubicBezTo>
                    <a:cubicBezTo>
                      <a:pt x="0" y="1902"/>
                      <a:pt x="466" y="2426"/>
                      <a:pt x="1075" y="2521"/>
                    </a:cubicBezTo>
                    <a:cubicBezTo>
                      <a:pt x="1476" y="1762"/>
                      <a:pt x="1718" y="960"/>
                      <a:pt x="1843" y="137"/>
                    </a:cubicBezTo>
                    <a:cubicBezTo>
                      <a:pt x="1670" y="48"/>
                      <a:pt x="1476" y="1"/>
                      <a:pt x="1269" y="1"/>
                    </a:cubicBezTo>
                    <a:close/>
                  </a:path>
                </a:pathLst>
              </a:custGeom>
              <a:solidFill>
                <a:srgbClr val="CC7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2428558" y="1727835"/>
                <a:ext cx="650861" cy="783034"/>
              </a:xfrm>
              <a:custGeom>
                <a:avLst/>
                <a:gdLst/>
                <a:ahLst/>
                <a:cxnLst/>
                <a:rect l="l" t="t" r="r" b="b"/>
                <a:pathLst>
                  <a:path w="13724" h="16511" extrusionOk="0">
                    <a:moveTo>
                      <a:pt x="11010" y="0"/>
                    </a:moveTo>
                    <a:cubicBezTo>
                      <a:pt x="10708" y="0"/>
                      <a:pt x="10382" y="111"/>
                      <a:pt x="10037" y="332"/>
                    </a:cubicBezTo>
                    <a:cubicBezTo>
                      <a:pt x="9741" y="522"/>
                      <a:pt x="9537" y="709"/>
                      <a:pt x="9356" y="876"/>
                    </a:cubicBezTo>
                    <a:cubicBezTo>
                      <a:pt x="9081" y="1131"/>
                      <a:pt x="8890" y="1307"/>
                      <a:pt x="8547" y="1307"/>
                    </a:cubicBezTo>
                    <a:cubicBezTo>
                      <a:pt x="8395" y="1307"/>
                      <a:pt x="8214" y="1273"/>
                      <a:pt x="7983" y="1196"/>
                    </a:cubicBezTo>
                    <a:cubicBezTo>
                      <a:pt x="7731" y="1111"/>
                      <a:pt x="7442" y="971"/>
                      <a:pt x="7135" y="825"/>
                    </a:cubicBezTo>
                    <a:cubicBezTo>
                      <a:pt x="6522" y="527"/>
                      <a:pt x="5819" y="188"/>
                      <a:pt x="5155" y="188"/>
                    </a:cubicBezTo>
                    <a:cubicBezTo>
                      <a:pt x="4682" y="188"/>
                      <a:pt x="4229" y="359"/>
                      <a:pt x="3840" y="839"/>
                    </a:cubicBezTo>
                    <a:cubicBezTo>
                      <a:pt x="3235" y="1587"/>
                      <a:pt x="3581" y="2431"/>
                      <a:pt x="4021" y="3294"/>
                    </a:cubicBezTo>
                    <a:cubicBezTo>
                      <a:pt x="4388" y="4226"/>
                      <a:pt x="3847" y="4889"/>
                      <a:pt x="3657" y="5083"/>
                    </a:cubicBezTo>
                    <a:cubicBezTo>
                      <a:pt x="3289" y="4583"/>
                      <a:pt x="2528" y="3586"/>
                      <a:pt x="1694" y="3481"/>
                    </a:cubicBezTo>
                    <a:cubicBezTo>
                      <a:pt x="1644" y="3475"/>
                      <a:pt x="1595" y="3472"/>
                      <a:pt x="1546" y="3472"/>
                    </a:cubicBezTo>
                    <a:cubicBezTo>
                      <a:pt x="1275" y="3472"/>
                      <a:pt x="1019" y="3568"/>
                      <a:pt x="783" y="3763"/>
                    </a:cubicBezTo>
                    <a:cubicBezTo>
                      <a:pt x="1" y="4407"/>
                      <a:pt x="245" y="5856"/>
                      <a:pt x="936" y="6886"/>
                    </a:cubicBezTo>
                    <a:cubicBezTo>
                      <a:pt x="1337" y="7485"/>
                      <a:pt x="1945" y="8014"/>
                      <a:pt x="2614" y="8014"/>
                    </a:cubicBezTo>
                    <a:cubicBezTo>
                      <a:pt x="2785" y="8014"/>
                      <a:pt x="2959" y="7979"/>
                      <a:pt x="3136" y="7903"/>
                    </a:cubicBezTo>
                    <a:lnTo>
                      <a:pt x="3136" y="16433"/>
                    </a:lnTo>
                    <a:cubicBezTo>
                      <a:pt x="3136" y="16477"/>
                      <a:pt x="3170" y="16511"/>
                      <a:pt x="3211" y="16511"/>
                    </a:cubicBezTo>
                    <a:cubicBezTo>
                      <a:pt x="3255" y="16511"/>
                      <a:pt x="3289" y="16477"/>
                      <a:pt x="3289" y="16433"/>
                    </a:cubicBezTo>
                    <a:lnTo>
                      <a:pt x="3289" y="7780"/>
                    </a:lnTo>
                    <a:cubicBezTo>
                      <a:pt x="3289" y="7753"/>
                      <a:pt x="3275" y="7729"/>
                      <a:pt x="3252" y="7716"/>
                    </a:cubicBezTo>
                    <a:cubicBezTo>
                      <a:pt x="3239" y="7707"/>
                      <a:pt x="3226" y="7703"/>
                      <a:pt x="3212" y="7703"/>
                    </a:cubicBezTo>
                    <a:cubicBezTo>
                      <a:pt x="3200" y="7703"/>
                      <a:pt x="3188" y="7706"/>
                      <a:pt x="3177" y="7713"/>
                    </a:cubicBezTo>
                    <a:cubicBezTo>
                      <a:pt x="2988" y="7814"/>
                      <a:pt x="2800" y="7858"/>
                      <a:pt x="2617" y="7858"/>
                    </a:cubicBezTo>
                    <a:cubicBezTo>
                      <a:pt x="2004" y="7858"/>
                      <a:pt x="1439" y="7361"/>
                      <a:pt x="1065" y="6801"/>
                    </a:cubicBezTo>
                    <a:cubicBezTo>
                      <a:pt x="426" y="5848"/>
                      <a:pt x="177" y="4461"/>
                      <a:pt x="881" y="3883"/>
                    </a:cubicBezTo>
                    <a:cubicBezTo>
                      <a:pt x="1088" y="3713"/>
                      <a:pt x="1313" y="3626"/>
                      <a:pt x="1546" y="3626"/>
                    </a:cubicBezTo>
                    <a:cubicBezTo>
                      <a:pt x="1588" y="3626"/>
                      <a:pt x="1631" y="3629"/>
                      <a:pt x="1674" y="3635"/>
                    </a:cubicBezTo>
                    <a:cubicBezTo>
                      <a:pt x="2483" y="3737"/>
                      <a:pt x="3252" y="4794"/>
                      <a:pt x="3581" y="5247"/>
                    </a:cubicBezTo>
                    <a:cubicBezTo>
                      <a:pt x="3595" y="5264"/>
                      <a:pt x="3616" y="5274"/>
                      <a:pt x="3636" y="5277"/>
                    </a:cubicBezTo>
                    <a:cubicBezTo>
                      <a:pt x="3657" y="5277"/>
                      <a:pt x="3677" y="5274"/>
                      <a:pt x="3694" y="5256"/>
                    </a:cubicBezTo>
                    <a:cubicBezTo>
                      <a:pt x="3704" y="5250"/>
                      <a:pt x="4639" y="4437"/>
                      <a:pt x="4163" y="3230"/>
                    </a:cubicBezTo>
                    <a:cubicBezTo>
                      <a:pt x="3745" y="2407"/>
                      <a:pt x="3415" y="1611"/>
                      <a:pt x="3963" y="938"/>
                    </a:cubicBezTo>
                    <a:cubicBezTo>
                      <a:pt x="4316" y="500"/>
                      <a:pt x="4726" y="341"/>
                      <a:pt x="5160" y="341"/>
                    </a:cubicBezTo>
                    <a:cubicBezTo>
                      <a:pt x="5780" y="341"/>
                      <a:pt x="6448" y="665"/>
                      <a:pt x="7068" y="965"/>
                    </a:cubicBezTo>
                    <a:cubicBezTo>
                      <a:pt x="7380" y="1114"/>
                      <a:pt x="7673" y="1254"/>
                      <a:pt x="7935" y="1342"/>
                    </a:cubicBezTo>
                    <a:cubicBezTo>
                      <a:pt x="8184" y="1424"/>
                      <a:pt x="8383" y="1460"/>
                      <a:pt x="8551" y="1460"/>
                    </a:cubicBezTo>
                    <a:cubicBezTo>
                      <a:pt x="8949" y="1460"/>
                      <a:pt x="9170" y="1256"/>
                      <a:pt x="9462" y="988"/>
                    </a:cubicBezTo>
                    <a:cubicBezTo>
                      <a:pt x="9639" y="828"/>
                      <a:pt x="9836" y="645"/>
                      <a:pt x="10122" y="464"/>
                    </a:cubicBezTo>
                    <a:cubicBezTo>
                      <a:pt x="10440" y="259"/>
                      <a:pt x="10736" y="156"/>
                      <a:pt x="11009" y="156"/>
                    </a:cubicBezTo>
                    <a:cubicBezTo>
                      <a:pt x="11148" y="156"/>
                      <a:pt x="11281" y="182"/>
                      <a:pt x="11408" y="236"/>
                    </a:cubicBezTo>
                    <a:cubicBezTo>
                      <a:pt x="11979" y="481"/>
                      <a:pt x="12404" y="1277"/>
                      <a:pt x="12666" y="2607"/>
                    </a:cubicBezTo>
                    <a:cubicBezTo>
                      <a:pt x="13224" y="5427"/>
                      <a:pt x="13563" y="8984"/>
                      <a:pt x="11237" y="11488"/>
                    </a:cubicBezTo>
                    <a:cubicBezTo>
                      <a:pt x="10511" y="12267"/>
                      <a:pt x="9356" y="12521"/>
                      <a:pt x="8426" y="12521"/>
                    </a:cubicBezTo>
                    <a:cubicBezTo>
                      <a:pt x="8107" y="12521"/>
                      <a:pt x="7814" y="12492"/>
                      <a:pt x="7575" y="12443"/>
                    </a:cubicBezTo>
                    <a:cubicBezTo>
                      <a:pt x="7570" y="12442"/>
                      <a:pt x="7565" y="12442"/>
                      <a:pt x="7561" y="12442"/>
                    </a:cubicBezTo>
                    <a:cubicBezTo>
                      <a:pt x="7544" y="12442"/>
                      <a:pt x="7527" y="12447"/>
                      <a:pt x="7513" y="12460"/>
                    </a:cubicBezTo>
                    <a:cubicBezTo>
                      <a:pt x="7493" y="12474"/>
                      <a:pt x="7482" y="12497"/>
                      <a:pt x="7482" y="12518"/>
                    </a:cubicBezTo>
                    <a:lnTo>
                      <a:pt x="7482" y="16147"/>
                    </a:lnTo>
                    <a:cubicBezTo>
                      <a:pt x="7482" y="16191"/>
                      <a:pt x="7517" y="16225"/>
                      <a:pt x="7561" y="16225"/>
                    </a:cubicBezTo>
                    <a:cubicBezTo>
                      <a:pt x="7605" y="16225"/>
                      <a:pt x="7639" y="16191"/>
                      <a:pt x="7639" y="16147"/>
                    </a:cubicBezTo>
                    <a:lnTo>
                      <a:pt x="7639" y="12613"/>
                    </a:lnTo>
                    <a:cubicBezTo>
                      <a:pt x="7865" y="12652"/>
                      <a:pt x="8131" y="12675"/>
                      <a:pt x="8417" y="12675"/>
                    </a:cubicBezTo>
                    <a:cubicBezTo>
                      <a:pt x="9383" y="12675"/>
                      <a:pt x="10589" y="12411"/>
                      <a:pt x="11350" y="11593"/>
                    </a:cubicBezTo>
                    <a:cubicBezTo>
                      <a:pt x="13723" y="9039"/>
                      <a:pt x="13384" y="5434"/>
                      <a:pt x="12819" y="2577"/>
                    </a:cubicBezTo>
                    <a:cubicBezTo>
                      <a:pt x="12547" y="1196"/>
                      <a:pt x="12091" y="359"/>
                      <a:pt x="11469" y="94"/>
                    </a:cubicBezTo>
                    <a:cubicBezTo>
                      <a:pt x="11323" y="31"/>
                      <a:pt x="11170" y="0"/>
                      <a:pt x="1101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9"/>
              <p:cNvSpPr/>
              <p:nvPr/>
            </p:nvSpPr>
            <p:spPr>
              <a:xfrm>
                <a:off x="3224065" y="1122122"/>
                <a:ext cx="1325718" cy="739213"/>
              </a:xfrm>
              <a:custGeom>
                <a:avLst/>
                <a:gdLst/>
                <a:ahLst/>
                <a:cxnLst/>
                <a:rect l="l" t="t" r="r" b="b"/>
                <a:pathLst>
                  <a:path w="27954" h="15587" extrusionOk="0">
                    <a:moveTo>
                      <a:pt x="15902" y="1"/>
                    </a:moveTo>
                    <a:cubicBezTo>
                      <a:pt x="11589" y="1"/>
                      <a:pt x="7830" y="468"/>
                      <a:pt x="5636" y="816"/>
                    </a:cubicBezTo>
                    <a:cubicBezTo>
                      <a:pt x="4225" y="1037"/>
                      <a:pt x="2997" y="1935"/>
                      <a:pt x="2395" y="3231"/>
                    </a:cubicBezTo>
                    <a:cubicBezTo>
                      <a:pt x="1" y="8370"/>
                      <a:pt x="258" y="15587"/>
                      <a:pt x="258" y="15587"/>
                    </a:cubicBezTo>
                    <a:lnTo>
                      <a:pt x="4558" y="12200"/>
                    </a:lnTo>
                    <a:cubicBezTo>
                      <a:pt x="6978" y="12912"/>
                      <a:pt x="10102" y="13159"/>
                      <a:pt x="13268" y="13159"/>
                    </a:cubicBezTo>
                    <a:cubicBezTo>
                      <a:pt x="16690" y="13159"/>
                      <a:pt x="20161" y="12870"/>
                      <a:pt x="22848" y="12570"/>
                    </a:cubicBezTo>
                    <a:cubicBezTo>
                      <a:pt x="25787" y="12244"/>
                      <a:pt x="27954" y="9652"/>
                      <a:pt x="27725" y="6703"/>
                    </a:cubicBezTo>
                    <a:cubicBezTo>
                      <a:pt x="27685" y="6163"/>
                      <a:pt x="27634" y="5659"/>
                      <a:pt x="27576" y="5193"/>
                    </a:cubicBezTo>
                    <a:cubicBezTo>
                      <a:pt x="27267" y="2738"/>
                      <a:pt x="25338" y="796"/>
                      <a:pt x="22886" y="455"/>
                    </a:cubicBezTo>
                    <a:cubicBezTo>
                      <a:pt x="20503" y="125"/>
                      <a:pt x="18129" y="1"/>
                      <a:pt x="15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9"/>
              <p:cNvSpPr/>
              <p:nvPr/>
            </p:nvSpPr>
            <p:spPr>
              <a:xfrm>
                <a:off x="3673932" y="1242863"/>
                <a:ext cx="492919" cy="422128"/>
              </a:xfrm>
              <a:custGeom>
                <a:avLst/>
                <a:gdLst/>
                <a:ahLst/>
                <a:cxnLst/>
                <a:rect l="l" t="t" r="r" b="b"/>
                <a:pathLst>
                  <a:path w="13134" h="11247" extrusionOk="0">
                    <a:moveTo>
                      <a:pt x="6571" y="1"/>
                    </a:moveTo>
                    <a:cubicBezTo>
                      <a:pt x="3834" y="1"/>
                      <a:pt x="1035" y="1657"/>
                      <a:pt x="513" y="5236"/>
                    </a:cubicBezTo>
                    <a:cubicBezTo>
                      <a:pt x="0" y="8743"/>
                      <a:pt x="2830" y="11247"/>
                      <a:pt x="6480" y="11247"/>
                    </a:cubicBezTo>
                    <a:cubicBezTo>
                      <a:pt x="6538" y="11247"/>
                      <a:pt x="6597" y="11246"/>
                      <a:pt x="6655" y="11245"/>
                    </a:cubicBezTo>
                    <a:cubicBezTo>
                      <a:pt x="10390" y="11163"/>
                      <a:pt x="13134" y="8598"/>
                      <a:pt x="12158" y="4058"/>
                    </a:cubicBezTo>
                    <a:cubicBezTo>
                      <a:pt x="11592" y="1424"/>
                      <a:pt x="9108" y="1"/>
                      <a:pt x="6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3784799" y="1323820"/>
                <a:ext cx="275733" cy="275751"/>
              </a:xfrm>
              <a:custGeom>
                <a:avLst/>
                <a:gdLst/>
                <a:ahLst/>
                <a:cxnLst/>
                <a:rect l="l" t="t" r="r" b="b"/>
                <a:pathLst>
                  <a:path w="7347" h="7347" extrusionOk="0">
                    <a:moveTo>
                      <a:pt x="2599" y="0"/>
                    </a:moveTo>
                    <a:lnTo>
                      <a:pt x="2599" y="2602"/>
                    </a:lnTo>
                    <a:lnTo>
                      <a:pt x="0" y="2602"/>
                    </a:lnTo>
                    <a:lnTo>
                      <a:pt x="0" y="4745"/>
                    </a:lnTo>
                    <a:lnTo>
                      <a:pt x="2599" y="4745"/>
                    </a:lnTo>
                    <a:lnTo>
                      <a:pt x="2599" y="7347"/>
                    </a:lnTo>
                    <a:lnTo>
                      <a:pt x="4745" y="7347"/>
                    </a:lnTo>
                    <a:lnTo>
                      <a:pt x="4745" y="4745"/>
                    </a:lnTo>
                    <a:lnTo>
                      <a:pt x="7347" y="4745"/>
                    </a:lnTo>
                    <a:lnTo>
                      <a:pt x="7347" y="2602"/>
                    </a:lnTo>
                    <a:lnTo>
                      <a:pt x="4745" y="2602"/>
                    </a:lnTo>
                    <a:lnTo>
                      <a:pt x="47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9"/>
              <p:cNvSpPr/>
              <p:nvPr/>
            </p:nvSpPr>
            <p:spPr>
              <a:xfrm>
                <a:off x="3781871" y="1320892"/>
                <a:ext cx="281625" cy="281644"/>
              </a:xfrm>
              <a:custGeom>
                <a:avLst/>
                <a:gdLst/>
                <a:ahLst/>
                <a:cxnLst/>
                <a:rect l="l" t="t" r="r" b="b"/>
                <a:pathLst>
                  <a:path w="7504" h="7504" extrusionOk="0">
                    <a:moveTo>
                      <a:pt x="4745" y="157"/>
                    </a:moveTo>
                    <a:lnTo>
                      <a:pt x="4745" y="2680"/>
                    </a:lnTo>
                    <a:cubicBezTo>
                      <a:pt x="4745" y="2721"/>
                      <a:pt x="4779" y="2755"/>
                      <a:pt x="4823" y="2755"/>
                    </a:cubicBezTo>
                    <a:lnTo>
                      <a:pt x="7346" y="2755"/>
                    </a:lnTo>
                    <a:lnTo>
                      <a:pt x="7346" y="4748"/>
                    </a:lnTo>
                    <a:lnTo>
                      <a:pt x="4823" y="4748"/>
                    </a:lnTo>
                    <a:cubicBezTo>
                      <a:pt x="4779" y="4748"/>
                      <a:pt x="4745" y="4782"/>
                      <a:pt x="4745" y="4823"/>
                    </a:cubicBezTo>
                    <a:lnTo>
                      <a:pt x="4745" y="7346"/>
                    </a:lnTo>
                    <a:lnTo>
                      <a:pt x="2755" y="7346"/>
                    </a:lnTo>
                    <a:lnTo>
                      <a:pt x="2755" y="4823"/>
                    </a:lnTo>
                    <a:cubicBezTo>
                      <a:pt x="2755" y="4782"/>
                      <a:pt x="2722" y="4748"/>
                      <a:pt x="2677" y="4748"/>
                    </a:cubicBezTo>
                    <a:lnTo>
                      <a:pt x="154" y="4748"/>
                    </a:lnTo>
                    <a:lnTo>
                      <a:pt x="154" y="2755"/>
                    </a:lnTo>
                    <a:lnTo>
                      <a:pt x="2677" y="2755"/>
                    </a:lnTo>
                    <a:cubicBezTo>
                      <a:pt x="2722" y="2755"/>
                      <a:pt x="2755" y="2721"/>
                      <a:pt x="2755" y="2680"/>
                    </a:cubicBezTo>
                    <a:lnTo>
                      <a:pt x="2755" y="157"/>
                    </a:lnTo>
                    <a:close/>
                    <a:moveTo>
                      <a:pt x="2677" y="0"/>
                    </a:moveTo>
                    <a:cubicBezTo>
                      <a:pt x="2637" y="0"/>
                      <a:pt x="2602" y="34"/>
                      <a:pt x="2602" y="78"/>
                    </a:cubicBezTo>
                    <a:lnTo>
                      <a:pt x="2602" y="2601"/>
                    </a:lnTo>
                    <a:lnTo>
                      <a:pt x="78" y="2601"/>
                    </a:lnTo>
                    <a:cubicBezTo>
                      <a:pt x="34" y="2601"/>
                      <a:pt x="0" y="2636"/>
                      <a:pt x="0" y="2680"/>
                    </a:cubicBezTo>
                    <a:lnTo>
                      <a:pt x="0" y="4823"/>
                    </a:lnTo>
                    <a:cubicBezTo>
                      <a:pt x="0" y="4867"/>
                      <a:pt x="34" y="4901"/>
                      <a:pt x="78" y="4901"/>
                    </a:cubicBezTo>
                    <a:lnTo>
                      <a:pt x="2602" y="4901"/>
                    </a:lnTo>
                    <a:lnTo>
                      <a:pt x="2602" y="7425"/>
                    </a:lnTo>
                    <a:cubicBezTo>
                      <a:pt x="2602" y="7469"/>
                      <a:pt x="2637" y="7503"/>
                      <a:pt x="2677" y="7503"/>
                    </a:cubicBezTo>
                    <a:lnTo>
                      <a:pt x="4823" y="7503"/>
                    </a:lnTo>
                    <a:cubicBezTo>
                      <a:pt x="4867" y="7503"/>
                      <a:pt x="4902" y="7469"/>
                      <a:pt x="4902" y="7425"/>
                    </a:cubicBezTo>
                    <a:lnTo>
                      <a:pt x="4902" y="4901"/>
                    </a:lnTo>
                    <a:lnTo>
                      <a:pt x="7425" y="4901"/>
                    </a:lnTo>
                    <a:cubicBezTo>
                      <a:pt x="7466" y="4901"/>
                      <a:pt x="7503" y="4867"/>
                      <a:pt x="7503" y="4823"/>
                    </a:cubicBezTo>
                    <a:lnTo>
                      <a:pt x="7503" y="2680"/>
                    </a:lnTo>
                    <a:cubicBezTo>
                      <a:pt x="7503" y="2636"/>
                      <a:pt x="7466" y="2601"/>
                      <a:pt x="7425" y="2601"/>
                    </a:cubicBezTo>
                    <a:lnTo>
                      <a:pt x="4902" y="2601"/>
                    </a:lnTo>
                    <a:lnTo>
                      <a:pt x="4902" y="78"/>
                    </a:lnTo>
                    <a:cubicBezTo>
                      <a:pt x="4902" y="34"/>
                      <a:pt x="4867" y="0"/>
                      <a:pt x="4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9"/>
              <p:cNvSpPr/>
              <p:nvPr/>
            </p:nvSpPr>
            <p:spPr>
              <a:xfrm>
                <a:off x="757823" y="1724278"/>
                <a:ext cx="1373191" cy="721856"/>
              </a:xfrm>
              <a:custGeom>
                <a:avLst/>
                <a:gdLst/>
                <a:ahLst/>
                <a:cxnLst/>
                <a:rect l="l" t="t" r="r" b="b"/>
                <a:pathLst>
                  <a:path w="28955" h="15221" extrusionOk="0">
                    <a:moveTo>
                      <a:pt x="12962" y="0"/>
                    </a:moveTo>
                    <a:cubicBezTo>
                      <a:pt x="10342" y="0"/>
                      <a:pt x="7288" y="393"/>
                      <a:pt x="3909" y="1515"/>
                    </a:cubicBezTo>
                    <a:cubicBezTo>
                      <a:pt x="1726" y="2244"/>
                      <a:pt x="189" y="4216"/>
                      <a:pt x="59" y="6515"/>
                    </a:cubicBezTo>
                    <a:cubicBezTo>
                      <a:pt x="1" y="7579"/>
                      <a:pt x="5" y="8794"/>
                      <a:pt x="148" y="10028"/>
                    </a:cubicBezTo>
                    <a:cubicBezTo>
                      <a:pt x="454" y="12685"/>
                      <a:pt x="2613" y="14739"/>
                      <a:pt x="5276" y="14957"/>
                    </a:cubicBezTo>
                    <a:cubicBezTo>
                      <a:pt x="7044" y="15098"/>
                      <a:pt x="9381" y="15221"/>
                      <a:pt x="12182" y="15221"/>
                    </a:cubicBezTo>
                    <a:cubicBezTo>
                      <a:pt x="16704" y="15221"/>
                      <a:pt x="22438" y="14902"/>
                      <a:pt x="28954" y="13831"/>
                    </a:cubicBezTo>
                    <a:lnTo>
                      <a:pt x="24360" y="10430"/>
                    </a:lnTo>
                    <a:cubicBezTo>
                      <a:pt x="24360" y="10430"/>
                      <a:pt x="24261" y="8427"/>
                      <a:pt x="23788" y="5913"/>
                    </a:cubicBezTo>
                    <a:cubicBezTo>
                      <a:pt x="23316" y="3386"/>
                      <a:pt x="21432" y="1342"/>
                      <a:pt x="18938" y="720"/>
                    </a:cubicBezTo>
                    <a:cubicBezTo>
                      <a:pt x="17356" y="323"/>
                      <a:pt x="15337" y="0"/>
                      <a:pt x="12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9"/>
              <p:cNvSpPr/>
              <p:nvPr/>
            </p:nvSpPr>
            <p:spPr>
              <a:xfrm>
                <a:off x="905078" y="1934324"/>
                <a:ext cx="850046" cy="422130"/>
              </a:xfrm>
              <a:custGeom>
                <a:avLst/>
                <a:gdLst/>
                <a:ahLst/>
                <a:cxnLst/>
                <a:rect l="l" t="t" r="r" b="b"/>
                <a:pathLst>
                  <a:path w="17924" h="8901" extrusionOk="0">
                    <a:moveTo>
                      <a:pt x="5361" y="0"/>
                    </a:moveTo>
                    <a:cubicBezTo>
                      <a:pt x="2480" y="0"/>
                      <a:pt x="0" y="3981"/>
                      <a:pt x="2739" y="6994"/>
                    </a:cubicBezTo>
                    <a:cubicBezTo>
                      <a:pt x="3966" y="8345"/>
                      <a:pt x="5944" y="8901"/>
                      <a:pt x="8042" y="8901"/>
                    </a:cubicBezTo>
                    <a:cubicBezTo>
                      <a:pt x="12686" y="8901"/>
                      <a:pt x="17923" y="6176"/>
                      <a:pt x="16925" y="3304"/>
                    </a:cubicBezTo>
                    <a:cubicBezTo>
                      <a:pt x="16581" y="2311"/>
                      <a:pt x="16004" y="2060"/>
                      <a:pt x="15211" y="2060"/>
                    </a:cubicBezTo>
                    <a:cubicBezTo>
                      <a:pt x="14404" y="2060"/>
                      <a:pt x="13374" y="2320"/>
                      <a:pt x="12139" y="2320"/>
                    </a:cubicBezTo>
                    <a:cubicBezTo>
                      <a:pt x="10773" y="2320"/>
                      <a:pt x="9157" y="2002"/>
                      <a:pt x="7317" y="665"/>
                    </a:cubicBezTo>
                    <a:cubicBezTo>
                      <a:pt x="6682" y="203"/>
                      <a:pt x="6011" y="0"/>
                      <a:pt x="5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a:off x="1171891" y="1919764"/>
                <a:ext cx="346866" cy="330884"/>
              </a:xfrm>
              <a:custGeom>
                <a:avLst/>
                <a:gdLst/>
                <a:ahLst/>
                <a:cxnLst/>
                <a:rect l="l" t="t" r="r" b="b"/>
                <a:pathLst>
                  <a:path w="7314" h="6977" extrusionOk="0">
                    <a:moveTo>
                      <a:pt x="5424" y="1"/>
                    </a:moveTo>
                    <a:cubicBezTo>
                      <a:pt x="4983" y="1"/>
                      <a:pt x="4543" y="169"/>
                      <a:pt x="4208" y="506"/>
                    </a:cubicBezTo>
                    <a:lnTo>
                      <a:pt x="671" y="4039"/>
                    </a:lnTo>
                    <a:cubicBezTo>
                      <a:pt x="1" y="4713"/>
                      <a:pt x="1" y="5801"/>
                      <a:pt x="671" y="6474"/>
                    </a:cubicBezTo>
                    <a:cubicBezTo>
                      <a:pt x="1007" y="6809"/>
                      <a:pt x="1448" y="6977"/>
                      <a:pt x="1888" y="6977"/>
                    </a:cubicBezTo>
                    <a:cubicBezTo>
                      <a:pt x="2329" y="6977"/>
                      <a:pt x="2769" y="6809"/>
                      <a:pt x="3106" y="6474"/>
                    </a:cubicBezTo>
                    <a:lnTo>
                      <a:pt x="6640" y="2937"/>
                    </a:lnTo>
                    <a:cubicBezTo>
                      <a:pt x="7313" y="2267"/>
                      <a:pt x="7313" y="1176"/>
                      <a:pt x="6640" y="506"/>
                    </a:cubicBezTo>
                    <a:cubicBezTo>
                      <a:pt x="6305" y="169"/>
                      <a:pt x="5864" y="1"/>
                      <a:pt x="54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9"/>
              <p:cNvSpPr/>
              <p:nvPr/>
            </p:nvSpPr>
            <p:spPr>
              <a:xfrm>
                <a:off x="1167859" y="1916112"/>
                <a:ext cx="354929" cy="338330"/>
              </a:xfrm>
              <a:custGeom>
                <a:avLst/>
                <a:gdLst/>
                <a:ahLst/>
                <a:cxnLst/>
                <a:rect l="l" t="t" r="r" b="b"/>
                <a:pathLst>
                  <a:path w="7484" h="7134" extrusionOk="0">
                    <a:moveTo>
                      <a:pt x="5510" y="154"/>
                    </a:moveTo>
                    <a:cubicBezTo>
                      <a:pt x="5950" y="154"/>
                      <a:pt x="6361" y="324"/>
                      <a:pt x="6670" y="637"/>
                    </a:cubicBezTo>
                    <a:cubicBezTo>
                      <a:pt x="7313" y="1277"/>
                      <a:pt x="7313" y="2321"/>
                      <a:pt x="6670" y="2960"/>
                    </a:cubicBezTo>
                    <a:lnTo>
                      <a:pt x="3137" y="6497"/>
                    </a:lnTo>
                    <a:cubicBezTo>
                      <a:pt x="2815" y="6817"/>
                      <a:pt x="2394" y="6977"/>
                      <a:pt x="1973" y="6977"/>
                    </a:cubicBezTo>
                    <a:cubicBezTo>
                      <a:pt x="1552" y="6977"/>
                      <a:pt x="1132" y="6817"/>
                      <a:pt x="810" y="6497"/>
                    </a:cubicBezTo>
                    <a:cubicBezTo>
                      <a:pt x="170" y="5854"/>
                      <a:pt x="170" y="4813"/>
                      <a:pt x="810" y="4171"/>
                    </a:cubicBezTo>
                    <a:lnTo>
                      <a:pt x="4347" y="637"/>
                    </a:lnTo>
                    <a:cubicBezTo>
                      <a:pt x="4657" y="324"/>
                      <a:pt x="5072" y="154"/>
                      <a:pt x="5510" y="154"/>
                    </a:cubicBezTo>
                    <a:close/>
                    <a:moveTo>
                      <a:pt x="5510" y="1"/>
                    </a:moveTo>
                    <a:cubicBezTo>
                      <a:pt x="5027" y="1"/>
                      <a:pt x="4578" y="188"/>
                      <a:pt x="4239" y="525"/>
                    </a:cubicBezTo>
                    <a:lnTo>
                      <a:pt x="701" y="4062"/>
                    </a:lnTo>
                    <a:cubicBezTo>
                      <a:pt x="1" y="4763"/>
                      <a:pt x="1" y="5906"/>
                      <a:pt x="701" y="6606"/>
                    </a:cubicBezTo>
                    <a:cubicBezTo>
                      <a:pt x="1052" y="6956"/>
                      <a:pt x="1514" y="7133"/>
                      <a:pt x="1974" y="7133"/>
                    </a:cubicBezTo>
                    <a:cubicBezTo>
                      <a:pt x="2432" y="7133"/>
                      <a:pt x="2895" y="6956"/>
                      <a:pt x="3245" y="6606"/>
                    </a:cubicBezTo>
                    <a:lnTo>
                      <a:pt x="6782" y="3069"/>
                    </a:lnTo>
                    <a:cubicBezTo>
                      <a:pt x="7483" y="2368"/>
                      <a:pt x="7483" y="1228"/>
                      <a:pt x="6782" y="525"/>
                    </a:cubicBezTo>
                    <a:cubicBezTo>
                      <a:pt x="6443" y="188"/>
                      <a:pt x="5990" y="1"/>
                      <a:pt x="5510" y="1"/>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9"/>
              <p:cNvSpPr/>
              <p:nvPr/>
            </p:nvSpPr>
            <p:spPr>
              <a:xfrm>
                <a:off x="1287560" y="1919764"/>
                <a:ext cx="231197" cy="223229"/>
              </a:xfrm>
              <a:custGeom>
                <a:avLst/>
                <a:gdLst/>
                <a:ahLst/>
                <a:cxnLst/>
                <a:rect l="l" t="t" r="r" b="b"/>
                <a:pathLst>
                  <a:path w="4875" h="4707" extrusionOk="0">
                    <a:moveTo>
                      <a:pt x="2985" y="1"/>
                    </a:moveTo>
                    <a:cubicBezTo>
                      <a:pt x="2544" y="1"/>
                      <a:pt x="2104" y="169"/>
                      <a:pt x="1769" y="506"/>
                    </a:cubicBezTo>
                    <a:lnTo>
                      <a:pt x="1" y="2271"/>
                    </a:lnTo>
                    <a:lnTo>
                      <a:pt x="2435" y="4706"/>
                    </a:lnTo>
                    <a:lnTo>
                      <a:pt x="4201" y="2937"/>
                    </a:lnTo>
                    <a:cubicBezTo>
                      <a:pt x="4874" y="2267"/>
                      <a:pt x="4874" y="1176"/>
                      <a:pt x="4201" y="506"/>
                    </a:cubicBezTo>
                    <a:cubicBezTo>
                      <a:pt x="3866" y="169"/>
                      <a:pt x="3425" y="1"/>
                      <a:pt x="2985" y="1"/>
                    </a:cubicBezTo>
                    <a:close/>
                  </a:path>
                </a:pathLst>
              </a:custGeom>
              <a:solidFill>
                <a:srgbClr val="6BB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9"/>
              <p:cNvSpPr/>
              <p:nvPr/>
            </p:nvSpPr>
            <p:spPr>
              <a:xfrm>
                <a:off x="1283529" y="1916112"/>
                <a:ext cx="231149" cy="230533"/>
              </a:xfrm>
              <a:custGeom>
                <a:avLst/>
                <a:gdLst/>
                <a:ahLst/>
                <a:cxnLst/>
                <a:rect l="l" t="t" r="r" b="b"/>
                <a:pathLst>
                  <a:path w="4874" h="4861" extrusionOk="0">
                    <a:moveTo>
                      <a:pt x="3071" y="154"/>
                    </a:moveTo>
                    <a:cubicBezTo>
                      <a:pt x="3511" y="154"/>
                      <a:pt x="3922" y="324"/>
                      <a:pt x="4231" y="637"/>
                    </a:cubicBezTo>
                    <a:cubicBezTo>
                      <a:pt x="4874" y="1277"/>
                      <a:pt x="4874" y="2321"/>
                      <a:pt x="4231" y="2960"/>
                    </a:cubicBezTo>
                    <a:lnTo>
                      <a:pt x="2520" y="4674"/>
                    </a:lnTo>
                    <a:lnTo>
                      <a:pt x="194" y="2348"/>
                    </a:lnTo>
                    <a:lnTo>
                      <a:pt x="1908" y="637"/>
                    </a:lnTo>
                    <a:cubicBezTo>
                      <a:pt x="2218" y="324"/>
                      <a:pt x="2633" y="154"/>
                      <a:pt x="3071" y="154"/>
                    </a:cubicBezTo>
                    <a:close/>
                    <a:moveTo>
                      <a:pt x="3071" y="1"/>
                    </a:moveTo>
                    <a:cubicBezTo>
                      <a:pt x="2588" y="1"/>
                      <a:pt x="2139" y="188"/>
                      <a:pt x="1800" y="525"/>
                    </a:cubicBezTo>
                    <a:lnTo>
                      <a:pt x="31" y="2294"/>
                    </a:lnTo>
                    <a:cubicBezTo>
                      <a:pt x="1" y="2324"/>
                      <a:pt x="1" y="2375"/>
                      <a:pt x="31" y="2402"/>
                    </a:cubicBezTo>
                    <a:lnTo>
                      <a:pt x="2466" y="4837"/>
                    </a:lnTo>
                    <a:cubicBezTo>
                      <a:pt x="2480" y="4851"/>
                      <a:pt x="2500" y="4861"/>
                      <a:pt x="2520" y="4861"/>
                    </a:cubicBezTo>
                    <a:cubicBezTo>
                      <a:pt x="2541" y="4861"/>
                      <a:pt x="2561" y="4851"/>
                      <a:pt x="2575" y="4837"/>
                    </a:cubicBezTo>
                    <a:lnTo>
                      <a:pt x="4343" y="3069"/>
                    </a:lnTo>
                    <a:cubicBezTo>
                      <a:pt x="4680" y="2729"/>
                      <a:pt x="4867" y="2280"/>
                      <a:pt x="4867" y="1797"/>
                    </a:cubicBezTo>
                    <a:cubicBezTo>
                      <a:pt x="4867" y="1317"/>
                      <a:pt x="4680" y="865"/>
                      <a:pt x="4343" y="525"/>
                    </a:cubicBezTo>
                    <a:cubicBezTo>
                      <a:pt x="4004" y="188"/>
                      <a:pt x="3551" y="1"/>
                      <a:pt x="3071" y="1"/>
                    </a:cubicBezTo>
                    <a:close/>
                  </a:path>
                </a:pathLst>
              </a:custGeom>
              <a:solidFill>
                <a:srgbClr val="2A2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9"/>
              <p:cNvSpPr/>
              <p:nvPr/>
            </p:nvSpPr>
            <p:spPr>
              <a:xfrm>
                <a:off x="2971543" y="1965627"/>
                <a:ext cx="25523" cy="25225"/>
              </a:xfrm>
              <a:custGeom>
                <a:avLst/>
                <a:gdLst/>
                <a:ahLst/>
                <a:cxnLst/>
                <a:rect l="l" t="t" r="r" b="b"/>
                <a:pathLst>
                  <a:path w="300" h="297" extrusionOk="0">
                    <a:moveTo>
                      <a:pt x="150" y="0"/>
                    </a:moveTo>
                    <a:cubicBezTo>
                      <a:pt x="68" y="0"/>
                      <a:pt x="0" y="65"/>
                      <a:pt x="0" y="146"/>
                    </a:cubicBezTo>
                    <a:cubicBezTo>
                      <a:pt x="0" y="231"/>
                      <a:pt x="68" y="297"/>
                      <a:pt x="150" y="297"/>
                    </a:cubicBezTo>
                    <a:cubicBezTo>
                      <a:pt x="231" y="297"/>
                      <a:pt x="300" y="231"/>
                      <a:pt x="300" y="146"/>
                    </a:cubicBezTo>
                    <a:cubicBezTo>
                      <a:pt x="300" y="65"/>
                      <a:pt x="231"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9"/>
              <p:cNvSpPr/>
              <p:nvPr/>
            </p:nvSpPr>
            <p:spPr>
              <a:xfrm>
                <a:off x="2750693" y="1965627"/>
                <a:ext cx="25523" cy="25225"/>
              </a:xfrm>
              <a:custGeom>
                <a:avLst/>
                <a:gdLst/>
                <a:ahLst/>
                <a:cxnLst/>
                <a:rect l="l" t="t" r="r" b="b"/>
                <a:pathLst>
                  <a:path w="300" h="297" extrusionOk="0">
                    <a:moveTo>
                      <a:pt x="150" y="0"/>
                    </a:moveTo>
                    <a:cubicBezTo>
                      <a:pt x="68" y="0"/>
                      <a:pt x="0" y="65"/>
                      <a:pt x="0" y="146"/>
                    </a:cubicBezTo>
                    <a:cubicBezTo>
                      <a:pt x="0" y="231"/>
                      <a:pt x="68" y="297"/>
                      <a:pt x="150" y="297"/>
                    </a:cubicBezTo>
                    <a:cubicBezTo>
                      <a:pt x="231" y="297"/>
                      <a:pt x="300" y="231"/>
                      <a:pt x="300" y="146"/>
                    </a:cubicBezTo>
                    <a:cubicBezTo>
                      <a:pt x="300" y="65"/>
                      <a:pt x="231"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1" name="Google Shape;881;p29"/>
              <p:cNvCxnSpPr/>
              <p:nvPr/>
            </p:nvCxnSpPr>
            <p:spPr>
              <a:xfrm rot="10800000" flipH="1">
                <a:off x="2040203" y="3145775"/>
                <a:ext cx="46500" cy="1453500"/>
              </a:xfrm>
              <a:prstGeom prst="straightConnector1">
                <a:avLst/>
              </a:prstGeom>
              <a:noFill/>
              <a:ln w="19050" cap="flat" cmpd="sng">
                <a:solidFill>
                  <a:schemeClr val="lt1"/>
                </a:solidFill>
                <a:prstDash val="solid"/>
                <a:round/>
                <a:headEnd type="none" w="med" len="med"/>
                <a:tailEnd type="none" w="med" len="med"/>
              </a:ln>
            </p:spPr>
          </p:cxnSp>
          <p:sp>
            <p:nvSpPr>
              <p:cNvPr id="882" name="Google Shape;882;p29"/>
              <p:cNvSpPr/>
              <p:nvPr/>
            </p:nvSpPr>
            <p:spPr>
              <a:xfrm>
                <a:off x="2657763" y="1880970"/>
                <a:ext cx="183250" cy="183108"/>
              </a:xfrm>
              <a:custGeom>
                <a:avLst/>
                <a:gdLst/>
                <a:ahLst/>
                <a:cxnLst/>
                <a:rect l="l" t="t" r="r" b="b"/>
                <a:pathLst>
                  <a:path w="3864" h="3861" extrusionOk="0">
                    <a:moveTo>
                      <a:pt x="1932" y="153"/>
                    </a:moveTo>
                    <a:cubicBezTo>
                      <a:pt x="2911" y="153"/>
                      <a:pt x="3707" y="949"/>
                      <a:pt x="3707" y="1929"/>
                    </a:cubicBezTo>
                    <a:cubicBezTo>
                      <a:pt x="3707" y="2908"/>
                      <a:pt x="2911" y="3704"/>
                      <a:pt x="1932" y="3704"/>
                    </a:cubicBezTo>
                    <a:cubicBezTo>
                      <a:pt x="952" y="3704"/>
                      <a:pt x="156" y="2908"/>
                      <a:pt x="156" y="1929"/>
                    </a:cubicBezTo>
                    <a:cubicBezTo>
                      <a:pt x="156" y="949"/>
                      <a:pt x="952" y="153"/>
                      <a:pt x="1932" y="153"/>
                    </a:cubicBezTo>
                    <a:close/>
                    <a:moveTo>
                      <a:pt x="1932" y="1"/>
                    </a:moveTo>
                    <a:cubicBezTo>
                      <a:pt x="867" y="1"/>
                      <a:pt x="1" y="864"/>
                      <a:pt x="1" y="1929"/>
                    </a:cubicBezTo>
                    <a:cubicBezTo>
                      <a:pt x="1" y="2994"/>
                      <a:pt x="867" y="3861"/>
                      <a:pt x="1932" y="3861"/>
                    </a:cubicBezTo>
                    <a:cubicBezTo>
                      <a:pt x="2996" y="3861"/>
                      <a:pt x="3864" y="2994"/>
                      <a:pt x="3864" y="1929"/>
                    </a:cubicBezTo>
                    <a:cubicBezTo>
                      <a:pt x="3864" y="864"/>
                      <a:pt x="2996" y="1"/>
                      <a:pt x="1932"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9"/>
              <p:cNvSpPr/>
              <p:nvPr/>
            </p:nvSpPr>
            <p:spPr>
              <a:xfrm>
                <a:off x="2911772" y="1880970"/>
                <a:ext cx="183298" cy="183108"/>
              </a:xfrm>
              <a:custGeom>
                <a:avLst/>
                <a:gdLst/>
                <a:ahLst/>
                <a:cxnLst/>
                <a:rect l="l" t="t" r="r" b="b"/>
                <a:pathLst>
                  <a:path w="3865" h="3861" extrusionOk="0">
                    <a:moveTo>
                      <a:pt x="1933" y="153"/>
                    </a:moveTo>
                    <a:cubicBezTo>
                      <a:pt x="2912" y="153"/>
                      <a:pt x="3708" y="949"/>
                      <a:pt x="3708" y="1929"/>
                    </a:cubicBezTo>
                    <a:cubicBezTo>
                      <a:pt x="3708" y="2908"/>
                      <a:pt x="2912" y="3704"/>
                      <a:pt x="1933" y="3704"/>
                    </a:cubicBezTo>
                    <a:cubicBezTo>
                      <a:pt x="953" y="3704"/>
                      <a:pt x="158" y="2908"/>
                      <a:pt x="158" y="1929"/>
                    </a:cubicBezTo>
                    <a:cubicBezTo>
                      <a:pt x="158" y="949"/>
                      <a:pt x="953" y="153"/>
                      <a:pt x="1933" y="153"/>
                    </a:cubicBezTo>
                    <a:close/>
                    <a:moveTo>
                      <a:pt x="1933" y="1"/>
                    </a:moveTo>
                    <a:cubicBezTo>
                      <a:pt x="869" y="1"/>
                      <a:pt x="1" y="864"/>
                      <a:pt x="1" y="1929"/>
                    </a:cubicBezTo>
                    <a:cubicBezTo>
                      <a:pt x="1" y="2994"/>
                      <a:pt x="869" y="3861"/>
                      <a:pt x="1933" y="3861"/>
                    </a:cubicBezTo>
                    <a:cubicBezTo>
                      <a:pt x="2997" y="3861"/>
                      <a:pt x="3864" y="2994"/>
                      <a:pt x="3864" y="1929"/>
                    </a:cubicBezTo>
                    <a:cubicBezTo>
                      <a:pt x="3864" y="864"/>
                      <a:pt x="2997" y="1"/>
                      <a:pt x="193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9"/>
              <p:cNvSpPr/>
              <p:nvPr/>
            </p:nvSpPr>
            <p:spPr>
              <a:xfrm>
                <a:off x="2833236" y="1950970"/>
                <a:ext cx="86361" cy="25230"/>
              </a:xfrm>
              <a:custGeom>
                <a:avLst/>
                <a:gdLst/>
                <a:ahLst/>
                <a:cxnLst/>
                <a:rect l="l" t="t" r="r" b="b"/>
                <a:pathLst>
                  <a:path w="1821" h="532" extrusionOk="0">
                    <a:moveTo>
                      <a:pt x="956" y="0"/>
                    </a:moveTo>
                    <a:cubicBezTo>
                      <a:pt x="443" y="0"/>
                      <a:pt x="48" y="382"/>
                      <a:pt x="31" y="399"/>
                    </a:cubicBezTo>
                    <a:cubicBezTo>
                      <a:pt x="1" y="429"/>
                      <a:pt x="1" y="477"/>
                      <a:pt x="31" y="507"/>
                    </a:cubicBezTo>
                    <a:cubicBezTo>
                      <a:pt x="47" y="523"/>
                      <a:pt x="67" y="531"/>
                      <a:pt x="87" y="531"/>
                    </a:cubicBezTo>
                    <a:cubicBezTo>
                      <a:pt x="106" y="531"/>
                      <a:pt x="125" y="524"/>
                      <a:pt x="140" y="511"/>
                    </a:cubicBezTo>
                    <a:cubicBezTo>
                      <a:pt x="143" y="504"/>
                      <a:pt x="507" y="157"/>
                      <a:pt x="946" y="157"/>
                    </a:cubicBezTo>
                    <a:cubicBezTo>
                      <a:pt x="956" y="157"/>
                      <a:pt x="966" y="157"/>
                      <a:pt x="977" y="157"/>
                    </a:cubicBezTo>
                    <a:cubicBezTo>
                      <a:pt x="1232" y="164"/>
                      <a:pt x="1467" y="280"/>
                      <a:pt x="1677" y="507"/>
                    </a:cubicBezTo>
                    <a:cubicBezTo>
                      <a:pt x="1694" y="524"/>
                      <a:pt x="1715" y="531"/>
                      <a:pt x="1735" y="531"/>
                    </a:cubicBezTo>
                    <a:cubicBezTo>
                      <a:pt x="1756" y="531"/>
                      <a:pt x="1773" y="524"/>
                      <a:pt x="1786" y="511"/>
                    </a:cubicBezTo>
                    <a:cubicBezTo>
                      <a:pt x="1820" y="480"/>
                      <a:pt x="1820" y="432"/>
                      <a:pt x="1793" y="402"/>
                    </a:cubicBezTo>
                    <a:cubicBezTo>
                      <a:pt x="1552" y="143"/>
                      <a:pt x="1280" y="11"/>
                      <a:pt x="98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5" name="Google Shape;885;p29"/>
            <p:cNvSpPr/>
            <p:nvPr/>
          </p:nvSpPr>
          <p:spPr>
            <a:xfrm rot="297232" flipH="1">
              <a:off x="2722514" y="3580753"/>
              <a:ext cx="936264" cy="660455"/>
            </a:xfrm>
            <a:custGeom>
              <a:avLst/>
              <a:gdLst/>
              <a:ahLst/>
              <a:cxnLst/>
              <a:rect l="l" t="t" r="r" b="b"/>
              <a:pathLst>
                <a:path w="13537" h="9290" extrusionOk="0">
                  <a:moveTo>
                    <a:pt x="0" y="0"/>
                  </a:moveTo>
                  <a:cubicBezTo>
                    <a:pt x="153" y="449"/>
                    <a:pt x="337" y="909"/>
                    <a:pt x="551" y="1375"/>
                  </a:cubicBezTo>
                  <a:cubicBezTo>
                    <a:pt x="4132" y="9181"/>
                    <a:pt x="11236" y="9289"/>
                    <a:pt x="11629" y="9289"/>
                  </a:cubicBezTo>
                  <a:cubicBezTo>
                    <a:pt x="11640" y="9289"/>
                    <a:pt x="11646" y="9289"/>
                    <a:pt x="11646" y="9289"/>
                  </a:cubicBezTo>
                  <a:lnTo>
                    <a:pt x="13536" y="7102"/>
                  </a:lnTo>
                  <a:cubicBezTo>
                    <a:pt x="6507" y="6150"/>
                    <a:pt x="2173" y="2466"/>
                    <a:pt x="0" y="0"/>
                  </a:cubicBez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9"/>
            <p:cNvSpPr/>
            <p:nvPr/>
          </p:nvSpPr>
          <p:spPr>
            <a:xfrm>
              <a:off x="2028825" y="3152775"/>
              <a:ext cx="157175" cy="1447800"/>
            </a:xfrm>
            <a:custGeom>
              <a:avLst/>
              <a:gdLst/>
              <a:ahLst/>
              <a:cxnLst/>
              <a:rect l="l" t="t" r="r" b="b"/>
              <a:pathLst>
                <a:path w="6287" h="57912" extrusionOk="0">
                  <a:moveTo>
                    <a:pt x="2286" y="0"/>
                  </a:moveTo>
                  <a:lnTo>
                    <a:pt x="6287" y="0"/>
                  </a:lnTo>
                  <a:lnTo>
                    <a:pt x="5715" y="57912"/>
                  </a:lnTo>
                  <a:lnTo>
                    <a:pt x="0" y="57912"/>
                  </a:lnTo>
                  <a:close/>
                </a:path>
              </a:pathLst>
            </a:custGeom>
            <a:solidFill>
              <a:srgbClr val="373A5A">
                <a:alpha val="19200"/>
              </a:srgbClr>
            </a:solidFill>
            <a:ln>
              <a:noFill/>
            </a:ln>
          </p:spPr>
        </p:sp>
      </p:grpSp>
      <p:sp>
        <p:nvSpPr>
          <p:cNvPr id="4" name="Subtítulo 3"/>
          <p:cNvSpPr>
            <a:spLocks noGrp="1"/>
          </p:cNvSpPr>
          <p:nvPr>
            <p:ph type="subTitle" idx="1"/>
          </p:nvPr>
        </p:nvSpPr>
        <p:spPr>
          <a:xfrm>
            <a:off x="4894678" y="1507415"/>
            <a:ext cx="3077431" cy="1685338"/>
          </a:xfrm>
        </p:spPr>
        <p:txBody>
          <a:bodyPr/>
          <a:lstStyle/>
          <a:p>
            <a:pPr algn="ctr"/>
            <a:r>
              <a:rPr lang="es-ES" dirty="0"/>
              <a:t>La empresa sólo realiza el </a:t>
            </a:r>
            <a:r>
              <a:rPr lang="es-ES" dirty="0" err="1"/>
              <a:t>forecast</a:t>
            </a:r>
            <a:r>
              <a:rPr lang="es-ES" dirty="0"/>
              <a:t> en base a la técnica de media móvil, es decir la venta promedio, desconociendo su demanda real, ocasionando innumerables pérdidas en ventas y desperdicios del producto</a:t>
            </a:r>
            <a:endParaRPr lang="es-EC" dirty="0"/>
          </a:p>
        </p:txBody>
      </p:sp>
      <p:sp>
        <p:nvSpPr>
          <p:cNvPr id="93" name="Google Shape;802;p29">
            <a:extLst>
              <a:ext uri="{FF2B5EF4-FFF2-40B4-BE49-F238E27FC236}">
                <a16:creationId xmlns:a16="http://schemas.microsoft.com/office/drawing/2014/main" id="{D3CC8519-2D6E-41F3-BE78-2449A4E55E59}"/>
              </a:ext>
            </a:extLst>
          </p:cNvPr>
          <p:cNvSpPr txBox="1">
            <a:spLocks/>
          </p:cNvSpPr>
          <p:nvPr/>
        </p:nvSpPr>
        <p:spPr>
          <a:xfrm>
            <a:off x="5447000" y="3651005"/>
            <a:ext cx="1972785" cy="4619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3F3F3"/>
              </a:buClr>
              <a:buSzPts val="2400"/>
              <a:buFont typeface="Saira SemiCondensed SemiBold"/>
              <a:buNone/>
              <a:defRPr sz="4800" b="0" i="0" u="none" strike="noStrike" cap="none">
                <a:solidFill>
                  <a:schemeClr val="lt1"/>
                </a:solidFill>
                <a:latin typeface="Saira SemiCondensed SemiBold"/>
                <a:ea typeface="Saira SemiCondensed SemiBold"/>
                <a:cs typeface="Saira SemiCondensed SemiBold"/>
                <a:sym typeface="Saira SemiCondensed SemiBold"/>
              </a:defRPr>
            </a:lvl1pPr>
            <a:lvl2pPr marR="0" lvl="1"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2pPr>
            <a:lvl3pPr marR="0" lvl="2"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3pPr>
            <a:lvl4pPr marR="0" lvl="3"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4pPr>
            <a:lvl5pPr marR="0" lvl="4"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5pPr>
            <a:lvl6pPr marR="0" lvl="5"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6pPr>
            <a:lvl7pPr marR="0" lvl="6"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7pPr>
            <a:lvl8pPr marR="0" lvl="7"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8pPr>
            <a:lvl9pPr marR="0" lvl="8" algn="l" rtl="0">
              <a:lnSpc>
                <a:spcPct val="100000"/>
              </a:lnSpc>
              <a:spcBef>
                <a:spcPts val="0"/>
              </a:spcBef>
              <a:spcAft>
                <a:spcPts val="0"/>
              </a:spcAft>
              <a:buClr>
                <a:srgbClr val="F3F3F3"/>
              </a:buClr>
              <a:buSzPts val="2400"/>
              <a:buFont typeface="Saira SemiCondensed SemiBold"/>
              <a:buNone/>
              <a:defRPr sz="2400" b="0" i="0" u="none" strike="noStrike" cap="none">
                <a:solidFill>
                  <a:srgbClr val="F3F3F3"/>
                </a:solidFill>
                <a:latin typeface="Saira SemiCondensed SemiBold"/>
                <a:ea typeface="Saira SemiCondensed SemiBold"/>
                <a:cs typeface="Saira SemiCondensed SemiBold"/>
                <a:sym typeface="Saira SemiCondensed SemiBold"/>
              </a:defRPr>
            </a:lvl9pPr>
          </a:lstStyle>
          <a:p>
            <a:r>
              <a:rPr lang="es-EC" sz="1800" dirty="0">
                <a:solidFill>
                  <a:schemeClr val="accent2"/>
                </a:solidFill>
              </a:rPr>
              <a:t>LÍNEA OTC</a:t>
            </a:r>
          </a:p>
          <a:p>
            <a:r>
              <a:rPr lang="en" sz="1800" dirty="0"/>
              <a:t>(Over The Counter)</a:t>
            </a:r>
            <a:endParaRPr lang="es-EC" sz="1800" dirty="0">
              <a:solidFill>
                <a:schemeClr val="accent2"/>
              </a:solidFill>
            </a:endParaRPr>
          </a:p>
          <a:p>
            <a:r>
              <a:rPr lang="es-EC" sz="1800" dirty="0">
                <a:solidFill>
                  <a:schemeClr val="accent2"/>
                </a:solidFill>
              </a:rPr>
              <a:t> </a:t>
            </a:r>
            <a:br>
              <a:rPr lang="es-EC" sz="1800" dirty="0">
                <a:solidFill>
                  <a:schemeClr val="accent2"/>
                </a:solidFill>
              </a:rPr>
            </a:br>
            <a:endParaRPr lang="es-EC" sz="18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78"/>
        <p:cNvGrpSpPr/>
        <p:nvPr/>
      </p:nvGrpSpPr>
      <p:grpSpPr>
        <a:xfrm>
          <a:off x="0" y="0"/>
          <a:ext cx="0" cy="0"/>
          <a:chOff x="0" y="0"/>
          <a:chExt cx="0" cy="0"/>
        </a:xfrm>
      </p:grpSpPr>
      <p:sp>
        <p:nvSpPr>
          <p:cNvPr id="779" name="Google Shape;779;p27"/>
          <p:cNvSpPr txBox="1">
            <a:spLocks noGrp="1"/>
          </p:cNvSpPr>
          <p:nvPr>
            <p:ph type="ctrTitle"/>
          </p:nvPr>
        </p:nvSpPr>
        <p:spPr>
          <a:xfrm>
            <a:off x="1374925" y="448522"/>
            <a:ext cx="63903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Ventas</a:t>
            </a:r>
            <a:endParaRPr dirty="0"/>
          </a:p>
        </p:txBody>
      </p:sp>
      <p:pic>
        <p:nvPicPr>
          <p:cNvPr id="6" name="Imagen 5">
            <a:extLst>
              <a:ext uri="{FF2B5EF4-FFF2-40B4-BE49-F238E27FC236}">
                <a16:creationId xmlns:a16="http://schemas.microsoft.com/office/drawing/2014/main" id="{45E809D7-A073-442E-9697-D75DF886127A}"/>
              </a:ext>
            </a:extLst>
          </p:cNvPr>
          <p:cNvPicPr/>
          <p:nvPr/>
        </p:nvPicPr>
        <p:blipFill rotWithShape="1">
          <a:blip r:embed="rId3">
            <a:extLst>
              <a:ext uri="{28A0092B-C50C-407E-A947-70E740481C1C}">
                <a14:useLocalDpi xmlns:a14="http://schemas.microsoft.com/office/drawing/2010/main" val="0"/>
              </a:ext>
            </a:extLst>
          </a:blip>
          <a:srcRect t="12952" b="7530"/>
          <a:stretch/>
        </p:blipFill>
        <p:spPr bwMode="auto">
          <a:xfrm>
            <a:off x="1374925" y="1215049"/>
            <a:ext cx="5943600" cy="2514600"/>
          </a:xfrm>
          <a:prstGeom prst="rect">
            <a:avLst/>
          </a:prstGeom>
          <a:noFill/>
          <a:ln>
            <a:noFill/>
          </a:ln>
          <a:extLst>
            <a:ext uri="{53640926-AAD7-44D8-BBD7-CCE9431645EC}">
              <a14:shadowObscured xmlns:a14="http://schemas.microsoft.com/office/drawing/2010/main"/>
            </a:ext>
          </a:extLst>
        </p:spPr>
      </p:pic>
      <p:sp>
        <p:nvSpPr>
          <p:cNvPr id="4" name="Flecha: a la derecha 3">
            <a:extLst>
              <a:ext uri="{FF2B5EF4-FFF2-40B4-BE49-F238E27FC236}">
                <a16:creationId xmlns:a16="http://schemas.microsoft.com/office/drawing/2014/main" id="{7943DB78-4D48-47A7-B0B3-BA5FC7A5FA83}"/>
              </a:ext>
            </a:extLst>
          </p:cNvPr>
          <p:cNvSpPr/>
          <p:nvPr/>
        </p:nvSpPr>
        <p:spPr>
          <a:xfrm rot="8573216">
            <a:off x="7147016" y="1691290"/>
            <a:ext cx="789719" cy="431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CuadroTexto 8">
            <a:extLst>
              <a:ext uri="{FF2B5EF4-FFF2-40B4-BE49-F238E27FC236}">
                <a16:creationId xmlns:a16="http://schemas.microsoft.com/office/drawing/2014/main" id="{FBDE664D-A914-4038-B8F6-4D6A981CF808}"/>
              </a:ext>
            </a:extLst>
          </p:cNvPr>
          <p:cNvSpPr txBox="1"/>
          <p:nvPr/>
        </p:nvSpPr>
        <p:spPr>
          <a:xfrm>
            <a:off x="7765225" y="1874228"/>
            <a:ext cx="890347" cy="738664"/>
          </a:xfrm>
          <a:prstGeom prst="rect">
            <a:avLst/>
          </a:prstGeom>
          <a:noFill/>
        </p:spPr>
        <p:txBody>
          <a:bodyPr wrap="square" rtlCol="0">
            <a:spAutoFit/>
          </a:bodyPr>
          <a:lstStyle/>
          <a:p>
            <a:r>
              <a:rPr lang="es-EC" dirty="0"/>
              <a:t>Alto nivel de Stock</a:t>
            </a:r>
          </a:p>
        </p:txBody>
      </p:sp>
      <p:sp>
        <p:nvSpPr>
          <p:cNvPr id="10" name="Flecha: a la derecha 9">
            <a:extLst>
              <a:ext uri="{FF2B5EF4-FFF2-40B4-BE49-F238E27FC236}">
                <a16:creationId xmlns:a16="http://schemas.microsoft.com/office/drawing/2014/main" id="{DC0B3614-6042-4FD9-94E2-26A36860BDC4}"/>
              </a:ext>
            </a:extLst>
          </p:cNvPr>
          <p:cNvSpPr/>
          <p:nvPr/>
        </p:nvSpPr>
        <p:spPr>
          <a:xfrm rot="8573216">
            <a:off x="7147016" y="3103260"/>
            <a:ext cx="789719" cy="431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CuadroTexto 10">
            <a:extLst>
              <a:ext uri="{FF2B5EF4-FFF2-40B4-BE49-F238E27FC236}">
                <a16:creationId xmlns:a16="http://schemas.microsoft.com/office/drawing/2014/main" id="{D255D312-7D1C-4F2A-AC3B-DDD8D5C0219D}"/>
              </a:ext>
            </a:extLst>
          </p:cNvPr>
          <p:cNvSpPr txBox="1"/>
          <p:nvPr/>
        </p:nvSpPr>
        <p:spPr>
          <a:xfrm>
            <a:off x="7797123" y="3230162"/>
            <a:ext cx="890347" cy="738664"/>
          </a:xfrm>
          <a:prstGeom prst="rect">
            <a:avLst/>
          </a:prstGeom>
          <a:noFill/>
        </p:spPr>
        <p:txBody>
          <a:bodyPr wrap="square" rtlCol="0">
            <a:spAutoFit/>
          </a:bodyPr>
          <a:lstStyle/>
          <a:p>
            <a:r>
              <a:rPr lang="es-EC" dirty="0"/>
              <a:t>Bajo nivel de Stock</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84"/>
        <p:cNvGrpSpPr/>
        <p:nvPr/>
      </p:nvGrpSpPr>
      <p:grpSpPr>
        <a:xfrm>
          <a:off x="0" y="0"/>
          <a:ext cx="0" cy="0"/>
          <a:chOff x="0" y="0"/>
          <a:chExt cx="0" cy="0"/>
        </a:xfrm>
      </p:grpSpPr>
      <p:pic>
        <p:nvPicPr>
          <p:cNvPr id="38" name="image7.png">
            <a:extLst>
              <a:ext uri="{FF2B5EF4-FFF2-40B4-BE49-F238E27FC236}">
                <a16:creationId xmlns:a16="http://schemas.microsoft.com/office/drawing/2014/main" id="{1FC36546-43FD-42A6-901C-FBE703BE1FBA}"/>
              </a:ext>
            </a:extLst>
          </p:cNvPr>
          <p:cNvPicPr/>
          <p:nvPr/>
        </p:nvPicPr>
        <p:blipFill rotWithShape="1">
          <a:blip r:embed="rId3"/>
          <a:srcRect t="697"/>
          <a:stretch/>
        </p:blipFill>
        <p:spPr>
          <a:xfrm>
            <a:off x="684718" y="824409"/>
            <a:ext cx="7917022" cy="3833316"/>
          </a:xfrm>
          <a:prstGeom prst="rect">
            <a:avLst/>
          </a:prstGeom>
          <a:ln/>
        </p:spPr>
      </p:pic>
      <p:sp>
        <p:nvSpPr>
          <p:cNvPr id="39" name="Google Shape;802;p29">
            <a:extLst>
              <a:ext uri="{FF2B5EF4-FFF2-40B4-BE49-F238E27FC236}">
                <a16:creationId xmlns:a16="http://schemas.microsoft.com/office/drawing/2014/main" id="{13481857-B619-475F-8AE0-D8CE5FA4DB7E}"/>
              </a:ext>
            </a:extLst>
          </p:cNvPr>
          <p:cNvSpPr txBox="1">
            <a:spLocks/>
          </p:cNvSpPr>
          <p:nvPr/>
        </p:nvSpPr>
        <p:spPr>
          <a:xfrm>
            <a:off x="1965623" y="-138962"/>
            <a:ext cx="6476628" cy="96337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s-EC" sz="2800" dirty="0">
                <a:solidFill>
                  <a:schemeClr val="accent2"/>
                </a:solidFill>
              </a:rPr>
              <a:t>PROBLEMA </a:t>
            </a:r>
            <a:br>
              <a:rPr lang="es-EC" sz="2800" dirty="0">
                <a:solidFill>
                  <a:schemeClr val="accent2"/>
                </a:solidFill>
              </a:rPr>
            </a:br>
            <a:r>
              <a:rPr lang="es-EC" sz="2800" dirty="0"/>
              <a:t>LABORATORIO FARMACEÚTICO</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890"/>
        <p:cNvGrpSpPr/>
        <p:nvPr/>
      </p:nvGrpSpPr>
      <p:grpSpPr>
        <a:xfrm>
          <a:off x="0" y="0"/>
          <a:ext cx="0" cy="0"/>
          <a:chOff x="0" y="0"/>
          <a:chExt cx="0" cy="0"/>
        </a:xfrm>
      </p:grpSpPr>
      <p:sp>
        <p:nvSpPr>
          <p:cNvPr id="891" name="Google Shape;891;p30"/>
          <p:cNvSpPr/>
          <p:nvPr/>
        </p:nvSpPr>
        <p:spPr>
          <a:xfrm>
            <a:off x="3942165" y="3968679"/>
            <a:ext cx="1285235" cy="623844"/>
          </a:xfrm>
          <a:custGeom>
            <a:avLst/>
            <a:gdLst/>
            <a:ahLst/>
            <a:cxnLst/>
            <a:rect l="l" t="t" r="r" b="b"/>
            <a:pathLst>
              <a:path w="16978" h="8241" extrusionOk="0">
                <a:moveTo>
                  <a:pt x="5176" y="0"/>
                </a:moveTo>
                <a:lnTo>
                  <a:pt x="5176" y="2792"/>
                </a:lnTo>
                <a:lnTo>
                  <a:pt x="442" y="7064"/>
                </a:lnTo>
                <a:cubicBezTo>
                  <a:pt x="0" y="7492"/>
                  <a:pt x="304" y="8240"/>
                  <a:pt x="919" y="8240"/>
                </a:cubicBezTo>
                <a:lnTo>
                  <a:pt x="16063" y="8240"/>
                </a:lnTo>
                <a:cubicBezTo>
                  <a:pt x="16670" y="8240"/>
                  <a:pt x="16977" y="7512"/>
                  <a:pt x="16553" y="7081"/>
                </a:cubicBezTo>
                <a:lnTo>
                  <a:pt x="11805" y="2844"/>
                </a:lnTo>
                <a:lnTo>
                  <a:pt x="11805"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a:off x="3942163" y="1207101"/>
            <a:ext cx="1285235" cy="3385380"/>
          </a:xfrm>
          <a:custGeom>
            <a:avLst/>
            <a:gdLst/>
            <a:ahLst/>
            <a:cxnLst/>
            <a:rect l="l" t="t" r="r" b="b"/>
            <a:pathLst>
              <a:path w="16978" h="44721" fill="none" extrusionOk="0">
                <a:moveTo>
                  <a:pt x="16552" y="43561"/>
                </a:moveTo>
                <a:lnTo>
                  <a:pt x="11805" y="39324"/>
                </a:lnTo>
                <a:lnTo>
                  <a:pt x="11805" y="1"/>
                </a:lnTo>
                <a:lnTo>
                  <a:pt x="5176" y="1"/>
                </a:lnTo>
                <a:lnTo>
                  <a:pt x="5176" y="39272"/>
                </a:lnTo>
                <a:lnTo>
                  <a:pt x="442" y="43544"/>
                </a:lnTo>
                <a:cubicBezTo>
                  <a:pt x="0" y="43972"/>
                  <a:pt x="304" y="44720"/>
                  <a:pt x="918" y="44720"/>
                </a:cubicBezTo>
                <a:lnTo>
                  <a:pt x="16063" y="44720"/>
                </a:lnTo>
                <a:cubicBezTo>
                  <a:pt x="16670" y="44720"/>
                  <a:pt x="16977" y="43992"/>
                  <a:pt x="16552" y="43561"/>
                </a:cubicBezTo>
                <a:close/>
              </a:path>
            </a:pathLst>
          </a:custGeom>
          <a:noFill/>
          <a:ln w="19050" cap="flat" cmpd="sng">
            <a:solidFill>
              <a:schemeClr val="lt1"/>
            </a:solidFill>
            <a:prstDash val="solid"/>
            <a:miter lim="82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0"/>
          <p:cNvSpPr/>
          <p:nvPr/>
        </p:nvSpPr>
        <p:spPr>
          <a:xfrm>
            <a:off x="4406253" y="4342704"/>
            <a:ext cx="77410" cy="77474"/>
          </a:xfrm>
          <a:custGeom>
            <a:avLst/>
            <a:gdLst/>
            <a:ahLst/>
            <a:cxnLst/>
            <a:rect l="l" t="t" r="r" b="b"/>
            <a:pathLst>
              <a:path w="1342" h="1343" extrusionOk="0">
                <a:moveTo>
                  <a:pt x="669" y="369"/>
                </a:moveTo>
                <a:cubicBezTo>
                  <a:pt x="838" y="369"/>
                  <a:pt x="973" y="504"/>
                  <a:pt x="973" y="670"/>
                </a:cubicBezTo>
                <a:cubicBezTo>
                  <a:pt x="973" y="836"/>
                  <a:pt x="838" y="973"/>
                  <a:pt x="669" y="973"/>
                </a:cubicBezTo>
                <a:cubicBezTo>
                  <a:pt x="504" y="973"/>
                  <a:pt x="369" y="836"/>
                  <a:pt x="369" y="670"/>
                </a:cubicBezTo>
                <a:cubicBezTo>
                  <a:pt x="369" y="504"/>
                  <a:pt x="504" y="369"/>
                  <a:pt x="669" y="369"/>
                </a:cubicBezTo>
                <a:close/>
                <a:moveTo>
                  <a:pt x="669" y="0"/>
                </a:moveTo>
                <a:cubicBezTo>
                  <a:pt x="300" y="0"/>
                  <a:pt x="0" y="301"/>
                  <a:pt x="0" y="670"/>
                </a:cubicBezTo>
                <a:cubicBezTo>
                  <a:pt x="0" y="1043"/>
                  <a:pt x="300" y="1343"/>
                  <a:pt x="669" y="1343"/>
                </a:cubicBezTo>
                <a:cubicBezTo>
                  <a:pt x="1042" y="1343"/>
                  <a:pt x="1342" y="1043"/>
                  <a:pt x="1342" y="670"/>
                </a:cubicBezTo>
                <a:cubicBezTo>
                  <a:pt x="1342" y="301"/>
                  <a:pt x="1042"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a:off x="4493181" y="4107576"/>
            <a:ext cx="149744" cy="149584"/>
          </a:xfrm>
          <a:custGeom>
            <a:avLst/>
            <a:gdLst/>
            <a:ahLst/>
            <a:cxnLst/>
            <a:rect l="l" t="t" r="r" b="b"/>
            <a:pathLst>
              <a:path w="2596" h="2593" extrusionOk="0">
                <a:moveTo>
                  <a:pt x="1298" y="374"/>
                </a:moveTo>
                <a:cubicBezTo>
                  <a:pt x="1809" y="374"/>
                  <a:pt x="2223" y="788"/>
                  <a:pt x="2223" y="1299"/>
                </a:cubicBezTo>
                <a:cubicBezTo>
                  <a:pt x="2223" y="1810"/>
                  <a:pt x="1809" y="2224"/>
                  <a:pt x="1298" y="2224"/>
                </a:cubicBezTo>
                <a:cubicBezTo>
                  <a:pt x="787" y="2224"/>
                  <a:pt x="373" y="1810"/>
                  <a:pt x="373" y="1299"/>
                </a:cubicBezTo>
                <a:cubicBezTo>
                  <a:pt x="373" y="788"/>
                  <a:pt x="787" y="374"/>
                  <a:pt x="1298" y="374"/>
                </a:cubicBezTo>
                <a:close/>
                <a:moveTo>
                  <a:pt x="1298" y="1"/>
                </a:moveTo>
                <a:cubicBezTo>
                  <a:pt x="584" y="1"/>
                  <a:pt x="0" y="585"/>
                  <a:pt x="0" y="1299"/>
                </a:cubicBezTo>
                <a:cubicBezTo>
                  <a:pt x="0" y="2013"/>
                  <a:pt x="584" y="2593"/>
                  <a:pt x="1298" y="2593"/>
                </a:cubicBezTo>
                <a:cubicBezTo>
                  <a:pt x="2013" y="2593"/>
                  <a:pt x="2596" y="2013"/>
                  <a:pt x="2596" y="1299"/>
                </a:cubicBezTo>
                <a:cubicBezTo>
                  <a:pt x="2596" y="585"/>
                  <a:pt x="2013" y="1"/>
                  <a:pt x="12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0"/>
          <p:cNvSpPr/>
          <p:nvPr/>
        </p:nvSpPr>
        <p:spPr>
          <a:xfrm>
            <a:off x="4616968" y="4342704"/>
            <a:ext cx="110923" cy="110933"/>
          </a:xfrm>
          <a:custGeom>
            <a:avLst/>
            <a:gdLst/>
            <a:ahLst/>
            <a:cxnLst/>
            <a:rect l="l" t="t" r="r" b="b"/>
            <a:pathLst>
              <a:path w="1923" h="1923" extrusionOk="0">
                <a:moveTo>
                  <a:pt x="960" y="369"/>
                </a:moveTo>
                <a:cubicBezTo>
                  <a:pt x="1288" y="369"/>
                  <a:pt x="1554" y="635"/>
                  <a:pt x="1554" y="960"/>
                </a:cubicBezTo>
                <a:cubicBezTo>
                  <a:pt x="1554" y="1287"/>
                  <a:pt x="1288" y="1553"/>
                  <a:pt x="960" y="1553"/>
                </a:cubicBezTo>
                <a:cubicBezTo>
                  <a:pt x="636" y="1553"/>
                  <a:pt x="370" y="1287"/>
                  <a:pt x="370" y="960"/>
                </a:cubicBezTo>
                <a:cubicBezTo>
                  <a:pt x="370" y="635"/>
                  <a:pt x="636" y="369"/>
                  <a:pt x="960" y="369"/>
                </a:cubicBezTo>
                <a:close/>
                <a:moveTo>
                  <a:pt x="960" y="0"/>
                </a:moveTo>
                <a:cubicBezTo>
                  <a:pt x="432" y="0"/>
                  <a:pt x="1" y="432"/>
                  <a:pt x="1" y="960"/>
                </a:cubicBezTo>
                <a:cubicBezTo>
                  <a:pt x="1" y="1491"/>
                  <a:pt x="432" y="1922"/>
                  <a:pt x="960" y="1922"/>
                </a:cubicBezTo>
                <a:cubicBezTo>
                  <a:pt x="1491" y="1922"/>
                  <a:pt x="1923" y="1491"/>
                  <a:pt x="1923" y="960"/>
                </a:cubicBezTo>
                <a:cubicBezTo>
                  <a:pt x="1923" y="432"/>
                  <a:pt x="1491"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7" name="Google Shape;897;p30"/>
          <p:cNvCxnSpPr/>
          <p:nvPr/>
        </p:nvCxnSpPr>
        <p:spPr>
          <a:xfrm>
            <a:off x="3683250" y="1990800"/>
            <a:ext cx="1803000" cy="0"/>
          </a:xfrm>
          <a:prstGeom prst="straightConnector1">
            <a:avLst/>
          </a:prstGeom>
          <a:noFill/>
          <a:ln w="19050" cap="flat" cmpd="sng">
            <a:solidFill>
              <a:schemeClr val="lt1"/>
            </a:solidFill>
            <a:prstDash val="solid"/>
            <a:round/>
            <a:headEnd type="oval" w="med" len="med"/>
            <a:tailEnd type="oval" w="med" len="med"/>
          </a:ln>
        </p:spPr>
      </p:cxnSp>
      <p:cxnSp>
        <p:nvCxnSpPr>
          <p:cNvPr id="898" name="Google Shape;898;p30"/>
          <p:cNvCxnSpPr/>
          <p:nvPr/>
        </p:nvCxnSpPr>
        <p:spPr>
          <a:xfrm>
            <a:off x="4290963" y="2383025"/>
            <a:ext cx="281100" cy="0"/>
          </a:xfrm>
          <a:prstGeom prst="straightConnector1">
            <a:avLst/>
          </a:prstGeom>
          <a:noFill/>
          <a:ln w="19050" cap="flat" cmpd="sng">
            <a:solidFill>
              <a:schemeClr val="lt1"/>
            </a:solidFill>
            <a:prstDash val="solid"/>
            <a:round/>
            <a:headEnd type="none" w="med" len="med"/>
            <a:tailEnd type="none" w="med" len="med"/>
          </a:ln>
        </p:spPr>
      </p:cxnSp>
      <p:cxnSp>
        <p:nvCxnSpPr>
          <p:cNvPr id="899" name="Google Shape;899;p30"/>
          <p:cNvCxnSpPr/>
          <p:nvPr/>
        </p:nvCxnSpPr>
        <p:spPr>
          <a:xfrm>
            <a:off x="4290963" y="2775250"/>
            <a:ext cx="281100" cy="0"/>
          </a:xfrm>
          <a:prstGeom prst="straightConnector1">
            <a:avLst/>
          </a:prstGeom>
          <a:noFill/>
          <a:ln w="19050" cap="flat" cmpd="sng">
            <a:solidFill>
              <a:schemeClr val="lt1"/>
            </a:solidFill>
            <a:prstDash val="solid"/>
            <a:round/>
            <a:headEnd type="none" w="med" len="med"/>
            <a:tailEnd type="none" w="med" len="med"/>
          </a:ln>
        </p:spPr>
      </p:cxnSp>
      <p:cxnSp>
        <p:nvCxnSpPr>
          <p:cNvPr id="900" name="Google Shape;900;p30"/>
          <p:cNvCxnSpPr/>
          <p:nvPr/>
        </p:nvCxnSpPr>
        <p:spPr>
          <a:xfrm>
            <a:off x="4290963" y="3167475"/>
            <a:ext cx="281100" cy="0"/>
          </a:xfrm>
          <a:prstGeom prst="straightConnector1">
            <a:avLst/>
          </a:prstGeom>
          <a:noFill/>
          <a:ln w="19050" cap="flat" cmpd="sng">
            <a:solidFill>
              <a:schemeClr val="lt1"/>
            </a:solidFill>
            <a:prstDash val="solid"/>
            <a:round/>
            <a:headEnd type="none" w="med" len="med"/>
            <a:tailEnd type="none" w="med" len="med"/>
          </a:ln>
        </p:spPr>
      </p:cxnSp>
      <p:cxnSp>
        <p:nvCxnSpPr>
          <p:cNvPr id="901" name="Google Shape;901;p30"/>
          <p:cNvCxnSpPr/>
          <p:nvPr/>
        </p:nvCxnSpPr>
        <p:spPr>
          <a:xfrm>
            <a:off x="4290963" y="1598575"/>
            <a:ext cx="281100" cy="0"/>
          </a:xfrm>
          <a:prstGeom prst="straightConnector1">
            <a:avLst/>
          </a:prstGeom>
          <a:noFill/>
          <a:ln w="19050" cap="flat" cmpd="sng">
            <a:solidFill>
              <a:schemeClr val="lt1"/>
            </a:solidFill>
            <a:prstDash val="solid"/>
            <a:round/>
            <a:headEnd type="none" w="med" len="med"/>
            <a:tailEnd type="none" w="med" len="med"/>
          </a:ln>
        </p:spPr>
      </p:cxnSp>
      <p:cxnSp>
        <p:nvCxnSpPr>
          <p:cNvPr id="902" name="Google Shape;902;p30"/>
          <p:cNvCxnSpPr/>
          <p:nvPr/>
        </p:nvCxnSpPr>
        <p:spPr>
          <a:xfrm>
            <a:off x="3683250" y="3512875"/>
            <a:ext cx="1803000" cy="0"/>
          </a:xfrm>
          <a:prstGeom prst="straightConnector1">
            <a:avLst/>
          </a:prstGeom>
          <a:noFill/>
          <a:ln w="19050" cap="flat" cmpd="sng">
            <a:solidFill>
              <a:schemeClr val="lt1"/>
            </a:solidFill>
            <a:prstDash val="solid"/>
            <a:round/>
            <a:headEnd type="oval" w="med" len="med"/>
            <a:tailEnd type="oval" w="med" len="med"/>
          </a:ln>
        </p:spPr>
      </p:cxnSp>
      <p:sp>
        <p:nvSpPr>
          <p:cNvPr id="903" name="Google Shape;903;p30"/>
          <p:cNvSpPr txBox="1"/>
          <p:nvPr/>
        </p:nvSpPr>
        <p:spPr>
          <a:xfrm>
            <a:off x="1082984" y="1548175"/>
            <a:ext cx="2393700" cy="445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2000" b="1" dirty="0">
                <a:solidFill>
                  <a:srgbClr val="373A5A"/>
                </a:solidFill>
                <a:latin typeface="Saira Semi Condensed"/>
                <a:ea typeface="Saira Semi Condensed"/>
                <a:cs typeface="Saira Semi Condensed"/>
                <a:sym typeface="Saira Semi Condensed"/>
              </a:rPr>
              <a:t>2018</a:t>
            </a:r>
            <a:endParaRPr sz="2000" b="1" dirty="0">
              <a:solidFill>
                <a:srgbClr val="373A5A"/>
              </a:solidFill>
              <a:latin typeface="Saira Semi Condensed"/>
              <a:ea typeface="Saira Semi Condensed"/>
              <a:cs typeface="Saira Semi Condensed"/>
              <a:sym typeface="Saira Semi Condensed"/>
            </a:endParaRPr>
          </a:p>
        </p:txBody>
      </p:sp>
      <p:sp>
        <p:nvSpPr>
          <p:cNvPr id="904" name="Google Shape;904;p30"/>
          <p:cNvSpPr txBox="1"/>
          <p:nvPr/>
        </p:nvSpPr>
        <p:spPr>
          <a:xfrm>
            <a:off x="719300" y="1974554"/>
            <a:ext cx="2757300" cy="62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dirty="0">
                <a:solidFill>
                  <a:srgbClr val="373A5A"/>
                </a:solidFill>
                <a:latin typeface="Catamaran Thin"/>
                <a:ea typeface="Catamaran Thin"/>
                <a:cs typeface="Catamaran Thin"/>
                <a:sym typeface="Catamaran Thin"/>
              </a:rPr>
              <a:t>Las devoluciones representaron el 10% de la venta bruta</a:t>
            </a:r>
            <a:endParaRPr sz="1600" dirty="0">
              <a:solidFill>
                <a:srgbClr val="373A5A"/>
              </a:solidFill>
              <a:latin typeface="Catamaran Thin"/>
              <a:ea typeface="Catamaran Thin"/>
              <a:cs typeface="Catamaran Thin"/>
              <a:sym typeface="Catamaran Thin"/>
            </a:endParaRPr>
          </a:p>
        </p:txBody>
      </p:sp>
      <p:sp>
        <p:nvSpPr>
          <p:cNvPr id="905" name="Google Shape;905;p30"/>
          <p:cNvSpPr txBox="1"/>
          <p:nvPr/>
        </p:nvSpPr>
        <p:spPr>
          <a:xfrm>
            <a:off x="5692837" y="1548200"/>
            <a:ext cx="2365800" cy="445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EC" sz="1800" b="1" dirty="0">
                <a:solidFill>
                  <a:srgbClr val="373A5A"/>
                </a:solidFill>
                <a:latin typeface="Saira Semi Condensed"/>
                <a:ea typeface="Saira Semi Condensed"/>
                <a:cs typeface="Saira Semi Condensed"/>
                <a:sym typeface="Saira Semi Condensed"/>
              </a:rPr>
              <a:t>Desperdicio de Producto</a:t>
            </a:r>
            <a:endParaRPr sz="1800" b="1" dirty="0">
              <a:solidFill>
                <a:srgbClr val="373A5A"/>
              </a:solidFill>
              <a:latin typeface="Saira Semi Condensed"/>
              <a:ea typeface="Saira Semi Condensed"/>
              <a:cs typeface="Saira Semi Condensed"/>
              <a:sym typeface="Saira Semi Condensed"/>
            </a:endParaRPr>
          </a:p>
        </p:txBody>
      </p:sp>
      <p:sp>
        <p:nvSpPr>
          <p:cNvPr id="906" name="Google Shape;906;p30"/>
          <p:cNvSpPr txBox="1"/>
          <p:nvPr/>
        </p:nvSpPr>
        <p:spPr>
          <a:xfrm>
            <a:off x="5692830" y="1974579"/>
            <a:ext cx="2757300" cy="6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dirty="0">
              <a:solidFill>
                <a:srgbClr val="373A5A"/>
              </a:solidFill>
              <a:latin typeface="Catamaran Thin"/>
              <a:ea typeface="Catamaran Thin"/>
              <a:cs typeface="Catamaran Thin"/>
              <a:sym typeface="Catamaran Thin"/>
            </a:endParaRPr>
          </a:p>
        </p:txBody>
      </p:sp>
      <p:sp>
        <p:nvSpPr>
          <p:cNvPr id="907" name="Google Shape;907;p30"/>
          <p:cNvSpPr txBox="1"/>
          <p:nvPr/>
        </p:nvSpPr>
        <p:spPr>
          <a:xfrm>
            <a:off x="1082984" y="3070189"/>
            <a:ext cx="2393700" cy="4455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 sz="2000" b="1" dirty="0">
                <a:solidFill>
                  <a:srgbClr val="373A5A"/>
                </a:solidFill>
                <a:latin typeface="Saira Semi Condensed"/>
                <a:ea typeface="Saira Semi Condensed"/>
                <a:cs typeface="Saira Semi Condensed"/>
                <a:sym typeface="Saira Semi Condensed"/>
              </a:rPr>
              <a:t>2018</a:t>
            </a:r>
            <a:endParaRPr sz="2000" b="1" dirty="0">
              <a:solidFill>
                <a:srgbClr val="373A5A"/>
              </a:solidFill>
              <a:latin typeface="Saira Semi Condensed"/>
              <a:ea typeface="Saira Semi Condensed"/>
              <a:cs typeface="Saira Semi Condensed"/>
              <a:sym typeface="Saira Semi Condensed"/>
            </a:endParaRPr>
          </a:p>
        </p:txBody>
      </p:sp>
      <p:sp>
        <p:nvSpPr>
          <p:cNvPr id="908" name="Google Shape;908;p30"/>
          <p:cNvSpPr txBox="1"/>
          <p:nvPr/>
        </p:nvSpPr>
        <p:spPr>
          <a:xfrm>
            <a:off x="719300" y="3504250"/>
            <a:ext cx="2757300" cy="62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dirty="0">
                <a:solidFill>
                  <a:srgbClr val="373A5A"/>
                </a:solidFill>
                <a:latin typeface="Catamaran Thin"/>
                <a:ea typeface="Catamaran Thin"/>
                <a:cs typeface="Catamaran Thin"/>
                <a:sym typeface="Catamaran Thin"/>
              </a:rPr>
              <a:t>Se dejo de atender el 11% de ordenes de compra</a:t>
            </a:r>
            <a:endParaRPr sz="1600" dirty="0">
              <a:solidFill>
                <a:srgbClr val="373A5A"/>
              </a:solidFill>
              <a:latin typeface="Catamaran Thin"/>
              <a:ea typeface="Catamaran Thin"/>
              <a:cs typeface="Catamaran Thin"/>
              <a:sym typeface="Catamaran Thin"/>
            </a:endParaRPr>
          </a:p>
        </p:txBody>
      </p:sp>
      <p:sp>
        <p:nvSpPr>
          <p:cNvPr id="909" name="Google Shape;909;p30"/>
          <p:cNvSpPr txBox="1"/>
          <p:nvPr/>
        </p:nvSpPr>
        <p:spPr>
          <a:xfrm>
            <a:off x="5692837" y="3070181"/>
            <a:ext cx="2365800" cy="445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b="1" dirty="0">
                <a:solidFill>
                  <a:srgbClr val="373A5A"/>
                </a:solidFill>
                <a:latin typeface="Saira Semi Condensed"/>
                <a:ea typeface="Saira Semi Condensed"/>
                <a:cs typeface="Saira Semi Condensed"/>
                <a:sym typeface="Saira Semi Condensed"/>
              </a:rPr>
              <a:t>Perdida de Ventas </a:t>
            </a:r>
            <a:endParaRPr sz="1800" b="1" dirty="0">
              <a:solidFill>
                <a:srgbClr val="373A5A"/>
              </a:solidFill>
              <a:latin typeface="Saira Semi Condensed"/>
              <a:ea typeface="Saira Semi Condensed"/>
              <a:cs typeface="Saira Semi Condensed"/>
              <a:sym typeface="Saira Semi Condensed"/>
            </a:endParaRPr>
          </a:p>
        </p:txBody>
      </p:sp>
      <p:sp>
        <p:nvSpPr>
          <p:cNvPr id="4" name="Google Shape;802;p29">
            <a:extLst>
              <a:ext uri="{FF2B5EF4-FFF2-40B4-BE49-F238E27FC236}">
                <a16:creationId xmlns:a16="http://schemas.microsoft.com/office/drawing/2014/main" id="{26C17D40-3835-40CD-9841-6B5A2688D61E}"/>
              </a:ext>
            </a:extLst>
          </p:cNvPr>
          <p:cNvSpPr txBox="1">
            <a:spLocks/>
          </p:cNvSpPr>
          <p:nvPr/>
        </p:nvSpPr>
        <p:spPr>
          <a:xfrm>
            <a:off x="1973502" y="-13116"/>
            <a:ext cx="6476628" cy="96337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s-EC" sz="2800" dirty="0">
                <a:solidFill>
                  <a:schemeClr val="accent2"/>
                </a:solidFill>
              </a:rPr>
              <a:t>PROBLEMA </a:t>
            </a:r>
            <a:br>
              <a:rPr lang="es-EC" sz="2800" dirty="0">
                <a:solidFill>
                  <a:schemeClr val="accent2"/>
                </a:solidFill>
              </a:rPr>
            </a:br>
            <a:r>
              <a:rPr lang="es-EC" sz="2800" dirty="0"/>
              <a:t>LABORATORIO FARMACEÚTICO</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921"/>
        <p:cNvGrpSpPr/>
        <p:nvPr/>
      </p:nvGrpSpPr>
      <p:grpSpPr>
        <a:xfrm>
          <a:off x="0" y="0"/>
          <a:ext cx="0" cy="0"/>
          <a:chOff x="0" y="0"/>
          <a:chExt cx="0" cy="0"/>
        </a:xfrm>
      </p:grpSpPr>
      <p:grpSp>
        <p:nvGrpSpPr>
          <p:cNvPr id="922" name="Google Shape;922;p32"/>
          <p:cNvGrpSpPr/>
          <p:nvPr/>
        </p:nvGrpSpPr>
        <p:grpSpPr>
          <a:xfrm>
            <a:off x="4575977" y="537025"/>
            <a:ext cx="3776973" cy="4059188"/>
            <a:chOff x="4499777" y="537025"/>
            <a:chExt cx="3776973" cy="4059188"/>
          </a:xfrm>
        </p:grpSpPr>
        <p:sp>
          <p:nvSpPr>
            <p:cNvPr id="923" name="Google Shape;923;p32"/>
            <p:cNvSpPr/>
            <p:nvPr/>
          </p:nvSpPr>
          <p:spPr>
            <a:xfrm>
              <a:off x="4862855" y="671547"/>
              <a:ext cx="2924738" cy="3753012"/>
            </a:xfrm>
            <a:custGeom>
              <a:avLst/>
              <a:gdLst/>
              <a:ahLst/>
              <a:cxnLst/>
              <a:rect l="l" t="t" r="r" b="b"/>
              <a:pathLst>
                <a:path w="58659" h="75271" extrusionOk="0">
                  <a:moveTo>
                    <a:pt x="35759" y="0"/>
                  </a:moveTo>
                  <a:cubicBezTo>
                    <a:pt x="24867" y="0"/>
                    <a:pt x="12762" y="15117"/>
                    <a:pt x="8795" y="23311"/>
                  </a:cubicBezTo>
                  <a:cubicBezTo>
                    <a:pt x="4143" y="32932"/>
                    <a:pt x="0" y="51291"/>
                    <a:pt x="7761" y="64011"/>
                  </a:cubicBezTo>
                  <a:cubicBezTo>
                    <a:pt x="12632" y="71996"/>
                    <a:pt x="22046" y="75270"/>
                    <a:pt x="31231" y="75270"/>
                  </a:cubicBezTo>
                  <a:cubicBezTo>
                    <a:pt x="42390" y="75270"/>
                    <a:pt x="53212" y="70437"/>
                    <a:pt x="55141" y="63345"/>
                  </a:cubicBezTo>
                  <a:cubicBezTo>
                    <a:pt x="58658" y="50414"/>
                    <a:pt x="45731" y="48652"/>
                    <a:pt x="45398" y="35000"/>
                  </a:cubicBezTo>
                  <a:cubicBezTo>
                    <a:pt x="45170" y="25794"/>
                    <a:pt x="54002" y="8880"/>
                    <a:pt x="41279" y="1486"/>
                  </a:cubicBezTo>
                  <a:cubicBezTo>
                    <a:pt x="39508" y="457"/>
                    <a:pt x="37652" y="0"/>
                    <a:pt x="35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a:off x="5582480" y="1829390"/>
              <a:ext cx="152372" cy="214049"/>
            </a:xfrm>
            <a:custGeom>
              <a:avLst/>
              <a:gdLst/>
              <a:ahLst/>
              <a:cxnLst/>
              <a:rect l="l" t="t" r="r" b="b"/>
              <a:pathLst>
                <a:path w="3056" h="4293" extrusionOk="0">
                  <a:moveTo>
                    <a:pt x="1" y="0"/>
                  </a:moveTo>
                  <a:lnTo>
                    <a:pt x="1" y="4292"/>
                  </a:lnTo>
                  <a:lnTo>
                    <a:pt x="3055" y="4292"/>
                  </a:lnTo>
                  <a:lnTo>
                    <a:pt x="3055"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a:off x="5614041" y="1867682"/>
              <a:ext cx="106252" cy="24631"/>
            </a:xfrm>
            <a:custGeom>
              <a:avLst/>
              <a:gdLst/>
              <a:ahLst/>
              <a:cxnLst/>
              <a:rect l="l" t="t" r="r" b="b"/>
              <a:pathLst>
                <a:path w="2131" h="494" extrusionOk="0">
                  <a:moveTo>
                    <a:pt x="0" y="1"/>
                  </a:moveTo>
                  <a:lnTo>
                    <a:pt x="0" y="494"/>
                  </a:lnTo>
                  <a:lnTo>
                    <a:pt x="2130" y="494"/>
                  </a:lnTo>
                  <a:lnTo>
                    <a:pt x="21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a:off x="5610501" y="1864142"/>
              <a:ext cx="113332" cy="31761"/>
            </a:xfrm>
            <a:custGeom>
              <a:avLst/>
              <a:gdLst/>
              <a:ahLst/>
              <a:cxnLst/>
              <a:rect l="l" t="t" r="r" b="b"/>
              <a:pathLst>
                <a:path w="2273" h="637" extrusionOk="0">
                  <a:moveTo>
                    <a:pt x="2129" y="143"/>
                  </a:moveTo>
                  <a:lnTo>
                    <a:pt x="2129" y="494"/>
                  </a:lnTo>
                  <a:lnTo>
                    <a:pt x="143" y="494"/>
                  </a:lnTo>
                  <a:lnTo>
                    <a:pt x="143" y="143"/>
                  </a:lnTo>
                  <a:close/>
                  <a:moveTo>
                    <a:pt x="71" y="1"/>
                  </a:moveTo>
                  <a:cubicBezTo>
                    <a:pt x="35" y="1"/>
                    <a:pt x="0" y="31"/>
                    <a:pt x="0" y="72"/>
                  </a:cubicBezTo>
                  <a:lnTo>
                    <a:pt x="0" y="565"/>
                  </a:lnTo>
                  <a:cubicBezTo>
                    <a:pt x="0" y="602"/>
                    <a:pt x="35" y="636"/>
                    <a:pt x="71" y="636"/>
                  </a:cubicBezTo>
                  <a:lnTo>
                    <a:pt x="2201" y="636"/>
                  </a:lnTo>
                  <a:cubicBezTo>
                    <a:pt x="2239" y="636"/>
                    <a:pt x="2272" y="602"/>
                    <a:pt x="2272" y="565"/>
                  </a:cubicBezTo>
                  <a:lnTo>
                    <a:pt x="2272" y="72"/>
                  </a:lnTo>
                  <a:cubicBezTo>
                    <a:pt x="2272" y="31"/>
                    <a:pt x="2239" y="1"/>
                    <a:pt x="2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a:off x="5578940" y="1825800"/>
              <a:ext cx="159502" cy="221179"/>
            </a:xfrm>
            <a:custGeom>
              <a:avLst/>
              <a:gdLst/>
              <a:ahLst/>
              <a:cxnLst/>
              <a:rect l="l" t="t" r="r" b="b"/>
              <a:pathLst>
                <a:path w="3199" h="4436" extrusionOk="0">
                  <a:moveTo>
                    <a:pt x="3059" y="143"/>
                  </a:moveTo>
                  <a:lnTo>
                    <a:pt x="3059" y="4297"/>
                  </a:lnTo>
                  <a:lnTo>
                    <a:pt x="144" y="4297"/>
                  </a:lnTo>
                  <a:lnTo>
                    <a:pt x="144" y="143"/>
                  </a:lnTo>
                  <a:close/>
                  <a:moveTo>
                    <a:pt x="72" y="1"/>
                  </a:moveTo>
                  <a:cubicBezTo>
                    <a:pt x="31" y="1"/>
                    <a:pt x="1" y="35"/>
                    <a:pt x="1" y="72"/>
                  </a:cubicBezTo>
                  <a:lnTo>
                    <a:pt x="1" y="4364"/>
                  </a:lnTo>
                  <a:cubicBezTo>
                    <a:pt x="1" y="4405"/>
                    <a:pt x="31" y="4435"/>
                    <a:pt x="72" y="4435"/>
                  </a:cubicBezTo>
                  <a:lnTo>
                    <a:pt x="3126" y="4435"/>
                  </a:lnTo>
                  <a:cubicBezTo>
                    <a:pt x="3167" y="4435"/>
                    <a:pt x="3198" y="4405"/>
                    <a:pt x="3198" y="4364"/>
                  </a:cubicBezTo>
                  <a:lnTo>
                    <a:pt x="3198" y="72"/>
                  </a:lnTo>
                  <a:cubicBezTo>
                    <a:pt x="3198" y="35"/>
                    <a:pt x="3167" y="1"/>
                    <a:pt x="3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a:off x="5582480" y="1774444"/>
              <a:ext cx="152372" cy="54996"/>
            </a:xfrm>
            <a:custGeom>
              <a:avLst/>
              <a:gdLst/>
              <a:ahLst/>
              <a:cxnLst/>
              <a:rect l="l" t="t" r="r" b="b"/>
              <a:pathLst>
                <a:path w="3056" h="1103" extrusionOk="0">
                  <a:moveTo>
                    <a:pt x="18" y="1"/>
                  </a:moveTo>
                  <a:cubicBezTo>
                    <a:pt x="8" y="1"/>
                    <a:pt x="1" y="7"/>
                    <a:pt x="1" y="17"/>
                  </a:cubicBezTo>
                  <a:lnTo>
                    <a:pt x="1" y="1102"/>
                  </a:lnTo>
                  <a:lnTo>
                    <a:pt x="3055" y="1102"/>
                  </a:lnTo>
                  <a:lnTo>
                    <a:pt x="3055" y="17"/>
                  </a:lnTo>
                  <a:cubicBezTo>
                    <a:pt x="3055" y="7"/>
                    <a:pt x="3049" y="1"/>
                    <a:pt x="3038" y="1"/>
                  </a:cubicBez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a:off x="5578940" y="1770854"/>
              <a:ext cx="159502" cy="62126"/>
            </a:xfrm>
            <a:custGeom>
              <a:avLst/>
              <a:gdLst/>
              <a:ahLst/>
              <a:cxnLst/>
              <a:rect l="l" t="t" r="r" b="b"/>
              <a:pathLst>
                <a:path w="3199" h="1246" extrusionOk="0">
                  <a:moveTo>
                    <a:pt x="2875" y="144"/>
                  </a:moveTo>
                  <a:cubicBezTo>
                    <a:pt x="2974" y="144"/>
                    <a:pt x="3059" y="225"/>
                    <a:pt x="3059" y="327"/>
                  </a:cubicBezTo>
                  <a:lnTo>
                    <a:pt x="3059" y="1103"/>
                  </a:lnTo>
                  <a:lnTo>
                    <a:pt x="144" y="1103"/>
                  </a:lnTo>
                  <a:lnTo>
                    <a:pt x="144" y="327"/>
                  </a:lnTo>
                  <a:cubicBezTo>
                    <a:pt x="144" y="225"/>
                    <a:pt x="225" y="144"/>
                    <a:pt x="327" y="144"/>
                  </a:cubicBezTo>
                  <a:close/>
                  <a:moveTo>
                    <a:pt x="327" y="1"/>
                  </a:moveTo>
                  <a:cubicBezTo>
                    <a:pt x="147" y="1"/>
                    <a:pt x="1" y="147"/>
                    <a:pt x="1" y="327"/>
                  </a:cubicBezTo>
                  <a:lnTo>
                    <a:pt x="1" y="1174"/>
                  </a:lnTo>
                  <a:cubicBezTo>
                    <a:pt x="1" y="1215"/>
                    <a:pt x="31" y="1245"/>
                    <a:pt x="72" y="1245"/>
                  </a:cubicBezTo>
                  <a:lnTo>
                    <a:pt x="3126" y="1245"/>
                  </a:lnTo>
                  <a:cubicBezTo>
                    <a:pt x="3167" y="1245"/>
                    <a:pt x="3198" y="1215"/>
                    <a:pt x="3198" y="1174"/>
                  </a:cubicBezTo>
                  <a:lnTo>
                    <a:pt x="3198" y="327"/>
                  </a:lnTo>
                  <a:cubicBezTo>
                    <a:pt x="3198" y="147"/>
                    <a:pt x="3051"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2"/>
            <p:cNvSpPr/>
            <p:nvPr/>
          </p:nvSpPr>
          <p:spPr>
            <a:xfrm>
              <a:off x="5720691" y="1771004"/>
              <a:ext cx="7180" cy="61976"/>
            </a:xfrm>
            <a:custGeom>
              <a:avLst/>
              <a:gdLst/>
              <a:ahLst/>
              <a:cxnLst/>
              <a:rect l="l" t="t" r="r" b="b"/>
              <a:pathLst>
                <a:path w="144" h="1243" extrusionOk="0">
                  <a:moveTo>
                    <a:pt x="73" y="1"/>
                  </a:moveTo>
                  <a:cubicBezTo>
                    <a:pt x="32" y="1"/>
                    <a:pt x="1" y="32"/>
                    <a:pt x="1" y="73"/>
                  </a:cubicBezTo>
                  <a:lnTo>
                    <a:pt x="1" y="1171"/>
                  </a:lnTo>
                  <a:cubicBezTo>
                    <a:pt x="1" y="1212"/>
                    <a:pt x="32" y="1242"/>
                    <a:pt x="73" y="1242"/>
                  </a:cubicBezTo>
                  <a:cubicBezTo>
                    <a:pt x="113" y="1242"/>
                    <a:pt x="144" y="1212"/>
                    <a:pt x="144" y="1171"/>
                  </a:cubicBezTo>
                  <a:lnTo>
                    <a:pt x="144" y="73"/>
                  </a:lnTo>
                  <a:cubicBezTo>
                    <a:pt x="144" y="32"/>
                    <a:pt x="113"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5708874" y="1770854"/>
              <a:ext cx="7180" cy="62126"/>
            </a:xfrm>
            <a:custGeom>
              <a:avLst/>
              <a:gdLst/>
              <a:ahLst/>
              <a:cxnLst/>
              <a:rect l="l" t="t" r="r" b="b"/>
              <a:pathLst>
                <a:path w="144" h="1246" extrusionOk="0">
                  <a:moveTo>
                    <a:pt x="71" y="1"/>
                  </a:moveTo>
                  <a:cubicBezTo>
                    <a:pt x="31" y="1"/>
                    <a:pt x="0" y="32"/>
                    <a:pt x="0" y="73"/>
                  </a:cubicBezTo>
                  <a:lnTo>
                    <a:pt x="0" y="1174"/>
                  </a:lnTo>
                  <a:cubicBezTo>
                    <a:pt x="0" y="1215"/>
                    <a:pt x="31" y="1245"/>
                    <a:pt x="71" y="1245"/>
                  </a:cubicBezTo>
                  <a:cubicBezTo>
                    <a:pt x="109" y="1245"/>
                    <a:pt x="143" y="1215"/>
                    <a:pt x="143" y="1174"/>
                  </a:cubicBezTo>
                  <a:lnTo>
                    <a:pt x="143" y="73"/>
                  </a:lnTo>
                  <a:cubicBezTo>
                    <a:pt x="143" y="32"/>
                    <a:pt x="109"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5696808" y="1770854"/>
              <a:ext cx="7180" cy="62126"/>
            </a:xfrm>
            <a:custGeom>
              <a:avLst/>
              <a:gdLst/>
              <a:ahLst/>
              <a:cxnLst/>
              <a:rect l="l" t="t" r="r" b="b"/>
              <a:pathLst>
                <a:path w="144" h="1246" extrusionOk="0">
                  <a:moveTo>
                    <a:pt x="72" y="1"/>
                  </a:moveTo>
                  <a:cubicBezTo>
                    <a:pt x="34" y="1"/>
                    <a:pt x="1" y="32"/>
                    <a:pt x="1" y="73"/>
                  </a:cubicBezTo>
                  <a:lnTo>
                    <a:pt x="1" y="1174"/>
                  </a:lnTo>
                  <a:cubicBezTo>
                    <a:pt x="1" y="1215"/>
                    <a:pt x="34" y="1245"/>
                    <a:pt x="72" y="1245"/>
                  </a:cubicBezTo>
                  <a:cubicBezTo>
                    <a:pt x="113" y="1245"/>
                    <a:pt x="144" y="1215"/>
                    <a:pt x="144" y="1174"/>
                  </a:cubicBezTo>
                  <a:lnTo>
                    <a:pt x="144" y="73"/>
                  </a:lnTo>
                  <a:cubicBezTo>
                    <a:pt x="144" y="32"/>
                    <a:pt x="113"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5684942" y="1770854"/>
              <a:ext cx="7180" cy="62126"/>
            </a:xfrm>
            <a:custGeom>
              <a:avLst/>
              <a:gdLst/>
              <a:ahLst/>
              <a:cxnLst/>
              <a:rect l="l" t="t" r="r" b="b"/>
              <a:pathLst>
                <a:path w="144" h="1246" extrusionOk="0">
                  <a:moveTo>
                    <a:pt x="72" y="1"/>
                  </a:moveTo>
                  <a:cubicBezTo>
                    <a:pt x="31" y="1"/>
                    <a:pt x="0" y="32"/>
                    <a:pt x="0" y="73"/>
                  </a:cubicBezTo>
                  <a:lnTo>
                    <a:pt x="0" y="1174"/>
                  </a:lnTo>
                  <a:cubicBezTo>
                    <a:pt x="0" y="1215"/>
                    <a:pt x="31" y="1245"/>
                    <a:pt x="72" y="1245"/>
                  </a:cubicBezTo>
                  <a:cubicBezTo>
                    <a:pt x="113" y="1245"/>
                    <a:pt x="143" y="1215"/>
                    <a:pt x="143" y="1174"/>
                  </a:cubicBezTo>
                  <a:lnTo>
                    <a:pt x="143" y="73"/>
                  </a:lnTo>
                  <a:cubicBezTo>
                    <a:pt x="143" y="32"/>
                    <a:pt x="113"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a:off x="5673075" y="1770854"/>
              <a:ext cx="7130" cy="62126"/>
            </a:xfrm>
            <a:custGeom>
              <a:avLst/>
              <a:gdLst/>
              <a:ahLst/>
              <a:cxnLst/>
              <a:rect l="l" t="t" r="r" b="b"/>
              <a:pathLst>
                <a:path w="143" h="1246" extrusionOk="0">
                  <a:moveTo>
                    <a:pt x="72" y="1"/>
                  </a:moveTo>
                  <a:cubicBezTo>
                    <a:pt x="31" y="1"/>
                    <a:pt x="0" y="32"/>
                    <a:pt x="0" y="73"/>
                  </a:cubicBezTo>
                  <a:lnTo>
                    <a:pt x="0" y="1174"/>
                  </a:lnTo>
                  <a:cubicBezTo>
                    <a:pt x="0" y="1215"/>
                    <a:pt x="31" y="1245"/>
                    <a:pt x="72" y="1245"/>
                  </a:cubicBezTo>
                  <a:cubicBezTo>
                    <a:pt x="109" y="1245"/>
                    <a:pt x="143" y="1215"/>
                    <a:pt x="143" y="1174"/>
                  </a:cubicBezTo>
                  <a:lnTo>
                    <a:pt x="143" y="73"/>
                  </a:lnTo>
                  <a:cubicBezTo>
                    <a:pt x="143" y="32"/>
                    <a:pt x="109"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a:off x="5661059" y="1770854"/>
              <a:ext cx="7180" cy="62126"/>
            </a:xfrm>
            <a:custGeom>
              <a:avLst/>
              <a:gdLst/>
              <a:ahLst/>
              <a:cxnLst/>
              <a:rect l="l" t="t" r="r" b="b"/>
              <a:pathLst>
                <a:path w="144" h="1246" extrusionOk="0">
                  <a:moveTo>
                    <a:pt x="71" y="1"/>
                  </a:moveTo>
                  <a:cubicBezTo>
                    <a:pt x="34" y="1"/>
                    <a:pt x="0" y="32"/>
                    <a:pt x="0" y="73"/>
                  </a:cubicBezTo>
                  <a:lnTo>
                    <a:pt x="0" y="1174"/>
                  </a:lnTo>
                  <a:cubicBezTo>
                    <a:pt x="0" y="1215"/>
                    <a:pt x="34" y="1245"/>
                    <a:pt x="71" y="1245"/>
                  </a:cubicBezTo>
                  <a:cubicBezTo>
                    <a:pt x="112" y="1245"/>
                    <a:pt x="143" y="1215"/>
                    <a:pt x="143" y="1174"/>
                  </a:cubicBezTo>
                  <a:lnTo>
                    <a:pt x="143" y="73"/>
                  </a:lnTo>
                  <a:cubicBezTo>
                    <a:pt x="143" y="32"/>
                    <a:pt x="112"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5649143" y="1770854"/>
              <a:ext cx="7180" cy="62126"/>
            </a:xfrm>
            <a:custGeom>
              <a:avLst/>
              <a:gdLst/>
              <a:ahLst/>
              <a:cxnLst/>
              <a:rect l="l" t="t" r="r" b="b"/>
              <a:pathLst>
                <a:path w="144" h="1246" extrusionOk="0">
                  <a:moveTo>
                    <a:pt x="72" y="1"/>
                  </a:moveTo>
                  <a:cubicBezTo>
                    <a:pt x="35" y="1"/>
                    <a:pt x="1" y="32"/>
                    <a:pt x="1" y="73"/>
                  </a:cubicBezTo>
                  <a:lnTo>
                    <a:pt x="1" y="1174"/>
                  </a:lnTo>
                  <a:cubicBezTo>
                    <a:pt x="1" y="1215"/>
                    <a:pt x="35" y="1245"/>
                    <a:pt x="72" y="1245"/>
                  </a:cubicBezTo>
                  <a:cubicBezTo>
                    <a:pt x="113" y="1245"/>
                    <a:pt x="144" y="1215"/>
                    <a:pt x="144" y="1174"/>
                  </a:cubicBezTo>
                  <a:lnTo>
                    <a:pt x="144" y="73"/>
                  </a:lnTo>
                  <a:cubicBezTo>
                    <a:pt x="144" y="32"/>
                    <a:pt x="113"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a:off x="5637276" y="1770854"/>
              <a:ext cx="7180" cy="62126"/>
            </a:xfrm>
            <a:custGeom>
              <a:avLst/>
              <a:gdLst/>
              <a:ahLst/>
              <a:cxnLst/>
              <a:rect l="l" t="t" r="r" b="b"/>
              <a:pathLst>
                <a:path w="144" h="1246" extrusionOk="0">
                  <a:moveTo>
                    <a:pt x="72" y="1"/>
                  </a:moveTo>
                  <a:cubicBezTo>
                    <a:pt x="32" y="1"/>
                    <a:pt x="1" y="32"/>
                    <a:pt x="1" y="73"/>
                  </a:cubicBezTo>
                  <a:lnTo>
                    <a:pt x="1" y="1174"/>
                  </a:lnTo>
                  <a:cubicBezTo>
                    <a:pt x="1" y="1215"/>
                    <a:pt x="32" y="1245"/>
                    <a:pt x="72" y="1245"/>
                  </a:cubicBezTo>
                  <a:cubicBezTo>
                    <a:pt x="110" y="1245"/>
                    <a:pt x="143" y="1215"/>
                    <a:pt x="143" y="1174"/>
                  </a:cubicBezTo>
                  <a:lnTo>
                    <a:pt x="143" y="73"/>
                  </a:lnTo>
                  <a:cubicBezTo>
                    <a:pt x="143" y="32"/>
                    <a:pt x="110"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5625409" y="1770854"/>
              <a:ext cx="6980" cy="62126"/>
            </a:xfrm>
            <a:custGeom>
              <a:avLst/>
              <a:gdLst/>
              <a:ahLst/>
              <a:cxnLst/>
              <a:rect l="l" t="t" r="r" b="b"/>
              <a:pathLst>
                <a:path w="140" h="1246" extrusionOk="0">
                  <a:moveTo>
                    <a:pt x="69" y="1"/>
                  </a:moveTo>
                  <a:cubicBezTo>
                    <a:pt x="31" y="1"/>
                    <a:pt x="1" y="32"/>
                    <a:pt x="1" y="73"/>
                  </a:cubicBezTo>
                  <a:lnTo>
                    <a:pt x="1" y="1174"/>
                  </a:lnTo>
                  <a:cubicBezTo>
                    <a:pt x="1" y="1215"/>
                    <a:pt x="31" y="1245"/>
                    <a:pt x="69" y="1245"/>
                  </a:cubicBezTo>
                  <a:cubicBezTo>
                    <a:pt x="110" y="1245"/>
                    <a:pt x="140" y="1215"/>
                    <a:pt x="140" y="1174"/>
                  </a:cubicBezTo>
                  <a:lnTo>
                    <a:pt x="140" y="73"/>
                  </a:lnTo>
                  <a:cubicBezTo>
                    <a:pt x="140" y="32"/>
                    <a:pt x="110"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2"/>
            <p:cNvSpPr/>
            <p:nvPr/>
          </p:nvSpPr>
          <p:spPr>
            <a:xfrm>
              <a:off x="5613393" y="1770854"/>
              <a:ext cx="7180" cy="62126"/>
            </a:xfrm>
            <a:custGeom>
              <a:avLst/>
              <a:gdLst/>
              <a:ahLst/>
              <a:cxnLst/>
              <a:rect l="l" t="t" r="r" b="b"/>
              <a:pathLst>
                <a:path w="144" h="1246" extrusionOk="0">
                  <a:moveTo>
                    <a:pt x="71" y="1"/>
                  </a:moveTo>
                  <a:cubicBezTo>
                    <a:pt x="34" y="1"/>
                    <a:pt x="0" y="32"/>
                    <a:pt x="0" y="73"/>
                  </a:cubicBezTo>
                  <a:lnTo>
                    <a:pt x="0" y="1174"/>
                  </a:lnTo>
                  <a:cubicBezTo>
                    <a:pt x="0" y="1215"/>
                    <a:pt x="34" y="1245"/>
                    <a:pt x="71" y="1245"/>
                  </a:cubicBezTo>
                  <a:cubicBezTo>
                    <a:pt x="112" y="1245"/>
                    <a:pt x="143" y="1215"/>
                    <a:pt x="143" y="1174"/>
                  </a:cubicBezTo>
                  <a:lnTo>
                    <a:pt x="143" y="73"/>
                  </a:lnTo>
                  <a:cubicBezTo>
                    <a:pt x="143" y="32"/>
                    <a:pt x="112"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a:off x="5601527" y="1770854"/>
              <a:ext cx="7130" cy="62126"/>
            </a:xfrm>
            <a:custGeom>
              <a:avLst/>
              <a:gdLst/>
              <a:ahLst/>
              <a:cxnLst/>
              <a:rect l="l" t="t" r="r" b="b"/>
              <a:pathLst>
                <a:path w="143" h="1246" extrusionOk="0">
                  <a:moveTo>
                    <a:pt x="72" y="1"/>
                  </a:moveTo>
                  <a:cubicBezTo>
                    <a:pt x="31" y="1"/>
                    <a:pt x="0" y="32"/>
                    <a:pt x="0" y="73"/>
                  </a:cubicBezTo>
                  <a:lnTo>
                    <a:pt x="0" y="1174"/>
                  </a:lnTo>
                  <a:cubicBezTo>
                    <a:pt x="0" y="1215"/>
                    <a:pt x="31" y="1245"/>
                    <a:pt x="72" y="1245"/>
                  </a:cubicBezTo>
                  <a:cubicBezTo>
                    <a:pt x="109" y="1245"/>
                    <a:pt x="143" y="1215"/>
                    <a:pt x="143" y="1174"/>
                  </a:cubicBezTo>
                  <a:lnTo>
                    <a:pt x="143" y="73"/>
                  </a:lnTo>
                  <a:cubicBezTo>
                    <a:pt x="143" y="32"/>
                    <a:pt x="109"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a:off x="5589610" y="1771004"/>
              <a:ext cx="7030" cy="61976"/>
            </a:xfrm>
            <a:custGeom>
              <a:avLst/>
              <a:gdLst/>
              <a:ahLst/>
              <a:cxnLst/>
              <a:rect l="l" t="t" r="r" b="b"/>
              <a:pathLst>
                <a:path w="141" h="1243" extrusionOk="0">
                  <a:moveTo>
                    <a:pt x="69" y="1"/>
                  </a:moveTo>
                  <a:cubicBezTo>
                    <a:pt x="32" y="1"/>
                    <a:pt x="1" y="32"/>
                    <a:pt x="1" y="73"/>
                  </a:cubicBezTo>
                  <a:lnTo>
                    <a:pt x="1" y="1171"/>
                  </a:lnTo>
                  <a:cubicBezTo>
                    <a:pt x="1" y="1212"/>
                    <a:pt x="32" y="1242"/>
                    <a:pt x="69" y="1242"/>
                  </a:cubicBezTo>
                  <a:cubicBezTo>
                    <a:pt x="110" y="1242"/>
                    <a:pt x="140" y="1212"/>
                    <a:pt x="140" y="1171"/>
                  </a:cubicBezTo>
                  <a:lnTo>
                    <a:pt x="140" y="73"/>
                  </a:lnTo>
                  <a:cubicBezTo>
                    <a:pt x="140" y="32"/>
                    <a:pt x="110"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a:off x="5582480" y="2027582"/>
              <a:ext cx="152372" cy="15855"/>
            </a:xfrm>
            <a:custGeom>
              <a:avLst/>
              <a:gdLst/>
              <a:ahLst/>
              <a:cxnLst/>
              <a:rect l="l" t="t" r="r" b="b"/>
              <a:pathLst>
                <a:path w="3056" h="318" extrusionOk="0">
                  <a:moveTo>
                    <a:pt x="1" y="1"/>
                  </a:moveTo>
                  <a:lnTo>
                    <a:pt x="1" y="317"/>
                  </a:lnTo>
                  <a:lnTo>
                    <a:pt x="3055" y="317"/>
                  </a:lnTo>
                  <a:lnTo>
                    <a:pt x="3055"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a:off x="5578940" y="2024042"/>
              <a:ext cx="159502" cy="22936"/>
            </a:xfrm>
            <a:custGeom>
              <a:avLst/>
              <a:gdLst/>
              <a:ahLst/>
              <a:cxnLst/>
              <a:rect l="l" t="t" r="r" b="b"/>
              <a:pathLst>
                <a:path w="3199" h="460" extrusionOk="0">
                  <a:moveTo>
                    <a:pt x="3059" y="143"/>
                  </a:moveTo>
                  <a:lnTo>
                    <a:pt x="3059" y="321"/>
                  </a:lnTo>
                  <a:lnTo>
                    <a:pt x="144" y="321"/>
                  </a:lnTo>
                  <a:lnTo>
                    <a:pt x="144" y="143"/>
                  </a:lnTo>
                  <a:close/>
                  <a:moveTo>
                    <a:pt x="72" y="1"/>
                  </a:moveTo>
                  <a:cubicBezTo>
                    <a:pt x="31" y="1"/>
                    <a:pt x="1" y="35"/>
                    <a:pt x="1" y="72"/>
                  </a:cubicBezTo>
                  <a:lnTo>
                    <a:pt x="1" y="388"/>
                  </a:lnTo>
                  <a:cubicBezTo>
                    <a:pt x="1" y="429"/>
                    <a:pt x="31" y="459"/>
                    <a:pt x="72" y="459"/>
                  </a:cubicBezTo>
                  <a:lnTo>
                    <a:pt x="3126" y="459"/>
                  </a:lnTo>
                  <a:cubicBezTo>
                    <a:pt x="3167" y="459"/>
                    <a:pt x="3198" y="429"/>
                    <a:pt x="3198" y="388"/>
                  </a:cubicBezTo>
                  <a:lnTo>
                    <a:pt x="3198" y="72"/>
                  </a:lnTo>
                  <a:cubicBezTo>
                    <a:pt x="3198" y="35"/>
                    <a:pt x="3167" y="1"/>
                    <a:pt x="3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2"/>
            <p:cNvSpPr/>
            <p:nvPr/>
          </p:nvSpPr>
          <p:spPr>
            <a:xfrm>
              <a:off x="5814826" y="1829390"/>
              <a:ext cx="152322" cy="214049"/>
            </a:xfrm>
            <a:custGeom>
              <a:avLst/>
              <a:gdLst/>
              <a:ahLst/>
              <a:cxnLst/>
              <a:rect l="l" t="t" r="r" b="b"/>
              <a:pathLst>
                <a:path w="3055" h="4293" extrusionOk="0">
                  <a:moveTo>
                    <a:pt x="1" y="0"/>
                  </a:moveTo>
                  <a:lnTo>
                    <a:pt x="1" y="4292"/>
                  </a:lnTo>
                  <a:lnTo>
                    <a:pt x="3054" y="4292"/>
                  </a:lnTo>
                  <a:lnTo>
                    <a:pt x="3054"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2"/>
            <p:cNvSpPr/>
            <p:nvPr/>
          </p:nvSpPr>
          <p:spPr>
            <a:xfrm>
              <a:off x="5846387" y="1867682"/>
              <a:ext cx="106202" cy="24631"/>
            </a:xfrm>
            <a:custGeom>
              <a:avLst/>
              <a:gdLst/>
              <a:ahLst/>
              <a:cxnLst/>
              <a:rect l="l" t="t" r="r" b="b"/>
              <a:pathLst>
                <a:path w="2130" h="494" extrusionOk="0">
                  <a:moveTo>
                    <a:pt x="0" y="1"/>
                  </a:moveTo>
                  <a:lnTo>
                    <a:pt x="0" y="494"/>
                  </a:lnTo>
                  <a:lnTo>
                    <a:pt x="2129" y="494"/>
                  </a:lnTo>
                  <a:lnTo>
                    <a:pt x="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a:off x="5842798" y="1864142"/>
              <a:ext cx="113132" cy="31761"/>
            </a:xfrm>
            <a:custGeom>
              <a:avLst/>
              <a:gdLst/>
              <a:ahLst/>
              <a:cxnLst/>
              <a:rect l="l" t="t" r="r" b="b"/>
              <a:pathLst>
                <a:path w="2269" h="637" extrusionOk="0">
                  <a:moveTo>
                    <a:pt x="2130" y="143"/>
                  </a:moveTo>
                  <a:lnTo>
                    <a:pt x="2130" y="494"/>
                  </a:lnTo>
                  <a:lnTo>
                    <a:pt x="143" y="494"/>
                  </a:lnTo>
                  <a:lnTo>
                    <a:pt x="143" y="143"/>
                  </a:lnTo>
                  <a:close/>
                  <a:moveTo>
                    <a:pt x="72" y="1"/>
                  </a:moveTo>
                  <a:cubicBezTo>
                    <a:pt x="32" y="1"/>
                    <a:pt x="1" y="31"/>
                    <a:pt x="1" y="72"/>
                  </a:cubicBezTo>
                  <a:lnTo>
                    <a:pt x="1" y="565"/>
                  </a:lnTo>
                  <a:cubicBezTo>
                    <a:pt x="1" y="602"/>
                    <a:pt x="32" y="636"/>
                    <a:pt x="72" y="636"/>
                  </a:cubicBezTo>
                  <a:lnTo>
                    <a:pt x="2201" y="636"/>
                  </a:lnTo>
                  <a:cubicBezTo>
                    <a:pt x="2239" y="636"/>
                    <a:pt x="2269" y="602"/>
                    <a:pt x="2269" y="565"/>
                  </a:cubicBezTo>
                  <a:lnTo>
                    <a:pt x="2269" y="72"/>
                  </a:lnTo>
                  <a:cubicBezTo>
                    <a:pt x="2269" y="31"/>
                    <a:pt x="2239" y="1"/>
                    <a:pt x="2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a:off x="5811286" y="1825800"/>
              <a:ext cx="159452" cy="221179"/>
            </a:xfrm>
            <a:custGeom>
              <a:avLst/>
              <a:gdLst/>
              <a:ahLst/>
              <a:cxnLst/>
              <a:rect l="l" t="t" r="r" b="b"/>
              <a:pathLst>
                <a:path w="3198" h="4436" extrusionOk="0">
                  <a:moveTo>
                    <a:pt x="3054" y="143"/>
                  </a:moveTo>
                  <a:lnTo>
                    <a:pt x="3054" y="4297"/>
                  </a:lnTo>
                  <a:lnTo>
                    <a:pt x="140" y="4297"/>
                  </a:lnTo>
                  <a:lnTo>
                    <a:pt x="140" y="143"/>
                  </a:lnTo>
                  <a:close/>
                  <a:moveTo>
                    <a:pt x="72" y="1"/>
                  </a:moveTo>
                  <a:cubicBezTo>
                    <a:pt x="31" y="1"/>
                    <a:pt x="0" y="35"/>
                    <a:pt x="0" y="72"/>
                  </a:cubicBezTo>
                  <a:lnTo>
                    <a:pt x="0" y="4364"/>
                  </a:lnTo>
                  <a:cubicBezTo>
                    <a:pt x="0" y="4405"/>
                    <a:pt x="31" y="4435"/>
                    <a:pt x="72" y="4435"/>
                  </a:cubicBezTo>
                  <a:lnTo>
                    <a:pt x="3125" y="4435"/>
                  </a:lnTo>
                  <a:cubicBezTo>
                    <a:pt x="3166" y="4435"/>
                    <a:pt x="3197" y="4405"/>
                    <a:pt x="3197" y="4364"/>
                  </a:cubicBezTo>
                  <a:lnTo>
                    <a:pt x="3197" y="72"/>
                  </a:lnTo>
                  <a:cubicBezTo>
                    <a:pt x="3197" y="35"/>
                    <a:pt x="3166" y="1"/>
                    <a:pt x="3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2"/>
            <p:cNvSpPr/>
            <p:nvPr/>
          </p:nvSpPr>
          <p:spPr>
            <a:xfrm>
              <a:off x="5814826" y="1774444"/>
              <a:ext cx="152322" cy="54996"/>
            </a:xfrm>
            <a:custGeom>
              <a:avLst/>
              <a:gdLst/>
              <a:ahLst/>
              <a:cxnLst/>
              <a:rect l="l" t="t" r="r" b="b"/>
              <a:pathLst>
                <a:path w="3055" h="1103" extrusionOk="0">
                  <a:moveTo>
                    <a:pt x="18" y="1"/>
                  </a:moveTo>
                  <a:cubicBezTo>
                    <a:pt x="7" y="1"/>
                    <a:pt x="1" y="7"/>
                    <a:pt x="1" y="17"/>
                  </a:cubicBezTo>
                  <a:lnTo>
                    <a:pt x="1" y="1102"/>
                  </a:lnTo>
                  <a:lnTo>
                    <a:pt x="3054" y="1102"/>
                  </a:lnTo>
                  <a:lnTo>
                    <a:pt x="3054" y="17"/>
                  </a:lnTo>
                  <a:cubicBezTo>
                    <a:pt x="3054" y="7"/>
                    <a:pt x="3048" y="1"/>
                    <a:pt x="3038" y="1"/>
                  </a:cubicBez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2"/>
            <p:cNvSpPr/>
            <p:nvPr/>
          </p:nvSpPr>
          <p:spPr>
            <a:xfrm>
              <a:off x="5811286" y="1770854"/>
              <a:ext cx="159452" cy="62126"/>
            </a:xfrm>
            <a:custGeom>
              <a:avLst/>
              <a:gdLst/>
              <a:ahLst/>
              <a:cxnLst/>
              <a:rect l="l" t="t" r="r" b="b"/>
              <a:pathLst>
                <a:path w="3198" h="1246" extrusionOk="0">
                  <a:moveTo>
                    <a:pt x="2871" y="144"/>
                  </a:moveTo>
                  <a:cubicBezTo>
                    <a:pt x="2973" y="144"/>
                    <a:pt x="3054" y="225"/>
                    <a:pt x="3054" y="327"/>
                  </a:cubicBezTo>
                  <a:lnTo>
                    <a:pt x="3054" y="1103"/>
                  </a:lnTo>
                  <a:lnTo>
                    <a:pt x="140" y="1103"/>
                  </a:lnTo>
                  <a:lnTo>
                    <a:pt x="140" y="327"/>
                  </a:lnTo>
                  <a:cubicBezTo>
                    <a:pt x="140" y="225"/>
                    <a:pt x="224" y="144"/>
                    <a:pt x="327" y="144"/>
                  </a:cubicBezTo>
                  <a:close/>
                  <a:moveTo>
                    <a:pt x="327" y="1"/>
                  </a:moveTo>
                  <a:cubicBezTo>
                    <a:pt x="146" y="1"/>
                    <a:pt x="0" y="147"/>
                    <a:pt x="0" y="327"/>
                  </a:cubicBezTo>
                  <a:lnTo>
                    <a:pt x="0" y="1174"/>
                  </a:lnTo>
                  <a:cubicBezTo>
                    <a:pt x="0" y="1215"/>
                    <a:pt x="31" y="1245"/>
                    <a:pt x="72" y="1245"/>
                  </a:cubicBezTo>
                  <a:lnTo>
                    <a:pt x="3125" y="1245"/>
                  </a:lnTo>
                  <a:cubicBezTo>
                    <a:pt x="3166" y="1245"/>
                    <a:pt x="3197" y="1215"/>
                    <a:pt x="3197" y="1174"/>
                  </a:cubicBezTo>
                  <a:lnTo>
                    <a:pt x="3197" y="327"/>
                  </a:lnTo>
                  <a:cubicBezTo>
                    <a:pt x="3197" y="147"/>
                    <a:pt x="3051" y="1"/>
                    <a:pt x="28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a:off x="5953037" y="1771004"/>
              <a:ext cx="6980" cy="61976"/>
            </a:xfrm>
            <a:custGeom>
              <a:avLst/>
              <a:gdLst/>
              <a:ahLst/>
              <a:cxnLst/>
              <a:rect l="l" t="t" r="r" b="b"/>
              <a:pathLst>
                <a:path w="140" h="1243" extrusionOk="0">
                  <a:moveTo>
                    <a:pt x="72" y="1"/>
                  </a:moveTo>
                  <a:cubicBezTo>
                    <a:pt x="31" y="1"/>
                    <a:pt x="1" y="32"/>
                    <a:pt x="1" y="73"/>
                  </a:cubicBezTo>
                  <a:lnTo>
                    <a:pt x="1" y="1171"/>
                  </a:lnTo>
                  <a:cubicBezTo>
                    <a:pt x="1" y="1212"/>
                    <a:pt x="31" y="1242"/>
                    <a:pt x="72" y="1242"/>
                  </a:cubicBezTo>
                  <a:cubicBezTo>
                    <a:pt x="109" y="1242"/>
                    <a:pt x="140" y="1212"/>
                    <a:pt x="140" y="1171"/>
                  </a:cubicBezTo>
                  <a:lnTo>
                    <a:pt x="140" y="73"/>
                  </a:lnTo>
                  <a:cubicBezTo>
                    <a:pt x="140" y="32"/>
                    <a:pt x="109"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2"/>
            <p:cNvSpPr/>
            <p:nvPr/>
          </p:nvSpPr>
          <p:spPr>
            <a:xfrm>
              <a:off x="5941021" y="1770854"/>
              <a:ext cx="7180" cy="62126"/>
            </a:xfrm>
            <a:custGeom>
              <a:avLst/>
              <a:gdLst/>
              <a:ahLst/>
              <a:cxnLst/>
              <a:rect l="l" t="t" r="r" b="b"/>
              <a:pathLst>
                <a:path w="144" h="1246" extrusionOk="0">
                  <a:moveTo>
                    <a:pt x="71" y="1"/>
                  </a:moveTo>
                  <a:cubicBezTo>
                    <a:pt x="34" y="1"/>
                    <a:pt x="0" y="32"/>
                    <a:pt x="0" y="73"/>
                  </a:cubicBezTo>
                  <a:lnTo>
                    <a:pt x="0" y="1174"/>
                  </a:lnTo>
                  <a:cubicBezTo>
                    <a:pt x="0" y="1215"/>
                    <a:pt x="34" y="1245"/>
                    <a:pt x="71" y="1245"/>
                  </a:cubicBezTo>
                  <a:cubicBezTo>
                    <a:pt x="112" y="1245"/>
                    <a:pt x="143" y="1215"/>
                    <a:pt x="143" y="1174"/>
                  </a:cubicBezTo>
                  <a:lnTo>
                    <a:pt x="143" y="73"/>
                  </a:lnTo>
                  <a:cubicBezTo>
                    <a:pt x="143" y="32"/>
                    <a:pt x="112" y="1"/>
                    <a:pt x="71"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a:off x="5929105" y="1770854"/>
              <a:ext cx="7180" cy="62126"/>
            </a:xfrm>
            <a:custGeom>
              <a:avLst/>
              <a:gdLst/>
              <a:ahLst/>
              <a:cxnLst/>
              <a:rect l="l" t="t" r="r" b="b"/>
              <a:pathLst>
                <a:path w="144" h="1246" extrusionOk="0">
                  <a:moveTo>
                    <a:pt x="73" y="1"/>
                  </a:moveTo>
                  <a:cubicBezTo>
                    <a:pt x="32" y="1"/>
                    <a:pt x="1" y="32"/>
                    <a:pt x="1" y="73"/>
                  </a:cubicBezTo>
                  <a:lnTo>
                    <a:pt x="1" y="1174"/>
                  </a:lnTo>
                  <a:cubicBezTo>
                    <a:pt x="1" y="1215"/>
                    <a:pt x="32" y="1245"/>
                    <a:pt x="73" y="1245"/>
                  </a:cubicBezTo>
                  <a:cubicBezTo>
                    <a:pt x="109" y="1245"/>
                    <a:pt x="144" y="1215"/>
                    <a:pt x="144" y="1174"/>
                  </a:cubicBezTo>
                  <a:lnTo>
                    <a:pt x="144" y="73"/>
                  </a:lnTo>
                  <a:cubicBezTo>
                    <a:pt x="144" y="32"/>
                    <a:pt x="109" y="1"/>
                    <a:pt x="73"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2"/>
            <p:cNvSpPr/>
            <p:nvPr/>
          </p:nvSpPr>
          <p:spPr>
            <a:xfrm>
              <a:off x="5917238" y="1770854"/>
              <a:ext cx="7030" cy="62126"/>
            </a:xfrm>
            <a:custGeom>
              <a:avLst/>
              <a:gdLst/>
              <a:ahLst/>
              <a:cxnLst/>
              <a:rect l="l" t="t" r="r" b="b"/>
              <a:pathLst>
                <a:path w="141" h="1246" extrusionOk="0">
                  <a:moveTo>
                    <a:pt x="72" y="1"/>
                  </a:moveTo>
                  <a:cubicBezTo>
                    <a:pt x="32" y="1"/>
                    <a:pt x="1" y="32"/>
                    <a:pt x="1" y="73"/>
                  </a:cubicBezTo>
                  <a:lnTo>
                    <a:pt x="1" y="1174"/>
                  </a:lnTo>
                  <a:cubicBezTo>
                    <a:pt x="1" y="1215"/>
                    <a:pt x="32" y="1245"/>
                    <a:pt x="72" y="1245"/>
                  </a:cubicBezTo>
                  <a:cubicBezTo>
                    <a:pt x="110" y="1245"/>
                    <a:pt x="140" y="1215"/>
                    <a:pt x="140" y="1174"/>
                  </a:cubicBezTo>
                  <a:lnTo>
                    <a:pt x="140" y="73"/>
                  </a:lnTo>
                  <a:cubicBezTo>
                    <a:pt x="140" y="32"/>
                    <a:pt x="110"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2"/>
            <p:cNvSpPr/>
            <p:nvPr/>
          </p:nvSpPr>
          <p:spPr>
            <a:xfrm>
              <a:off x="5905222" y="1770854"/>
              <a:ext cx="7180" cy="62126"/>
            </a:xfrm>
            <a:custGeom>
              <a:avLst/>
              <a:gdLst/>
              <a:ahLst/>
              <a:cxnLst/>
              <a:rect l="l" t="t" r="r" b="b"/>
              <a:pathLst>
                <a:path w="144" h="1246" extrusionOk="0">
                  <a:moveTo>
                    <a:pt x="72" y="1"/>
                  </a:moveTo>
                  <a:cubicBezTo>
                    <a:pt x="34" y="1"/>
                    <a:pt x="1" y="32"/>
                    <a:pt x="1" y="73"/>
                  </a:cubicBezTo>
                  <a:lnTo>
                    <a:pt x="1" y="1174"/>
                  </a:lnTo>
                  <a:cubicBezTo>
                    <a:pt x="1" y="1215"/>
                    <a:pt x="34" y="1245"/>
                    <a:pt x="72" y="1245"/>
                  </a:cubicBezTo>
                  <a:cubicBezTo>
                    <a:pt x="113" y="1245"/>
                    <a:pt x="144" y="1215"/>
                    <a:pt x="144" y="1174"/>
                  </a:cubicBezTo>
                  <a:lnTo>
                    <a:pt x="144" y="73"/>
                  </a:lnTo>
                  <a:cubicBezTo>
                    <a:pt x="144" y="32"/>
                    <a:pt x="113"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2"/>
            <p:cNvSpPr/>
            <p:nvPr/>
          </p:nvSpPr>
          <p:spPr>
            <a:xfrm>
              <a:off x="5893355" y="1770854"/>
              <a:ext cx="7180" cy="62126"/>
            </a:xfrm>
            <a:custGeom>
              <a:avLst/>
              <a:gdLst/>
              <a:ahLst/>
              <a:cxnLst/>
              <a:rect l="l" t="t" r="r" b="b"/>
              <a:pathLst>
                <a:path w="144" h="1246" extrusionOk="0">
                  <a:moveTo>
                    <a:pt x="71" y="1"/>
                  </a:moveTo>
                  <a:cubicBezTo>
                    <a:pt x="31" y="1"/>
                    <a:pt x="0" y="32"/>
                    <a:pt x="0" y="73"/>
                  </a:cubicBezTo>
                  <a:lnTo>
                    <a:pt x="0" y="1174"/>
                  </a:lnTo>
                  <a:cubicBezTo>
                    <a:pt x="0" y="1215"/>
                    <a:pt x="31" y="1245"/>
                    <a:pt x="71" y="1245"/>
                  </a:cubicBezTo>
                  <a:cubicBezTo>
                    <a:pt x="112" y="1245"/>
                    <a:pt x="143" y="1215"/>
                    <a:pt x="143" y="1174"/>
                  </a:cubicBezTo>
                  <a:lnTo>
                    <a:pt x="143" y="73"/>
                  </a:lnTo>
                  <a:cubicBezTo>
                    <a:pt x="143" y="32"/>
                    <a:pt x="112"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2"/>
            <p:cNvSpPr/>
            <p:nvPr/>
          </p:nvSpPr>
          <p:spPr>
            <a:xfrm>
              <a:off x="5881489" y="1770854"/>
              <a:ext cx="6980" cy="62126"/>
            </a:xfrm>
            <a:custGeom>
              <a:avLst/>
              <a:gdLst/>
              <a:ahLst/>
              <a:cxnLst/>
              <a:rect l="l" t="t" r="r" b="b"/>
              <a:pathLst>
                <a:path w="140" h="1246" extrusionOk="0">
                  <a:moveTo>
                    <a:pt x="72" y="1"/>
                  </a:moveTo>
                  <a:cubicBezTo>
                    <a:pt x="31" y="1"/>
                    <a:pt x="0" y="32"/>
                    <a:pt x="0" y="73"/>
                  </a:cubicBezTo>
                  <a:lnTo>
                    <a:pt x="0" y="1174"/>
                  </a:lnTo>
                  <a:cubicBezTo>
                    <a:pt x="0" y="1215"/>
                    <a:pt x="31" y="1245"/>
                    <a:pt x="72" y="1245"/>
                  </a:cubicBezTo>
                  <a:cubicBezTo>
                    <a:pt x="109" y="1245"/>
                    <a:pt x="140" y="1215"/>
                    <a:pt x="140" y="1174"/>
                  </a:cubicBezTo>
                  <a:lnTo>
                    <a:pt x="140" y="73"/>
                  </a:lnTo>
                  <a:cubicBezTo>
                    <a:pt x="140" y="32"/>
                    <a:pt x="109"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a:off x="5869423" y="1770854"/>
              <a:ext cx="7180" cy="62126"/>
            </a:xfrm>
            <a:custGeom>
              <a:avLst/>
              <a:gdLst/>
              <a:ahLst/>
              <a:cxnLst/>
              <a:rect l="l" t="t" r="r" b="b"/>
              <a:pathLst>
                <a:path w="144" h="1246" extrusionOk="0">
                  <a:moveTo>
                    <a:pt x="72" y="1"/>
                  </a:moveTo>
                  <a:cubicBezTo>
                    <a:pt x="35" y="1"/>
                    <a:pt x="0" y="32"/>
                    <a:pt x="0" y="73"/>
                  </a:cubicBezTo>
                  <a:lnTo>
                    <a:pt x="0" y="1174"/>
                  </a:lnTo>
                  <a:cubicBezTo>
                    <a:pt x="0" y="1215"/>
                    <a:pt x="35" y="1245"/>
                    <a:pt x="72" y="1245"/>
                  </a:cubicBezTo>
                  <a:cubicBezTo>
                    <a:pt x="113" y="1245"/>
                    <a:pt x="143" y="1215"/>
                    <a:pt x="143" y="1174"/>
                  </a:cubicBezTo>
                  <a:lnTo>
                    <a:pt x="143" y="73"/>
                  </a:lnTo>
                  <a:cubicBezTo>
                    <a:pt x="143" y="32"/>
                    <a:pt x="113"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a:off x="5857556" y="1770854"/>
              <a:ext cx="7180" cy="62126"/>
            </a:xfrm>
            <a:custGeom>
              <a:avLst/>
              <a:gdLst/>
              <a:ahLst/>
              <a:cxnLst/>
              <a:rect l="l" t="t" r="r" b="b"/>
              <a:pathLst>
                <a:path w="144" h="1246" extrusionOk="0">
                  <a:moveTo>
                    <a:pt x="72" y="1"/>
                  </a:moveTo>
                  <a:cubicBezTo>
                    <a:pt x="31" y="1"/>
                    <a:pt x="1" y="32"/>
                    <a:pt x="1" y="73"/>
                  </a:cubicBezTo>
                  <a:lnTo>
                    <a:pt x="1" y="1174"/>
                  </a:lnTo>
                  <a:cubicBezTo>
                    <a:pt x="1" y="1215"/>
                    <a:pt x="31" y="1245"/>
                    <a:pt x="72" y="1245"/>
                  </a:cubicBezTo>
                  <a:cubicBezTo>
                    <a:pt x="113" y="1245"/>
                    <a:pt x="144" y="1215"/>
                    <a:pt x="144" y="1174"/>
                  </a:cubicBezTo>
                  <a:lnTo>
                    <a:pt x="144" y="73"/>
                  </a:lnTo>
                  <a:cubicBezTo>
                    <a:pt x="144" y="32"/>
                    <a:pt x="113"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2"/>
            <p:cNvSpPr/>
            <p:nvPr/>
          </p:nvSpPr>
          <p:spPr>
            <a:xfrm>
              <a:off x="5845689" y="1770854"/>
              <a:ext cx="7180" cy="62126"/>
            </a:xfrm>
            <a:custGeom>
              <a:avLst/>
              <a:gdLst/>
              <a:ahLst/>
              <a:cxnLst/>
              <a:rect l="l" t="t" r="r" b="b"/>
              <a:pathLst>
                <a:path w="144" h="1246" extrusionOk="0">
                  <a:moveTo>
                    <a:pt x="72" y="1"/>
                  </a:moveTo>
                  <a:cubicBezTo>
                    <a:pt x="32" y="1"/>
                    <a:pt x="1" y="32"/>
                    <a:pt x="1" y="73"/>
                  </a:cubicBezTo>
                  <a:lnTo>
                    <a:pt x="1" y="1174"/>
                  </a:lnTo>
                  <a:cubicBezTo>
                    <a:pt x="1" y="1215"/>
                    <a:pt x="32" y="1245"/>
                    <a:pt x="72" y="1245"/>
                  </a:cubicBezTo>
                  <a:cubicBezTo>
                    <a:pt x="109" y="1245"/>
                    <a:pt x="143" y="1215"/>
                    <a:pt x="143" y="1174"/>
                  </a:cubicBezTo>
                  <a:lnTo>
                    <a:pt x="143" y="73"/>
                  </a:lnTo>
                  <a:cubicBezTo>
                    <a:pt x="143" y="32"/>
                    <a:pt x="109"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2"/>
            <p:cNvSpPr/>
            <p:nvPr/>
          </p:nvSpPr>
          <p:spPr>
            <a:xfrm>
              <a:off x="5833623" y="1770854"/>
              <a:ext cx="7180" cy="62126"/>
            </a:xfrm>
            <a:custGeom>
              <a:avLst/>
              <a:gdLst/>
              <a:ahLst/>
              <a:cxnLst/>
              <a:rect l="l" t="t" r="r" b="b"/>
              <a:pathLst>
                <a:path w="144" h="1246" extrusionOk="0">
                  <a:moveTo>
                    <a:pt x="73" y="1"/>
                  </a:moveTo>
                  <a:cubicBezTo>
                    <a:pt x="35" y="1"/>
                    <a:pt x="1" y="32"/>
                    <a:pt x="1" y="73"/>
                  </a:cubicBezTo>
                  <a:lnTo>
                    <a:pt x="1" y="1174"/>
                  </a:lnTo>
                  <a:cubicBezTo>
                    <a:pt x="1" y="1215"/>
                    <a:pt x="35" y="1245"/>
                    <a:pt x="73" y="1245"/>
                  </a:cubicBezTo>
                  <a:cubicBezTo>
                    <a:pt x="114" y="1245"/>
                    <a:pt x="144" y="1215"/>
                    <a:pt x="144" y="1174"/>
                  </a:cubicBezTo>
                  <a:lnTo>
                    <a:pt x="144" y="73"/>
                  </a:lnTo>
                  <a:cubicBezTo>
                    <a:pt x="144" y="32"/>
                    <a:pt x="114"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a:off x="5821807" y="1771004"/>
              <a:ext cx="7180" cy="61976"/>
            </a:xfrm>
            <a:custGeom>
              <a:avLst/>
              <a:gdLst/>
              <a:ahLst/>
              <a:cxnLst/>
              <a:rect l="l" t="t" r="r" b="b"/>
              <a:pathLst>
                <a:path w="144" h="1243" extrusionOk="0">
                  <a:moveTo>
                    <a:pt x="71" y="1"/>
                  </a:moveTo>
                  <a:cubicBezTo>
                    <a:pt x="34" y="1"/>
                    <a:pt x="0" y="32"/>
                    <a:pt x="0" y="73"/>
                  </a:cubicBezTo>
                  <a:lnTo>
                    <a:pt x="0" y="1171"/>
                  </a:lnTo>
                  <a:cubicBezTo>
                    <a:pt x="0" y="1212"/>
                    <a:pt x="34" y="1242"/>
                    <a:pt x="71" y="1242"/>
                  </a:cubicBezTo>
                  <a:cubicBezTo>
                    <a:pt x="112" y="1242"/>
                    <a:pt x="143" y="1212"/>
                    <a:pt x="143" y="1171"/>
                  </a:cubicBezTo>
                  <a:lnTo>
                    <a:pt x="143" y="73"/>
                  </a:lnTo>
                  <a:cubicBezTo>
                    <a:pt x="143" y="32"/>
                    <a:pt x="112"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a:off x="5814826" y="2027582"/>
              <a:ext cx="152322" cy="15855"/>
            </a:xfrm>
            <a:custGeom>
              <a:avLst/>
              <a:gdLst/>
              <a:ahLst/>
              <a:cxnLst/>
              <a:rect l="l" t="t" r="r" b="b"/>
              <a:pathLst>
                <a:path w="3055" h="318" extrusionOk="0">
                  <a:moveTo>
                    <a:pt x="1" y="1"/>
                  </a:moveTo>
                  <a:lnTo>
                    <a:pt x="1" y="317"/>
                  </a:lnTo>
                  <a:lnTo>
                    <a:pt x="3054" y="317"/>
                  </a:lnTo>
                  <a:lnTo>
                    <a:pt x="3054"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a:off x="5811286" y="2024042"/>
              <a:ext cx="159452" cy="22936"/>
            </a:xfrm>
            <a:custGeom>
              <a:avLst/>
              <a:gdLst/>
              <a:ahLst/>
              <a:cxnLst/>
              <a:rect l="l" t="t" r="r" b="b"/>
              <a:pathLst>
                <a:path w="3198" h="460" extrusionOk="0">
                  <a:moveTo>
                    <a:pt x="3054" y="143"/>
                  </a:moveTo>
                  <a:lnTo>
                    <a:pt x="3054" y="321"/>
                  </a:lnTo>
                  <a:lnTo>
                    <a:pt x="140" y="321"/>
                  </a:lnTo>
                  <a:lnTo>
                    <a:pt x="140" y="143"/>
                  </a:lnTo>
                  <a:close/>
                  <a:moveTo>
                    <a:pt x="72" y="1"/>
                  </a:moveTo>
                  <a:cubicBezTo>
                    <a:pt x="31" y="1"/>
                    <a:pt x="0" y="35"/>
                    <a:pt x="0" y="72"/>
                  </a:cubicBezTo>
                  <a:lnTo>
                    <a:pt x="0" y="388"/>
                  </a:lnTo>
                  <a:cubicBezTo>
                    <a:pt x="0" y="429"/>
                    <a:pt x="31" y="459"/>
                    <a:pt x="72" y="459"/>
                  </a:cubicBezTo>
                  <a:lnTo>
                    <a:pt x="3125" y="459"/>
                  </a:lnTo>
                  <a:cubicBezTo>
                    <a:pt x="3166" y="459"/>
                    <a:pt x="3197" y="429"/>
                    <a:pt x="3197" y="388"/>
                  </a:cubicBezTo>
                  <a:lnTo>
                    <a:pt x="3197" y="72"/>
                  </a:lnTo>
                  <a:cubicBezTo>
                    <a:pt x="3197" y="35"/>
                    <a:pt x="3166" y="1"/>
                    <a:pt x="3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a:off x="6046973" y="1829390"/>
              <a:ext cx="152522" cy="214049"/>
            </a:xfrm>
            <a:custGeom>
              <a:avLst/>
              <a:gdLst/>
              <a:ahLst/>
              <a:cxnLst/>
              <a:rect l="l" t="t" r="r" b="b"/>
              <a:pathLst>
                <a:path w="3059" h="4293" extrusionOk="0">
                  <a:moveTo>
                    <a:pt x="1" y="0"/>
                  </a:moveTo>
                  <a:lnTo>
                    <a:pt x="1" y="4292"/>
                  </a:lnTo>
                  <a:lnTo>
                    <a:pt x="3058" y="4292"/>
                  </a:lnTo>
                  <a:lnTo>
                    <a:pt x="3058"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2"/>
            <p:cNvSpPr/>
            <p:nvPr/>
          </p:nvSpPr>
          <p:spPr>
            <a:xfrm>
              <a:off x="6078684" y="1867682"/>
              <a:ext cx="106052" cy="24631"/>
            </a:xfrm>
            <a:custGeom>
              <a:avLst/>
              <a:gdLst/>
              <a:ahLst/>
              <a:cxnLst/>
              <a:rect l="l" t="t" r="r" b="b"/>
              <a:pathLst>
                <a:path w="2127" h="494" extrusionOk="0">
                  <a:moveTo>
                    <a:pt x="1" y="1"/>
                  </a:moveTo>
                  <a:lnTo>
                    <a:pt x="1" y="494"/>
                  </a:lnTo>
                  <a:lnTo>
                    <a:pt x="2126" y="494"/>
                  </a:lnTo>
                  <a:lnTo>
                    <a:pt x="2126" y="1"/>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2"/>
            <p:cNvSpPr/>
            <p:nvPr/>
          </p:nvSpPr>
          <p:spPr>
            <a:xfrm>
              <a:off x="6075144" y="1864142"/>
              <a:ext cx="113132" cy="31761"/>
            </a:xfrm>
            <a:custGeom>
              <a:avLst/>
              <a:gdLst/>
              <a:ahLst/>
              <a:cxnLst/>
              <a:rect l="l" t="t" r="r" b="b"/>
              <a:pathLst>
                <a:path w="2269" h="637" extrusionOk="0">
                  <a:moveTo>
                    <a:pt x="2126" y="143"/>
                  </a:moveTo>
                  <a:lnTo>
                    <a:pt x="2126" y="494"/>
                  </a:lnTo>
                  <a:lnTo>
                    <a:pt x="139" y="494"/>
                  </a:lnTo>
                  <a:lnTo>
                    <a:pt x="139" y="143"/>
                  </a:lnTo>
                  <a:close/>
                  <a:moveTo>
                    <a:pt x="72" y="1"/>
                  </a:moveTo>
                  <a:cubicBezTo>
                    <a:pt x="31" y="1"/>
                    <a:pt x="1" y="31"/>
                    <a:pt x="1" y="72"/>
                  </a:cubicBezTo>
                  <a:lnTo>
                    <a:pt x="1" y="565"/>
                  </a:lnTo>
                  <a:cubicBezTo>
                    <a:pt x="1" y="602"/>
                    <a:pt x="31" y="636"/>
                    <a:pt x="72" y="636"/>
                  </a:cubicBezTo>
                  <a:lnTo>
                    <a:pt x="2197" y="636"/>
                  </a:lnTo>
                  <a:cubicBezTo>
                    <a:pt x="2238" y="636"/>
                    <a:pt x="2269" y="602"/>
                    <a:pt x="2269" y="565"/>
                  </a:cubicBezTo>
                  <a:lnTo>
                    <a:pt x="2269" y="72"/>
                  </a:lnTo>
                  <a:cubicBezTo>
                    <a:pt x="2269" y="31"/>
                    <a:pt x="2238" y="1"/>
                    <a:pt x="2197"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2"/>
            <p:cNvSpPr/>
            <p:nvPr/>
          </p:nvSpPr>
          <p:spPr>
            <a:xfrm>
              <a:off x="6043383" y="1825800"/>
              <a:ext cx="159652" cy="221179"/>
            </a:xfrm>
            <a:custGeom>
              <a:avLst/>
              <a:gdLst/>
              <a:ahLst/>
              <a:cxnLst/>
              <a:rect l="l" t="t" r="r" b="b"/>
              <a:pathLst>
                <a:path w="3202" h="4436" extrusionOk="0">
                  <a:moveTo>
                    <a:pt x="3059" y="143"/>
                  </a:moveTo>
                  <a:lnTo>
                    <a:pt x="3059" y="4297"/>
                  </a:lnTo>
                  <a:lnTo>
                    <a:pt x="144" y="4297"/>
                  </a:lnTo>
                  <a:lnTo>
                    <a:pt x="144" y="143"/>
                  </a:lnTo>
                  <a:close/>
                  <a:moveTo>
                    <a:pt x="73" y="1"/>
                  </a:moveTo>
                  <a:cubicBezTo>
                    <a:pt x="35" y="1"/>
                    <a:pt x="1" y="35"/>
                    <a:pt x="1" y="72"/>
                  </a:cubicBezTo>
                  <a:lnTo>
                    <a:pt x="1" y="4364"/>
                  </a:lnTo>
                  <a:cubicBezTo>
                    <a:pt x="1" y="4405"/>
                    <a:pt x="35" y="4435"/>
                    <a:pt x="73" y="4435"/>
                  </a:cubicBezTo>
                  <a:lnTo>
                    <a:pt x="3130" y="4435"/>
                  </a:lnTo>
                  <a:cubicBezTo>
                    <a:pt x="3168" y="4435"/>
                    <a:pt x="3201" y="4405"/>
                    <a:pt x="3201" y="4364"/>
                  </a:cubicBezTo>
                  <a:lnTo>
                    <a:pt x="3201" y="72"/>
                  </a:lnTo>
                  <a:cubicBezTo>
                    <a:pt x="3201" y="35"/>
                    <a:pt x="3168" y="1"/>
                    <a:pt x="3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a:off x="6046973" y="1774444"/>
              <a:ext cx="152522" cy="54996"/>
            </a:xfrm>
            <a:custGeom>
              <a:avLst/>
              <a:gdLst/>
              <a:ahLst/>
              <a:cxnLst/>
              <a:rect l="l" t="t" r="r" b="b"/>
              <a:pathLst>
                <a:path w="3059" h="1103" extrusionOk="0">
                  <a:moveTo>
                    <a:pt x="18" y="1"/>
                  </a:moveTo>
                  <a:cubicBezTo>
                    <a:pt x="11" y="1"/>
                    <a:pt x="1" y="7"/>
                    <a:pt x="1" y="17"/>
                  </a:cubicBezTo>
                  <a:lnTo>
                    <a:pt x="1" y="1102"/>
                  </a:lnTo>
                  <a:lnTo>
                    <a:pt x="3058" y="1102"/>
                  </a:lnTo>
                  <a:lnTo>
                    <a:pt x="3058" y="17"/>
                  </a:lnTo>
                  <a:cubicBezTo>
                    <a:pt x="3058" y="7"/>
                    <a:pt x="3048" y="1"/>
                    <a:pt x="3041" y="1"/>
                  </a:cubicBez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a:off x="6043383" y="1770854"/>
              <a:ext cx="159652" cy="62126"/>
            </a:xfrm>
            <a:custGeom>
              <a:avLst/>
              <a:gdLst/>
              <a:ahLst/>
              <a:cxnLst/>
              <a:rect l="l" t="t" r="r" b="b"/>
              <a:pathLst>
                <a:path w="3202" h="1246" extrusionOk="0">
                  <a:moveTo>
                    <a:pt x="2875" y="144"/>
                  </a:moveTo>
                  <a:cubicBezTo>
                    <a:pt x="2977" y="144"/>
                    <a:pt x="3059" y="225"/>
                    <a:pt x="3059" y="327"/>
                  </a:cubicBezTo>
                  <a:lnTo>
                    <a:pt x="3059" y="1103"/>
                  </a:lnTo>
                  <a:lnTo>
                    <a:pt x="144" y="1103"/>
                  </a:lnTo>
                  <a:lnTo>
                    <a:pt x="144" y="327"/>
                  </a:lnTo>
                  <a:cubicBezTo>
                    <a:pt x="144" y="225"/>
                    <a:pt x="225" y="144"/>
                    <a:pt x="327" y="144"/>
                  </a:cubicBezTo>
                  <a:close/>
                  <a:moveTo>
                    <a:pt x="327" y="1"/>
                  </a:moveTo>
                  <a:cubicBezTo>
                    <a:pt x="148" y="1"/>
                    <a:pt x="1" y="147"/>
                    <a:pt x="1" y="327"/>
                  </a:cubicBezTo>
                  <a:lnTo>
                    <a:pt x="1" y="1174"/>
                  </a:lnTo>
                  <a:cubicBezTo>
                    <a:pt x="1" y="1215"/>
                    <a:pt x="35" y="1245"/>
                    <a:pt x="73" y="1245"/>
                  </a:cubicBezTo>
                  <a:lnTo>
                    <a:pt x="3130" y="1245"/>
                  </a:lnTo>
                  <a:cubicBezTo>
                    <a:pt x="3168" y="1245"/>
                    <a:pt x="3201" y="1215"/>
                    <a:pt x="3201" y="1174"/>
                  </a:cubicBezTo>
                  <a:lnTo>
                    <a:pt x="3201" y="327"/>
                  </a:lnTo>
                  <a:cubicBezTo>
                    <a:pt x="3201" y="147"/>
                    <a:pt x="3055" y="1"/>
                    <a:pt x="2875"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a:off x="6185184" y="1771004"/>
              <a:ext cx="7180" cy="61976"/>
            </a:xfrm>
            <a:custGeom>
              <a:avLst/>
              <a:gdLst/>
              <a:ahLst/>
              <a:cxnLst/>
              <a:rect l="l" t="t" r="r" b="b"/>
              <a:pathLst>
                <a:path w="144" h="1243" extrusionOk="0">
                  <a:moveTo>
                    <a:pt x="72" y="1"/>
                  </a:moveTo>
                  <a:cubicBezTo>
                    <a:pt x="34" y="1"/>
                    <a:pt x="1" y="32"/>
                    <a:pt x="1" y="73"/>
                  </a:cubicBezTo>
                  <a:lnTo>
                    <a:pt x="1" y="1171"/>
                  </a:lnTo>
                  <a:cubicBezTo>
                    <a:pt x="1" y="1212"/>
                    <a:pt x="34" y="1242"/>
                    <a:pt x="72" y="1242"/>
                  </a:cubicBezTo>
                  <a:cubicBezTo>
                    <a:pt x="113" y="1242"/>
                    <a:pt x="144" y="1212"/>
                    <a:pt x="144" y="1171"/>
                  </a:cubicBezTo>
                  <a:lnTo>
                    <a:pt x="144" y="73"/>
                  </a:lnTo>
                  <a:cubicBezTo>
                    <a:pt x="144" y="32"/>
                    <a:pt x="113"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a:off x="6173318" y="1770854"/>
              <a:ext cx="7180" cy="62126"/>
            </a:xfrm>
            <a:custGeom>
              <a:avLst/>
              <a:gdLst/>
              <a:ahLst/>
              <a:cxnLst/>
              <a:rect l="l" t="t" r="r" b="b"/>
              <a:pathLst>
                <a:path w="144" h="1246" extrusionOk="0">
                  <a:moveTo>
                    <a:pt x="72" y="1"/>
                  </a:moveTo>
                  <a:cubicBezTo>
                    <a:pt x="31" y="1"/>
                    <a:pt x="0" y="32"/>
                    <a:pt x="0" y="73"/>
                  </a:cubicBezTo>
                  <a:lnTo>
                    <a:pt x="0" y="1174"/>
                  </a:lnTo>
                  <a:cubicBezTo>
                    <a:pt x="0" y="1215"/>
                    <a:pt x="31" y="1245"/>
                    <a:pt x="72" y="1245"/>
                  </a:cubicBezTo>
                  <a:cubicBezTo>
                    <a:pt x="109" y="1245"/>
                    <a:pt x="143" y="1215"/>
                    <a:pt x="143" y="1174"/>
                  </a:cubicBezTo>
                  <a:lnTo>
                    <a:pt x="143" y="73"/>
                  </a:lnTo>
                  <a:cubicBezTo>
                    <a:pt x="143" y="32"/>
                    <a:pt x="109"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a:off x="6161451" y="1770854"/>
              <a:ext cx="6980" cy="62126"/>
            </a:xfrm>
            <a:custGeom>
              <a:avLst/>
              <a:gdLst/>
              <a:ahLst/>
              <a:cxnLst/>
              <a:rect l="l" t="t" r="r" b="b"/>
              <a:pathLst>
                <a:path w="140" h="1246" extrusionOk="0">
                  <a:moveTo>
                    <a:pt x="72" y="1"/>
                  </a:moveTo>
                  <a:cubicBezTo>
                    <a:pt x="31" y="1"/>
                    <a:pt x="0" y="32"/>
                    <a:pt x="0" y="73"/>
                  </a:cubicBezTo>
                  <a:lnTo>
                    <a:pt x="0" y="1174"/>
                  </a:lnTo>
                  <a:cubicBezTo>
                    <a:pt x="0" y="1215"/>
                    <a:pt x="31" y="1245"/>
                    <a:pt x="72" y="1245"/>
                  </a:cubicBezTo>
                  <a:cubicBezTo>
                    <a:pt x="109" y="1245"/>
                    <a:pt x="140" y="1215"/>
                    <a:pt x="140" y="1174"/>
                  </a:cubicBezTo>
                  <a:lnTo>
                    <a:pt x="140" y="73"/>
                  </a:lnTo>
                  <a:cubicBezTo>
                    <a:pt x="140" y="32"/>
                    <a:pt x="109"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a:off x="6149435" y="1770854"/>
              <a:ext cx="7180" cy="62126"/>
            </a:xfrm>
            <a:custGeom>
              <a:avLst/>
              <a:gdLst/>
              <a:ahLst/>
              <a:cxnLst/>
              <a:rect l="l" t="t" r="r" b="b"/>
              <a:pathLst>
                <a:path w="144" h="1246" extrusionOk="0">
                  <a:moveTo>
                    <a:pt x="71" y="1"/>
                  </a:moveTo>
                  <a:cubicBezTo>
                    <a:pt x="34" y="1"/>
                    <a:pt x="0" y="32"/>
                    <a:pt x="0" y="73"/>
                  </a:cubicBezTo>
                  <a:lnTo>
                    <a:pt x="0" y="1174"/>
                  </a:lnTo>
                  <a:cubicBezTo>
                    <a:pt x="0" y="1215"/>
                    <a:pt x="34" y="1245"/>
                    <a:pt x="71" y="1245"/>
                  </a:cubicBezTo>
                  <a:cubicBezTo>
                    <a:pt x="112" y="1245"/>
                    <a:pt x="143" y="1215"/>
                    <a:pt x="143" y="1174"/>
                  </a:cubicBezTo>
                  <a:lnTo>
                    <a:pt x="143" y="73"/>
                  </a:lnTo>
                  <a:cubicBezTo>
                    <a:pt x="143" y="32"/>
                    <a:pt x="112" y="1"/>
                    <a:pt x="71"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a:off x="6137518" y="1770854"/>
              <a:ext cx="7180" cy="62126"/>
            </a:xfrm>
            <a:custGeom>
              <a:avLst/>
              <a:gdLst/>
              <a:ahLst/>
              <a:cxnLst/>
              <a:rect l="l" t="t" r="r" b="b"/>
              <a:pathLst>
                <a:path w="144" h="1246" extrusionOk="0">
                  <a:moveTo>
                    <a:pt x="72" y="1"/>
                  </a:moveTo>
                  <a:cubicBezTo>
                    <a:pt x="31" y="1"/>
                    <a:pt x="1" y="32"/>
                    <a:pt x="1" y="73"/>
                  </a:cubicBezTo>
                  <a:lnTo>
                    <a:pt x="1" y="1174"/>
                  </a:lnTo>
                  <a:cubicBezTo>
                    <a:pt x="1" y="1215"/>
                    <a:pt x="31" y="1245"/>
                    <a:pt x="72" y="1245"/>
                  </a:cubicBezTo>
                  <a:cubicBezTo>
                    <a:pt x="109" y="1245"/>
                    <a:pt x="144" y="1215"/>
                    <a:pt x="144" y="1174"/>
                  </a:cubicBezTo>
                  <a:lnTo>
                    <a:pt x="144" y="73"/>
                  </a:lnTo>
                  <a:cubicBezTo>
                    <a:pt x="144" y="32"/>
                    <a:pt x="109"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2"/>
            <p:cNvSpPr/>
            <p:nvPr/>
          </p:nvSpPr>
          <p:spPr>
            <a:xfrm>
              <a:off x="6125652" y="1770854"/>
              <a:ext cx="7030" cy="62126"/>
            </a:xfrm>
            <a:custGeom>
              <a:avLst/>
              <a:gdLst/>
              <a:ahLst/>
              <a:cxnLst/>
              <a:rect l="l" t="t" r="r" b="b"/>
              <a:pathLst>
                <a:path w="141" h="1246" extrusionOk="0">
                  <a:moveTo>
                    <a:pt x="72" y="1"/>
                  </a:moveTo>
                  <a:cubicBezTo>
                    <a:pt x="32" y="1"/>
                    <a:pt x="1" y="32"/>
                    <a:pt x="1" y="73"/>
                  </a:cubicBezTo>
                  <a:lnTo>
                    <a:pt x="1" y="1174"/>
                  </a:lnTo>
                  <a:cubicBezTo>
                    <a:pt x="1" y="1215"/>
                    <a:pt x="32" y="1245"/>
                    <a:pt x="72" y="1245"/>
                  </a:cubicBezTo>
                  <a:cubicBezTo>
                    <a:pt x="110" y="1245"/>
                    <a:pt x="140" y="1215"/>
                    <a:pt x="140" y="1174"/>
                  </a:cubicBezTo>
                  <a:lnTo>
                    <a:pt x="140" y="73"/>
                  </a:lnTo>
                  <a:cubicBezTo>
                    <a:pt x="140" y="32"/>
                    <a:pt x="110"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2"/>
            <p:cNvSpPr/>
            <p:nvPr/>
          </p:nvSpPr>
          <p:spPr>
            <a:xfrm>
              <a:off x="6113586" y="1770854"/>
              <a:ext cx="7180" cy="62126"/>
            </a:xfrm>
            <a:custGeom>
              <a:avLst/>
              <a:gdLst/>
              <a:ahLst/>
              <a:cxnLst/>
              <a:rect l="l" t="t" r="r" b="b"/>
              <a:pathLst>
                <a:path w="144" h="1246" extrusionOk="0">
                  <a:moveTo>
                    <a:pt x="73" y="1"/>
                  </a:moveTo>
                  <a:cubicBezTo>
                    <a:pt x="35" y="1"/>
                    <a:pt x="1" y="32"/>
                    <a:pt x="1" y="73"/>
                  </a:cubicBezTo>
                  <a:lnTo>
                    <a:pt x="1" y="1174"/>
                  </a:lnTo>
                  <a:cubicBezTo>
                    <a:pt x="1" y="1215"/>
                    <a:pt x="35" y="1245"/>
                    <a:pt x="73" y="1245"/>
                  </a:cubicBezTo>
                  <a:cubicBezTo>
                    <a:pt x="114" y="1245"/>
                    <a:pt x="144" y="1215"/>
                    <a:pt x="144" y="1174"/>
                  </a:cubicBezTo>
                  <a:lnTo>
                    <a:pt x="144" y="73"/>
                  </a:lnTo>
                  <a:cubicBezTo>
                    <a:pt x="144" y="32"/>
                    <a:pt x="114" y="1"/>
                    <a:pt x="73"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2"/>
            <p:cNvSpPr/>
            <p:nvPr/>
          </p:nvSpPr>
          <p:spPr>
            <a:xfrm>
              <a:off x="6101769" y="1770854"/>
              <a:ext cx="7180" cy="62126"/>
            </a:xfrm>
            <a:custGeom>
              <a:avLst/>
              <a:gdLst/>
              <a:ahLst/>
              <a:cxnLst/>
              <a:rect l="l" t="t" r="r" b="b"/>
              <a:pathLst>
                <a:path w="144" h="1246" extrusionOk="0">
                  <a:moveTo>
                    <a:pt x="71" y="1"/>
                  </a:moveTo>
                  <a:cubicBezTo>
                    <a:pt x="31" y="1"/>
                    <a:pt x="0" y="32"/>
                    <a:pt x="0" y="73"/>
                  </a:cubicBezTo>
                  <a:lnTo>
                    <a:pt x="0" y="1174"/>
                  </a:lnTo>
                  <a:cubicBezTo>
                    <a:pt x="0" y="1215"/>
                    <a:pt x="31" y="1245"/>
                    <a:pt x="71" y="1245"/>
                  </a:cubicBezTo>
                  <a:cubicBezTo>
                    <a:pt x="112" y="1245"/>
                    <a:pt x="143" y="1215"/>
                    <a:pt x="143" y="1174"/>
                  </a:cubicBezTo>
                  <a:lnTo>
                    <a:pt x="143" y="73"/>
                  </a:lnTo>
                  <a:cubicBezTo>
                    <a:pt x="143" y="32"/>
                    <a:pt x="112" y="1"/>
                    <a:pt x="71"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a:off x="6089902" y="1770854"/>
              <a:ext cx="6980" cy="62126"/>
            </a:xfrm>
            <a:custGeom>
              <a:avLst/>
              <a:gdLst/>
              <a:ahLst/>
              <a:cxnLst/>
              <a:rect l="l" t="t" r="r" b="b"/>
              <a:pathLst>
                <a:path w="140" h="1246" extrusionOk="0">
                  <a:moveTo>
                    <a:pt x="72" y="1"/>
                  </a:moveTo>
                  <a:cubicBezTo>
                    <a:pt x="31" y="1"/>
                    <a:pt x="0" y="32"/>
                    <a:pt x="0" y="73"/>
                  </a:cubicBezTo>
                  <a:lnTo>
                    <a:pt x="0" y="1174"/>
                  </a:lnTo>
                  <a:cubicBezTo>
                    <a:pt x="0" y="1215"/>
                    <a:pt x="31" y="1245"/>
                    <a:pt x="72" y="1245"/>
                  </a:cubicBezTo>
                  <a:cubicBezTo>
                    <a:pt x="109" y="1245"/>
                    <a:pt x="140" y="1215"/>
                    <a:pt x="140" y="1174"/>
                  </a:cubicBezTo>
                  <a:lnTo>
                    <a:pt x="140" y="73"/>
                  </a:lnTo>
                  <a:cubicBezTo>
                    <a:pt x="140" y="32"/>
                    <a:pt x="109"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2"/>
            <p:cNvSpPr/>
            <p:nvPr/>
          </p:nvSpPr>
          <p:spPr>
            <a:xfrm>
              <a:off x="6077836" y="1770854"/>
              <a:ext cx="7180" cy="62126"/>
            </a:xfrm>
            <a:custGeom>
              <a:avLst/>
              <a:gdLst/>
              <a:ahLst/>
              <a:cxnLst/>
              <a:rect l="l" t="t" r="r" b="b"/>
              <a:pathLst>
                <a:path w="144" h="1246" extrusionOk="0">
                  <a:moveTo>
                    <a:pt x="72" y="1"/>
                  </a:moveTo>
                  <a:cubicBezTo>
                    <a:pt x="35" y="1"/>
                    <a:pt x="0" y="32"/>
                    <a:pt x="0" y="73"/>
                  </a:cubicBezTo>
                  <a:lnTo>
                    <a:pt x="0" y="1174"/>
                  </a:lnTo>
                  <a:cubicBezTo>
                    <a:pt x="0" y="1215"/>
                    <a:pt x="35" y="1245"/>
                    <a:pt x="72" y="1245"/>
                  </a:cubicBezTo>
                  <a:cubicBezTo>
                    <a:pt x="113" y="1245"/>
                    <a:pt x="143" y="1215"/>
                    <a:pt x="143" y="1174"/>
                  </a:cubicBezTo>
                  <a:lnTo>
                    <a:pt x="143" y="73"/>
                  </a:lnTo>
                  <a:cubicBezTo>
                    <a:pt x="143" y="32"/>
                    <a:pt x="113"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2"/>
            <p:cNvSpPr/>
            <p:nvPr/>
          </p:nvSpPr>
          <p:spPr>
            <a:xfrm>
              <a:off x="6065970" y="1770854"/>
              <a:ext cx="7180" cy="62126"/>
            </a:xfrm>
            <a:custGeom>
              <a:avLst/>
              <a:gdLst/>
              <a:ahLst/>
              <a:cxnLst/>
              <a:rect l="l" t="t" r="r" b="b"/>
              <a:pathLst>
                <a:path w="144" h="1246" extrusionOk="0">
                  <a:moveTo>
                    <a:pt x="72" y="1"/>
                  </a:moveTo>
                  <a:cubicBezTo>
                    <a:pt x="31" y="1"/>
                    <a:pt x="1" y="32"/>
                    <a:pt x="1" y="73"/>
                  </a:cubicBezTo>
                  <a:lnTo>
                    <a:pt x="1" y="1174"/>
                  </a:lnTo>
                  <a:cubicBezTo>
                    <a:pt x="1" y="1215"/>
                    <a:pt x="31" y="1245"/>
                    <a:pt x="72" y="1245"/>
                  </a:cubicBezTo>
                  <a:cubicBezTo>
                    <a:pt x="113" y="1245"/>
                    <a:pt x="144" y="1215"/>
                    <a:pt x="144" y="1174"/>
                  </a:cubicBezTo>
                  <a:lnTo>
                    <a:pt x="144" y="73"/>
                  </a:lnTo>
                  <a:cubicBezTo>
                    <a:pt x="144" y="32"/>
                    <a:pt x="113"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2"/>
            <p:cNvSpPr/>
            <p:nvPr/>
          </p:nvSpPr>
          <p:spPr>
            <a:xfrm>
              <a:off x="6054103" y="1771004"/>
              <a:ext cx="7180" cy="61976"/>
            </a:xfrm>
            <a:custGeom>
              <a:avLst/>
              <a:gdLst/>
              <a:ahLst/>
              <a:cxnLst/>
              <a:rect l="l" t="t" r="r" b="b"/>
              <a:pathLst>
                <a:path w="144" h="1243" extrusionOk="0">
                  <a:moveTo>
                    <a:pt x="72" y="1"/>
                  </a:moveTo>
                  <a:cubicBezTo>
                    <a:pt x="31" y="1"/>
                    <a:pt x="1" y="32"/>
                    <a:pt x="1" y="73"/>
                  </a:cubicBezTo>
                  <a:lnTo>
                    <a:pt x="1" y="1171"/>
                  </a:lnTo>
                  <a:cubicBezTo>
                    <a:pt x="1" y="1212"/>
                    <a:pt x="31" y="1242"/>
                    <a:pt x="72" y="1242"/>
                  </a:cubicBezTo>
                  <a:cubicBezTo>
                    <a:pt x="109" y="1242"/>
                    <a:pt x="143" y="1212"/>
                    <a:pt x="143" y="1171"/>
                  </a:cubicBezTo>
                  <a:lnTo>
                    <a:pt x="143" y="73"/>
                  </a:lnTo>
                  <a:cubicBezTo>
                    <a:pt x="143" y="32"/>
                    <a:pt x="109" y="1"/>
                    <a:pt x="7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2"/>
            <p:cNvSpPr/>
            <p:nvPr/>
          </p:nvSpPr>
          <p:spPr>
            <a:xfrm>
              <a:off x="6046973" y="2027582"/>
              <a:ext cx="152522" cy="15855"/>
            </a:xfrm>
            <a:custGeom>
              <a:avLst/>
              <a:gdLst/>
              <a:ahLst/>
              <a:cxnLst/>
              <a:rect l="l" t="t" r="r" b="b"/>
              <a:pathLst>
                <a:path w="3059" h="318" extrusionOk="0">
                  <a:moveTo>
                    <a:pt x="1" y="1"/>
                  </a:moveTo>
                  <a:lnTo>
                    <a:pt x="1" y="317"/>
                  </a:lnTo>
                  <a:lnTo>
                    <a:pt x="3058" y="317"/>
                  </a:lnTo>
                  <a:lnTo>
                    <a:pt x="3058"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2"/>
            <p:cNvSpPr/>
            <p:nvPr/>
          </p:nvSpPr>
          <p:spPr>
            <a:xfrm>
              <a:off x="6043383" y="2024042"/>
              <a:ext cx="159652" cy="22936"/>
            </a:xfrm>
            <a:custGeom>
              <a:avLst/>
              <a:gdLst/>
              <a:ahLst/>
              <a:cxnLst/>
              <a:rect l="l" t="t" r="r" b="b"/>
              <a:pathLst>
                <a:path w="3202" h="460" extrusionOk="0">
                  <a:moveTo>
                    <a:pt x="3059" y="143"/>
                  </a:moveTo>
                  <a:lnTo>
                    <a:pt x="3059" y="321"/>
                  </a:lnTo>
                  <a:lnTo>
                    <a:pt x="144" y="321"/>
                  </a:lnTo>
                  <a:lnTo>
                    <a:pt x="144" y="143"/>
                  </a:lnTo>
                  <a:close/>
                  <a:moveTo>
                    <a:pt x="73" y="1"/>
                  </a:moveTo>
                  <a:cubicBezTo>
                    <a:pt x="35" y="1"/>
                    <a:pt x="1" y="35"/>
                    <a:pt x="1" y="72"/>
                  </a:cubicBezTo>
                  <a:lnTo>
                    <a:pt x="1" y="388"/>
                  </a:lnTo>
                  <a:cubicBezTo>
                    <a:pt x="1" y="429"/>
                    <a:pt x="35" y="459"/>
                    <a:pt x="73" y="459"/>
                  </a:cubicBezTo>
                  <a:lnTo>
                    <a:pt x="3130" y="459"/>
                  </a:lnTo>
                  <a:cubicBezTo>
                    <a:pt x="3168" y="459"/>
                    <a:pt x="3201" y="429"/>
                    <a:pt x="3201" y="388"/>
                  </a:cubicBezTo>
                  <a:lnTo>
                    <a:pt x="3201" y="72"/>
                  </a:lnTo>
                  <a:cubicBezTo>
                    <a:pt x="3201" y="35"/>
                    <a:pt x="3168" y="1"/>
                    <a:pt x="3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2"/>
            <p:cNvSpPr/>
            <p:nvPr/>
          </p:nvSpPr>
          <p:spPr>
            <a:xfrm>
              <a:off x="5468052" y="2043388"/>
              <a:ext cx="1356641" cy="39738"/>
            </a:xfrm>
            <a:custGeom>
              <a:avLst/>
              <a:gdLst/>
              <a:ahLst/>
              <a:cxnLst/>
              <a:rect l="l" t="t" r="r" b="b"/>
              <a:pathLst>
                <a:path w="27209" h="797" extrusionOk="0">
                  <a:moveTo>
                    <a:pt x="1" y="0"/>
                  </a:moveTo>
                  <a:lnTo>
                    <a:pt x="1" y="796"/>
                  </a:lnTo>
                  <a:lnTo>
                    <a:pt x="27209" y="796"/>
                  </a:lnTo>
                  <a:lnTo>
                    <a:pt x="27209"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2"/>
            <p:cNvSpPr/>
            <p:nvPr/>
          </p:nvSpPr>
          <p:spPr>
            <a:xfrm>
              <a:off x="5464313" y="2039798"/>
              <a:ext cx="1364120" cy="47068"/>
            </a:xfrm>
            <a:custGeom>
              <a:avLst/>
              <a:gdLst/>
              <a:ahLst/>
              <a:cxnLst/>
              <a:rect l="l" t="t" r="r" b="b"/>
              <a:pathLst>
                <a:path w="27359" h="944" extrusionOk="0">
                  <a:moveTo>
                    <a:pt x="27209" y="147"/>
                  </a:moveTo>
                  <a:lnTo>
                    <a:pt x="27209" y="793"/>
                  </a:lnTo>
                  <a:lnTo>
                    <a:pt x="151" y="793"/>
                  </a:lnTo>
                  <a:lnTo>
                    <a:pt x="151" y="147"/>
                  </a:lnTo>
                  <a:close/>
                  <a:moveTo>
                    <a:pt x="76" y="1"/>
                  </a:moveTo>
                  <a:cubicBezTo>
                    <a:pt x="35" y="1"/>
                    <a:pt x="0" y="32"/>
                    <a:pt x="0" y="72"/>
                  </a:cubicBezTo>
                  <a:lnTo>
                    <a:pt x="0" y="868"/>
                  </a:lnTo>
                  <a:cubicBezTo>
                    <a:pt x="0" y="909"/>
                    <a:pt x="35" y="943"/>
                    <a:pt x="76" y="943"/>
                  </a:cubicBezTo>
                  <a:lnTo>
                    <a:pt x="27284" y="943"/>
                  </a:lnTo>
                  <a:cubicBezTo>
                    <a:pt x="27325" y="943"/>
                    <a:pt x="27359" y="909"/>
                    <a:pt x="27359" y="868"/>
                  </a:cubicBezTo>
                  <a:lnTo>
                    <a:pt x="27359" y="72"/>
                  </a:lnTo>
                  <a:cubicBezTo>
                    <a:pt x="27359" y="32"/>
                    <a:pt x="27325" y="1"/>
                    <a:pt x="27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2"/>
            <p:cNvSpPr/>
            <p:nvPr/>
          </p:nvSpPr>
          <p:spPr>
            <a:xfrm>
              <a:off x="5415301" y="2381188"/>
              <a:ext cx="42979" cy="14609"/>
            </a:xfrm>
            <a:custGeom>
              <a:avLst/>
              <a:gdLst/>
              <a:ahLst/>
              <a:cxnLst/>
              <a:rect l="l" t="t" r="r" b="b"/>
              <a:pathLst>
                <a:path w="862" h="293" extrusionOk="0">
                  <a:moveTo>
                    <a:pt x="147" y="0"/>
                  </a:moveTo>
                  <a:cubicBezTo>
                    <a:pt x="65" y="0"/>
                    <a:pt x="1" y="65"/>
                    <a:pt x="1" y="146"/>
                  </a:cubicBezTo>
                  <a:cubicBezTo>
                    <a:pt x="1" y="225"/>
                    <a:pt x="65" y="292"/>
                    <a:pt x="147" y="292"/>
                  </a:cubicBezTo>
                  <a:lnTo>
                    <a:pt x="715" y="292"/>
                  </a:lnTo>
                  <a:cubicBezTo>
                    <a:pt x="793" y="292"/>
                    <a:pt x="861" y="225"/>
                    <a:pt x="861" y="146"/>
                  </a:cubicBezTo>
                  <a:cubicBezTo>
                    <a:pt x="861" y="65"/>
                    <a:pt x="793" y="0"/>
                    <a:pt x="71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2"/>
            <p:cNvSpPr/>
            <p:nvPr/>
          </p:nvSpPr>
          <p:spPr>
            <a:xfrm>
              <a:off x="5411561" y="2377448"/>
              <a:ext cx="50259" cy="21938"/>
            </a:xfrm>
            <a:custGeom>
              <a:avLst/>
              <a:gdLst/>
              <a:ahLst/>
              <a:cxnLst/>
              <a:rect l="l" t="t" r="r" b="b"/>
              <a:pathLst>
                <a:path w="1008" h="440" extrusionOk="0">
                  <a:moveTo>
                    <a:pt x="790" y="150"/>
                  </a:moveTo>
                  <a:cubicBezTo>
                    <a:pt x="827" y="150"/>
                    <a:pt x="862" y="181"/>
                    <a:pt x="862" y="221"/>
                  </a:cubicBezTo>
                  <a:cubicBezTo>
                    <a:pt x="862" y="259"/>
                    <a:pt x="827" y="293"/>
                    <a:pt x="790" y="293"/>
                  </a:cubicBezTo>
                  <a:lnTo>
                    <a:pt x="222" y="293"/>
                  </a:lnTo>
                  <a:cubicBezTo>
                    <a:pt x="181" y="293"/>
                    <a:pt x="151" y="259"/>
                    <a:pt x="151" y="221"/>
                  </a:cubicBezTo>
                  <a:cubicBezTo>
                    <a:pt x="151" y="181"/>
                    <a:pt x="181" y="150"/>
                    <a:pt x="222" y="150"/>
                  </a:cubicBezTo>
                  <a:close/>
                  <a:moveTo>
                    <a:pt x="222" y="0"/>
                  </a:moveTo>
                  <a:cubicBezTo>
                    <a:pt x="99" y="0"/>
                    <a:pt x="1" y="99"/>
                    <a:pt x="1" y="221"/>
                  </a:cubicBezTo>
                  <a:cubicBezTo>
                    <a:pt x="1" y="341"/>
                    <a:pt x="99" y="439"/>
                    <a:pt x="222" y="439"/>
                  </a:cubicBezTo>
                  <a:lnTo>
                    <a:pt x="790" y="439"/>
                  </a:lnTo>
                  <a:cubicBezTo>
                    <a:pt x="909" y="439"/>
                    <a:pt x="1008" y="341"/>
                    <a:pt x="1008" y="221"/>
                  </a:cubicBezTo>
                  <a:cubicBezTo>
                    <a:pt x="1008" y="99"/>
                    <a:pt x="909" y="0"/>
                    <a:pt x="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2"/>
            <p:cNvSpPr/>
            <p:nvPr/>
          </p:nvSpPr>
          <p:spPr>
            <a:xfrm>
              <a:off x="5415301" y="2381188"/>
              <a:ext cx="21739" cy="14609"/>
            </a:xfrm>
            <a:custGeom>
              <a:avLst/>
              <a:gdLst/>
              <a:ahLst/>
              <a:cxnLst/>
              <a:rect l="l" t="t" r="r" b="b"/>
              <a:pathLst>
                <a:path w="436" h="293" extrusionOk="0">
                  <a:moveTo>
                    <a:pt x="147" y="0"/>
                  </a:moveTo>
                  <a:cubicBezTo>
                    <a:pt x="65" y="0"/>
                    <a:pt x="1" y="65"/>
                    <a:pt x="1" y="146"/>
                  </a:cubicBezTo>
                  <a:cubicBezTo>
                    <a:pt x="1" y="225"/>
                    <a:pt x="65" y="292"/>
                    <a:pt x="147" y="292"/>
                  </a:cubicBezTo>
                  <a:lnTo>
                    <a:pt x="436" y="292"/>
                  </a:lnTo>
                  <a:lnTo>
                    <a:pt x="436" y="0"/>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2"/>
            <p:cNvSpPr/>
            <p:nvPr/>
          </p:nvSpPr>
          <p:spPr>
            <a:xfrm>
              <a:off x="5411561" y="2377448"/>
              <a:ext cx="29218" cy="21938"/>
            </a:xfrm>
            <a:custGeom>
              <a:avLst/>
              <a:gdLst/>
              <a:ahLst/>
              <a:cxnLst/>
              <a:rect l="l" t="t" r="r" b="b"/>
              <a:pathLst>
                <a:path w="586" h="440" extrusionOk="0">
                  <a:moveTo>
                    <a:pt x="436" y="150"/>
                  </a:moveTo>
                  <a:lnTo>
                    <a:pt x="436" y="293"/>
                  </a:lnTo>
                  <a:lnTo>
                    <a:pt x="222" y="293"/>
                  </a:lnTo>
                  <a:cubicBezTo>
                    <a:pt x="181" y="293"/>
                    <a:pt x="151" y="259"/>
                    <a:pt x="151" y="221"/>
                  </a:cubicBezTo>
                  <a:cubicBezTo>
                    <a:pt x="151" y="181"/>
                    <a:pt x="181" y="150"/>
                    <a:pt x="222" y="150"/>
                  </a:cubicBezTo>
                  <a:close/>
                  <a:moveTo>
                    <a:pt x="222" y="0"/>
                  </a:moveTo>
                  <a:cubicBezTo>
                    <a:pt x="99" y="0"/>
                    <a:pt x="1" y="99"/>
                    <a:pt x="1" y="221"/>
                  </a:cubicBezTo>
                  <a:cubicBezTo>
                    <a:pt x="1" y="341"/>
                    <a:pt x="99" y="439"/>
                    <a:pt x="222" y="439"/>
                  </a:cubicBezTo>
                  <a:lnTo>
                    <a:pt x="511" y="439"/>
                  </a:lnTo>
                  <a:cubicBezTo>
                    <a:pt x="552" y="439"/>
                    <a:pt x="586" y="408"/>
                    <a:pt x="586" y="367"/>
                  </a:cubicBezTo>
                  <a:lnTo>
                    <a:pt x="586" y="75"/>
                  </a:lnTo>
                  <a:cubicBezTo>
                    <a:pt x="586" y="34"/>
                    <a:pt x="552" y="0"/>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2"/>
            <p:cNvSpPr/>
            <p:nvPr/>
          </p:nvSpPr>
          <p:spPr>
            <a:xfrm>
              <a:off x="5433799" y="2463755"/>
              <a:ext cx="35999" cy="34603"/>
            </a:xfrm>
            <a:custGeom>
              <a:avLst/>
              <a:gdLst/>
              <a:ahLst/>
              <a:cxnLst/>
              <a:rect l="l" t="t" r="r" b="b"/>
              <a:pathLst>
                <a:path w="722" h="694" extrusionOk="0">
                  <a:moveTo>
                    <a:pt x="160" y="0"/>
                  </a:moveTo>
                  <a:cubicBezTo>
                    <a:pt x="123" y="0"/>
                    <a:pt x="86" y="14"/>
                    <a:pt x="58" y="41"/>
                  </a:cubicBezTo>
                  <a:cubicBezTo>
                    <a:pt x="0" y="99"/>
                    <a:pt x="0" y="191"/>
                    <a:pt x="58" y="249"/>
                  </a:cubicBezTo>
                  <a:lnTo>
                    <a:pt x="460" y="650"/>
                  </a:lnTo>
                  <a:cubicBezTo>
                    <a:pt x="487" y="679"/>
                    <a:pt x="524" y="694"/>
                    <a:pt x="562" y="694"/>
                  </a:cubicBezTo>
                  <a:cubicBezTo>
                    <a:pt x="599" y="694"/>
                    <a:pt x="637" y="679"/>
                    <a:pt x="664" y="650"/>
                  </a:cubicBezTo>
                  <a:cubicBezTo>
                    <a:pt x="722" y="592"/>
                    <a:pt x="722" y="501"/>
                    <a:pt x="664" y="443"/>
                  </a:cubicBezTo>
                  <a:lnTo>
                    <a:pt x="262" y="41"/>
                  </a:lnTo>
                  <a:cubicBezTo>
                    <a:pt x="235" y="14"/>
                    <a:pt x="198" y="0"/>
                    <a:pt x="16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2"/>
            <p:cNvSpPr/>
            <p:nvPr/>
          </p:nvSpPr>
          <p:spPr>
            <a:xfrm>
              <a:off x="5430757" y="2460066"/>
              <a:ext cx="43129" cy="42082"/>
            </a:xfrm>
            <a:custGeom>
              <a:avLst/>
              <a:gdLst/>
              <a:ahLst/>
              <a:cxnLst/>
              <a:rect l="l" t="t" r="r" b="b"/>
              <a:pathLst>
                <a:path w="865" h="844" extrusionOk="0">
                  <a:moveTo>
                    <a:pt x="221" y="150"/>
                  </a:moveTo>
                  <a:cubicBezTo>
                    <a:pt x="238" y="150"/>
                    <a:pt x="259" y="156"/>
                    <a:pt x="273" y="170"/>
                  </a:cubicBezTo>
                  <a:lnTo>
                    <a:pt x="673" y="571"/>
                  </a:lnTo>
                  <a:cubicBezTo>
                    <a:pt x="701" y="598"/>
                    <a:pt x="701" y="643"/>
                    <a:pt x="673" y="673"/>
                  </a:cubicBezTo>
                  <a:cubicBezTo>
                    <a:pt x="660" y="687"/>
                    <a:pt x="641" y="694"/>
                    <a:pt x="623" y="694"/>
                  </a:cubicBezTo>
                  <a:cubicBezTo>
                    <a:pt x="604" y="694"/>
                    <a:pt x="585" y="687"/>
                    <a:pt x="571" y="673"/>
                  </a:cubicBezTo>
                  <a:lnTo>
                    <a:pt x="171" y="272"/>
                  </a:lnTo>
                  <a:cubicBezTo>
                    <a:pt x="157" y="258"/>
                    <a:pt x="150" y="238"/>
                    <a:pt x="150" y="221"/>
                  </a:cubicBezTo>
                  <a:cubicBezTo>
                    <a:pt x="150" y="200"/>
                    <a:pt x="157" y="183"/>
                    <a:pt x="171" y="170"/>
                  </a:cubicBezTo>
                  <a:cubicBezTo>
                    <a:pt x="184" y="156"/>
                    <a:pt x="204" y="150"/>
                    <a:pt x="221" y="150"/>
                  </a:cubicBezTo>
                  <a:close/>
                  <a:moveTo>
                    <a:pt x="222" y="0"/>
                  </a:moveTo>
                  <a:cubicBezTo>
                    <a:pt x="165" y="0"/>
                    <a:pt x="107" y="22"/>
                    <a:pt x="65" y="65"/>
                  </a:cubicBezTo>
                  <a:cubicBezTo>
                    <a:pt x="24" y="105"/>
                    <a:pt x="0" y="159"/>
                    <a:pt x="0" y="221"/>
                  </a:cubicBezTo>
                  <a:cubicBezTo>
                    <a:pt x="0" y="279"/>
                    <a:pt x="24" y="333"/>
                    <a:pt x="65" y="377"/>
                  </a:cubicBezTo>
                  <a:lnTo>
                    <a:pt x="466" y="779"/>
                  </a:lnTo>
                  <a:cubicBezTo>
                    <a:pt x="510" y="820"/>
                    <a:pt x="565" y="843"/>
                    <a:pt x="623" y="843"/>
                  </a:cubicBezTo>
                  <a:cubicBezTo>
                    <a:pt x="681" y="843"/>
                    <a:pt x="735" y="820"/>
                    <a:pt x="779" y="779"/>
                  </a:cubicBezTo>
                  <a:cubicBezTo>
                    <a:pt x="864" y="690"/>
                    <a:pt x="864" y="550"/>
                    <a:pt x="779" y="465"/>
                  </a:cubicBezTo>
                  <a:lnTo>
                    <a:pt x="378" y="65"/>
                  </a:lnTo>
                  <a:cubicBezTo>
                    <a:pt x="336" y="22"/>
                    <a:pt x="279"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2"/>
            <p:cNvSpPr/>
            <p:nvPr/>
          </p:nvSpPr>
          <p:spPr>
            <a:xfrm>
              <a:off x="5446513" y="2475622"/>
              <a:ext cx="23285" cy="22736"/>
            </a:xfrm>
            <a:custGeom>
              <a:avLst/>
              <a:gdLst/>
              <a:ahLst/>
              <a:cxnLst/>
              <a:rect l="l" t="t" r="r" b="b"/>
              <a:pathLst>
                <a:path w="467" h="456" extrusionOk="0">
                  <a:moveTo>
                    <a:pt x="205" y="1"/>
                  </a:moveTo>
                  <a:lnTo>
                    <a:pt x="1" y="208"/>
                  </a:lnTo>
                  <a:lnTo>
                    <a:pt x="205" y="412"/>
                  </a:lnTo>
                  <a:cubicBezTo>
                    <a:pt x="232" y="441"/>
                    <a:pt x="269" y="456"/>
                    <a:pt x="307" y="456"/>
                  </a:cubicBezTo>
                  <a:cubicBezTo>
                    <a:pt x="344" y="456"/>
                    <a:pt x="382" y="441"/>
                    <a:pt x="409" y="412"/>
                  </a:cubicBezTo>
                  <a:cubicBezTo>
                    <a:pt x="467" y="354"/>
                    <a:pt x="467" y="263"/>
                    <a:pt x="409" y="205"/>
                  </a:cubicBezTo>
                  <a:lnTo>
                    <a:pt x="205"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2"/>
            <p:cNvSpPr/>
            <p:nvPr/>
          </p:nvSpPr>
          <p:spPr>
            <a:xfrm>
              <a:off x="5442275" y="2471932"/>
              <a:ext cx="30614" cy="30215"/>
            </a:xfrm>
            <a:custGeom>
              <a:avLst/>
              <a:gdLst/>
              <a:ahLst/>
              <a:cxnLst/>
              <a:rect l="l" t="t" r="r" b="b"/>
              <a:pathLst>
                <a:path w="614" h="606" extrusionOk="0">
                  <a:moveTo>
                    <a:pt x="290" y="180"/>
                  </a:moveTo>
                  <a:lnTo>
                    <a:pt x="442" y="333"/>
                  </a:lnTo>
                  <a:cubicBezTo>
                    <a:pt x="470" y="360"/>
                    <a:pt x="470" y="405"/>
                    <a:pt x="442" y="435"/>
                  </a:cubicBezTo>
                  <a:cubicBezTo>
                    <a:pt x="429" y="449"/>
                    <a:pt x="410" y="456"/>
                    <a:pt x="392" y="456"/>
                  </a:cubicBezTo>
                  <a:cubicBezTo>
                    <a:pt x="373" y="456"/>
                    <a:pt x="354" y="449"/>
                    <a:pt x="340" y="435"/>
                  </a:cubicBezTo>
                  <a:lnTo>
                    <a:pt x="188" y="282"/>
                  </a:lnTo>
                  <a:lnTo>
                    <a:pt x="290" y="180"/>
                  </a:lnTo>
                  <a:close/>
                  <a:moveTo>
                    <a:pt x="290" y="1"/>
                  </a:moveTo>
                  <a:cubicBezTo>
                    <a:pt x="271" y="1"/>
                    <a:pt x="252" y="8"/>
                    <a:pt x="238" y="23"/>
                  </a:cubicBezTo>
                  <a:lnTo>
                    <a:pt x="31" y="231"/>
                  </a:lnTo>
                  <a:cubicBezTo>
                    <a:pt x="1" y="258"/>
                    <a:pt x="1" y="306"/>
                    <a:pt x="31" y="333"/>
                  </a:cubicBezTo>
                  <a:lnTo>
                    <a:pt x="235" y="541"/>
                  </a:lnTo>
                  <a:cubicBezTo>
                    <a:pt x="276" y="582"/>
                    <a:pt x="334" y="605"/>
                    <a:pt x="392" y="605"/>
                  </a:cubicBezTo>
                  <a:cubicBezTo>
                    <a:pt x="450" y="605"/>
                    <a:pt x="507" y="582"/>
                    <a:pt x="548" y="541"/>
                  </a:cubicBezTo>
                  <a:cubicBezTo>
                    <a:pt x="589" y="496"/>
                    <a:pt x="613" y="442"/>
                    <a:pt x="613" y="384"/>
                  </a:cubicBezTo>
                  <a:cubicBezTo>
                    <a:pt x="613" y="323"/>
                    <a:pt x="589" y="268"/>
                    <a:pt x="548" y="227"/>
                  </a:cubicBezTo>
                  <a:lnTo>
                    <a:pt x="344" y="23"/>
                  </a:lnTo>
                  <a:cubicBezTo>
                    <a:pt x="329" y="8"/>
                    <a:pt x="309" y="1"/>
                    <a:pt x="2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2"/>
            <p:cNvSpPr/>
            <p:nvPr/>
          </p:nvSpPr>
          <p:spPr>
            <a:xfrm>
              <a:off x="5421084" y="2492574"/>
              <a:ext cx="14609" cy="42979"/>
            </a:xfrm>
            <a:custGeom>
              <a:avLst/>
              <a:gdLst/>
              <a:ahLst/>
              <a:cxnLst/>
              <a:rect l="l" t="t" r="r" b="b"/>
              <a:pathLst>
                <a:path w="293" h="862" extrusionOk="0">
                  <a:moveTo>
                    <a:pt x="147" y="0"/>
                  </a:moveTo>
                  <a:cubicBezTo>
                    <a:pt x="65" y="0"/>
                    <a:pt x="1" y="66"/>
                    <a:pt x="1" y="147"/>
                  </a:cubicBezTo>
                  <a:lnTo>
                    <a:pt x="1" y="715"/>
                  </a:lnTo>
                  <a:cubicBezTo>
                    <a:pt x="1" y="796"/>
                    <a:pt x="65" y="861"/>
                    <a:pt x="147" y="861"/>
                  </a:cubicBezTo>
                  <a:cubicBezTo>
                    <a:pt x="228" y="861"/>
                    <a:pt x="293" y="796"/>
                    <a:pt x="293" y="715"/>
                  </a:cubicBezTo>
                  <a:lnTo>
                    <a:pt x="293" y="147"/>
                  </a:lnTo>
                  <a:cubicBezTo>
                    <a:pt x="293" y="66"/>
                    <a:pt x="228" y="0"/>
                    <a:pt x="147"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2"/>
            <p:cNvSpPr/>
            <p:nvPr/>
          </p:nvSpPr>
          <p:spPr>
            <a:xfrm>
              <a:off x="5417345" y="2488885"/>
              <a:ext cx="22088" cy="50359"/>
            </a:xfrm>
            <a:custGeom>
              <a:avLst/>
              <a:gdLst/>
              <a:ahLst/>
              <a:cxnLst/>
              <a:rect l="l" t="t" r="r" b="b"/>
              <a:pathLst>
                <a:path w="443" h="1010" extrusionOk="0">
                  <a:moveTo>
                    <a:pt x="222" y="149"/>
                  </a:moveTo>
                  <a:cubicBezTo>
                    <a:pt x="263" y="149"/>
                    <a:pt x="293" y="184"/>
                    <a:pt x="293" y="221"/>
                  </a:cubicBezTo>
                  <a:lnTo>
                    <a:pt x="293" y="789"/>
                  </a:lnTo>
                  <a:cubicBezTo>
                    <a:pt x="293" y="829"/>
                    <a:pt x="263" y="860"/>
                    <a:pt x="222" y="860"/>
                  </a:cubicBezTo>
                  <a:cubicBezTo>
                    <a:pt x="184" y="860"/>
                    <a:pt x="150" y="829"/>
                    <a:pt x="150" y="789"/>
                  </a:cubicBezTo>
                  <a:lnTo>
                    <a:pt x="150" y="221"/>
                  </a:lnTo>
                  <a:cubicBezTo>
                    <a:pt x="150" y="184"/>
                    <a:pt x="184" y="149"/>
                    <a:pt x="222" y="149"/>
                  </a:cubicBezTo>
                  <a:close/>
                  <a:moveTo>
                    <a:pt x="222" y="0"/>
                  </a:moveTo>
                  <a:cubicBezTo>
                    <a:pt x="99" y="0"/>
                    <a:pt x="0" y="99"/>
                    <a:pt x="0" y="221"/>
                  </a:cubicBezTo>
                  <a:lnTo>
                    <a:pt x="0" y="789"/>
                  </a:lnTo>
                  <a:cubicBezTo>
                    <a:pt x="0" y="911"/>
                    <a:pt x="99" y="1010"/>
                    <a:pt x="222" y="1010"/>
                  </a:cubicBezTo>
                  <a:cubicBezTo>
                    <a:pt x="344" y="1010"/>
                    <a:pt x="443" y="911"/>
                    <a:pt x="443" y="789"/>
                  </a:cubicBezTo>
                  <a:lnTo>
                    <a:pt x="443" y="221"/>
                  </a:lnTo>
                  <a:cubicBezTo>
                    <a:pt x="443" y="99"/>
                    <a:pt x="344"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2"/>
            <p:cNvSpPr/>
            <p:nvPr/>
          </p:nvSpPr>
          <p:spPr>
            <a:xfrm>
              <a:off x="5421084" y="2492574"/>
              <a:ext cx="14609" cy="21789"/>
            </a:xfrm>
            <a:custGeom>
              <a:avLst/>
              <a:gdLst/>
              <a:ahLst/>
              <a:cxnLst/>
              <a:rect l="l" t="t" r="r" b="b"/>
              <a:pathLst>
                <a:path w="293" h="437" extrusionOk="0">
                  <a:moveTo>
                    <a:pt x="147" y="0"/>
                  </a:moveTo>
                  <a:cubicBezTo>
                    <a:pt x="65" y="0"/>
                    <a:pt x="1" y="66"/>
                    <a:pt x="1" y="147"/>
                  </a:cubicBezTo>
                  <a:lnTo>
                    <a:pt x="1" y="436"/>
                  </a:lnTo>
                  <a:lnTo>
                    <a:pt x="293" y="436"/>
                  </a:lnTo>
                  <a:lnTo>
                    <a:pt x="293" y="147"/>
                  </a:lnTo>
                  <a:cubicBezTo>
                    <a:pt x="293" y="66"/>
                    <a:pt x="228" y="0"/>
                    <a:pt x="147"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2"/>
            <p:cNvSpPr/>
            <p:nvPr/>
          </p:nvSpPr>
          <p:spPr>
            <a:xfrm>
              <a:off x="5417345" y="2488885"/>
              <a:ext cx="22088" cy="29168"/>
            </a:xfrm>
            <a:custGeom>
              <a:avLst/>
              <a:gdLst/>
              <a:ahLst/>
              <a:cxnLst/>
              <a:rect l="l" t="t" r="r" b="b"/>
              <a:pathLst>
                <a:path w="443" h="585" extrusionOk="0">
                  <a:moveTo>
                    <a:pt x="222" y="149"/>
                  </a:moveTo>
                  <a:cubicBezTo>
                    <a:pt x="263" y="149"/>
                    <a:pt x="293" y="184"/>
                    <a:pt x="293" y="221"/>
                  </a:cubicBezTo>
                  <a:lnTo>
                    <a:pt x="293" y="435"/>
                  </a:lnTo>
                  <a:lnTo>
                    <a:pt x="150" y="435"/>
                  </a:lnTo>
                  <a:lnTo>
                    <a:pt x="150" y="221"/>
                  </a:lnTo>
                  <a:cubicBezTo>
                    <a:pt x="150" y="184"/>
                    <a:pt x="184" y="149"/>
                    <a:pt x="222" y="149"/>
                  </a:cubicBezTo>
                  <a:close/>
                  <a:moveTo>
                    <a:pt x="222" y="0"/>
                  </a:moveTo>
                  <a:cubicBezTo>
                    <a:pt x="99" y="0"/>
                    <a:pt x="0" y="99"/>
                    <a:pt x="0" y="221"/>
                  </a:cubicBezTo>
                  <a:lnTo>
                    <a:pt x="0" y="510"/>
                  </a:lnTo>
                  <a:cubicBezTo>
                    <a:pt x="0" y="551"/>
                    <a:pt x="35" y="585"/>
                    <a:pt x="76" y="585"/>
                  </a:cubicBezTo>
                  <a:lnTo>
                    <a:pt x="368" y="585"/>
                  </a:lnTo>
                  <a:cubicBezTo>
                    <a:pt x="409" y="585"/>
                    <a:pt x="443" y="551"/>
                    <a:pt x="443" y="510"/>
                  </a:cubicBezTo>
                  <a:lnTo>
                    <a:pt x="443" y="221"/>
                  </a:lnTo>
                  <a:cubicBezTo>
                    <a:pt x="443" y="99"/>
                    <a:pt x="344"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2"/>
            <p:cNvSpPr/>
            <p:nvPr/>
          </p:nvSpPr>
          <p:spPr>
            <a:xfrm>
              <a:off x="5459925" y="2384279"/>
              <a:ext cx="35999" cy="34553"/>
            </a:xfrm>
            <a:custGeom>
              <a:avLst/>
              <a:gdLst/>
              <a:ahLst/>
              <a:cxnLst/>
              <a:rect l="l" t="t" r="r" b="b"/>
              <a:pathLst>
                <a:path w="722" h="693" extrusionOk="0">
                  <a:moveTo>
                    <a:pt x="560" y="0"/>
                  </a:moveTo>
                  <a:cubicBezTo>
                    <a:pt x="523" y="0"/>
                    <a:pt x="486" y="15"/>
                    <a:pt x="459" y="44"/>
                  </a:cubicBezTo>
                  <a:lnTo>
                    <a:pt x="58" y="445"/>
                  </a:lnTo>
                  <a:cubicBezTo>
                    <a:pt x="0" y="499"/>
                    <a:pt x="0" y="595"/>
                    <a:pt x="58" y="649"/>
                  </a:cubicBezTo>
                  <a:cubicBezTo>
                    <a:pt x="85" y="678"/>
                    <a:pt x="123" y="693"/>
                    <a:pt x="160" y="693"/>
                  </a:cubicBezTo>
                  <a:cubicBezTo>
                    <a:pt x="197" y="693"/>
                    <a:pt x="235" y="678"/>
                    <a:pt x="262" y="649"/>
                  </a:cubicBezTo>
                  <a:lnTo>
                    <a:pt x="663" y="248"/>
                  </a:lnTo>
                  <a:cubicBezTo>
                    <a:pt x="721" y="193"/>
                    <a:pt x="721" y="98"/>
                    <a:pt x="663" y="44"/>
                  </a:cubicBezTo>
                  <a:cubicBezTo>
                    <a:pt x="635" y="15"/>
                    <a:pt x="597" y="0"/>
                    <a:pt x="56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2"/>
            <p:cNvSpPr/>
            <p:nvPr/>
          </p:nvSpPr>
          <p:spPr>
            <a:xfrm>
              <a:off x="5455836" y="2380539"/>
              <a:ext cx="44126" cy="42082"/>
            </a:xfrm>
            <a:custGeom>
              <a:avLst/>
              <a:gdLst/>
              <a:ahLst/>
              <a:cxnLst/>
              <a:rect l="l" t="t" r="r" b="b"/>
              <a:pathLst>
                <a:path w="885" h="844" extrusionOk="0">
                  <a:moveTo>
                    <a:pt x="643" y="150"/>
                  </a:moveTo>
                  <a:cubicBezTo>
                    <a:pt x="660" y="150"/>
                    <a:pt x="681" y="156"/>
                    <a:pt x="694" y="170"/>
                  </a:cubicBezTo>
                  <a:cubicBezTo>
                    <a:pt x="721" y="197"/>
                    <a:pt x="721" y="244"/>
                    <a:pt x="694" y="272"/>
                  </a:cubicBezTo>
                  <a:lnTo>
                    <a:pt x="293" y="673"/>
                  </a:lnTo>
                  <a:cubicBezTo>
                    <a:pt x="279" y="687"/>
                    <a:pt x="261" y="694"/>
                    <a:pt x="242" y="694"/>
                  </a:cubicBezTo>
                  <a:cubicBezTo>
                    <a:pt x="224" y="694"/>
                    <a:pt x="205" y="687"/>
                    <a:pt x="191" y="673"/>
                  </a:cubicBezTo>
                  <a:cubicBezTo>
                    <a:pt x="164" y="646"/>
                    <a:pt x="164" y="599"/>
                    <a:pt x="191" y="571"/>
                  </a:cubicBezTo>
                  <a:lnTo>
                    <a:pt x="592" y="170"/>
                  </a:lnTo>
                  <a:cubicBezTo>
                    <a:pt x="606" y="156"/>
                    <a:pt x="627" y="150"/>
                    <a:pt x="643" y="150"/>
                  </a:cubicBezTo>
                  <a:close/>
                  <a:moveTo>
                    <a:pt x="642" y="0"/>
                  </a:moveTo>
                  <a:cubicBezTo>
                    <a:pt x="586" y="0"/>
                    <a:pt x="530" y="21"/>
                    <a:pt x="487" y="64"/>
                  </a:cubicBezTo>
                  <a:lnTo>
                    <a:pt x="86" y="465"/>
                  </a:lnTo>
                  <a:cubicBezTo>
                    <a:pt x="1" y="550"/>
                    <a:pt x="1" y="693"/>
                    <a:pt x="86" y="778"/>
                  </a:cubicBezTo>
                  <a:cubicBezTo>
                    <a:pt x="130" y="819"/>
                    <a:pt x="184" y="843"/>
                    <a:pt x="242" y="843"/>
                  </a:cubicBezTo>
                  <a:cubicBezTo>
                    <a:pt x="300" y="843"/>
                    <a:pt x="354" y="819"/>
                    <a:pt x="398" y="778"/>
                  </a:cubicBezTo>
                  <a:lnTo>
                    <a:pt x="800" y="377"/>
                  </a:lnTo>
                  <a:cubicBezTo>
                    <a:pt x="885" y="292"/>
                    <a:pt x="885" y="150"/>
                    <a:pt x="800" y="64"/>
                  </a:cubicBezTo>
                  <a:cubicBezTo>
                    <a:pt x="756" y="21"/>
                    <a:pt x="699" y="0"/>
                    <a:pt x="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2"/>
            <p:cNvSpPr/>
            <p:nvPr/>
          </p:nvSpPr>
          <p:spPr>
            <a:xfrm>
              <a:off x="5472440" y="2384279"/>
              <a:ext cx="23484" cy="22686"/>
            </a:xfrm>
            <a:custGeom>
              <a:avLst/>
              <a:gdLst/>
              <a:ahLst/>
              <a:cxnLst/>
              <a:rect l="l" t="t" r="r" b="b"/>
              <a:pathLst>
                <a:path w="471" h="455" extrusionOk="0">
                  <a:moveTo>
                    <a:pt x="309" y="0"/>
                  </a:moveTo>
                  <a:cubicBezTo>
                    <a:pt x="272" y="0"/>
                    <a:pt x="235" y="15"/>
                    <a:pt x="208" y="44"/>
                  </a:cubicBezTo>
                  <a:lnTo>
                    <a:pt x="1" y="248"/>
                  </a:lnTo>
                  <a:lnTo>
                    <a:pt x="208" y="455"/>
                  </a:lnTo>
                  <a:lnTo>
                    <a:pt x="412" y="248"/>
                  </a:lnTo>
                  <a:cubicBezTo>
                    <a:pt x="470" y="193"/>
                    <a:pt x="470" y="98"/>
                    <a:pt x="412" y="44"/>
                  </a:cubicBezTo>
                  <a:cubicBezTo>
                    <a:pt x="384" y="15"/>
                    <a:pt x="346" y="0"/>
                    <a:pt x="309"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2"/>
            <p:cNvSpPr/>
            <p:nvPr/>
          </p:nvSpPr>
          <p:spPr>
            <a:xfrm>
              <a:off x="5468401" y="2380539"/>
              <a:ext cx="31561" cy="30016"/>
            </a:xfrm>
            <a:custGeom>
              <a:avLst/>
              <a:gdLst/>
              <a:ahLst/>
              <a:cxnLst/>
              <a:rect l="l" t="t" r="r" b="b"/>
              <a:pathLst>
                <a:path w="633" h="602" extrusionOk="0">
                  <a:moveTo>
                    <a:pt x="391" y="149"/>
                  </a:moveTo>
                  <a:cubicBezTo>
                    <a:pt x="410" y="149"/>
                    <a:pt x="429" y="156"/>
                    <a:pt x="442" y="170"/>
                  </a:cubicBezTo>
                  <a:cubicBezTo>
                    <a:pt x="469" y="197"/>
                    <a:pt x="469" y="244"/>
                    <a:pt x="442" y="272"/>
                  </a:cubicBezTo>
                  <a:lnTo>
                    <a:pt x="289" y="425"/>
                  </a:lnTo>
                  <a:lnTo>
                    <a:pt x="187" y="323"/>
                  </a:lnTo>
                  <a:lnTo>
                    <a:pt x="340" y="170"/>
                  </a:lnTo>
                  <a:cubicBezTo>
                    <a:pt x="354" y="156"/>
                    <a:pt x="373" y="149"/>
                    <a:pt x="391" y="149"/>
                  </a:cubicBezTo>
                  <a:close/>
                  <a:moveTo>
                    <a:pt x="390" y="0"/>
                  </a:moveTo>
                  <a:cubicBezTo>
                    <a:pt x="334" y="0"/>
                    <a:pt x="278" y="21"/>
                    <a:pt x="235" y="64"/>
                  </a:cubicBezTo>
                  <a:lnTo>
                    <a:pt x="31" y="268"/>
                  </a:lnTo>
                  <a:cubicBezTo>
                    <a:pt x="0" y="299"/>
                    <a:pt x="0" y="346"/>
                    <a:pt x="31" y="374"/>
                  </a:cubicBezTo>
                  <a:lnTo>
                    <a:pt x="238" y="581"/>
                  </a:lnTo>
                  <a:cubicBezTo>
                    <a:pt x="252" y="594"/>
                    <a:pt x="269" y="602"/>
                    <a:pt x="289" y="602"/>
                  </a:cubicBezTo>
                  <a:cubicBezTo>
                    <a:pt x="309" y="602"/>
                    <a:pt x="327" y="594"/>
                    <a:pt x="344" y="581"/>
                  </a:cubicBezTo>
                  <a:lnTo>
                    <a:pt x="548" y="377"/>
                  </a:lnTo>
                  <a:cubicBezTo>
                    <a:pt x="633" y="292"/>
                    <a:pt x="633" y="150"/>
                    <a:pt x="548" y="64"/>
                  </a:cubicBezTo>
                  <a:cubicBezTo>
                    <a:pt x="504" y="21"/>
                    <a:pt x="447"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2"/>
            <p:cNvSpPr/>
            <p:nvPr/>
          </p:nvSpPr>
          <p:spPr>
            <a:xfrm>
              <a:off x="5459925" y="2506036"/>
              <a:ext cx="35999" cy="34553"/>
            </a:xfrm>
            <a:custGeom>
              <a:avLst/>
              <a:gdLst/>
              <a:ahLst/>
              <a:cxnLst/>
              <a:rect l="l" t="t" r="r" b="b"/>
              <a:pathLst>
                <a:path w="722" h="693" extrusionOk="0">
                  <a:moveTo>
                    <a:pt x="560" y="0"/>
                  </a:moveTo>
                  <a:cubicBezTo>
                    <a:pt x="523" y="0"/>
                    <a:pt x="486" y="15"/>
                    <a:pt x="459" y="44"/>
                  </a:cubicBezTo>
                  <a:lnTo>
                    <a:pt x="58" y="445"/>
                  </a:lnTo>
                  <a:cubicBezTo>
                    <a:pt x="0" y="499"/>
                    <a:pt x="0" y="595"/>
                    <a:pt x="58" y="649"/>
                  </a:cubicBezTo>
                  <a:cubicBezTo>
                    <a:pt x="85" y="678"/>
                    <a:pt x="123" y="692"/>
                    <a:pt x="160" y="692"/>
                  </a:cubicBezTo>
                  <a:cubicBezTo>
                    <a:pt x="197" y="692"/>
                    <a:pt x="235" y="678"/>
                    <a:pt x="262" y="649"/>
                  </a:cubicBezTo>
                  <a:lnTo>
                    <a:pt x="663" y="248"/>
                  </a:lnTo>
                  <a:cubicBezTo>
                    <a:pt x="721" y="193"/>
                    <a:pt x="721" y="98"/>
                    <a:pt x="663" y="44"/>
                  </a:cubicBezTo>
                  <a:cubicBezTo>
                    <a:pt x="635" y="15"/>
                    <a:pt x="597" y="0"/>
                    <a:pt x="56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2"/>
            <p:cNvSpPr/>
            <p:nvPr/>
          </p:nvSpPr>
          <p:spPr>
            <a:xfrm>
              <a:off x="5455836" y="2502297"/>
              <a:ext cx="44126" cy="42032"/>
            </a:xfrm>
            <a:custGeom>
              <a:avLst/>
              <a:gdLst/>
              <a:ahLst/>
              <a:cxnLst/>
              <a:rect l="l" t="t" r="r" b="b"/>
              <a:pathLst>
                <a:path w="885" h="843" extrusionOk="0">
                  <a:moveTo>
                    <a:pt x="643" y="149"/>
                  </a:moveTo>
                  <a:cubicBezTo>
                    <a:pt x="660" y="149"/>
                    <a:pt x="681" y="156"/>
                    <a:pt x="694" y="169"/>
                  </a:cubicBezTo>
                  <a:cubicBezTo>
                    <a:pt x="721" y="197"/>
                    <a:pt x="721" y="244"/>
                    <a:pt x="694" y="271"/>
                  </a:cubicBezTo>
                  <a:lnTo>
                    <a:pt x="293" y="673"/>
                  </a:lnTo>
                  <a:cubicBezTo>
                    <a:pt x="279" y="686"/>
                    <a:pt x="261" y="693"/>
                    <a:pt x="242" y="693"/>
                  </a:cubicBezTo>
                  <a:cubicBezTo>
                    <a:pt x="224" y="693"/>
                    <a:pt x="205" y="686"/>
                    <a:pt x="191" y="673"/>
                  </a:cubicBezTo>
                  <a:cubicBezTo>
                    <a:pt x="164" y="646"/>
                    <a:pt x="164" y="598"/>
                    <a:pt x="191" y="571"/>
                  </a:cubicBezTo>
                  <a:lnTo>
                    <a:pt x="592" y="169"/>
                  </a:lnTo>
                  <a:cubicBezTo>
                    <a:pt x="606" y="156"/>
                    <a:pt x="627" y="149"/>
                    <a:pt x="643" y="149"/>
                  </a:cubicBezTo>
                  <a:close/>
                  <a:moveTo>
                    <a:pt x="642" y="0"/>
                  </a:moveTo>
                  <a:cubicBezTo>
                    <a:pt x="586" y="0"/>
                    <a:pt x="530" y="22"/>
                    <a:pt x="487" y="64"/>
                  </a:cubicBezTo>
                  <a:lnTo>
                    <a:pt x="86" y="466"/>
                  </a:lnTo>
                  <a:cubicBezTo>
                    <a:pt x="1" y="551"/>
                    <a:pt x="1" y="690"/>
                    <a:pt x="86" y="778"/>
                  </a:cubicBezTo>
                  <a:cubicBezTo>
                    <a:pt x="126" y="819"/>
                    <a:pt x="184" y="843"/>
                    <a:pt x="242" y="843"/>
                  </a:cubicBezTo>
                  <a:cubicBezTo>
                    <a:pt x="300" y="843"/>
                    <a:pt x="357" y="819"/>
                    <a:pt x="398" y="778"/>
                  </a:cubicBezTo>
                  <a:lnTo>
                    <a:pt x="800" y="377"/>
                  </a:lnTo>
                  <a:cubicBezTo>
                    <a:pt x="885" y="289"/>
                    <a:pt x="885" y="149"/>
                    <a:pt x="800" y="64"/>
                  </a:cubicBezTo>
                  <a:cubicBezTo>
                    <a:pt x="756" y="22"/>
                    <a:pt x="699" y="0"/>
                    <a:pt x="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2"/>
            <p:cNvSpPr/>
            <p:nvPr/>
          </p:nvSpPr>
          <p:spPr>
            <a:xfrm>
              <a:off x="5472440" y="2506036"/>
              <a:ext cx="23484" cy="22537"/>
            </a:xfrm>
            <a:custGeom>
              <a:avLst/>
              <a:gdLst/>
              <a:ahLst/>
              <a:cxnLst/>
              <a:rect l="l" t="t" r="r" b="b"/>
              <a:pathLst>
                <a:path w="471" h="452" extrusionOk="0">
                  <a:moveTo>
                    <a:pt x="309" y="0"/>
                  </a:moveTo>
                  <a:cubicBezTo>
                    <a:pt x="272" y="0"/>
                    <a:pt x="235" y="15"/>
                    <a:pt x="208" y="44"/>
                  </a:cubicBezTo>
                  <a:lnTo>
                    <a:pt x="1" y="248"/>
                  </a:lnTo>
                  <a:lnTo>
                    <a:pt x="208" y="452"/>
                  </a:lnTo>
                  <a:lnTo>
                    <a:pt x="412" y="248"/>
                  </a:lnTo>
                  <a:cubicBezTo>
                    <a:pt x="470" y="193"/>
                    <a:pt x="470" y="98"/>
                    <a:pt x="412" y="44"/>
                  </a:cubicBezTo>
                  <a:cubicBezTo>
                    <a:pt x="384" y="15"/>
                    <a:pt x="346" y="0"/>
                    <a:pt x="309"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2"/>
            <p:cNvSpPr/>
            <p:nvPr/>
          </p:nvSpPr>
          <p:spPr>
            <a:xfrm>
              <a:off x="5468750" y="2502297"/>
              <a:ext cx="31212" cy="30016"/>
            </a:xfrm>
            <a:custGeom>
              <a:avLst/>
              <a:gdLst/>
              <a:ahLst/>
              <a:cxnLst/>
              <a:rect l="l" t="t" r="r" b="b"/>
              <a:pathLst>
                <a:path w="626" h="602" extrusionOk="0">
                  <a:moveTo>
                    <a:pt x="384" y="149"/>
                  </a:moveTo>
                  <a:cubicBezTo>
                    <a:pt x="403" y="149"/>
                    <a:pt x="422" y="156"/>
                    <a:pt x="435" y="169"/>
                  </a:cubicBezTo>
                  <a:cubicBezTo>
                    <a:pt x="462" y="197"/>
                    <a:pt x="462" y="244"/>
                    <a:pt x="435" y="271"/>
                  </a:cubicBezTo>
                  <a:lnTo>
                    <a:pt x="282" y="422"/>
                  </a:lnTo>
                  <a:lnTo>
                    <a:pt x="180" y="323"/>
                  </a:lnTo>
                  <a:lnTo>
                    <a:pt x="333" y="169"/>
                  </a:lnTo>
                  <a:cubicBezTo>
                    <a:pt x="347" y="156"/>
                    <a:pt x="366" y="149"/>
                    <a:pt x="384" y="149"/>
                  </a:cubicBezTo>
                  <a:close/>
                  <a:moveTo>
                    <a:pt x="383" y="0"/>
                  </a:moveTo>
                  <a:cubicBezTo>
                    <a:pt x="327" y="0"/>
                    <a:pt x="271" y="22"/>
                    <a:pt x="228" y="64"/>
                  </a:cubicBezTo>
                  <a:lnTo>
                    <a:pt x="24" y="268"/>
                  </a:lnTo>
                  <a:cubicBezTo>
                    <a:pt x="10" y="282"/>
                    <a:pt x="0" y="302"/>
                    <a:pt x="0" y="323"/>
                  </a:cubicBezTo>
                  <a:cubicBezTo>
                    <a:pt x="0" y="343"/>
                    <a:pt x="10" y="360"/>
                    <a:pt x="24" y="373"/>
                  </a:cubicBezTo>
                  <a:lnTo>
                    <a:pt x="231" y="581"/>
                  </a:lnTo>
                  <a:cubicBezTo>
                    <a:pt x="245" y="595"/>
                    <a:pt x="266" y="601"/>
                    <a:pt x="282" y="601"/>
                  </a:cubicBezTo>
                  <a:cubicBezTo>
                    <a:pt x="302" y="601"/>
                    <a:pt x="320" y="595"/>
                    <a:pt x="337" y="581"/>
                  </a:cubicBezTo>
                  <a:lnTo>
                    <a:pt x="541" y="377"/>
                  </a:lnTo>
                  <a:cubicBezTo>
                    <a:pt x="626" y="289"/>
                    <a:pt x="626" y="149"/>
                    <a:pt x="541" y="64"/>
                  </a:cubicBezTo>
                  <a:cubicBezTo>
                    <a:pt x="497" y="22"/>
                    <a:pt x="440" y="0"/>
                    <a:pt x="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2"/>
            <p:cNvSpPr/>
            <p:nvPr/>
          </p:nvSpPr>
          <p:spPr>
            <a:xfrm>
              <a:off x="5394958" y="2353366"/>
              <a:ext cx="113681" cy="199988"/>
            </a:xfrm>
            <a:custGeom>
              <a:avLst/>
              <a:gdLst/>
              <a:ahLst/>
              <a:cxnLst/>
              <a:rect l="l" t="t" r="r" b="b"/>
              <a:pathLst>
                <a:path w="2280" h="4011" extrusionOk="0">
                  <a:moveTo>
                    <a:pt x="2129" y="150"/>
                  </a:moveTo>
                  <a:lnTo>
                    <a:pt x="2129" y="3517"/>
                  </a:lnTo>
                  <a:cubicBezTo>
                    <a:pt x="2129" y="3704"/>
                    <a:pt x="1977" y="3861"/>
                    <a:pt x="1787" y="3861"/>
                  </a:cubicBezTo>
                  <a:lnTo>
                    <a:pt x="494" y="3861"/>
                  </a:lnTo>
                  <a:cubicBezTo>
                    <a:pt x="303" y="3861"/>
                    <a:pt x="150" y="3704"/>
                    <a:pt x="150" y="3517"/>
                  </a:cubicBezTo>
                  <a:lnTo>
                    <a:pt x="150" y="150"/>
                  </a:lnTo>
                  <a:close/>
                  <a:moveTo>
                    <a:pt x="76" y="1"/>
                  </a:moveTo>
                  <a:cubicBezTo>
                    <a:pt x="35" y="1"/>
                    <a:pt x="1" y="34"/>
                    <a:pt x="1" y="75"/>
                  </a:cubicBezTo>
                  <a:lnTo>
                    <a:pt x="1" y="3517"/>
                  </a:lnTo>
                  <a:cubicBezTo>
                    <a:pt x="1" y="3789"/>
                    <a:pt x="222" y="4010"/>
                    <a:pt x="494" y="4010"/>
                  </a:cubicBezTo>
                  <a:lnTo>
                    <a:pt x="1787" y="4010"/>
                  </a:lnTo>
                  <a:cubicBezTo>
                    <a:pt x="2058" y="4010"/>
                    <a:pt x="2280" y="3789"/>
                    <a:pt x="2280" y="3517"/>
                  </a:cubicBezTo>
                  <a:lnTo>
                    <a:pt x="2280" y="75"/>
                  </a:lnTo>
                  <a:cubicBezTo>
                    <a:pt x="2280" y="34"/>
                    <a:pt x="2245" y="1"/>
                    <a:pt x="2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2"/>
            <p:cNvSpPr/>
            <p:nvPr/>
          </p:nvSpPr>
          <p:spPr>
            <a:xfrm>
              <a:off x="5397301" y="2318564"/>
              <a:ext cx="108944" cy="29268"/>
            </a:xfrm>
            <a:custGeom>
              <a:avLst/>
              <a:gdLst/>
              <a:ahLst/>
              <a:cxnLst/>
              <a:rect l="l" t="t" r="r" b="b"/>
              <a:pathLst>
                <a:path w="2185" h="587" extrusionOk="0">
                  <a:moveTo>
                    <a:pt x="12" y="1"/>
                  </a:moveTo>
                  <a:cubicBezTo>
                    <a:pt x="8" y="1"/>
                    <a:pt x="1" y="8"/>
                    <a:pt x="1" y="15"/>
                  </a:cubicBezTo>
                  <a:lnTo>
                    <a:pt x="1" y="586"/>
                  </a:lnTo>
                  <a:lnTo>
                    <a:pt x="2184" y="586"/>
                  </a:lnTo>
                  <a:lnTo>
                    <a:pt x="2184" y="15"/>
                  </a:lnTo>
                  <a:cubicBezTo>
                    <a:pt x="2184" y="8"/>
                    <a:pt x="2178" y="1"/>
                    <a:pt x="2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2"/>
            <p:cNvSpPr/>
            <p:nvPr/>
          </p:nvSpPr>
          <p:spPr>
            <a:xfrm>
              <a:off x="5392764" y="2347781"/>
              <a:ext cx="118068" cy="9374"/>
            </a:xfrm>
            <a:custGeom>
              <a:avLst/>
              <a:gdLst/>
              <a:ahLst/>
              <a:cxnLst/>
              <a:rect l="l" t="t" r="r" b="b"/>
              <a:pathLst>
                <a:path w="2368" h="188" extrusionOk="0">
                  <a:moveTo>
                    <a:pt x="92" y="0"/>
                  </a:moveTo>
                  <a:cubicBezTo>
                    <a:pt x="41" y="0"/>
                    <a:pt x="0" y="41"/>
                    <a:pt x="0" y="92"/>
                  </a:cubicBezTo>
                  <a:cubicBezTo>
                    <a:pt x="0" y="143"/>
                    <a:pt x="41" y="187"/>
                    <a:pt x="92" y="187"/>
                  </a:cubicBezTo>
                  <a:lnTo>
                    <a:pt x="2275" y="187"/>
                  </a:lnTo>
                  <a:cubicBezTo>
                    <a:pt x="2327" y="187"/>
                    <a:pt x="2368" y="143"/>
                    <a:pt x="2368" y="92"/>
                  </a:cubicBezTo>
                  <a:cubicBezTo>
                    <a:pt x="2368" y="41"/>
                    <a:pt x="2327" y="0"/>
                    <a:pt x="2275"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2"/>
            <p:cNvSpPr/>
            <p:nvPr/>
          </p:nvSpPr>
          <p:spPr>
            <a:xfrm>
              <a:off x="5397301" y="2347781"/>
              <a:ext cx="108944" cy="50"/>
            </a:xfrm>
            <a:custGeom>
              <a:avLst/>
              <a:gdLst/>
              <a:ahLst/>
              <a:cxnLst/>
              <a:rect l="l" t="t" r="r" b="b"/>
              <a:pathLst>
                <a:path w="2185" h="1" extrusionOk="0">
                  <a:moveTo>
                    <a:pt x="1" y="0"/>
                  </a:moveTo>
                  <a:lnTo>
                    <a:pt x="21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2"/>
            <p:cNvSpPr/>
            <p:nvPr/>
          </p:nvSpPr>
          <p:spPr>
            <a:xfrm>
              <a:off x="5389024" y="2344042"/>
              <a:ext cx="125547" cy="16853"/>
            </a:xfrm>
            <a:custGeom>
              <a:avLst/>
              <a:gdLst/>
              <a:ahLst/>
              <a:cxnLst/>
              <a:rect l="l" t="t" r="r" b="b"/>
              <a:pathLst>
                <a:path w="2518" h="338" extrusionOk="0">
                  <a:moveTo>
                    <a:pt x="167" y="0"/>
                  </a:moveTo>
                  <a:cubicBezTo>
                    <a:pt x="75" y="0"/>
                    <a:pt x="0" y="75"/>
                    <a:pt x="0" y="167"/>
                  </a:cubicBezTo>
                  <a:cubicBezTo>
                    <a:pt x="0" y="259"/>
                    <a:pt x="75" y="337"/>
                    <a:pt x="167" y="337"/>
                  </a:cubicBezTo>
                  <a:lnTo>
                    <a:pt x="2350" y="337"/>
                  </a:lnTo>
                  <a:cubicBezTo>
                    <a:pt x="2443" y="337"/>
                    <a:pt x="2518" y="259"/>
                    <a:pt x="2518" y="167"/>
                  </a:cubicBezTo>
                  <a:cubicBezTo>
                    <a:pt x="2518" y="75"/>
                    <a:pt x="2443" y="0"/>
                    <a:pt x="2350" y="0"/>
                  </a:cubicBezTo>
                  <a:cubicBezTo>
                    <a:pt x="2310" y="0"/>
                    <a:pt x="2276" y="34"/>
                    <a:pt x="2276" y="75"/>
                  </a:cubicBezTo>
                  <a:cubicBezTo>
                    <a:pt x="2276" y="116"/>
                    <a:pt x="2310" y="150"/>
                    <a:pt x="2350" y="150"/>
                  </a:cubicBezTo>
                  <a:cubicBezTo>
                    <a:pt x="2361" y="150"/>
                    <a:pt x="2371" y="157"/>
                    <a:pt x="2371" y="167"/>
                  </a:cubicBezTo>
                  <a:cubicBezTo>
                    <a:pt x="2371" y="177"/>
                    <a:pt x="2361" y="188"/>
                    <a:pt x="2350" y="188"/>
                  </a:cubicBezTo>
                  <a:lnTo>
                    <a:pt x="167" y="188"/>
                  </a:lnTo>
                  <a:cubicBezTo>
                    <a:pt x="157" y="188"/>
                    <a:pt x="151" y="177"/>
                    <a:pt x="151" y="167"/>
                  </a:cubicBezTo>
                  <a:cubicBezTo>
                    <a:pt x="151" y="157"/>
                    <a:pt x="157" y="150"/>
                    <a:pt x="167" y="150"/>
                  </a:cubicBezTo>
                  <a:cubicBezTo>
                    <a:pt x="208" y="150"/>
                    <a:pt x="242" y="116"/>
                    <a:pt x="242" y="75"/>
                  </a:cubicBezTo>
                  <a:cubicBezTo>
                    <a:pt x="242" y="34"/>
                    <a:pt x="20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2"/>
            <p:cNvSpPr/>
            <p:nvPr/>
          </p:nvSpPr>
          <p:spPr>
            <a:xfrm>
              <a:off x="5393612" y="2314874"/>
              <a:ext cx="116373" cy="36697"/>
            </a:xfrm>
            <a:custGeom>
              <a:avLst/>
              <a:gdLst/>
              <a:ahLst/>
              <a:cxnLst/>
              <a:rect l="l" t="t" r="r" b="b"/>
              <a:pathLst>
                <a:path w="2334" h="736" extrusionOk="0">
                  <a:moveTo>
                    <a:pt x="242" y="1"/>
                  </a:moveTo>
                  <a:cubicBezTo>
                    <a:pt x="109" y="1"/>
                    <a:pt x="1" y="109"/>
                    <a:pt x="1" y="245"/>
                  </a:cubicBezTo>
                  <a:lnTo>
                    <a:pt x="1" y="660"/>
                  </a:lnTo>
                  <a:cubicBezTo>
                    <a:pt x="1" y="701"/>
                    <a:pt x="34" y="735"/>
                    <a:pt x="75" y="735"/>
                  </a:cubicBezTo>
                  <a:cubicBezTo>
                    <a:pt x="116" y="735"/>
                    <a:pt x="150" y="701"/>
                    <a:pt x="150" y="660"/>
                  </a:cubicBezTo>
                  <a:lnTo>
                    <a:pt x="150" y="245"/>
                  </a:lnTo>
                  <a:cubicBezTo>
                    <a:pt x="150" y="194"/>
                    <a:pt x="191" y="150"/>
                    <a:pt x="242" y="150"/>
                  </a:cubicBezTo>
                  <a:lnTo>
                    <a:pt x="2092" y="150"/>
                  </a:lnTo>
                  <a:cubicBezTo>
                    <a:pt x="2143" y="150"/>
                    <a:pt x="2184" y="194"/>
                    <a:pt x="2184" y="245"/>
                  </a:cubicBezTo>
                  <a:lnTo>
                    <a:pt x="2184" y="660"/>
                  </a:lnTo>
                  <a:cubicBezTo>
                    <a:pt x="2184" y="701"/>
                    <a:pt x="2218" y="735"/>
                    <a:pt x="2258" y="735"/>
                  </a:cubicBezTo>
                  <a:cubicBezTo>
                    <a:pt x="2299" y="735"/>
                    <a:pt x="2333" y="701"/>
                    <a:pt x="2333" y="660"/>
                  </a:cubicBezTo>
                  <a:lnTo>
                    <a:pt x="2333" y="245"/>
                  </a:lnTo>
                  <a:cubicBezTo>
                    <a:pt x="2333" y="109"/>
                    <a:pt x="2225" y="1"/>
                    <a:pt x="2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2"/>
            <p:cNvSpPr/>
            <p:nvPr/>
          </p:nvSpPr>
          <p:spPr>
            <a:xfrm>
              <a:off x="5398697" y="2412001"/>
              <a:ext cx="106202" cy="58785"/>
            </a:xfrm>
            <a:custGeom>
              <a:avLst/>
              <a:gdLst/>
              <a:ahLst/>
              <a:cxnLst/>
              <a:rect l="l" t="t" r="r" b="b"/>
              <a:pathLst>
                <a:path w="2130" h="1179" extrusionOk="0">
                  <a:moveTo>
                    <a:pt x="1" y="1"/>
                  </a:moveTo>
                  <a:lnTo>
                    <a:pt x="1" y="1178"/>
                  </a:lnTo>
                  <a:lnTo>
                    <a:pt x="2129" y="1178"/>
                  </a:lnTo>
                  <a:lnTo>
                    <a:pt x="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2"/>
            <p:cNvSpPr/>
            <p:nvPr/>
          </p:nvSpPr>
          <p:spPr>
            <a:xfrm>
              <a:off x="5394958" y="2408311"/>
              <a:ext cx="113681" cy="66214"/>
            </a:xfrm>
            <a:custGeom>
              <a:avLst/>
              <a:gdLst/>
              <a:ahLst/>
              <a:cxnLst/>
              <a:rect l="l" t="t" r="r" b="b"/>
              <a:pathLst>
                <a:path w="2280" h="1328" extrusionOk="0">
                  <a:moveTo>
                    <a:pt x="2129" y="150"/>
                  </a:moveTo>
                  <a:lnTo>
                    <a:pt x="2129" y="1177"/>
                  </a:lnTo>
                  <a:lnTo>
                    <a:pt x="150" y="1177"/>
                  </a:lnTo>
                  <a:lnTo>
                    <a:pt x="150" y="150"/>
                  </a:lnTo>
                  <a:close/>
                  <a:moveTo>
                    <a:pt x="76" y="1"/>
                  </a:moveTo>
                  <a:cubicBezTo>
                    <a:pt x="35" y="1"/>
                    <a:pt x="1" y="34"/>
                    <a:pt x="1" y="75"/>
                  </a:cubicBezTo>
                  <a:lnTo>
                    <a:pt x="1" y="1252"/>
                  </a:lnTo>
                  <a:cubicBezTo>
                    <a:pt x="1" y="1293"/>
                    <a:pt x="35" y="1327"/>
                    <a:pt x="76" y="1327"/>
                  </a:cubicBezTo>
                  <a:lnTo>
                    <a:pt x="2204" y="1327"/>
                  </a:lnTo>
                  <a:cubicBezTo>
                    <a:pt x="2245" y="1327"/>
                    <a:pt x="2280" y="1293"/>
                    <a:pt x="2280" y="1252"/>
                  </a:cubicBezTo>
                  <a:lnTo>
                    <a:pt x="2280" y="75"/>
                  </a:lnTo>
                  <a:cubicBezTo>
                    <a:pt x="2280" y="34"/>
                    <a:pt x="2245" y="1"/>
                    <a:pt x="2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2"/>
            <p:cNvSpPr/>
            <p:nvPr/>
          </p:nvSpPr>
          <p:spPr>
            <a:xfrm>
              <a:off x="5418192" y="2424416"/>
              <a:ext cx="67211" cy="21091"/>
            </a:xfrm>
            <a:custGeom>
              <a:avLst/>
              <a:gdLst/>
              <a:ahLst/>
              <a:cxnLst/>
              <a:rect l="l" t="t" r="r" b="b"/>
              <a:pathLst>
                <a:path w="1348" h="423" extrusionOk="0">
                  <a:moveTo>
                    <a:pt x="1" y="0"/>
                  </a:moveTo>
                  <a:lnTo>
                    <a:pt x="1" y="422"/>
                  </a:lnTo>
                  <a:lnTo>
                    <a:pt x="1347" y="422"/>
                  </a:lnTo>
                  <a:lnTo>
                    <a:pt x="1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2"/>
            <p:cNvSpPr/>
            <p:nvPr/>
          </p:nvSpPr>
          <p:spPr>
            <a:xfrm>
              <a:off x="5655574" y="2378296"/>
              <a:ext cx="36049" cy="34603"/>
            </a:xfrm>
            <a:custGeom>
              <a:avLst/>
              <a:gdLst/>
              <a:ahLst/>
              <a:cxnLst/>
              <a:rect l="l" t="t" r="r" b="b"/>
              <a:pathLst>
                <a:path w="723" h="694" extrusionOk="0">
                  <a:moveTo>
                    <a:pt x="161" y="0"/>
                  </a:moveTo>
                  <a:cubicBezTo>
                    <a:pt x="123" y="0"/>
                    <a:pt x="86" y="14"/>
                    <a:pt x="59" y="41"/>
                  </a:cubicBezTo>
                  <a:cubicBezTo>
                    <a:pt x="1" y="99"/>
                    <a:pt x="1" y="190"/>
                    <a:pt x="59" y="248"/>
                  </a:cubicBezTo>
                  <a:lnTo>
                    <a:pt x="460" y="650"/>
                  </a:lnTo>
                  <a:cubicBezTo>
                    <a:pt x="487" y="679"/>
                    <a:pt x="525" y="694"/>
                    <a:pt x="562" y="694"/>
                  </a:cubicBezTo>
                  <a:cubicBezTo>
                    <a:pt x="600" y="694"/>
                    <a:pt x="637" y="679"/>
                    <a:pt x="664" y="650"/>
                  </a:cubicBezTo>
                  <a:cubicBezTo>
                    <a:pt x="722" y="592"/>
                    <a:pt x="722" y="501"/>
                    <a:pt x="664" y="443"/>
                  </a:cubicBezTo>
                  <a:lnTo>
                    <a:pt x="263" y="41"/>
                  </a:lnTo>
                  <a:cubicBezTo>
                    <a:pt x="236" y="14"/>
                    <a:pt x="198" y="0"/>
                    <a:pt x="161"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2"/>
            <p:cNvSpPr/>
            <p:nvPr/>
          </p:nvSpPr>
          <p:spPr>
            <a:xfrm>
              <a:off x="5651536" y="2374606"/>
              <a:ext cx="44176" cy="42082"/>
            </a:xfrm>
            <a:custGeom>
              <a:avLst/>
              <a:gdLst/>
              <a:ahLst/>
              <a:cxnLst/>
              <a:rect l="l" t="t" r="r" b="b"/>
              <a:pathLst>
                <a:path w="886" h="844" extrusionOk="0">
                  <a:moveTo>
                    <a:pt x="242" y="149"/>
                  </a:moveTo>
                  <a:cubicBezTo>
                    <a:pt x="259" y="149"/>
                    <a:pt x="279" y="156"/>
                    <a:pt x="293" y="170"/>
                  </a:cubicBezTo>
                  <a:lnTo>
                    <a:pt x="694" y="571"/>
                  </a:lnTo>
                  <a:cubicBezTo>
                    <a:pt x="722" y="598"/>
                    <a:pt x="722" y="642"/>
                    <a:pt x="694" y="673"/>
                  </a:cubicBezTo>
                  <a:cubicBezTo>
                    <a:pt x="681" y="686"/>
                    <a:pt x="662" y="693"/>
                    <a:pt x="643" y="693"/>
                  </a:cubicBezTo>
                  <a:cubicBezTo>
                    <a:pt x="625" y="693"/>
                    <a:pt x="606" y="686"/>
                    <a:pt x="592" y="673"/>
                  </a:cubicBezTo>
                  <a:lnTo>
                    <a:pt x="191" y="272"/>
                  </a:lnTo>
                  <a:cubicBezTo>
                    <a:pt x="163" y="241"/>
                    <a:pt x="163" y="197"/>
                    <a:pt x="191" y="170"/>
                  </a:cubicBezTo>
                  <a:cubicBezTo>
                    <a:pt x="204" y="156"/>
                    <a:pt x="225" y="149"/>
                    <a:pt x="242" y="149"/>
                  </a:cubicBezTo>
                  <a:close/>
                  <a:moveTo>
                    <a:pt x="242" y="0"/>
                  </a:moveTo>
                  <a:cubicBezTo>
                    <a:pt x="185" y="0"/>
                    <a:pt x="128" y="22"/>
                    <a:pt x="85" y="65"/>
                  </a:cubicBezTo>
                  <a:cubicBezTo>
                    <a:pt x="0" y="149"/>
                    <a:pt x="0" y="289"/>
                    <a:pt x="85" y="377"/>
                  </a:cubicBezTo>
                  <a:lnTo>
                    <a:pt x="487" y="779"/>
                  </a:lnTo>
                  <a:cubicBezTo>
                    <a:pt x="531" y="820"/>
                    <a:pt x="585" y="843"/>
                    <a:pt x="643" y="843"/>
                  </a:cubicBezTo>
                  <a:cubicBezTo>
                    <a:pt x="701" y="843"/>
                    <a:pt x="755" y="820"/>
                    <a:pt x="799" y="779"/>
                  </a:cubicBezTo>
                  <a:cubicBezTo>
                    <a:pt x="885" y="690"/>
                    <a:pt x="885" y="550"/>
                    <a:pt x="799" y="465"/>
                  </a:cubicBezTo>
                  <a:lnTo>
                    <a:pt x="399" y="65"/>
                  </a:lnTo>
                  <a:cubicBezTo>
                    <a:pt x="356" y="22"/>
                    <a:pt x="299"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2"/>
            <p:cNvSpPr/>
            <p:nvPr/>
          </p:nvSpPr>
          <p:spPr>
            <a:xfrm>
              <a:off x="5655574" y="2378296"/>
              <a:ext cx="23484" cy="22587"/>
            </a:xfrm>
            <a:custGeom>
              <a:avLst/>
              <a:gdLst/>
              <a:ahLst/>
              <a:cxnLst/>
              <a:rect l="l" t="t" r="r" b="b"/>
              <a:pathLst>
                <a:path w="471" h="453" extrusionOk="0">
                  <a:moveTo>
                    <a:pt x="161" y="0"/>
                  </a:moveTo>
                  <a:cubicBezTo>
                    <a:pt x="123" y="0"/>
                    <a:pt x="86" y="14"/>
                    <a:pt x="59" y="41"/>
                  </a:cubicBezTo>
                  <a:cubicBezTo>
                    <a:pt x="1" y="99"/>
                    <a:pt x="1" y="190"/>
                    <a:pt x="59" y="248"/>
                  </a:cubicBezTo>
                  <a:lnTo>
                    <a:pt x="263" y="453"/>
                  </a:lnTo>
                  <a:lnTo>
                    <a:pt x="470" y="248"/>
                  </a:lnTo>
                  <a:lnTo>
                    <a:pt x="263" y="41"/>
                  </a:lnTo>
                  <a:cubicBezTo>
                    <a:pt x="236" y="14"/>
                    <a:pt x="198" y="0"/>
                    <a:pt x="161" y="0"/>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a:off x="5651536" y="2374606"/>
              <a:ext cx="31113" cy="30016"/>
            </a:xfrm>
            <a:custGeom>
              <a:avLst/>
              <a:gdLst/>
              <a:ahLst/>
              <a:cxnLst/>
              <a:rect l="l" t="t" r="r" b="b"/>
              <a:pathLst>
                <a:path w="624" h="602" extrusionOk="0">
                  <a:moveTo>
                    <a:pt x="242" y="149"/>
                  </a:moveTo>
                  <a:cubicBezTo>
                    <a:pt x="259" y="149"/>
                    <a:pt x="279" y="156"/>
                    <a:pt x="293" y="170"/>
                  </a:cubicBezTo>
                  <a:lnTo>
                    <a:pt x="446" y="322"/>
                  </a:lnTo>
                  <a:lnTo>
                    <a:pt x="344" y="421"/>
                  </a:lnTo>
                  <a:lnTo>
                    <a:pt x="191" y="272"/>
                  </a:lnTo>
                  <a:cubicBezTo>
                    <a:pt x="163" y="241"/>
                    <a:pt x="163" y="197"/>
                    <a:pt x="191" y="170"/>
                  </a:cubicBezTo>
                  <a:cubicBezTo>
                    <a:pt x="204" y="156"/>
                    <a:pt x="225" y="149"/>
                    <a:pt x="242" y="149"/>
                  </a:cubicBezTo>
                  <a:close/>
                  <a:moveTo>
                    <a:pt x="242" y="0"/>
                  </a:moveTo>
                  <a:cubicBezTo>
                    <a:pt x="185" y="0"/>
                    <a:pt x="128" y="22"/>
                    <a:pt x="85" y="65"/>
                  </a:cubicBezTo>
                  <a:cubicBezTo>
                    <a:pt x="0" y="149"/>
                    <a:pt x="0" y="289"/>
                    <a:pt x="85" y="377"/>
                  </a:cubicBezTo>
                  <a:lnTo>
                    <a:pt x="289" y="581"/>
                  </a:lnTo>
                  <a:cubicBezTo>
                    <a:pt x="306" y="595"/>
                    <a:pt x="323" y="602"/>
                    <a:pt x="344" y="602"/>
                  </a:cubicBezTo>
                  <a:cubicBezTo>
                    <a:pt x="361" y="602"/>
                    <a:pt x="381" y="595"/>
                    <a:pt x="395" y="581"/>
                  </a:cubicBezTo>
                  <a:lnTo>
                    <a:pt x="603" y="374"/>
                  </a:lnTo>
                  <a:cubicBezTo>
                    <a:pt x="616" y="360"/>
                    <a:pt x="623" y="340"/>
                    <a:pt x="623" y="322"/>
                  </a:cubicBezTo>
                  <a:cubicBezTo>
                    <a:pt x="623" y="302"/>
                    <a:pt x="616" y="282"/>
                    <a:pt x="603" y="269"/>
                  </a:cubicBezTo>
                  <a:lnTo>
                    <a:pt x="399" y="65"/>
                  </a:lnTo>
                  <a:cubicBezTo>
                    <a:pt x="356" y="22"/>
                    <a:pt x="299"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a:off x="5658167" y="2469738"/>
              <a:ext cx="35999" cy="34553"/>
            </a:xfrm>
            <a:custGeom>
              <a:avLst/>
              <a:gdLst/>
              <a:ahLst/>
              <a:cxnLst/>
              <a:rect l="l" t="t" r="r" b="b"/>
              <a:pathLst>
                <a:path w="722" h="693" extrusionOk="0">
                  <a:moveTo>
                    <a:pt x="162" y="0"/>
                  </a:moveTo>
                  <a:cubicBezTo>
                    <a:pt x="124" y="0"/>
                    <a:pt x="87" y="15"/>
                    <a:pt x="58" y="44"/>
                  </a:cubicBezTo>
                  <a:cubicBezTo>
                    <a:pt x="0" y="98"/>
                    <a:pt x="0" y="193"/>
                    <a:pt x="58" y="248"/>
                  </a:cubicBezTo>
                  <a:lnTo>
                    <a:pt x="459" y="649"/>
                  </a:lnTo>
                  <a:cubicBezTo>
                    <a:pt x="488" y="678"/>
                    <a:pt x="526" y="693"/>
                    <a:pt x="563" y="693"/>
                  </a:cubicBezTo>
                  <a:cubicBezTo>
                    <a:pt x="600" y="693"/>
                    <a:pt x="638" y="678"/>
                    <a:pt x="666" y="649"/>
                  </a:cubicBezTo>
                  <a:cubicBezTo>
                    <a:pt x="721" y="595"/>
                    <a:pt x="721" y="499"/>
                    <a:pt x="666" y="445"/>
                  </a:cubicBezTo>
                  <a:lnTo>
                    <a:pt x="266" y="44"/>
                  </a:lnTo>
                  <a:cubicBezTo>
                    <a:pt x="237" y="15"/>
                    <a:pt x="199" y="0"/>
                    <a:pt x="162"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a:off x="5654079" y="2465999"/>
              <a:ext cx="44126" cy="42082"/>
            </a:xfrm>
            <a:custGeom>
              <a:avLst/>
              <a:gdLst/>
              <a:ahLst/>
              <a:cxnLst/>
              <a:rect l="l" t="t" r="r" b="b"/>
              <a:pathLst>
                <a:path w="885" h="844" extrusionOk="0">
                  <a:moveTo>
                    <a:pt x="242" y="150"/>
                  </a:moveTo>
                  <a:cubicBezTo>
                    <a:pt x="263" y="150"/>
                    <a:pt x="279" y="156"/>
                    <a:pt x="293" y="170"/>
                  </a:cubicBezTo>
                  <a:lnTo>
                    <a:pt x="694" y="571"/>
                  </a:lnTo>
                  <a:cubicBezTo>
                    <a:pt x="721" y="599"/>
                    <a:pt x="721" y="646"/>
                    <a:pt x="694" y="673"/>
                  </a:cubicBezTo>
                  <a:cubicBezTo>
                    <a:pt x="681" y="687"/>
                    <a:pt x="662" y="694"/>
                    <a:pt x="643" y="694"/>
                  </a:cubicBezTo>
                  <a:cubicBezTo>
                    <a:pt x="624" y="694"/>
                    <a:pt x="606" y="687"/>
                    <a:pt x="592" y="673"/>
                  </a:cubicBezTo>
                  <a:lnTo>
                    <a:pt x="191" y="272"/>
                  </a:lnTo>
                  <a:cubicBezTo>
                    <a:pt x="164" y="244"/>
                    <a:pt x="164" y="197"/>
                    <a:pt x="191" y="170"/>
                  </a:cubicBezTo>
                  <a:cubicBezTo>
                    <a:pt x="205" y="156"/>
                    <a:pt x="225" y="150"/>
                    <a:pt x="242" y="150"/>
                  </a:cubicBezTo>
                  <a:close/>
                  <a:moveTo>
                    <a:pt x="243" y="0"/>
                  </a:moveTo>
                  <a:cubicBezTo>
                    <a:pt x="187" y="0"/>
                    <a:pt x="130" y="22"/>
                    <a:pt x="86" y="64"/>
                  </a:cubicBezTo>
                  <a:cubicBezTo>
                    <a:pt x="1" y="150"/>
                    <a:pt x="1" y="293"/>
                    <a:pt x="86" y="377"/>
                  </a:cubicBezTo>
                  <a:lnTo>
                    <a:pt x="487" y="778"/>
                  </a:lnTo>
                  <a:cubicBezTo>
                    <a:pt x="531" y="819"/>
                    <a:pt x="589" y="844"/>
                    <a:pt x="643" y="844"/>
                  </a:cubicBezTo>
                  <a:cubicBezTo>
                    <a:pt x="701" y="844"/>
                    <a:pt x="756" y="819"/>
                    <a:pt x="800" y="778"/>
                  </a:cubicBezTo>
                  <a:cubicBezTo>
                    <a:pt x="885" y="693"/>
                    <a:pt x="885" y="550"/>
                    <a:pt x="800" y="466"/>
                  </a:cubicBezTo>
                  <a:lnTo>
                    <a:pt x="398" y="64"/>
                  </a:lnTo>
                  <a:cubicBezTo>
                    <a:pt x="356" y="22"/>
                    <a:pt x="300" y="0"/>
                    <a:pt x="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a:off x="5670832" y="2481555"/>
              <a:ext cx="23334" cy="22736"/>
            </a:xfrm>
            <a:custGeom>
              <a:avLst/>
              <a:gdLst/>
              <a:ahLst/>
              <a:cxnLst/>
              <a:rect l="l" t="t" r="r" b="b"/>
              <a:pathLst>
                <a:path w="468" h="456" extrusionOk="0">
                  <a:moveTo>
                    <a:pt x="205" y="1"/>
                  </a:moveTo>
                  <a:lnTo>
                    <a:pt x="1" y="208"/>
                  </a:lnTo>
                  <a:lnTo>
                    <a:pt x="205" y="412"/>
                  </a:lnTo>
                  <a:cubicBezTo>
                    <a:pt x="234" y="441"/>
                    <a:pt x="272" y="456"/>
                    <a:pt x="309" y="456"/>
                  </a:cubicBezTo>
                  <a:cubicBezTo>
                    <a:pt x="346" y="456"/>
                    <a:pt x="384" y="441"/>
                    <a:pt x="412" y="412"/>
                  </a:cubicBezTo>
                  <a:cubicBezTo>
                    <a:pt x="467" y="358"/>
                    <a:pt x="467" y="262"/>
                    <a:pt x="412" y="208"/>
                  </a:cubicBezTo>
                  <a:lnTo>
                    <a:pt x="205"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a:off x="5667142" y="2478015"/>
              <a:ext cx="31063" cy="30066"/>
            </a:xfrm>
            <a:custGeom>
              <a:avLst/>
              <a:gdLst/>
              <a:ahLst/>
              <a:cxnLst/>
              <a:rect l="l" t="t" r="r" b="b"/>
              <a:pathLst>
                <a:path w="623" h="603" extrusionOk="0">
                  <a:moveTo>
                    <a:pt x="279" y="177"/>
                  </a:moveTo>
                  <a:lnTo>
                    <a:pt x="432" y="330"/>
                  </a:lnTo>
                  <a:cubicBezTo>
                    <a:pt x="459" y="358"/>
                    <a:pt x="459" y="405"/>
                    <a:pt x="432" y="432"/>
                  </a:cubicBezTo>
                  <a:cubicBezTo>
                    <a:pt x="419" y="446"/>
                    <a:pt x="400" y="453"/>
                    <a:pt x="381" y="453"/>
                  </a:cubicBezTo>
                  <a:cubicBezTo>
                    <a:pt x="362" y="453"/>
                    <a:pt x="344" y="446"/>
                    <a:pt x="330" y="432"/>
                  </a:cubicBezTo>
                  <a:lnTo>
                    <a:pt x="180" y="279"/>
                  </a:lnTo>
                  <a:lnTo>
                    <a:pt x="279" y="177"/>
                  </a:lnTo>
                  <a:close/>
                  <a:moveTo>
                    <a:pt x="279" y="0"/>
                  </a:moveTo>
                  <a:cubicBezTo>
                    <a:pt x="262" y="0"/>
                    <a:pt x="241" y="7"/>
                    <a:pt x="228" y="21"/>
                  </a:cubicBezTo>
                  <a:lnTo>
                    <a:pt x="21" y="228"/>
                  </a:lnTo>
                  <a:cubicBezTo>
                    <a:pt x="7" y="242"/>
                    <a:pt x="1" y="259"/>
                    <a:pt x="1" y="279"/>
                  </a:cubicBezTo>
                  <a:cubicBezTo>
                    <a:pt x="1" y="300"/>
                    <a:pt x="7" y="320"/>
                    <a:pt x="21" y="333"/>
                  </a:cubicBezTo>
                  <a:lnTo>
                    <a:pt x="225" y="537"/>
                  </a:lnTo>
                  <a:cubicBezTo>
                    <a:pt x="269" y="578"/>
                    <a:pt x="327" y="603"/>
                    <a:pt x="381" y="603"/>
                  </a:cubicBezTo>
                  <a:cubicBezTo>
                    <a:pt x="439" y="603"/>
                    <a:pt x="494" y="578"/>
                    <a:pt x="538" y="537"/>
                  </a:cubicBezTo>
                  <a:cubicBezTo>
                    <a:pt x="623" y="452"/>
                    <a:pt x="623" y="309"/>
                    <a:pt x="538" y="225"/>
                  </a:cubicBezTo>
                  <a:lnTo>
                    <a:pt x="334" y="21"/>
                  </a:lnTo>
                  <a:cubicBezTo>
                    <a:pt x="320" y="7"/>
                    <a:pt x="299" y="0"/>
                    <a:pt x="2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a:off x="5639819" y="2515958"/>
              <a:ext cx="42979" cy="14659"/>
            </a:xfrm>
            <a:custGeom>
              <a:avLst/>
              <a:gdLst/>
              <a:ahLst/>
              <a:cxnLst/>
              <a:rect l="l" t="t" r="r" b="b"/>
              <a:pathLst>
                <a:path w="862" h="294" extrusionOk="0">
                  <a:moveTo>
                    <a:pt x="147" y="1"/>
                  </a:moveTo>
                  <a:cubicBezTo>
                    <a:pt x="69" y="1"/>
                    <a:pt x="1" y="66"/>
                    <a:pt x="1" y="148"/>
                  </a:cubicBezTo>
                  <a:cubicBezTo>
                    <a:pt x="1" y="229"/>
                    <a:pt x="69" y="294"/>
                    <a:pt x="147" y="294"/>
                  </a:cubicBezTo>
                  <a:lnTo>
                    <a:pt x="715" y="294"/>
                  </a:lnTo>
                  <a:cubicBezTo>
                    <a:pt x="797" y="294"/>
                    <a:pt x="861" y="229"/>
                    <a:pt x="861" y="148"/>
                  </a:cubicBezTo>
                  <a:cubicBezTo>
                    <a:pt x="861" y="66"/>
                    <a:pt x="797" y="1"/>
                    <a:pt x="71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a:off x="5636079" y="2512269"/>
              <a:ext cx="50458" cy="22088"/>
            </a:xfrm>
            <a:custGeom>
              <a:avLst/>
              <a:gdLst/>
              <a:ahLst/>
              <a:cxnLst/>
              <a:rect l="l" t="t" r="r" b="b"/>
              <a:pathLst>
                <a:path w="1012" h="443" extrusionOk="0">
                  <a:moveTo>
                    <a:pt x="790" y="150"/>
                  </a:moveTo>
                  <a:cubicBezTo>
                    <a:pt x="831" y="150"/>
                    <a:pt x="861" y="181"/>
                    <a:pt x="861" y="222"/>
                  </a:cubicBezTo>
                  <a:cubicBezTo>
                    <a:pt x="861" y="262"/>
                    <a:pt x="831" y="293"/>
                    <a:pt x="790" y="293"/>
                  </a:cubicBezTo>
                  <a:lnTo>
                    <a:pt x="222" y="293"/>
                  </a:lnTo>
                  <a:cubicBezTo>
                    <a:pt x="185" y="293"/>
                    <a:pt x="150" y="262"/>
                    <a:pt x="150" y="222"/>
                  </a:cubicBezTo>
                  <a:cubicBezTo>
                    <a:pt x="150" y="181"/>
                    <a:pt x="185" y="150"/>
                    <a:pt x="222" y="150"/>
                  </a:cubicBezTo>
                  <a:close/>
                  <a:moveTo>
                    <a:pt x="222" y="0"/>
                  </a:moveTo>
                  <a:cubicBezTo>
                    <a:pt x="103" y="0"/>
                    <a:pt x="1" y="99"/>
                    <a:pt x="1" y="222"/>
                  </a:cubicBezTo>
                  <a:cubicBezTo>
                    <a:pt x="1" y="344"/>
                    <a:pt x="103" y="442"/>
                    <a:pt x="222" y="442"/>
                  </a:cubicBezTo>
                  <a:lnTo>
                    <a:pt x="790" y="442"/>
                  </a:lnTo>
                  <a:cubicBezTo>
                    <a:pt x="913" y="442"/>
                    <a:pt x="1011" y="344"/>
                    <a:pt x="1011" y="222"/>
                  </a:cubicBezTo>
                  <a:cubicBezTo>
                    <a:pt x="1011" y="99"/>
                    <a:pt x="913" y="0"/>
                    <a:pt x="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a:off x="5639819" y="2515958"/>
              <a:ext cx="21789" cy="14659"/>
            </a:xfrm>
            <a:custGeom>
              <a:avLst/>
              <a:gdLst/>
              <a:ahLst/>
              <a:cxnLst/>
              <a:rect l="l" t="t" r="r" b="b"/>
              <a:pathLst>
                <a:path w="437" h="294" extrusionOk="0">
                  <a:moveTo>
                    <a:pt x="147" y="1"/>
                  </a:moveTo>
                  <a:cubicBezTo>
                    <a:pt x="69" y="1"/>
                    <a:pt x="1" y="66"/>
                    <a:pt x="1" y="148"/>
                  </a:cubicBezTo>
                  <a:cubicBezTo>
                    <a:pt x="1" y="229"/>
                    <a:pt x="69" y="294"/>
                    <a:pt x="147" y="294"/>
                  </a:cubicBezTo>
                  <a:lnTo>
                    <a:pt x="436" y="294"/>
                  </a:lnTo>
                  <a:lnTo>
                    <a:pt x="436"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a:off x="5636079" y="2512269"/>
              <a:ext cx="29268" cy="22088"/>
            </a:xfrm>
            <a:custGeom>
              <a:avLst/>
              <a:gdLst/>
              <a:ahLst/>
              <a:cxnLst/>
              <a:rect l="l" t="t" r="r" b="b"/>
              <a:pathLst>
                <a:path w="587" h="443" extrusionOk="0">
                  <a:moveTo>
                    <a:pt x="436" y="150"/>
                  </a:moveTo>
                  <a:lnTo>
                    <a:pt x="436" y="293"/>
                  </a:lnTo>
                  <a:lnTo>
                    <a:pt x="222" y="293"/>
                  </a:lnTo>
                  <a:cubicBezTo>
                    <a:pt x="185" y="293"/>
                    <a:pt x="150" y="262"/>
                    <a:pt x="150" y="222"/>
                  </a:cubicBezTo>
                  <a:cubicBezTo>
                    <a:pt x="150" y="181"/>
                    <a:pt x="185" y="150"/>
                    <a:pt x="222" y="150"/>
                  </a:cubicBezTo>
                  <a:close/>
                  <a:moveTo>
                    <a:pt x="222" y="0"/>
                  </a:moveTo>
                  <a:cubicBezTo>
                    <a:pt x="103" y="0"/>
                    <a:pt x="1" y="99"/>
                    <a:pt x="1" y="222"/>
                  </a:cubicBezTo>
                  <a:cubicBezTo>
                    <a:pt x="1" y="344"/>
                    <a:pt x="103" y="442"/>
                    <a:pt x="222" y="442"/>
                  </a:cubicBezTo>
                  <a:lnTo>
                    <a:pt x="511" y="442"/>
                  </a:lnTo>
                  <a:cubicBezTo>
                    <a:pt x="552" y="442"/>
                    <a:pt x="586" y="409"/>
                    <a:pt x="586" y="368"/>
                  </a:cubicBezTo>
                  <a:lnTo>
                    <a:pt x="586" y="75"/>
                  </a:lnTo>
                  <a:cubicBezTo>
                    <a:pt x="586" y="34"/>
                    <a:pt x="552" y="0"/>
                    <a:pt x="5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a:off x="5625609" y="2376949"/>
              <a:ext cx="14609" cy="42929"/>
            </a:xfrm>
            <a:custGeom>
              <a:avLst/>
              <a:gdLst/>
              <a:ahLst/>
              <a:cxnLst/>
              <a:rect l="l" t="t" r="r" b="b"/>
              <a:pathLst>
                <a:path w="293" h="861" extrusionOk="0">
                  <a:moveTo>
                    <a:pt x="146" y="0"/>
                  </a:moveTo>
                  <a:cubicBezTo>
                    <a:pt x="65" y="0"/>
                    <a:pt x="0" y="65"/>
                    <a:pt x="0" y="146"/>
                  </a:cubicBezTo>
                  <a:lnTo>
                    <a:pt x="0" y="715"/>
                  </a:lnTo>
                  <a:cubicBezTo>
                    <a:pt x="0" y="796"/>
                    <a:pt x="65" y="861"/>
                    <a:pt x="146" y="861"/>
                  </a:cubicBezTo>
                  <a:cubicBezTo>
                    <a:pt x="225" y="861"/>
                    <a:pt x="292" y="796"/>
                    <a:pt x="292" y="715"/>
                  </a:cubicBezTo>
                  <a:lnTo>
                    <a:pt x="292" y="146"/>
                  </a:lnTo>
                  <a:cubicBezTo>
                    <a:pt x="292" y="65"/>
                    <a:pt x="225" y="0"/>
                    <a:pt x="146"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a:off x="5621869" y="2373210"/>
              <a:ext cx="22088" cy="50408"/>
            </a:xfrm>
            <a:custGeom>
              <a:avLst/>
              <a:gdLst/>
              <a:ahLst/>
              <a:cxnLst/>
              <a:rect l="l" t="t" r="r" b="b"/>
              <a:pathLst>
                <a:path w="443" h="1011" extrusionOk="0">
                  <a:moveTo>
                    <a:pt x="221" y="150"/>
                  </a:moveTo>
                  <a:cubicBezTo>
                    <a:pt x="259" y="150"/>
                    <a:pt x="292" y="184"/>
                    <a:pt x="292" y="221"/>
                  </a:cubicBezTo>
                  <a:lnTo>
                    <a:pt x="292" y="790"/>
                  </a:lnTo>
                  <a:cubicBezTo>
                    <a:pt x="292" y="830"/>
                    <a:pt x="259" y="861"/>
                    <a:pt x="221" y="861"/>
                  </a:cubicBezTo>
                  <a:cubicBezTo>
                    <a:pt x="181" y="861"/>
                    <a:pt x="150" y="830"/>
                    <a:pt x="150" y="790"/>
                  </a:cubicBezTo>
                  <a:lnTo>
                    <a:pt x="150" y="221"/>
                  </a:lnTo>
                  <a:cubicBezTo>
                    <a:pt x="150" y="184"/>
                    <a:pt x="181" y="150"/>
                    <a:pt x="221" y="150"/>
                  </a:cubicBezTo>
                  <a:close/>
                  <a:moveTo>
                    <a:pt x="221" y="0"/>
                  </a:moveTo>
                  <a:cubicBezTo>
                    <a:pt x="99" y="0"/>
                    <a:pt x="0" y="99"/>
                    <a:pt x="0" y="221"/>
                  </a:cubicBezTo>
                  <a:lnTo>
                    <a:pt x="0" y="790"/>
                  </a:lnTo>
                  <a:cubicBezTo>
                    <a:pt x="0" y="912"/>
                    <a:pt x="99" y="1011"/>
                    <a:pt x="221" y="1011"/>
                  </a:cubicBezTo>
                  <a:cubicBezTo>
                    <a:pt x="341" y="1011"/>
                    <a:pt x="443" y="912"/>
                    <a:pt x="443" y="790"/>
                  </a:cubicBezTo>
                  <a:lnTo>
                    <a:pt x="443" y="221"/>
                  </a:lnTo>
                  <a:cubicBezTo>
                    <a:pt x="443" y="99"/>
                    <a:pt x="341"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a:off x="5625609" y="2376949"/>
              <a:ext cx="14609" cy="21739"/>
            </a:xfrm>
            <a:custGeom>
              <a:avLst/>
              <a:gdLst/>
              <a:ahLst/>
              <a:cxnLst/>
              <a:rect l="l" t="t" r="r" b="b"/>
              <a:pathLst>
                <a:path w="293" h="436" extrusionOk="0">
                  <a:moveTo>
                    <a:pt x="146" y="0"/>
                  </a:moveTo>
                  <a:cubicBezTo>
                    <a:pt x="65" y="0"/>
                    <a:pt x="0" y="65"/>
                    <a:pt x="0" y="146"/>
                  </a:cubicBezTo>
                  <a:lnTo>
                    <a:pt x="0" y="435"/>
                  </a:lnTo>
                  <a:lnTo>
                    <a:pt x="292" y="435"/>
                  </a:lnTo>
                  <a:lnTo>
                    <a:pt x="292" y="146"/>
                  </a:lnTo>
                  <a:cubicBezTo>
                    <a:pt x="292" y="65"/>
                    <a:pt x="225" y="0"/>
                    <a:pt x="146"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a:off x="5621869" y="2373210"/>
              <a:ext cx="22088" cy="29218"/>
            </a:xfrm>
            <a:custGeom>
              <a:avLst/>
              <a:gdLst/>
              <a:ahLst/>
              <a:cxnLst/>
              <a:rect l="l" t="t" r="r" b="b"/>
              <a:pathLst>
                <a:path w="443" h="586" extrusionOk="0">
                  <a:moveTo>
                    <a:pt x="221" y="150"/>
                  </a:moveTo>
                  <a:cubicBezTo>
                    <a:pt x="259" y="150"/>
                    <a:pt x="292" y="184"/>
                    <a:pt x="292" y="221"/>
                  </a:cubicBezTo>
                  <a:lnTo>
                    <a:pt x="292" y="435"/>
                  </a:lnTo>
                  <a:lnTo>
                    <a:pt x="150" y="435"/>
                  </a:lnTo>
                  <a:lnTo>
                    <a:pt x="150" y="221"/>
                  </a:lnTo>
                  <a:cubicBezTo>
                    <a:pt x="150" y="184"/>
                    <a:pt x="181" y="150"/>
                    <a:pt x="221" y="150"/>
                  </a:cubicBezTo>
                  <a:close/>
                  <a:moveTo>
                    <a:pt x="221" y="0"/>
                  </a:moveTo>
                  <a:cubicBezTo>
                    <a:pt x="99" y="0"/>
                    <a:pt x="0" y="99"/>
                    <a:pt x="0" y="221"/>
                  </a:cubicBezTo>
                  <a:lnTo>
                    <a:pt x="0" y="510"/>
                  </a:lnTo>
                  <a:cubicBezTo>
                    <a:pt x="0" y="551"/>
                    <a:pt x="34" y="586"/>
                    <a:pt x="75" y="586"/>
                  </a:cubicBezTo>
                  <a:lnTo>
                    <a:pt x="367" y="586"/>
                  </a:lnTo>
                  <a:cubicBezTo>
                    <a:pt x="408" y="586"/>
                    <a:pt x="443" y="551"/>
                    <a:pt x="443" y="510"/>
                  </a:cubicBezTo>
                  <a:lnTo>
                    <a:pt x="443" y="221"/>
                  </a:lnTo>
                  <a:cubicBezTo>
                    <a:pt x="443" y="99"/>
                    <a:pt x="341" y="0"/>
                    <a:pt x="2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2"/>
            <p:cNvSpPr/>
            <p:nvPr/>
          </p:nvSpPr>
          <p:spPr>
            <a:xfrm>
              <a:off x="5610800" y="2463755"/>
              <a:ext cx="36049" cy="34603"/>
            </a:xfrm>
            <a:custGeom>
              <a:avLst/>
              <a:gdLst/>
              <a:ahLst/>
              <a:cxnLst/>
              <a:rect l="l" t="t" r="r" b="b"/>
              <a:pathLst>
                <a:path w="723" h="694" extrusionOk="0">
                  <a:moveTo>
                    <a:pt x="562" y="0"/>
                  </a:moveTo>
                  <a:cubicBezTo>
                    <a:pt x="525" y="0"/>
                    <a:pt x="487" y="14"/>
                    <a:pt x="461" y="41"/>
                  </a:cubicBezTo>
                  <a:lnTo>
                    <a:pt x="59" y="443"/>
                  </a:lnTo>
                  <a:cubicBezTo>
                    <a:pt x="1" y="501"/>
                    <a:pt x="1" y="592"/>
                    <a:pt x="59" y="650"/>
                  </a:cubicBezTo>
                  <a:cubicBezTo>
                    <a:pt x="86" y="679"/>
                    <a:pt x="124" y="694"/>
                    <a:pt x="161" y="694"/>
                  </a:cubicBezTo>
                  <a:cubicBezTo>
                    <a:pt x="198" y="694"/>
                    <a:pt x="236" y="679"/>
                    <a:pt x="263" y="650"/>
                  </a:cubicBezTo>
                  <a:lnTo>
                    <a:pt x="665" y="249"/>
                  </a:lnTo>
                  <a:cubicBezTo>
                    <a:pt x="723" y="191"/>
                    <a:pt x="723" y="99"/>
                    <a:pt x="665" y="41"/>
                  </a:cubicBezTo>
                  <a:cubicBezTo>
                    <a:pt x="637" y="14"/>
                    <a:pt x="600" y="0"/>
                    <a:pt x="562"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2"/>
            <p:cNvSpPr/>
            <p:nvPr/>
          </p:nvSpPr>
          <p:spPr>
            <a:xfrm>
              <a:off x="5606762" y="2460066"/>
              <a:ext cx="44176" cy="42082"/>
            </a:xfrm>
            <a:custGeom>
              <a:avLst/>
              <a:gdLst/>
              <a:ahLst/>
              <a:cxnLst/>
              <a:rect l="l" t="t" r="r" b="b"/>
              <a:pathLst>
                <a:path w="886" h="844" extrusionOk="0">
                  <a:moveTo>
                    <a:pt x="644" y="150"/>
                  </a:moveTo>
                  <a:cubicBezTo>
                    <a:pt x="661" y="150"/>
                    <a:pt x="681" y="156"/>
                    <a:pt x="694" y="170"/>
                  </a:cubicBezTo>
                  <a:cubicBezTo>
                    <a:pt x="722" y="197"/>
                    <a:pt x="722" y="241"/>
                    <a:pt x="694" y="272"/>
                  </a:cubicBezTo>
                  <a:lnTo>
                    <a:pt x="293" y="673"/>
                  </a:lnTo>
                  <a:cubicBezTo>
                    <a:pt x="279" y="687"/>
                    <a:pt x="261" y="694"/>
                    <a:pt x="242" y="694"/>
                  </a:cubicBezTo>
                  <a:cubicBezTo>
                    <a:pt x="223" y="694"/>
                    <a:pt x="205" y="687"/>
                    <a:pt x="191" y="673"/>
                  </a:cubicBezTo>
                  <a:cubicBezTo>
                    <a:pt x="164" y="643"/>
                    <a:pt x="164" y="598"/>
                    <a:pt x="191" y="571"/>
                  </a:cubicBezTo>
                  <a:lnTo>
                    <a:pt x="592" y="170"/>
                  </a:lnTo>
                  <a:cubicBezTo>
                    <a:pt x="606" y="156"/>
                    <a:pt x="626" y="150"/>
                    <a:pt x="644" y="150"/>
                  </a:cubicBezTo>
                  <a:close/>
                  <a:moveTo>
                    <a:pt x="643" y="0"/>
                  </a:moveTo>
                  <a:cubicBezTo>
                    <a:pt x="586" y="0"/>
                    <a:pt x="529" y="22"/>
                    <a:pt x="487" y="65"/>
                  </a:cubicBezTo>
                  <a:lnTo>
                    <a:pt x="85" y="465"/>
                  </a:lnTo>
                  <a:cubicBezTo>
                    <a:pt x="0" y="550"/>
                    <a:pt x="0" y="690"/>
                    <a:pt x="85" y="779"/>
                  </a:cubicBezTo>
                  <a:cubicBezTo>
                    <a:pt x="130" y="820"/>
                    <a:pt x="184" y="843"/>
                    <a:pt x="242" y="843"/>
                  </a:cubicBezTo>
                  <a:cubicBezTo>
                    <a:pt x="300" y="843"/>
                    <a:pt x="355" y="820"/>
                    <a:pt x="399" y="779"/>
                  </a:cubicBezTo>
                  <a:lnTo>
                    <a:pt x="799" y="377"/>
                  </a:lnTo>
                  <a:cubicBezTo>
                    <a:pt x="885" y="289"/>
                    <a:pt x="885" y="150"/>
                    <a:pt x="799" y="65"/>
                  </a:cubicBezTo>
                  <a:cubicBezTo>
                    <a:pt x="757" y="22"/>
                    <a:pt x="700" y="0"/>
                    <a:pt x="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a:off x="5610800" y="2475622"/>
              <a:ext cx="23484" cy="22736"/>
            </a:xfrm>
            <a:custGeom>
              <a:avLst/>
              <a:gdLst/>
              <a:ahLst/>
              <a:cxnLst/>
              <a:rect l="l" t="t" r="r" b="b"/>
              <a:pathLst>
                <a:path w="471" h="456" extrusionOk="0">
                  <a:moveTo>
                    <a:pt x="263" y="1"/>
                  </a:moveTo>
                  <a:lnTo>
                    <a:pt x="59" y="205"/>
                  </a:lnTo>
                  <a:cubicBezTo>
                    <a:pt x="1" y="263"/>
                    <a:pt x="1" y="354"/>
                    <a:pt x="59" y="412"/>
                  </a:cubicBezTo>
                  <a:cubicBezTo>
                    <a:pt x="86" y="441"/>
                    <a:pt x="124" y="456"/>
                    <a:pt x="161" y="456"/>
                  </a:cubicBezTo>
                  <a:cubicBezTo>
                    <a:pt x="198" y="456"/>
                    <a:pt x="236" y="441"/>
                    <a:pt x="263" y="412"/>
                  </a:cubicBezTo>
                  <a:lnTo>
                    <a:pt x="470" y="208"/>
                  </a:lnTo>
                  <a:lnTo>
                    <a:pt x="263" y="1"/>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2"/>
            <p:cNvSpPr/>
            <p:nvPr/>
          </p:nvSpPr>
          <p:spPr>
            <a:xfrm>
              <a:off x="5606762" y="2471932"/>
              <a:ext cx="31561" cy="30215"/>
            </a:xfrm>
            <a:custGeom>
              <a:avLst/>
              <a:gdLst/>
              <a:ahLst/>
              <a:cxnLst/>
              <a:rect l="l" t="t" r="r" b="b"/>
              <a:pathLst>
                <a:path w="633" h="606" extrusionOk="0">
                  <a:moveTo>
                    <a:pt x="344" y="180"/>
                  </a:moveTo>
                  <a:lnTo>
                    <a:pt x="446" y="282"/>
                  </a:lnTo>
                  <a:lnTo>
                    <a:pt x="293" y="435"/>
                  </a:lnTo>
                  <a:cubicBezTo>
                    <a:pt x="279" y="449"/>
                    <a:pt x="261" y="456"/>
                    <a:pt x="242" y="456"/>
                  </a:cubicBezTo>
                  <a:cubicBezTo>
                    <a:pt x="223" y="456"/>
                    <a:pt x="205" y="449"/>
                    <a:pt x="191" y="435"/>
                  </a:cubicBezTo>
                  <a:cubicBezTo>
                    <a:pt x="164" y="405"/>
                    <a:pt x="164" y="360"/>
                    <a:pt x="191" y="333"/>
                  </a:cubicBezTo>
                  <a:lnTo>
                    <a:pt x="344" y="180"/>
                  </a:lnTo>
                  <a:close/>
                  <a:moveTo>
                    <a:pt x="344" y="1"/>
                  </a:moveTo>
                  <a:cubicBezTo>
                    <a:pt x="324" y="1"/>
                    <a:pt x="305" y="8"/>
                    <a:pt x="289" y="23"/>
                  </a:cubicBezTo>
                  <a:lnTo>
                    <a:pt x="85" y="227"/>
                  </a:lnTo>
                  <a:cubicBezTo>
                    <a:pt x="0" y="312"/>
                    <a:pt x="0" y="452"/>
                    <a:pt x="85" y="541"/>
                  </a:cubicBezTo>
                  <a:cubicBezTo>
                    <a:pt x="130" y="582"/>
                    <a:pt x="184" y="605"/>
                    <a:pt x="242" y="605"/>
                  </a:cubicBezTo>
                  <a:cubicBezTo>
                    <a:pt x="300" y="605"/>
                    <a:pt x="355" y="582"/>
                    <a:pt x="399" y="541"/>
                  </a:cubicBezTo>
                  <a:lnTo>
                    <a:pt x="603" y="333"/>
                  </a:lnTo>
                  <a:cubicBezTo>
                    <a:pt x="633" y="306"/>
                    <a:pt x="633" y="258"/>
                    <a:pt x="603" y="231"/>
                  </a:cubicBezTo>
                  <a:lnTo>
                    <a:pt x="395" y="23"/>
                  </a:lnTo>
                  <a:cubicBezTo>
                    <a:pt x="382" y="8"/>
                    <a:pt x="363" y="1"/>
                    <a:pt x="3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a:off x="5595743" y="2353366"/>
              <a:ext cx="113681" cy="199988"/>
            </a:xfrm>
            <a:custGeom>
              <a:avLst/>
              <a:gdLst/>
              <a:ahLst/>
              <a:cxnLst/>
              <a:rect l="l" t="t" r="r" b="b"/>
              <a:pathLst>
                <a:path w="2280" h="4011" extrusionOk="0">
                  <a:moveTo>
                    <a:pt x="2130" y="150"/>
                  </a:moveTo>
                  <a:lnTo>
                    <a:pt x="2130" y="3517"/>
                  </a:lnTo>
                  <a:cubicBezTo>
                    <a:pt x="2130" y="3704"/>
                    <a:pt x="1973" y="3861"/>
                    <a:pt x="1783" y="3861"/>
                  </a:cubicBezTo>
                  <a:lnTo>
                    <a:pt x="494" y="3861"/>
                  </a:lnTo>
                  <a:cubicBezTo>
                    <a:pt x="303" y="3861"/>
                    <a:pt x="150" y="3704"/>
                    <a:pt x="150" y="3517"/>
                  </a:cubicBezTo>
                  <a:lnTo>
                    <a:pt x="150" y="150"/>
                  </a:lnTo>
                  <a:close/>
                  <a:moveTo>
                    <a:pt x="75" y="1"/>
                  </a:moveTo>
                  <a:cubicBezTo>
                    <a:pt x="34" y="1"/>
                    <a:pt x="0" y="34"/>
                    <a:pt x="0" y="75"/>
                  </a:cubicBezTo>
                  <a:lnTo>
                    <a:pt x="0" y="3517"/>
                  </a:lnTo>
                  <a:cubicBezTo>
                    <a:pt x="0" y="3789"/>
                    <a:pt x="221" y="4010"/>
                    <a:pt x="494" y="4010"/>
                  </a:cubicBezTo>
                  <a:lnTo>
                    <a:pt x="1783" y="4010"/>
                  </a:lnTo>
                  <a:cubicBezTo>
                    <a:pt x="2055" y="4010"/>
                    <a:pt x="2279" y="3789"/>
                    <a:pt x="2279" y="3517"/>
                  </a:cubicBezTo>
                  <a:lnTo>
                    <a:pt x="2279" y="75"/>
                  </a:lnTo>
                  <a:cubicBezTo>
                    <a:pt x="2279" y="34"/>
                    <a:pt x="2245" y="1"/>
                    <a:pt x="2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a:off x="5598136" y="2318564"/>
              <a:ext cx="108894" cy="29268"/>
            </a:xfrm>
            <a:custGeom>
              <a:avLst/>
              <a:gdLst/>
              <a:ahLst/>
              <a:cxnLst/>
              <a:rect l="l" t="t" r="r" b="b"/>
              <a:pathLst>
                <a:path w="2184" h="587" extrusionOk="0">
                  <a:moveTo>
                    <a:pt x="10" y="1"/>
                  </a:moveTo>
                  <a:cubicBezTo>
                    <a:pt x="4" y="1"/>
                    <a:pt x="0" y="8"/>
                    <a:pt x="0" y="15"/>
                  </a:cubicBezTo>
                  <a:lnTo>
                    <a:pt x="0" y="586"/>
                  </a:lnTo>
                  <a:lnTo>
                    <a:pt x="2184" y="586"/>
                  </a:lnTo>
                  <a:lnTo>
                    <a:pt x="2184" y="15"/>
                  </a:lnTo>
                  <a:cubicBezTo>
                    <a:pt x="2184" y="8"/>
                    <a:pt x="2176" y="1"/>
                    <a:pt x="21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a:off x="5593350" y="2347781"/>
              <a:ext cx="118268" cy="9374"/>
            </a:xfrm>
            <a:custGeom>
              <a:avLst/>
              <a:gdLst/>
              <a:ahLst/>
              <a:cxnLst/>
              <a:rect l="l" t="t" r="r" b="b"/>
              <a:pathLst>
                <a:path w="2372" h="188" extrusionOk="0">
                  <a:moveTo>
                    <a:pt x="96" y="0"/>
                  </a:moveTo>
                  <a:cubicBezTo>
                    <a:pt x="45" y="0"/>
                    <a:pt x="1" y="41"/>
                    <a:pt x="1" y="92"/>
                  </a:cubicBezTo>
                  <a:cubicBezTo>
                    <a:pt x="1" y="143"/>
                    <a:pt x="45" y="187"/>
                    <a:pt x="96" y="187"/>
                  </a:cubicBezTo>
                  <a:lnTo>
                    <a:pt x="2280" y="187"/>
                  </a:lnTo>
                  <a:cubicBezTo>
                    <a:pt x="2330" y="187"/>
                    <a:pt x="2371" y="143"/>
                    <a:pt x="2371" y="92"/>
                  </a:cubicBezTo>
                  <a:cubicBezTo>
                    <a:pt x="2371" y="41"/>
                    <a:pt x="2330" y="0"/>
                    <a:pt x="2280"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a:off x="5598136" y="2347781"/>
              <a:ext cx="108894" cy="50"/>
            </a:xfrm>
            <a:custGeom>
              <a:avLst/>
              <a:gdLst/>
              <a:ahLst/>
              <a:cxnLst/>
              <a:rect l="l" t="t" r="r" b="b"/>
              <a:pathLst>
                <a:path w="2184" h="1" extrusionOk="0">
                  <a:moveTo>
                    <a:pt x="0" y="0"/>
                  </a:moveTo>
                  <a:lnTo>
                    <a:pt x="21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a:off x="5589610" y="2344042"/>
              <a:ext cx="125747" cy="16853"/>
            </a:xfrm>
            <a:custGeom>
              <a:avLst/>
              <a:gdLst/>
              <a:ahLst/>
              <a:cxnLst/>
              <a:rect l="l" t="t" r="r" b="b"/>
              <a:pathLst>
                <a:path w="2522" h="338" extrusionOk="0">
                  <a:moveTo>
                    <a:pt x="171" y="0"/>
                  </a:moveTo>
                  <a:cubicBezTo>
                    <a:pt x="79" y="0"/>
                    <a:pt x="1" y="75"/>
                    <a:pt x="1" y="167"/>
                  </a:cubicBezTo>
                  <a:cubicBezTo>
                    <a:pt x="1" y="259"/>
                    <a:pt x="79" y="337"/>
                    <a:pt x="171" y="337"/>
                  </a:cubicBezTo>
                  <a:lnTo>
                    <a:pt x="2355" y="337"/>
                  </a:lnTo>
                  <a:cubicBezTo>
                    <a:pt x="2446" y="337"/>
                    <a:pt x="2521" y="259"/>
                    <a:pt x="2521" y="167"/>
                  </a:cubicBezTo>
                  <a:cubicBezTo>
                    <a:pt x="2521" y="75"/>
                    <a:pt x="2446" y="0"/>
                    <a:pt x="2355" y="0"/>
                  </a:cubicBezTo>
                  <a:cubicBezTo>
                    <a:pt x="2314" y="0"/>
                    <a:pt x="2280" y="34"/>
                    <a:pt x="2280" y="75"/>
                  </a:cubicBezTo>
                  <a:cubicBezTo>
                    <a:pt x="2280" y="116"/>
                    <a:pt x="2314" y="150"/>
                    <a:pt x="2355" y="150"/>
                  </a:cubicBezTo>
                  <a:cubicBezTo>
                    <a:pt x="2365" y="150"/>
                    <a:pt x="2372" y="157"/>
                    <a:pt x="2372" y="167"/>
                  </a:cubicBezTo>
                  <a:cubicBezTo>
                    <a:pt x="2372" y="177"/>
                    <a:pt x="2365" y="188"/>
                    <a:pt x="2355" y="188"/>
                  </a:cubicBezTo>
                  <a:lnTo>
                    <a:pt x="171" y="188"/>
                  </a:lnTo>
                  <a:cubicBezTo>
                    <a:pt x="161" y="188"/>
                    <a:pt x="151" y="177"/>
                    <a:pt x="151" y="167"/>
                  </a:cubicBezTo>
                  <a:cubicBezTo>
                    <a:pt x="151" y="157"/>
                    <a:pt x="161" y="150"/>
                    <a:pt x="171" y="150"/>
                  </a:cubicBezTo>
                  <a:cubicBezTo>
                    <a:pt x="212" y="150"/>
                    <a:pt x="246" y="116"/>
                    <a:pt x="246" y="75"/>
                  </a:cubicBezTo>
                  <a:cubicBezTo>
                    <a:pt x="246" y="34"/>
                    <a:pt x="212" y="0"/>
                    <a:pt x="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a:off x="5594397" y="2314874"/>
              <a:ext cx="116373" cy="36697"/>
            </a:xfrm>
            <a:custGeom>
              <a:avLst/>
              <a:gdLst/>
              <a:ahLst/>
              <a:cxnLst/>
              <a:rect l="l" t="t" r="r" b="b"/>
              <a:pathLst>
                <a:path w="2334" h="736" extrusionOk="0">
                  <a:moveTo>
                    <a:pt x="242" y="1"/>
                  </a:moveTo>
                  <a:cubicBezTo>
                    <a:pt x="109" y="1"/>
                    <a:pt x="0" y="109"/>
                    <a:pt x="0" y="245"/>
                  </a:cubicBezTo>
                  <a:lnTo>
                    <a:pt x="0" y="660"/>
                  </a:lnTo>
                  <a:cubicBezTo>
                    <a:pt x="0" y="701"/>
                    <a:pt x="34" y="735"/>
                    <a:pt x="75" y="735"/>
                  </a:cubicBezTo>
                  <a:cubicBezTo>
                    <a:pt x="116" y="735"/>
                    <a:pt x="150" y="701"/>
                    <a:pt x="150" y="660"/>
                  </a:cubicBezTo>
                  <a:lnTo>
                    <a:pt x="150" y="245"/>
                  </a:lnTo>
                  <a:cubicBezTo>
                    <a:pt x="150" y="194"/>
                    <a:pt x="190" y="150"/>
                    <a:pt x="242" y="150"/>
                  </a:cubicBezTo>
                  <a:lnTo>
                    <a:pt x="2088" y="150"/>
                  </a:lnTo>
                  <a:cubicBezTo>
                    <a:pt x="2140" y="150"/>
                    <a:pt x="2184" y="194"/>
                    <a:pt x="2184" y="245"/>
                  </a:cubicBezTo>
                  <a:lnTo>
                    <a:pt x="2184" y="660"/>
                  </a:lnTo>
                  <a:cubicBezTo>
                    <a:pt x="2184" y="701"/>
                    <a:pt x="2218" y="735"/>
                    <a:pt x="2259" y="735"/>
                  </a:cubicBezTo>
                  <a:cubicBezTo>
                    <a:pt x="2300" y="735"/>
                    <a:pt x="2333" y="701"/>
                    <a:pt x="2333" y="660"/>
                  </a:cubicBezTo>
                  <a:lnTo>
                    <a:pt x="2333" y="245"/>
                  </a:lnTo>
                  <a:cubicBezTo>
                    <a:pt x="2333" y="109"/>
                    <a:pt x="2224" y="1"/>
                    <a:pt x="2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a:off x="5599495" y="2408876"/>
              <a:ext cx="106202" cy="58785"/>
            </a:xfrm>
            <a:custGeom>
              <a:avLst/>
              <a:gdLst/>
              <a:ahLst/>
              <a:cxnLst/>
              <a:rect l="l" t="t" r="r" b="b"/>
              <a:pathLst>
                <a:path w="2130" h="1179" extrusionOk="0">
                  <a:moveTo>
                    <a:pt x="0" y="1"/>
                  </a:moveTo>
                  <a:lnTo>
                    <a:pt x="0" y="1178"/>
                  </a:lnTo>
                  <a:lnTo>
                    <a:pt x="2129" y="1178"/>
                  </a:lnTo>
                  <a:lnTo>
                    <a:pt x="21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a:off x="5595743" y="2425349"/>
              <a:ext cx="113681" cy="66214"/>
            </a:xfrm>
            <a:custGeom>
              <a:avLst/>
              <a:gdLst/>
              <a:ahLst/>
              <a:cxnLst/>
              <a:rect l="l" t="t" r="r" b="b"/>
              <a:pathLst>
                <a:path w="2280" h="1328" extrusionOk="0">
                  <a:moveTo>
                    <a:pt x="2130" y="150"/>
                  </a:moveTo>
                  <a:lnTo>
                    <a:pt x="2130" y="1177"/>
                  </a:lnTo>
                  <a:lnTo>
                    <a:pt x="150" y="1177"/>
                  </a:lnTo>
                  <a:lnTo>
                    <a:pt x="150" y="150"/>
                  </a:lnTo>
                  <a:close/>
                  <a:moveTo>
                    <a:pt x="75" y="1"/>
                  </a:moveTo>
                  <a:cubicBezTo>
                    <a:pt x="34" y="1"/>
                    <a:pt x="0" y="34"/>
                    <a:pt x="0" y="75"/>
                  </a:cubicBezTo>
                  <a:lnTo>
                    <a:pt x="0" y="1252"/>
                  </a:lnTo>
                  <a:cubicBezTo>
                    <a:pt x="0" y="1293"/>
                    <a:pt x="34" y="1327"/>
                    <a:pt x="75" y="1327"/>
                  </a:cubicBezTo>
                  <a:lnTo>
                    <a:pt x="2204" y="1327"/>
                  </a:lnTo>
                  <a:cubicBezTo>
                    <a:pt x="2245" y="1327"/>
                    <a:pt x="2279" y="1293"/>
                    <a:pt x="2279" y="1252"/>
                  </a:cubicBezTo>
                  <a:lnTo>
                    <a:pt x="2279" y="75"/>
                  </a:lnTo>
                  <a:cubicBezTo>
                    <a:pt x="2279" y="34"/>
                    <a:pt x="2245" y="1"/>
                    <a:pt x="2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a:off x="5618977" y="2424416"/>
              <a:ext cx="67211" cy="21091"/>
            </a:xfrm>
            <a:custGeom>
              <a:avLst/>
              <a:gdLst/>
              <a:ahLst/>
              <a:cxnLst/>
              <a:rect l="l" t="t" r="r" b="b"/>
              <a:pathLst>
                <a:path w="1348" h="423" extrusionOk="0">
                  <a:moveTo>
                    <a:pt x="0" y="0"/>
                  </a:moveTo>
                  <a:lnTo>
                    <a:pt x="0" y="422"/>
                  </a:lnTo>
                  <a:lnTo>
                    <a:pt x="1347" y="422"/>
                  </a:lnTo>
                  <a:lnTo>
                    <a:pt x="1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2"/>
            <p:cNvSpPr/>
            <p:nvPr/>
          </p:nvSpPr>
          <p:spPr>
            <a:xfrm>
              <a:off x="5823651" y="2379442"/>
              <a:ext cx="14659" cy="42979"/>
            </a:xfrm>
            <a:custGeom>
              <a:avLst/>
              <a:gdLst/>
              <a:ahLst/>
              <a:cxnLst/>
              <a:rect l="l" t="t" r="r" b="b"/>
              <a:pathLst>
                <a:path w="294" h="862" extrusionOk="0">
                  <a:moveTo>
                    <a:pt x="147" y="1"/>
                  </a:moveTo>
                  <a:cubicBezTo>
                    <a:pt x="65" y="1"/>
                    <a:pt x="0" y="65"/>
                    <a:pt x="0" y="147"/>
                  </a:cubicBezTo>
                  <a:lnTo>
                    <a:pt x="0" y="715"/>
                  </a:lnTo>
                  <a:cubicBezTo>
                    <a:pt x="0" y="794"/>
                    <a:pt x="65" y="861"/>
                    <a:pt x="147" y="861"/>
                  </a:cubicBezTo>
                  <a:cubicBezTo>
                    <a:pt x="225" y="861"/>
                    <a:pt x="293" y="794"/>
                    <a:pt x="293" y="715"/>
                  </a:cubicBezTo>
                  <a:lnTo>
                    <a:pt x="293" y="147"/>
                  </a:lnTo>
                  <a:cubicBezTo>
                    <a:pt x="293" y="65"/>
                    <a:pt x="225" y="1"/>
                    <a:pt x="147"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2"/>
            <p:cNvSpPr/>
            <p:nvPr/>
          </p:nvSpPr>
          <p:spPr>
            <a:xfrm>
              <a:off x="5819912" y="2375753"/>
              <a:ext cx="21938" cy="50408"/>
            </a:xfrm>
            <a:custGeom>
              <a:avLst/>
              <a:gdLst/>
              <a:ahLst/>
              <a:cxnLst/>
              <a:rect l="l" t="t" r="r" b="b"/>
              <a:pathLst>
                <a:path w="440" h="1011" extrusionOk="0">
                  <a:moveTo>
                    <a:pt x="222" y="150"/>
                  </a:moveTo>
                  <a:cubicBezTo>
                    <a:pt x="259" y="150"/>
                    <a:pt x="293" y="180"/>
                    <a:pt x="293" y="221"/>
                  </a:cubicBezTo>
                  <a:lnTo>
                    <a:pt x="293" y="789"/>
                  </a:lnTo>
                  <a:cubicBezTo>
                    <a:pt x="293" y="827"/>
                    <a:pt x="259" y="861"/>
                    <a:pt x="222" y="861"/>
                  </a:cubicBezTo>
                  <a:cubicBezTo>
                    <a:pt x="181" y="861"/>
                    <a:pt x="150" y="827"/>
                    <a:pt x="150" y="789"/>
                  </a:cubicBezTo>
                  <a:lnTo>
                    <a:pt x="150" y="221"/>
                  </a:lnTo>
                  <a:cubicBezTo>
                    <a:pt x="150" y="180"/>
                    <a:pt x="181" y="150"/>
                    <a:pt x="222" y="150"/>
                  </a:cubicBezTo>
                  <a:close/>
                  <a:moveTo>
                    <a:pt x="222" y="1"/>
                  </a:moveTo>
                  <a:cubicBezTo>
                    <a:pt x="100" y="1"/>
                    <a:pt x="1" y="99"/>
                    <a:pt x="1" y="221"/>
                  </a:cubicBezTo>
                  <a:lnTo>
                    <a:pt x="1" y="789"/>
                  </a:lnTo>
                  <a:cubicBezTo>
                    <a:pt x="1" y="908"/>
                    <a:pt x="100" y="1010"/>
                    <a:pt x="222" y="1010"/>
                  </a:cubicBezTo>
                  <a:cubicBezTo>
                    <a:pt x="340" y="1010"/>
                    <a:pt x="439" y="908"/>
                    <a:pt x="439" y="789"/>
                  </a:cubicBezTo>
                  <a:lnTo>
                    <a:pt x="439" y="221"/>
                  </a:lnTo>
                  <a:cubicBezTo>
                    <a:pt x="439" y="99"/>
                    <a:pt x="340"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2"/>
            <p:cNvSpPr/>
            <p:nvPr/>
          </p:nvSpPr>
          <p:spPr>
            <a:xfrm>
              <a:off x="5823651" y="2379442"/>
              <a:ext cx="14659" cy="21789"/>
            </a:xfrm>
            <a:custGeom>
              <a:avLst/>
              <a:gdLst/>
              <a:ahLst/>
              <a:cxnLst/>
              <a:rect l="l" t="t" r="r" b="b"/>
              <a:pathLst>
                <a:path w="294" h="437" extrusionOk="0">
                  <a:moveTo>
                    <a:pt x="147" y="1"/>
                  </a:moveTo>
                  <a:cubicBezTo>
                    <a:pt x="65" y="1"/>
                    <a:pt x="0" y="65"/>
                    <a:pt x="0" y="147"/>
                  </a:cubicBezTo>
                  <a:lnTo>
                    <a:pt x="0" y="437"/>
                  </a:lnTo>
                  <a:lnTo>
                    <a:pt x="293" y="437"/>
                  </a:lnTo>
                  <a:lnTo>
                    <a:pt x="293" y="147"/>
                  </a:lnTo>
                  <a:cubicBezTo>
                    <a:pt x="293" y="65"/>
                    <a:pt x="225" y="1"/>
                    <a:pt x="147" y="1"/>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2"/>
            <p:cNvSpPr/>
            <p:nvPr/>
          </p:nvSpPr>
          <p:spPr>
            <a:xfrm>
              <a:off x="5819912" y="2375753"/>
              <a:ext cx="21938" cy="29218"/>
            </a:xfrm>
            <a:custGeom>
              <a:avLst/>
              <a:gdLst/>
              <a:ahLst/>
              <a:cxnLst/>
              <a:rect l="l" t="t" r="r" b="b"/>
              <a:pathLst>
                <a:path w="440" h="586" extrusionOk="0">
                  <a:moveTo>
                    <a:pt x="222" y="150"/>
                  </a:moveTo>
                  <a:cubicBezTo>
                    <a:pt x="259" y="150"/>
                    <a:pt x="293" y="180"/>
                    <a:pt x="293" y="221"/>
                  </a:cubicBezTo>
                  <a:lnTo>
                    <a:pt x="293" y="436"/>
                  </a:lnTo>
                  <a:lnTo>
                    <a:pt x="150" y="436"/>
                  </a:lnTo>
                  <a:lnTo>
                    <a:pt x="150" y="221"/>
                  </a:lnTo>
                  <a:cubicBezTo>
                    <a:pt x="150" y="180"/>
                    <a:pt x="181" y="150"/>
                    <a:pt x="222" y="150"/>
                  </a:cubicBezTo>
                  <a:close/>
                  <a:moveTo>
                    <a:pt x="222" y="1"/>
                  </a:moveTo>
                  <a:cubicBezTo>
                    <a:pt x="100" y="1"/>
                    <a:pt x="1" y="99"/>
                    <a:pt x="1" y="221"/>
                  </a:cubicBezTo>
                  <a:lnTo>
                    <a:pt x="1" y="511"/>
                  </a:lnTo>
                  <a:cubicBezTo>
                    <a:pt x="1" y="552"/>
                    <a:pt x="34" y="585"/>
                    <a:pt x="75" y="585"/>
                  </a:cubicBezTo>
                  <a:lnTo>
                    <a:pt x="368" y="585"/>
                  </a:lnTo>
                  <a:cubicBezTo>
                    <a:pt x="409" y="585"/>
                    <a:pt x="439" y="552"/>
                    <a:pt x="439" y="511"/>
                  </a:cubicBezTo>
                  <a:lnTo>
                    <a:pt x="439" y="221"/>
                  </a:lnTo>
                  <a:cubicBezTo>
                    <a:pt x="439" y="99"/>
                    <a:pt x="340"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2"/>
            <p:cNvSpPr/>
            <p:nvPr/>
          </p:nvSpPr>
          <p:spPr>
            <a:xfrm>
              <a:off x="5822604" y="2492574"/>
              <a:ext cx="14659" cy="42979"/>
            </a:xfrm>
            <a:custGeom>
              <a:avLst/>
              <a:gdLst/>
              <a:ahLst/>
              <a:cxnLst/>
              <a:rect l="l" t="t" r="r" b="b"/>
              <a:pathLst>
                <a:path w="294" h="862" extrusionOk="0">
                  <a:moveTo>
                    <a:pt x="148" y="0"/>
                  </a:moveTo>
                  <a:cubicBezTo>
                    <a:pt x="66" y="0"/>
                    <a:pt x="1" y="66"/>
                    <a:pt x="1" y="147"/>
                  </a:cubicBezTo>
                  <a:lnTo>
                    <a:pt x="1" y="715"/>
                  </a:lnTo>
                  <a:cubicBezTo>
                    <a:pt x="1" y="796"/>
                    <a:pt x="66" y="861"/>
                    <a:pt x="148" y="861"/>
                  </a:cubicBezTo>
                  <a:cubicBezTo>
                    <a:pt x="225" y="861"/>
                    <a:pt x="294" y="796"/>
                    <a:pt x="294" y="715"/>
                  </a:cubicBezTo>
                  <a:lnTo>
                    <a:pt x="294" y="147"/>
                  </a:lnTo>
                  <a:cubicBezTo>
                    <a:pt x="294" y="66"/>
                    <a:pt x="225" y="0"/>
                    <a:pt x="148"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2"/>
            <p:cNvSpPr/>
            <p:nvPr/>
          </p:nvSpPr>
          <p:spPr>
            <a:xfrm>
              <a:off x="5818915" y="2488885"/>
              <a:ext cx="21889" cy="50359"/>
            </a:xfrm>
            <a:custGeom>
              <a:avLst/>
              <a:gdLst/>
              <a:ahLst/>
              <a:cxnLst/>
              <a:rect l="l" t="t" r="r" b="b"/>
              <a:pathLst>
                <a:path w="439" h="1010" extrusionOk="0">
                  <a:moveTo>
                    <a:pt x="222" y="149"/>
                  </a:moveTo>
                  <a:cubicBezTo>
                    <a:pt x="258" y="149"/>
                    <a:pt x="293" y="184"/>
                    <a:pt x="293" y="221"/>
                  </a:cubicBezTo>
                  <a:lnTo>
                    <a:pt x="293" y="789"/>
                  </a:lnTo>
                  <a:cubicBezTo>
                    <a:pt x="293" y="829"/>
                    <a:pt x="258" y="860"/>
                    <a:pt x="222" y="860"/>
                  </a:cubicBezTo>
                  <a:cubicBezTo>
                    <a:pt x="181" y="860"/>
                    <a:pt x="150" y="829"/>
                    <a:pt x="150" y="789"/>
                  </a:cubicBezTo>
                  <a:lnTo>
                    <a:pt x="150" y="221"/>
                  </a:lnTo>
                  <a:cubicBezTo>
                    <a:pt x="150" y="184"/>
                    <a:pt x="181" y="149"/>
                    <a:pt x="222" y="149"/>
                  </a:cubicBezTo>
                  <a:close/>
                  <a:moveTo>
                    <a:pt x="222" y="0"/>
                  </a:moveTo>
                  <a:cubicBezTo>
                    <a:pt x="99" y="0"/>
                    <a:pt x="0" y="99"/>
                    <a:pt x="0" y="221"/>
                  </a:cubicBezTo>
                  <a:lnTo>
                    <a:pt x="0" y="789"/>
                  </a:lnTo>
                  <a:cubicBezTo>
                    <a:pt x="0" y="911"/>
                    <a:pt x="99" y="1010"/>
                    <a:pt x="222" y="1010"/>
                  </a:cubicBezTo>
                  <a:cubicBezTo>
                    <a:pt x="340" y="1010"/>
                    <a:pt x="439" y="911"/>
                    <a:pt x="439" y="789"/>
                  </a:cubicBezTo>
                  <a:lnTo>
                    <a:pt x="439" y="221"/>
                  </a:lnTo>
                  <a:cubicBezTo>
                    <a:pt x="439" y="99"/>
                    <a:pt x="340"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2"/>
            <p:cNvSpPr/>
            <p:nvPr/>
          </p:nvSpPr>
          <p:spPr>
            <a:xfrm>
              <a:off x="5822604" y="2492574"/>
              <a:ext cx="14659" cy="21789"/>
            </a:xfrm>
            <a:custGeom>
              <a:avLst/>
              <a:gdLst/>
              <a:ahLst/>
              <a:cxnLst/>
              <a:rect l="l" t="t" r="r" b="b"/>
              <a:pathLst>
                <a:path w="294" h="437" extrusionOk="0">
                  <a:moveTo>
                    <a:pt x="148" y="0"/>
                  </a:moveTo>
                  <a:cubicBezTo>
                    <a:pt x="66" y="0"/>
                    <a:pt x="1" y="66"/>
                    <a:pt x="1" y="147"/>
                  </a:cubicBezTo>
                  <a:lnTo>
                    <a:pt x="1" y="436"/>
                  </a:lnTo>
                  <a:lnTo>
                    <a:pt x="294" y="436"/>
                  </a:lnTo>
                  <a:lnTo>
                    <a:pt x="294" y="147"/>
                  </a:lnTo>
                  <a:cubicBezTo>
                    <a:pt x="294" y="66"/>
                    <a:pt x="225" y="0"/>
                    <a:pt x="148"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2"/>
            <p:cNvSpPr/>
            <p:nvPr/>
          </p:nvSpPr>
          <p:spPr>
            <a:xfrm>
              <a:off x="5818915" y="2488885"/>
              <a:ext cx="21889" cy="29168"/>
            </a:xfrm>
            <a:custGeom>
              <a:avLst/>
              <a:gdLst/>
              <a:ahLst/>
              <a:cxnLst/>
              <a:rect l="l" t="t" r="r" b="b"/>
              <a:pathLst>
                <a:path w="439" h="585" extrusionOk="0">
                  <a:moveTo>
                    <a:pt x="222" y="149"/>
                  </a:moveTo>
                  <a:cubicBezTo>
                    <a:pt x="258" y="149"/>
                    <a:pt x="293" y="184"/>
                    <a:pt x="293" y="221"/>
                  </a:cubicBezTo>
                  <a:lnTo>
                    <a:pt x="293" y="435"/>
                  </a:lnTo>
                  <a:lnTo>
                    <a:pt x="150" y="435"/>
                  </a:lnTo>
                  <a:lnTo>
                    <a:pt x="150" y="221"/>
                  </a:lnTo>
                  <a:cubicBezTo>
                    <a:pt x="150" y="184"/>
                    <a:pt x="181" y="149"/>
                    <a:pt x="222" y="149"/>
                  </a:cubicBezTo>
                  <a:close/>
                  <a:moveTo>
                    <a:pt x="222" y="0"/>
                  </a:moveTo>
                  <a:cubicBezTo>
                    <a:pt x="99" y="0"/>
                    <a:pt x="0" y="99"/>
                    <a:pt x="0" y="221"/>
                  </a:cubicBezTo>
                  <a:lnTo>
                    <a:pt x="0" y="510"/>
                  </a:lnTo>
                  <a:cubicBezTo>
                    <a:pt x="0" y="551"/>
                    <a:pt x="34" y="585"/>
                    <a:pt x="75" y="585"/>
                  </a:cubicBezTo>
                  <a:lnTo>
                    <a:pt x="368" y="585"/>
                  </a:lnTo>
                  <a:cubicBezTo>
                    <a:pt x="409" y="585"/>
                    <a:pt x="439" y="551"/>
                    <a:pt x="439" y="510"/>
                  </a:cubicBezTo>
                  <a:lnTo>
                    <a:pt x="439" y="221"/>
                  </a:lnTo>
                  <a:cubicBezTo>
                    <a:pt x="439" y="99"/>
                    <a:pt x="340"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2"/>
            <p:cNvSpPr/>
            <p:nvPr/>
          </p:nvSpPr>
          <p:spPr>
            <a:xfrm>
              <a:off x="5851473" y="2458370"/>
              <a:ext cx="35999" cy="34603"/>
            </a:xfrm>
            <a:custGeom>
              <a:avLst/>
              <a:gdLst/>
              <a:ahLst/>
              <a:cxnLst/>
              <a:rect l="l" t="t" r="r" b="b"/>
              <a:pathLst>
                <a:path w="722" h="694" extrusionOk="0">
                  <a:moveTo>
                    <a:pt x="563" y="0"/>
                  </a:moveTo>
                  <a:cubicBezTo>
                    <a:pt x="526" y="0"/>
                    <a:pt x="488" y="15"/>
                    <a:pt x="459" y="44"/>
                  </a:cubicBezTo>
                  <a:lnTo>
                    <a:pt x="58" y="446"/>
                  </a:lnTo>
                  <a:cubicBezTo>
                    <a:pt x="0" y="503"/>
                    <a:pt x="0" y="595"/>
                    <a:pt x="58" y="653"/>
                  </a:cubicBezTo>
                  <a:cubicBezTo>
                    <a:pt x="87" y="680"/>
                    <a:pt x="124" y="693"/>
                    <a:pt x="162" y="693"/>
                  </a:cubicBezTo>
                  <a:cubicBezTo>
                    <a:pt x="199" y="693"/>
                    <a:pt x="237" y="680"/>
                    <a:pt x="266" y="653"/>
                  </a:cubicBezTo>
                  <a:lnTo>
                    <a:pt x="667" y="251"/>
                  </a:lnTo>
                  <a:cubicBezTo>
                    <a:pt x="721" y="193"/>
                    <a:pt x="721" y="102"/>
                    <a:pt x="667" y="44"/>
                  </a:cubicBezTo>
                  <a:cubicBezTo>
                    <a:pt x="638" y="15"/>
                    <a:pt x="601" y="0"/>
                    <a:pt x="563"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2"/>
            <p:cNvSpPr/>
            <p:nvPr/>
          </p:nvSpPr>
          <p:spPr>
            <a:xfrm>
              <a:off x="5847385" y="2454631"/>
              <a:ext cx="44126" cy="42032"/>
            </a:xfrm>
            <a:custGeom>
              <a:avLst/>
              <a:gdLst/>
              <a:ahLst/>
              <a:cxnLst/>
              <a:rect l="l" t="t" r="r" b="b"/>
              <a:pathLst>
                <a:path w="885" h="843" extrusionOk="0">
                  <a:moveTo>
                    <a:pt x="643" y="149"/>
                  </a:moveTo>
                  <a:cubicBezTo>
                    <a:pt x="664" y="149"/>
                    <a:pt x="681" y="157"/>
                    <a:pt x="695" y="170"/>
                  </a:cubicBezTo>
                  <a:cubicBezTo>
                    <a:pt x="722" y="201"/>
                    <a:pt x="722" y="245"/>
                    <a:pt x="695" y="272"/>
                  </a:cubicBezTo>
                  <a:lnTo>
                    <a:pt x="293" y="673"/>
                  </a:lnTo>
                  <a:cubicBezTo>
                    <a:pt x="280" y="687"/>
                    <a:pt x="262" y="693"/>
                    <a:pt x="244" y="693"/>
                  </a:cubicBezTo>
                  <a:cubicBezTo>
                    <a:pt x="225" y="693"/>
                    <a:pt x="207" y="687"/>
                    <a:pt x="191" y="673"/>
                  </a:cubicBezTo>
                  <a:cubicBezTo>
                    <a:pt x="164" y="646"/>
                    <a:pt x="164" y="602"/>
                    <a:pt x="191" y="571"/>
                  </a:cubicBezTo>
                  <a:lnTo>
                    <a:pt x="593" y="170"/>
                  </a:lnTo>
                  <a:cubicBezTo>
                    <a:pt x="606" y="157"/>
                    <a:pt x="626" y="149"/>
                    <a:pt x="643" y="149"/>
                  </a:cubicBezTo>
                  <a:close/>
                  <a:moveTo>
                    <a:pt x="645" y="1"/>
                  </a:moveTo>
                  <a:cubicBezTo>
                    <a:pt x="588" y="1"/>
                    <a:pt x="531" y="22"/>
                    <a:pt x="487" y="64"/>
                  </a:cubicBezTo>
                  <a:lnTo>
                    <a:pt x="86" y="466"/>
                  </a:lnTo>
                  <a:cubicBezTo>
                    <a:pt x="1" y="554"/>
                    <a:pt x="1" y="694"/>
                    <a:pt x="86" y="778"/>
                  </a:cubicBezTo>
                  <a:cubicBezTo>
                    <a:pt x="130" y="823"/>
                    <a:pt x="188" y="843"/>
                    <a:pt x="242" y="843"/>
                  </a:cubicBezTo>
                  <a:cubicBezTo>
                    <a:pt x="300" y="843"/>
                    <a:pt x="354" y="823"/>
                    <a:pt x="398" y="778"/>
                  </a:cubicBezTo>
                  <a:lnTo>
                    <a:pt x="800" y="378"/>
                  </a:lnTo>
                  <a:cubicBezTo>
                    <a:pt x="885" y="292"/>
                    <a:pt x="885" y="153"/>
                    <a:pt x="800" y="64"/>
                  </a:cubicBezTo>
                  <a:cubicBezTo>
                    <a:pt x="758" y="22"/>
                    <a:pt x="701" y="1"/>
                    <a:pt x="645"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2"/>
            <p:cNvSpPr/>
            <p:nvPr/>
          </p:nvSpPr>
          <p:spPr>
            <a:xfrm>
              <a:off x="5851473" y="2470387"/>
              <a:ext cx="23434" cy="22587"/>
            </a:xfrm>
            <a:custGeom>
              <a:avLst/>
              <a:gdLst/>
              <a:ahLst/>
              <a:cxnLst/>
              <a:rect l="l" t="t" r="r" b="b"/>
              <a:pathLst>
                <a:path w="470" h="453" extrusionOk="0">
                  <a:moveTo>
                    <a:pt x="262" y="0"/>
                  </a:moveTo>
                  <a:lnTo>
                    <a:pt x="58" y="205"/>
                  </a:lnTo>
                  <a:cubicBezTo>
                    <a:pt x="0" y="262"/>
                    <a:pt x="0" y="354"/>
                    <a:pt x="58" y="412"/>
                  </a:cubicBezTo>
                  <a:cubicBezTo>
                    <a:pt x="87" y="439"/>
                    <a:pt x="124" y="452"/>
                    <a:pt x="162" y="452"/>
                  </a:cubicBezTo>
                  <a:cubicBezTo>
                    <a:pt x="199" y="452"/>
                    <a:pt x="237" y="439"/>
                    <a:pt x="266" y="412"/>
                  </a:cubicBezTo>
                  <a:lnTo>
                    <a:pt x="470" y="205"/>
                  </a:lnTo>
                  <a:lnTo>
                    <a:pt x="262"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2"/>
            <p:cNvSpPr/>
            <p:nvPr/>
          </p:nvSpPr>
          <p:spPr>
            <a:xfrm>
              <a:off x="5847385" y="2466647"/>
              <a:ext cx="31262" cy="30016"/>
            </a:xfrm>
            <a:custGeom>
              <a:avLst/>
              <a:gdLst/>
              <a:ahLst/>
              <a:cxnLst/>
              <a:rect l="l" t="t" r="r" b="b"/>
              <a:pathLst>
                <a:path w="627" h="602" extrusionOk="0">
                  <a:moveTo>
                    <a:pt x="344" y="181"/>
                  </a:moveTo>
                  <a:lnTo>
                    <a:pt x="447" y="283"/>
                  </a:lnTo>
                  <a:lnTo>
                    <a:pt x="293" y="432"/>
                  </a:lnTo>
                  <a:cubicBezTo>
                    <a:pt x="280" y="446"/>
                    <a:pt x="262" y="452"/>
                    <a:pt x="244" y="452"/>
                  </a:cubicBezTo>
                  <a:cubicBezTo>
                    <a:pt x="225" y="452"/>
                    <a:pt x="207" y="446"/>
                    <a:pt x="191" y="432"/>
                  </a:cubicBezTo>
                  <a:cubicBezTo>
                    <a:pt x="164" y="405"/>
                    <a:pt x="164" y="361"/>
                    <a:pt x="191" y="330"/>
                  </a:cubicBezTo>
                  <a:lnTo>
                    <a:pt x="344" y="181"/>
                  </a:lnTo>
                  <a:close/>
                  <a:moveTo>
                    <a:pt x="344" y="1"/>
                  </a:moveTo>
                  <a:cubicBezTo>
                    <a:pt x="325" y="1"/>
                    <a:pt x="307" y="7"/>
                    <a:pt x="293" y="21"/>
                  </a:cubicBezTo>
                  <a:lnTo>
                    <a:pt x="86" y="225"/>
                  </a:lnTo>
                  <a:cubicBezTo>
                    <a:pt x="1" y="313"/>
                    <a:pt x="1" y="453"/>
                    <a:pt x="86" y="537"/>
                  </a:cubicBezTo>
                  <a:cubicBezTo>
                    <a:pt x="130" y="582"/>
                    <a:pt x="188" y="602"/>
                    <a:pt x="242" y="602"/>
                  </a:cubicBezTo>
                  <a:cubicBezTo>
                    <a:pt x="300" y="602"/>
                    <a:pt x="354" y="582"/>
                    <a:pt x="398" y="537"/>
                  </a:cubicBezTo>
                  <a:lnTo>
                    <a:pt x="602" y="333"/>
                  </a:lnTo>
                  <a:cubicBezTo>
                    <a:pt x="616" y="320"/>
                    <a:pt x="626" y="300"/>
                    <a:pt x="626" y="283"/>
                  </a:cubicBezTo>
                  <a:cubicBezTo>
                    <a:pt x="626" y="262"/>
                    <a:pt x="616" y="242"/>
                    <a:pt x="602" y="228"/>
                  </a:cubicBezTo>
                  <a:lnTo>
                    <a:pt x="398" y="21"/>
                  </a:lnTo>
                  <a:cubicBezTo>
                    <a:pt x="383" y="7"/>
                    <a:pt x="364" y="1"/>
                    <a:pt x="3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2"/>
            <p:cNvSpPr/>
            <p:nvPr/>
          </p:nvSpPr>
          <p:spPr>
            <a:xfrm>
              <a:off x="5856010" y="2378296"/>
              <a:ext cx="36049" cy="34752"/>
            </a:xfrm>
            <a:custGeom>
              <a:avLst/>
              <a:gdLst/>
              <a:ahLst/>
              <a:cxnLst/>
              <a:rect l="l" t="t" r="r" b="b"/>
              <a:pathLst>
                <a:path w="723" h="697" extrusionOk="0">
                  <a:moveTo>
                    <a:pt x="561" y="1"/>
                  </a:moveTo>
                  <a:cubicBezTo>
                    <a:pt x="523" y="1"/>
                    <a:pt x="486" y="15"/>
                    <a:pt x="457" y="44"/>
                  </a:cubicBezTo>
                  <a:lnTo>
                    <a:pt x="56" y="446"/>
                  </a:lnTo>
                  <a:cubicBezTo>
                    <a:pt x="1" y="504"/>
                    <a:pt x="1" y="595"/>
                    <a:pt x="56" y="653"/>
                  </a:cubicBezTo>
                  <a:cubicBezTo>
                    <a:pt x="85" y="682"/>
                    <a:pt x="122" y="697"/>
                    <a:pt x="159" y="697"/>
                  </a:cubicBezTo>
                  <a:cubicBezTo>
                    <a:pt x="197" y="697"/>
                    <a:pt x="234" y="682"/>
                    <a:pt x="263" y="653"/>
                  </a:cubicBezTo>
                  <a:lnTo>
                    <a:pt x="664" y="252"/>
                  </a:lnTo>
                  <a:cubicBezTo>
                    <a:pt x="722" y="195"/>
                    <a:pt x="722" y="102"/>
                    <a:pt x="664" y="44"/>
                  </a:cubicBezTo>
                  <a:cubicBezTo>
                    <a:pt x="636" y="15"/>
                    <a:pt x="598" y="1"/>
                    <a:pt x="561"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2"/>
            <p:cNvSpPr/>
            <p:nvPr/>
          </p:nvSpPr>
          <p:spPr>
            <a:xfrm>
              <a:off x="5851972" y="2374656"/>
              <a:ext cx="44176" cy="42032"/>
            </a:xfrm>
            <a:custGeom>
              <a:avLst/>
              <a:gdLst/>
              <a:ahLst/>
              <a:cxnLst/>
              <a:rect l="l" t="t" r="r" b="b"/>
              <a:pathLst>
                <a:path w="886" h="843" extrusionOk="0">
                  <a:moveTo>
                    <a:pt x="643" y="152"/>
                  </a:moveTo>
                  <a:cubicBezTo>
                    <a:pt x="661" y="152"/>
                    <a:pt x="681" y="158"/>
                    <a:pt x="694" y="172"/>
                  </a:cubicBezTo>
                  <a:cubicBezTo>
                    <a:pt x="722" y="199"/>
                    <a:pt x="722" y="243"/>
                    <a:pt x="694" y="271"/>
                  </a:cubicBezTo>
                  <a:lnTo>
                    <a:pt x="293" y="672"/>
                  </a:lnTo>
                  <a:cubicBezTo>
                    <a:pt x="278" y="687"/>
                    <a:pt x="259" y="695"/>
                    <a:pt x="241" y="695"/>
                  </a:cubicBezTo>
                  <a:cubicBezTo>
                    <a:pt x="222" y="695"/>
                    <a:pt x="205" y="687"/>
                    <a:pt x="191" y="672"/>
                  </a:cubicBezTo>
                  <a:cubicBezTo>
                    <a:pt x="164" y="645"/>
                    <a:pt x="164" y="601"/>
                    <a:pt x="191" y="574"/>
                  </a:cubicBezTo>
                  <a:lnTo>
                    <a:pt x="592" y="172"/>
                  </a:lnTo>
                  <a:cubicBezTo>
                    <a:pt x="606" y="158"/>
                    <a:pt x="623" y="152"/>
                    <a:pt x="643" y="152"/>
                  </a:cubicBezTo>
                  <a:close/>
                  <a:moveTo>
                    <a:pt x="642" y="0"/>
                  </a:moveTo>
                  <a:cubicBezTo>
                    <a:pt x="585" y="0"/>
                    <a:pt x="529" y="22"/>
                    <a:pt x="487" y="67"/>
                  </a:cubicBezTo>
                  <a:lnTo>
                    <a:pt x="85" y="468"/>
                  </a:lnTo>
                  <a:cubicBezTo>
                    <a:pt x="0" y="553"/>
                    <a:pt x="0" y="692"/>
                    <a:pt x="85" y="778"/>
                  </a:cubicBezTo>
                  <a:cubicBezTo>
                    <a:pt x="130" y="822"/>
                    <a:pt x="184" y="842"/>
                    <a:pt x="242" y="842"/>
                  </a:cubicBezTo>
                  <a:cubicBezTo>
                    <a:pt x="297" y="842"/>
                    <a:pt x="355" y="822"/>
                    <a:pt x="399" y="778"/>
                  </a:cubicBezTo>
                  <a:lnTo>
                    <a:pt x="799" y="376"/>
                  </a:lnTo>
                  <a:cubicBezTo>
                    <a:pt x="885" y="291"/>
                    <a:pt x="885" y="152"/>
                    <a:pt x="799" y="67"/>
                  </a:cubicBezTo>
                  <a:cubicBezTo>
                    <a:pt x="755" y="22"/>
                    <a:pt x="698" y="0"/>
                    <a:pt x="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2"/>
            <p:cNvSpPr/>
            <p:nvPr/>
          </p:nvSpPr>
          <p:spPr>
            <a:xfrm>
              <a:off x="5868625" y="2378296"/>
              <a:ext cx="23434" cy="22736"/>
            </a:xfrm>
            <a:custGeom>
              <a:avLst/>
              <a:gdLst/>
              <a:ahLst/>
              <a:cxnLst/>
              <a:rect l="l" t="t" r="r" b="b"/>
              <a:pathLst>
                <a:path w="470" h="456" extrusionOk="0">
                  <a:moveTo>
                    <a:pt x="308" y="1"/>
                  </a:moveTo>
                  <a:cubicBezTo>
                    <a:pt x="270" y="1"/>
                    <a:pt x="233" y="15"/>
                    <a:pt x="204" y="44"/>
                  </a:cubicBezTo>
                  <a:lnTo>
                    <a:pt x="0" y="248"/>
                  </a:lnTo>
                  <a:lnTo>
                    <a:pt x="207" y="456"/>
                  </a:lnTo>
                  <a:lnTo>
                    <a:pt x="411" y="252"/>
                  </a:lnTo>
                  <a:cubicBezTo>
                    <a:pt x="469" y="195"/>
                    <a:pt x="469" y="102"/>
                    <a:pt x="411" y="44"/>
                  </a:cubicBezTo>
                  <a:cubicBezTo>
                    <a:pt x="383" y="15"/>
                    <a:pt x="345" y="1"/>
                    <a:pt x="308"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2"/>
            <p:cNvSpPr/>
            <p:nvPr/>
          </p:nvSpPr>
          <p:spPr>
            <a:xfrm>
              <a:off x="5864536" y="2374805"/>
              <a:ext cx="30564" cy="29966"/>
            </a:xfrm>
            <a:custGeom>
              <a:avLst/>
              <a:gdLst/>
              <a:ahLst/>
              <a:cxnLst/>
              <a:rect l="l" t="t" r="r" b="b"/>
              <a:pathLst>
                <a:path w="613" h="601" extrusionOk="0">
                  <a:moveTo>
                    <a:pt x="390" y="146"/>
                  </a:moveTo>
                  <a:cubicBezTo>
                    <a:pt x="408" y="146"/>
                    <a:pt x="427" y="154"/>
                    <a:pt x="442" y="169"/>
                  </a:cubicBezTo>
                  <a:cubicBezTo>
                    <a:pt x="470" y="196"/>
                    <a:pt x="470" y="240"/>
                    <a:pt x="442" y="268"/>
                  </a:cubicBezTo>
                  <a:lnTo>
                    <a:pt x="289" y="420"/>
                  </a:lnTo>
                  <a:lnTo>
                    <a:pt x="187" y="318"/>
                  </a:lnTo>
                  <a:lnTo>
                    <a:pt x="340" y="169"/>
                  </a:lnTo>
                  <a:cubicBezTo>
                    <a:pt x="354" y="154"/>
                    <a:pt x="372" y="146"/>
                    <a:pt x="390" y="146"/>
                  </a:cubicBezTo>
                  <a:close/>
                  <a:moveTo>
                    <a:pt x="390" y="0"/>
                  </a:moveTo>
                  <a:cubicBezTo>
                    <a:pt x="332" y="0"/>
                    <a:pt x="276" y="21"/>
                    <a:pt x="235" y="64"/>
                  </a:cubicBezTo>
                  <a:lnTo>
                    <a:pt x="31" y="268"/>
                  </a:lnTo>
                  <a:cubicBezTo>
                    <a:pt x="0" y="295"/>
                    <a:pt x="0" y="342"/>
                    <a:pt x="31" y="373"/>
                  </a:cubicBezTo>
                  <a:lnTo>
                    <a:pt x="235" y="580"/>
                  </a:lnTo>
                  <a:cubicBezTo>
                    <a:pt x="252" y="594"/>
                    <a:pt x="269" y="601"/>
                    <a:pt x="289" y="601"/>
                  </a:cubicBezTo>
                  <a:cubicBezTo>
                    <a:pt x="310" y="601"/>
                    <a:pt x="327" y="594"/>
                    <a:pt x="340" y="580"/>
                  </a:cubicBezTo>
                  <a:lnTo>
                    <a:pt x="547" y="373"/>
                  </a:lnTo>
                  <a:cubicBezTo>
                    <a:pt x="588" y="332"/>
                    <a:pt x="613" y="278"/>
                    <a:pt x="613" y="220"/>
                  </a:cubicBezTo>
                  <a:cubicBezTo>
                    <a:pt x="613" y="158"/>
                    <a:pt x="588" y="105"/>
                    <a:pt x="547" y="64"/>
                  </a:cubicBezTo>
                  <a:cubicBezTo>
                    <a:pt x="505" y="21"/>
                    <a:pt x="447"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2"/>
            <p:cNvSpPr/>
            <p:nvPr/>
          </p:nvSpPr>
          <p:spPr>
            <a:xfrm>
              <a:off x="5878098" y="2495815"/>
              <a:ext cx="14459" cy="42929"/>
            </a:xfrm>
            <a:custGeom>
              <a:avLst/>
              <a:gdLst/>
              <a:ahLst/>
              <a:cxnLst/>
              <a:rect l="l" t="t" r="r" b="b"/>
              <a:pathLst>
                <a:path w="290" h="861" extrusionOk="0">
                  <a:moveTo>
                    <a:pt x="146" y="1"/>
                  </a:moveTo>
                  <a:cubicBezTo>
                    <a:pt x="65" y="1"/>
                    <a:pt x="0" y="68"/>
                    <a:pt x="0" y="147"/>
                  </a:cubicBezTo>
                  <a:lnTo>
                    <a:pt x="0" y="715"/>
                  </a:lnTo>
                  <a:cubicBezTo>
                    <a:pt x="0" y="796"/>
                    <a:pt x="65" y="861"/>
                    <a:pt x="146" y="861"/>
                  </a:cubicBezTo>
                  <a:cubicBezTo>
                    <a:pt x="225" y="861"/>
                    <a:pt x="289" y="796"/>
                    <a:pt x="289" y="715"/>
                  </a:cubicBezTo>
                  <a:lnTo>
                    <a:pt x="289" y="147"/>
                  </a:lnTo>
                  <a:cubicBezTo>
                    <a:pt x="289" y="68"/>
                    <a:pt x="225" y="1"/>
                    <a:pt x="14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2"/>
            <p:cNvSpPr/>
            <p:nvPr/>
          </p:nvSpPr>
          <p:spPr>
            <a:xfrm>
              <a:off x="5874359" y="2492076"/>
              <a:ext cx="21938" cy="50408"/>
            </a:xfrm>
            <a:custGeom>
              <a:avLst/>
              <a:gdLst/>
              <a:ahLst/>
              <a:cxnLst/>
              <a:rect l="l" t="t" r="r" b="b"/>
              <a:pathLst>
                <a:path w="440" h="1011" extrusionOk="0">
                  <a:moveTo>
                    <a:pt x="221" y="150"/>
                  </a:moveTo>
                  <a:cubicBezTo>
                    <a:pt x="259" y="150"/>
                    <a:pt x="293" y="184"/>
                    <a:pt x="293" y="222"/>
                  </a:cubicBezTo>
                  <a:lnTo>
                    <a:pt x="293" y="790"/>
                  </a:lnTo>
                  <a:cubicBezTo>
                    <a:pt x="293" y="831"/>
                    <a:pt x="259" y="861"/>
                    <a:pt x="221" y="861"/>
                  </a:cubicBezTo>
                  <a:cubicBezTo>
                    <a:pt x="181" y="861"/>
                    <a:pt x="146" y="831"/>
                    <a:pt x="146" y="790"/>
                  </a:cubicBezTo>
                  <a:lnTo>
                    <a:pt x="146" y="222"/>
                  </a:lnTo>
                  <a:cubicBezTo>
                    <a:pt x="146" y="184"/>
                    <a:pt x="181" y="150"/>
                    <a:pt x="221" y="150"/>
                  </a:cubicBezTo>
                  <a:close/>
                  <a:moveTo>
                    <a:pt x="221" y="1"/>
                  </a:moveTo>
                  <a:cubicBezTo>
                    <a:pt x="99" y="1"/>
                    <a:pt x="0" y="103"/>
                    <a:pt x="0" y="222"/>
                  </a:cubicBezTo>
                  <a:lnTo>
                    <a:pt x="0" y="790"/>
                  </a:lnTo>
                  <a:cubicBezTo>
                    <a:pt x="0" y="912"/>
                    <a:pt x="99" y="1010"/>
                    <a:pt x="221" y="1010"/>
                  </a:cubicBezTo>
                  <a:cubicBezTo>
                    <a:pt x="341" y="1010"/>
                    <a:pt x="439" y="912"/>
                    <a:pt x="439" y="790"/>
                  </a:cubicBezTo>
                  <a:lnTo>
                    <a:pt x="439" y="222"/>
                  </a:lnTo>
                  <a:cubicBezTo>
                    <a:pt x="439" y="103"/>
                    <a:pt x="341"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2"/>
            <p:cNvSpPr/>
            <p:nvPr/>
          </p:nvSpPr>
          <p:spPr>
            <a:xfrm>
              <a:off x="5878098" y="2495815"/>
              <a:ext cx="14459" cy="21739"/>
            </a:xfrm>
            <a:custGeom>
              <a:avLst/>
              <a:gdLst/>
              <a:ahLst/>
              <a:cxnLst/>
              <a:rect l="l" t="t" r="r" b="b"/>
              <a:pathLst>
                <a:path w="290" h="436" extrusionOk="0">
                  <a:moveTo>
                    <a:pt x="146" y="1"/>
                  </a:moveTo>
                  <a:cubicBezTo>
                    <a:pt x="65" y="1"/>
                    <a:pt x="0" y="68"/>
                    <a:pt x="0" y="147"/>
                  </a:cubicBezTo>
                  <a:lnTo>
                    <a:pt x="0" y="436"/>
                  </a:lnTo>
                  <a:lnTo>
                    <a:pt x="289" y="436"/>
                  </a:lnTo>
                  <a:lnTo>
                    <a:pt x="289" y="147"/>
                  </a:lnTo>
                  <a:cubicBezTo>
                    <a:pt x="289" y="68"/>
                    <a:pt x="225" y="1"/>
                    <a:pt x="146"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2"/>
            <p:cNvSpPr/>
            <p:nvPr/>
          </p:nvSpPr>
          <p:spPr>
            <a:xfrm>
              <a:off x="5874359" y="2492076"/>
              <a:ext cx="21938" cy="29218"/>
            </a:xfrm>
            <a:custGeom>
              <a:avLst/>
              <a:gdLst/>
              <a:ahLst/>
              <a:cxnLst/>
              <a:rect l="l" t="t" r="r" b="b"/>
              <a:pathLst>
                <a:path w="440" h="586" extrusionOk="0">
                  <a:moveTo>
                    <a:pt x="221" y="150"/>
                  </a:moveTo>
                  <a:cubicBezTo>
                    <a:pt x="259" y="150"/>
                    <a:pt x="293" y="184"/>
                    <a:pt x="293" y="222"/>
                  </a:cubicBezTo>
                  <a:lnTo>
                    <a:pt x="293" y="436"/>
                  </a:lnTo>
                  <a:lnTo>
                    <a:pt x="146" y="436"/>
                  </a:lnTo>
                  <a:lnTo>
                    <a:pt x="146" y="222"/>
                  </a:lnTo>
                  <a:cubicBezTo>
                    <a:pt x="146" y="184"/>
                    <a:pt x="181" y="150"/>
                    <a:pt x="221" y="150"/>
                  </a:cubicBezTo>
                  <a:close/>
                  <a:moveTo>
                    <a:pt x="221" y="1"/>
                  </a:moveTo>
                  <a:cubicBezTo>
                    <a:pt x="99" y="1"/>
                    <a:pt x="0" y="103"/>
                    <a:pt x="0" y="222"/>
                  </a:cubicBezTo>
                  <a:lnTo>
                    <a:pt x="0" y="511"/>
                  </a:lnTo>
                  <a:cubicBezTo>
                    <a:pt x="0" y="552"/>
                    <a:pt x="31" y="586"/>
                    <a:pt x="75" y="586"/>
                  </a:cubicBezTo>
                  <a:lnTo>
                    <a:pt x="364" y="586"/>
                  </a:lnTo>
                  <a:cubicBezTo>
                    <a:pt x="408" y="586"/>
                    <a:pt x="439" y="552"/>
                    <a:pt x="439" y="511"/>
                  </a:cubicBezTo>
                  <a:lnTo>
                    <a:pt x="439" y="222"/>
                  </a:lnTo>
                  <a:cubicBezTo>
                    <a:pt x="439" y="103"/>
                    <a:pt x="341"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2"/>
            <p:cNvSpPr/>
            <p:nvPr/>
          </p:nvSpPr>
          <p:spPr>
            <a:xfrm>
              <a:off x="5796528" y="2353366"/>
              <a:ext cx="113481" cy="199988"/>
            </a:xfrm>
            <a:custGeom>
              <a:avLst/>
              <a:gdLst/>
              <a:ahLst/>
              <a:cxnLst/>
              <a:rect l="l" t="t" r="r" b="b"/>
              <a:pathLst>
                <a:path w="2276" h="4011" extrusionOk="0">
                  <a:moveTo>
                    <a:pt x="2126" y="150"/>
                  </a:moveTo>
                  <a:lnTo>
                    <a:pt x="2126" y="3517"/>
                  </a:lnTo>
                  <a:cubicBezTo>
                    <a:pt x="2126" y="3704"/>
                    <a:pt x="1973" y="3861"/>
                    <a:pt x="1782" y="3861"/>
                  </a:cubicBezTo>
                  <a:lnTo>
                    <a:pt x="494" y="3861"/>
                  </a:lnTo>
                  <a:cubicBezTo>
                    <a:pt x="303" y="3861"/>
                    <a:pt x="147" y="3704"/>
                    <a:pt x="147" y="3517"/>
                  </a:cubicBezTo>
                  <a:lnTo>
                    <a:pt x="147" y="150"/>
                  </a:lnTo>
                  <a:close/>
                  <a:moveTo>
                    <a:pt x="75" y="1"/>
                  </a:moveTo>
                  <a:cubicBezTo>
                    <a:pt x="31" y="1"/>
                    <a:pt x="1" y="34"/>
                    <a:pt x="1" y="75"/>
                  </a:cubicBezTo>
                  <a:lnTo>
                    <a:pt x="1" y="3517"/>
                  </a:lnTo>
                  <a:cubicBezTo>
                    <a:pt x="1" y="3789"/>
                    <a:pt x="222" y="4010"/>
                    <a:pt x="494" y="4010"/>
                  </a:cubicBezTo>
                  <a:lnTo>
                    <a:pt x="1782" y="4010"/>
                  </a:lnTo>
                  <a:cubicBezTo>
                    <a:pt x="2054" y="4010"/>
                    <a:pt x="2275" y="3789"/>
                    <a:pt x="2275" y="3517"/>
                  </a:cubicBezTo>
                  <a:lnTo>
                    <a:pt x="2275" y="75"/>
                  </a:lnTo>
                  <a:cubicBezTo>
                    <a:pt x="2275" y="34"/>
                    <a:pt x="2242" y="1"/>
                    <a:pt x="2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2"/>
            <p:cNvSpPr/>
            <p:nvPr/>
          </p:nvSpPr>
          <p:spPr>
            <a:xfrm>
              <a:off x="5798722" y="2318564"/>
              <a:ext cx="108944" cy="29268"/>
            </a:xfrm>
            <a:custGeom>
              <a:avLst/>
              <a:gdLst/>
              <a:ahLst/>
              <a:cxnLst/>
              <a:rect l="l" t="t" r="r" b="b"/>
              <a:pathLst>
                <a:path w="2185" h="587" extrusionOk="0">
                  <a:moveTo>
                    <a:pt x="14" y="1"/>
                  </a:moveTo>
                  <a:cubicBezTo>
                    <a:pt x="7" y="1"/>
                    <a:pt x="1" y="8"/>
                    <a:pt x="1" y="15"/>
                  </a:cubicBezTo>
                  <a:lnTo>
                    <a:pt x="1" y="586"/>
                  </a:lnTo>
                  <a:lnTo>
                    <a:pt x="2184" y="586"/>
                  </a:lnTo>
                  <a:lnTo>
                    <a:pt x="2184" y="15"/>
                  </a:lnTo>
                  <a:cubicBezTo>
                    <a:pt x="2184" y="8"/>
                    <a:pt x="2181" y="1"/>
                    <a:pt x="2173"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2"/>
            <p:cNvSpPr/>
            <p:nvPr/>
          </p:nvSpPr>
          <p:spPr>
            <a:xfrm>
              <a:off x="5794135" y="2347781"/>
              <a:ext cx="118268" cy="9374"/>
            </a:xfrm>
            <a:custGeom>
              <a:avLst/>
              <a:gdLst/>
              <a:ahLst/>
              <a:cxnLst/>
              <a:rect l="l" t="t" r="r" b="b"/>
              <a:pathLst>
                <a:path w="2372" h="188" extrusionOk="0">
                  <a:moveTo>
                    <a:pt x="93" y="0"/>
                  </a:moveTo>
                  <a:cubicBezTo>
                    <a:pt x="41" y="0"/>
                    <a:pt x="0" y="41"/>
                    <a:pt x="0" y="92"/>
                  </a:cubicBezTo>
                  <a:cubicBezTo>
                    <a:pt x="0" y="143"/>
                    <a:pt x="41" y="187"/>
                    <a:pt x="93" y="187"/>
                  </a:cubicBezTo>
                  <a:lnTo>
                    <a:pt x="2276" y="187"/>
                  </a:lnTo>
                  <a:cubicBezTo>
                    <a:pt x="2331" y="187"/>
                    <a:pt x="2372" y="143"/>
                    <a:pt x="2372" y="92"/>
                  </a:cubicBezTo>
                  <a:cubicBezTo>
                    <a:pt x="2372" y="41"/>
                    <a:pt x="2331" y="0"/>
                    <a:pt x="2276"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2"/>
            <p:cNvSpPr/>
            <p:nvPr/>
          </p:nvSpPr>
          <p:spPr>
            <a:xfrm>
              <a:off x="5798722" y="2347781"/>
              <a:ext cx="108944" cy="50"/>
            </a:xfrm>
            <a:custGeom>
              <a:avLst/>
              <a:gdLst/>
              <a:ahLst/>
              <a:cxnLst/>
              <a:rect l="l" t="t" r="r" b="b"/>
              <a:pathLst>
                <a:path w="2185" h="1" extrusionOk="0">
                  <a:moveTo>
                    <a:pt x="1" y="0"/>
                  </a:moveTo>
                  <a:lnTo>
                    <a:pt x="21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2"/>
            <p:cNvSpPr/>
            <p:nvPr/>
          </p:nvSpPr>
          <p:spPr>
            <a:xfrm>
              <a:off x="5790445" y="2344042"/>
              <a:ext cx="125647" cy="16853"/>
            </a:xfrm>
            <a:custGeom>
              <a:avLst/>
              <a:gdLst/>
              <a:ahLst/>
              <a:cxnLst/>
              <a:rect l="l" t="t" r="r" b="b"/>
              <a:pathLst>
                <a:path w="2520" h="338" extrusionOk="0">
                  <a:moveTo>
                    <a:pt x="170" y="0"/>
                  </a:moveTo>
                  <a:cubicBezTo>
                    <a:pt x="74" y="0"/>
                    <a:pt x="0" y="75"/>
                    <a:pt x="0" y="167"/>
                  </a:cubicBezTo>
                  <a:cubicBezTo>
                    <a:pt x="0" y="259"/>
                    <a:pt x="74" y="337"/>
                    <a:pt x="170" y="337"/>
                  </a:cubicBezTo>
                  <a:lnTo>
                    <a:pt x="2350" y="337"/>
                  </a:lnTo>
                  <a:cubicBezTo>
                    <a:pt x="2446" y="337"/>
                    <a:pt x="2520" y="259"/>
                    <a:pt x="2520" y="167"/>
                  </a:cubicBezTo>
                  <a:cubicBezTo>
                    <a:pt x="2520" y="75"/>
                    <a:pt x="2446" y="0"/>
                    <a:pt x="2350" y="0"/>
                  </a:cubicBezTo>
                  <a:cubicBezTo>
                    <a:pt x="2309" y="0"/>
                    <a:pt x="2275" y="34"/>
                    <a:pt x="2275" y="75"/>
                  </a:cubicBezTo>
                  <a:cubicBezTo>
                    <a:pt x="2275" y="116"/>
                    <a:pt x="2309" y="150"/>
                    <a:pt x="2350" y="150"/>
                  </a:cubicBezTo>
                  <a:cubicBezTo>
                    <a:pt x="2360" y="150"/>
                    <a:pt x="2370" y="157"/>
                    <a:pt x="2370" y="167"/>
                  </a:cubicBezTo>
                  <a:cubicBezTo>
                    <a:pt x="2370" y="177"/>
                    <a:pt x="2360" y="188"/>
                    <a:pt x="2350" y="188"/>
                  </a:cubicBezTo>
                  <a:lnTo>
                    <a:pt x="170" y="188"/>
                  </a:lnTo>
                  <a:cubicBezTo>
                    <a:pt x="156" y="188"/>
                    <a:pt x="149" y="177"/>
                    <a:pt x="149" y="167"/>
                  </a:cubicBezTo>
                  <a:cubicBezTo>
                    <a:pt x="149" y="157"/>
                    <a:pt x="156" y="150"/>
                    <a:pt x="170" y="150"/>
                  </a:cubicBezTo>
                  <a:cubicBezTo>
                    <a:pt x="211" y="150"/>
                    <a:pt x="242" y="116"/>
                    <a:pt x="242" y="75"/>
                  </a:cubicBezTo>
                  <a:cubicBezTo>
                    <a:pt x="242" y="34"/>
                    <a:pt x="211" y="0"/>
                    <a:pt x="1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2"/>
            <p:cNvSpPr/>
            <p:nvPr/>
          </p:nvSpPr>
          <p:spPr>
            <a:xfrm>
              <a:off x="5795132" y="2314874"/>
              <a:ext cx="116274" cy="36697"/>
            </a:xfrm>
            <a:custGeom>
              <a:avLst/>
              <a:gdLst/>
              <a:ahLst/>
              <a:cxnLst/>
              <a:rect l="l" t="t" r="r" b="b"/>
              <a:pathLst>
                <a:path w="2332" h="736" extrusionOk="0">
                  <a:moveTo>
                    <a:pt x="242" y="1"/>
                  </a:moveTo>
                  <a:cubicBezTo>
                    <a:pt x="110" y="1"/>
                    <a:pt x="1" y="109"/>
                    <a:pt x="1" y="245"/>
                  </a:cubicBezTo>
                  <a:lnTo>
                    <a:pt x="1" y="660"/>
                  </a:lnTo>
                  <a:cubicBezTo>
                    <a:pt x="1" y="701"/>
                    <a:pt x="32" y="735"/>
                    <a:pt x="76" y="735"/>
                  </a:cubicBezTo>
                  <a:cubicBezTo>
                    <a:pt x="117" y="735"/>
                    <a:pt x="148" y="701"/>
                    <a:pt x="148" y="660"/>
                  </a:cubicBezTo>
                  <a:lnTo>
                    <a:pt x="148" y="245"/>
                  </a:lnTo>
                  <a:cubicBezTo>
                    <a:pt x="148" y="194"/>
                    <a:pt x="192" y="150"/>
                    <a:pt x="242" y="150"/>
                  </a:cubicBezTo>
                  <a:lnTo>
                    <a:pt x="2090" y="150"/>
                  </a:lnTo>
                  <a:cubicBezTo>
                    <a:pt x="2140" y="150"/>
                    <a:pt x="2181" y="194"/>
                    <a:pt x="2181" y="245"/>
                  </a:cubicBezTo>
                  <a:lnTo>
                    <a:pt x="2181" y="660"/>
                  </a:lnTo>
                  <a:cubicBezTo>
                    <a:pt x="2181" y="701"/>
                    <a:pt x="2215" y="735"/>
                    <a:pt x="2256" y="735"/>
                  </a:cubicBezTo>
                  <a:cubicBezTo>
                    <a:pt x="2297" y="735"/>
                    <a:pt x="2331" y="701"/>
                    <a:pt x="2331" y="660"/>
                  </a:cubicBezTo>
                  <a:lnTo>
                    <a:pt x="2331" y="245"/>
                  </a:lnTo>
                  <a:cubicBezTo>
                    <a:pt x="2331" y="109"/>
                    <a:pt x="2222" y="1"/>
                    <a:pt x="20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2"/>
            <p:cNvSpPr/>
            <p:nvPr/>
          </p:nvSpPr>
          <p:spPr>
            <a:xfrm>
              <a:off x="5800217" y="2407776"/>
              <a:ext cx="106102" cy="58785"/>
            </a:xfrm>
            <a:custGeom>
              <a:avLst/>
              <a:gdLst/>
              <a:ahLst/>
              <a:cxnLst/>
              <a:rect l="l" t="t" r="r" b="b"/>
              <a:pathLst>
                <a:path w="2128" h="1179" extrusionOk="0">
                  <a:moveTo>
                    <a:pt x="1" y="1"/>
                  </a:moveTo>
                  <a:lnTo>
                    <a:pt x="1" y="1178"/>
                  </a:lnTo>
                  <a:lnTo>
                    <a:pt x="2127" y="1178"/>
                  </a:lnTo>
                  <a:lnTo>
                    <a:pt x="21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2"/>
            <p:cNvSpPr/>
            <p:nvPr/>
          </p:nvSpPr>
          <p:spPr>
            <a:xfrm>
              <a:off x="5796528" y="2404061"/>
              <a:ext cx="113481" cy="66214"/>
            </a:xfrm>
            <a:custGeom>
              <a:avLst/>
              <a:gdLst/>
              <a:ahLst/>
              <a:cxnLst/>
              <a:rect l="l" t="t" r="r" b="b"/>
              <a:pathLst>
                <a:path w="2276" h="1328" extrusionOk="0">
                  <a:moveTo>
                    <a:pt x="2126" y="150"/>
                  </a:moveTo>
                  <a:lnTo>
                    <a:pt x="2126" y="1177"/>
                  </a:lnTo>
                  <a:lnTo>
                    <a:pt x="147" y="1177"/>
                  </a:lnTo>
                  <a:lnTo>
                    <a:pt x="147" y="150"/>
                  </a:lnTo>
                  <a:close/>
                  <a:moveTo>
                    <a:pt x="75" y="1"/>
                  </a:moveTo>
                  <a:cubicBezTo>
                    <a:pt x="31" y="1"/>
                    <a:pt x="1" y="34"/>
                    <a:pt x="1" y="75"/>
                  </a:cubicBezTo>
                  <a:lnTo>
                    <a:pt x="1" y="1252"/>
                  </a:lnTo>
                  <a:cubicBezTo>
                    <a:pt x="1" y="1293"/>
                    <a:pt x="31" y="1327"/>
                    <a:pt x="75" y="1327"/>
                  </a:cubicBezTo>
                  <a:lnTo>
                    <a:pt x="2201" y="1327"/>
                  </a:lnTo>
                  <a:cubicBezTo>
                    <a:pt x="2242" y="1327"/>
                    <a:pt x="2275" y="1293"/>
                    <a:pt x="2275" y="1252"/>
                  </a:cubicBezTo>
                  <a:lnTo>
                    <a:pt x="2275" y="75"/>
                  </a:lnTo>
                  <a:cubicBezTo>
                    <a:pt x="2275" y="34"/>
                    <a:pt x="2242" y="1"/>
                    <a:pt x="2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2"/>
            <p:cNvSpPr/>
            <p:nvPr/>
          </p:nvSpPr>
          <p:spPr>
            <a:xfrm>
              <a:off x="5819563" y="2424416"/>
              <a:ext cx="67211" cy="21091"/>
            </a:xfrm>
            <a:custGeom>
              <a:avLst/>
              <a:gdLst/>
              <a:ahLst/>
              <a:cxnLst/>
              <a:rect l="l" t="t" r="r" b="b"/>
              <a:pathLst>
                <a:path w="1348" h="423" extrusionOk="0">
                  <a:moveTo>
                    <a:pt x="1" y="0"/>
                  </a:moveTo>
                  <a:lnTo>
                    <a:pt x="1" y="422"/>
                  </a:lnTo>
                  <a:lnTo>
                    <a:pt x="1347" y="422"/>
                  </a:lnTo>
                  <a:lnTo>
                    <a:pt x="13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a:off x="6248257" y="2381188"/>
              <a:ext cx="42979" cy="14609"/>
            </a:xfrm>
            <a:custGeom>
              <a:avLst/>
              <a:gdLst/>
              <a:ahLst/>
              <a:cxnLst/>
              <a:rect l="l" t="t" r="r" b="b"/>
              <a:pathLst>
                <a:path w="862" h="293" extrusionOk="0">
                  <a:moveTo>
                    <a:pt x="147" y="0"/>
                  </a:moveTo>
                  <a:cubicBezTo>
                    <a:pt x="69" y="0"/>
                    <a:pt x="1" y="65"/>
                    <a:pt x="1" y="146"/>
                  </a:cubicBezTo>
                  <a:cubicBezTo>
                    <a:pt x="1" y="225"/>
                    <a:pt x="69" y="292"/>
                    <a:pt x="147" y="292"/>
                  </a:cubicBezTo>
                  <a:lnTo>
                    <a:pt x="715" y="292"/>
                  </a:lnTo>
                  <a:cubicBezTo>
                    <a:pt x="797" y="292"/>
                    <a:pt x="861" y="225"/>
                    <a:pt x="861" y="146"/>
                  </a:cubicBezTo>
                  <a:cubicBezTo>
                    <a:pt x="861" y="65"/>
                    <a:pt x="797" y="0"/>
                    <a:pt x="71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a:off x="6244517" y="2377448"/>
              <a:ext cx="50458" cy="21938"/>
            </a:xfrm>
            <a:custGeom>
              <a:avLst/>
              <a:gdLst/>
              <a:ahLst/>
              <a:cxnLst/>
              <a:rect l="l" t="t" r="r" b="b"/>
              <a:pathLst>
                <a:path w="1012" h="440" extrusionOk="0">
                  <a:moveTo>
                    <a:pt x="790" y="150"/>
                  </a:moveTo>
                  <a:cubicBezTo>
                    <a:pt x="831" y="150"/>
                    <a:pt x="861" y="181"/>
                    <a:pt x="861" y="221"/>
                  </a:cubicBezTo>
                  <a:cubicBezTo>
                    <a:pt x="861" y="259"/>
                    <a:pt x="831" y="293"/>
                    <a:pt x="790" y="293"/>
                  </a:cubicBezTo>
                  <a:lnTo>
                    <a:pt x="222" y="293"/>
                  </a:lnTo>
                  <a:cubicBezTo>
                    <a:pt x="184" y="293"/>
                    <a:pt x="150" y="259"/>
                    <a:pt x="150" y="221"/>
                  </a:cubicBezTo>
                  <a:cubicBezTo>
                    <a:pt x="150" y="181"/>
                    <a:pt x="184" y="150"/>
                    <a:pt x="222" y="150"/>
                  </a:cubicBezTo>
                  <a:close/>
                  <a:moveTo>
                    <a:pt x="222" y="0"/>
                  </a:moveTo>
                  <a:cubicBezTo>
                    <a:pt x="103" y="0"/>
                    <a:pt x="1" y="99"/>
                    <a:pt x="1" y="221"/>
                  </a:cubicBezTo>
                  <a:cubicBezTo>
                    <a:pt x="1" y="341"/>
                    <a:pt x="103" y="439"/>
                    <a:pt x="222" y="439"/>
                  </a:cubicBezTo>
                  <a:lnTo>
                    <a:pt x="790" y="439"/>
                  </a:lnTo>
                  <a:cubicBezTo>
                    <a:pt x="913" y="439"/>
                    <a:pt x="1011" y="341"/>
                    <a:pt x="1011" y="221"/>
                  </a:cubicBezTo>
                  <a:cubicBezTo>
                    <a:pt x="1011" y="99"/>
                    <a:pt x="913" y="0"/>
                    <a:pt x="79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a:off x="6269497" y="2381188"/>
              <a:ext cx="21739" cy="14609"/>
            </a:xfrm>
            <a:custGeom>
              <a:avLst/>
              <a:gdLst/>
              <a:ahLst/>
              <a:cxnLst/>
              <a:rect l="l" t="t" r="r" b="b"/>
              <a:pathLst>
                <a:path w="436" h="293" extrusionOk="0">
                  <a:moveTo>
                    <a:pt x="0" y="0"/>
                  </a:moveTo>
                  <a:lnTo>
                    <a:pt x="0" y="292"/>
                  </a:lnTo>
                  <a:lnTo>
                    <a:pt x="289" y="292"/>
                  </a:lnTo>
                  <a:cubicBezTo>
                    <a:pt x="371" y="292"/>
                    <a:pt x="435" y="225"/>
                    <a:pt x="435" y="146"/>
                  </a:cubicBezTo>
                  <a:cubicBezTo>
                    <a:pt x="435" y="65"/>
                    <a:pt x="371" y="0"/>
                    <a:pt x="289" y="0"/>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a:off x="6265757" y="2377448"/>
              <a:ext cx="29218" cy="21938"/>
            </a:xfrm>
            <a:custGeom>
              <a:avLst/>
              <a:gdLst/>
              <a:ahLst/>
              <a:cxnLst/>
              <a:rect l="l" t="t" r="r" b="b"/>
              <a:pathLst>
                <a:path w="586" h="440" extrusionOk="0">
                  <a:moveTo>
                    <a:pt x="364" y="150"/>
                  </a:moveTo>
                  <a:cubicBezTo>
                    <a:pt x="405" y="150"/>
                    <a:pt x="435" y="181"/>
                    <a:pt x="435" y="221"/>
                  </a:cubicBezTo>
                  <a:cubicBezTo>
                    <a:pt x="435" y="259"/>
                    <a:pt x="405" y="293"/>
                    <a:pt x="364" y="293"/>
                  </a:cubicBezTo>
                  <a:lnTo>
                    <a:pt x="149" y="293"/>
                  </a:lnTo>
                  <a:lnTo>
                    <a:pt x="149" y="150"/>
                  </a:lnTo>
                  <a:close/>
                  <a:moveTo>
                    <a:pt x="75" y="0"/>
                  </a:moveTo>
                  <a:cubicBezTo>
                    <a:pt x="34" y="0"/>
                    <a:pt x="0" y="34"/>
                    <a:pt x="0" y="75"/>
                  </a:cubicBezTo>
                  <a:lnTo>
                    <a:pt x="0" y="367"/>
                  </a:lnTo>
                  <a:cubicBezTo>
                    <a:pt x="0" y="408"/>
                    <a:pt x="34" y="439"/>
                    <a:pt x="75" y="439"/>
                  </a:cubicBezTo>
                  <a:lnTo>
                    <a:pt x="364" y="439"/>
                  </a:lnTo>
                  <a:cubicBezTo>
                    <a:pt x="487" y="439"/>
                    <a:pt x="585" y="341"/>
                    <a:pt x="585" y="221"/>
                  </a:cubicBezTo>
                  <a:cubicBezTo>
                    <a:pt x="585" y="99"/>
                    <a:pt x="487" y="0"/>
                    <a:pt x="364"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a:off x="6236739" y="2463755"/>
              <a:ext cx="35999" cy="34603"/>
            </a:xfrm>
            <a:custGeom>
              <a:avLst/>
              <a:gdLst/>
              <a:ahLst/>
              <a:cxnLst/>
              <a:rect l="l" t="t" r="r" b="b"/>
              <a:pathLst>
                <a:path w="722" h="694" extrusionOk="0">
                  <a:moveTo>
                    <a:pt x="560" y="0"/>
                  </a:moveTo>
                  <a:cubicBezTo>
                    <a:pt x="523" y="0"/>
                    <a:pt x="485" y="14"/>
                    <a:pt x="456" y="41"/>
                  </a:cubicBezTo>
                  <a:lnTo>
                    <a:pt x="55" y="443"/>
                  </a:lnTo>
                  <a:cubicBezTo>
                    <a:pt x="0" y="501"/>
                    <a:pt x="0" y="592"/>
                    <a:pt x="55" y="650"/>
                  </a:cubicBezTo>
                  <a:cubicBezTo>
                    <a:pt x="84" y="679"/>
                    <a:pt x="121" y="694"/>
                    <a:pt x="158" y="694"/>
                  </a:cubicBezTo>
                  <a:cubicBezTo>
                    <a:pt x="196" y="694"/>
                    <a:pt x="233" y="679"/>
                    <a:pt x="262" y="650"/>
                  </a:cubicBezTo>
                  <a:lnTo>
                    <a:pt x="664" y="249"/>
                  </a:lnTo>
                  <a:cubicBezTo>
                    <a:pt x="722" y="191"/>
                    <a:pt x="722" y="99"/>
                    <a:pt x="664" y="41"/>
                  </a:cubicBezTo>
                  <a:cubicBezTo>
                    <a:pt x="635" y="14"/>
                    <a:pt x="597" y="0"/>
                    <a:pt x="56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a:off x="6232651" y="2460066"/>
              <a:ext cx="44176" cy="42082"/>
            </a:xfrm>
            <a:custGeom>
              <a:avLst/>
              <a:gdLst/>
              <a:ahLst/>
              <a:cxnLst/>
              <a:rect l="l" t="t" r="r" b="b"/>
              <a:pathLst>
                <a:path w="886" h="844" extrusionOk="0">
                  <a:moveTo>
                    <a:pt x="644" y="150"/>
                  </a:moveTo>
                  <a:cubicBezTo>
                    <a:pt x="661" y="150"/>
                    <a:pt x="681" y="156"/>
                    <a:pt x="694" y="170"/>
                  </a:cubicBezTo>
                  <a:cubicBezTo>
                    <a:pt x="722" y="197"/>
                    <a:pt x="722" y="241"/>
                    <a:pt x="694" y="272"/>
                  </a:cubicBezTo>
                  <a:lnTo>
                    <a:pt x="294" y="673"/>
                  </a:lnTo>
                  <a:cubicBezTo>
                    <a:pt x="280" y="687"/>
                    <a:pt x="261" y="694"/>
                    <a:pt x="242" y="694"/>
                  </a:cubicBezTo>
                  <a:cubicBezTo>
                    <a:pt x="224" y="694"/>
                    <a:pt x="205" y="687"/>
                    <a:pt x="191" y="673"/>
                  </a:cubicBezTo>
                  <a:cubicBezTo>
                    <a:pt x="164" y="643"/>
                    <a:pt x="164" y="598"/>
                    <a:pt x="191" y="571"/>
                  </a:cubicBezTo>
                  <a:lnTo>
                    <a:pt x="592" y="170"/>
                  </a:lnTo>
                  <a:cubicBezTo>
                    <a:pt x="606" y="156"/>
                    <a:pt x="623" y="150"/>
                    <a:pt x="644" y="150"/>
                  </a:cubicBezTo>
                  <a:close/>
                  <a:moveTo>
                    <a:pt x="642" y="0"/>
                  </a:moveTo>
                  <a:cubicBezTo>
                    <a:pt x="586" y="0"/>
                    <a:pt x="529" y="22"/>
                    <a:pt x="487" y="65"/>
                  </a:cubicBezTo>
                  <a:lnTo>
                    <a:pt x="86" y="465"/>
                  </a:lnTo>
                  <a:cubicBezTo>
                    <a:pt x="0" y="550"/>
                    <a:pt x="0" y="690"/>
                    <a:pt x="86" y="779"/>
                  </a:cubicBezTo>
                  <a:cubicBezTo>
                    <a:pt x="130" y="820"/>
                    <a:pt x="184" y="843"/>
                    <a:pt x="242" y="843"/>
                  </a:cubicBezTo>
                  <a:cubicBezTo>
                    <a:pt x="297" y="843"/>
                    <a:pt x="355" y="820"/>
                    <a:pt x="399" y="779"/>
                  </a:cubicBezTo>
                  <a:lnTo>
                    <a:pt x="800" y="377"/>
                  </a:lnTo>
                  <a:cubicBezTo>
                    <a:pt x="885" y="289"/>
                    <a:pt x="885" y="150"/>
                    <a:pt x="800" y="65"/>
                  </a:cubicBezTo>
                  <a:cubicBezTo>
                    <a:pt x="756" y="22"/>
                    <a:pt x="699" y="0"/>
                    <a:pt x="64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a:off x="6236739" y="2475622"/>
              <a:ext cx="23285" cy="22736"/>
            </a:xfrm>
            <a:custGeom>
              <a:avLst/>
              <a:gdLst/>
              <a:ahLst/>
              <a:cxnLst/>
              <a:rect l="l" t="t" r="r" b="b"/>
              <a:pathLst>
                <a:path w="467" h="456" extrusionOk="0">
                  <a:moveTo>
                    <a:pt x="262" y="1"/>
                  </a:moveTo>
                  <a:lnTo>
                    <a:pt x="55" y="205"/>
                  </a:lnTo>
                  <a:cubicBezTo>
                    <a:pt x="0" y="263"/>
                    <a:pt x="0" y="354"/>
                    <a:pt x="55" y="412"/>
                  </a:cubicBezTo>
                  <a:cubicBezTo>
                    <a:pt x="84" y="441"/>
                    <a:pt x="121" y="456"/>
                    <a:pt x="158" y="456"/>
                  </a:cubicBezTo>
                  <a:cubicBezTo>
                    <a:pt x="196" y="456"/>
                    <a:pt x="233" y="441"/>
                    <a:pt x="262" y="412"/>
                  </a:cubicBezTo>
                  <a:lnTo>
                    <a:pt x="466" y="208"/>
                  </a:lnTo>
                  <a:lnTo>
                    <a:pt x="262"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a:off x="6233648" y="2471932"/>
              <a:ext cx="30415" cy="30215"/>
            </a:xfrm>
            <a:custGeom>
              <a:avLst/>
              <a:gdLst/>
              <a:ahLst/>
              <a:cxnLst/>
              <a:rect l="l" t="t" r="r" b="b"/>
              <a:pathLst>
                <a:path w="610" h="606" extrusionOk="0">
                  <a:moveTo>
                    <a:pt x="324" y="180"/>
                  </a:moveTo>
                  <a:lnTo>
                    <a:pt x="423" y="282"/>
                  </a:lnTo>
                  <a:lnTo>
                    <a:pt x="274" y="435"/>
                  </a:lnTo>
                  <a:cubicBezTo>
                    <a:pt x="260" y="449"/>
                    <a:pt x="241" y="456"/>
                    <a:pt x="222" y="456"/>
                  </a:cubicBezTo>
                  <a:cubicBezTo>
                    <a:pt x="204" y="456"/>
                    <a:pt x="185" y="449"/>
                    <a:pt x="171" y="435"/>
                  </a:cubicBezTo>
                  <a:cubicBezTo>
                    <a:pt x="144" y="405"/>
                    <a:pt x="144" y="360"/>
                    <a:pt x="171" y="333"/>
                  </a:cubicBezTo>
                  <a:lnTo>
                    <a:pt x="324" y="180"/>
                  </a:lnTo>
                  <a:close/>
                  <a:moveTo>
                    <a:pt x="324" y="1"/>
                  </a:moveTo>
                  <a:cubicBezTo>
                    <a:pt x="305" y="1"/>
                    <a:pt x="285" y="8"/>
                    <a:pt x="270" y="23"/>
                  </a:cubicBezTo>
                  <a:lnTo>
                    <a:pt x="66" y="227"/>
                  </a:lnTo>
                  <a:cubicBezTo>
                    <a:pt x="25" y="268"/>
                    <a:pt x="1" y="323"/>
                    <a:pt x="1" y="384"/>
                  </a:cubicBezTo>
                  <a:cubicBezTo>
                    <a:pt x="1" y="442"/>
                    <a:pt x="25" y="496"/>
                    <a:pt x="66" y="541"/>
                  </a:cubicBezTo>
                  <a:cubicBezTo>
                    <a:pt x="107" y="582"/>
                    <a:pt x="164" y="605"/>
                    <a:pt x="222" y="605"/>
                  </a:cubicBezTo>
                  <a:cubicBezTo>
                    <a:pt x="280" y="605"/>
                    <a:pt x="335" y="582"/>
                    <a:pt x="379" y="541"/>
                  </a:cubicBezTo>
                  <a:lnTo>
                    <a:pt x="583" y="333"/>
                  </a:lnTo>
                  <a:cubicBezTo>
                    <a:pt x="610" y="306"/>
                    <a:pt x="610" y="258"/>
                    <a:pt x="583" y="231"/>
                  </a:cubicBezTo>
                  <a:lnTo>
                    <a:pt x="376" y="23"/>
                  </a:lnTo>
                  <a:cubicBezTo>
                    <a:pt x="362" y="8"/>
                    <a:pt x="343" y="1"/>
                    <a:pt x="324"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a:off x="6270843" y="2492574"/>
              <a:ext cx="14609" cy="42979"/>
            </a:xfrm>
            <a:custGeom>
              <a:avLst/>
              <a:gdLst/>
              <a:ahLst/>
              <a:cxnLst/>
              <a:rect l="l" t="t" r="r" b="b"/>
              <a:pathLst>
                <a:path w="293" h="862" extrusionOk="0">
                  <a:moveTo>
                    <a:pt x="146" y="0"/>
                  </a:moveTo>
                  <a:cubicBezTo>
                    <a:pt x="65" y="0"/>
                    <a:pt x="0" y="66"/>
                    <a:pt x="0" y="147"/>
                  </a:cubicBezTo>
                  <a:lnTo>
                    <a:pt x="0" y="715"/>
                  </a:lnTo>
                  <a:cubicBezTo>
                    <a:pt x="0" y="796"/>
                    <a:pt x="65" y="861"/>
                    <a:pt x="146" y="861"/>
                  </a:cubicBezTo>
                  <a:cubicBezTo>
                    <a:pt x="225" y="861"/>
                    <a:pt x="292" y="796"/>
                    <a:pt x="292" y="715"/>
                  </a:cubicBezTo>
                  <a:lnTo>
                    <a:pt x="292" y="147"/>
                  </a:lnTo>
                  <a:cubicBezTo>
                    <a:pt x="292" y="66"/>
                    <a:pt x="225" y="0"/>
                    <a:pt x="146"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a:off x="6267104" y="2488885"/>
              <a:ext cx="22088" cy="50359"/>
            </a:xfrm>
            <a:custGeom>
              <a:avLst/>
              <a:gdLst/>
              <a:ahLst/>
              <a:cxnLst/>
              <a:rect l="l" t="t" r="r" b="b"/>
              <a:pathLst>
                <a:path w="443" h="1010" extrusionOk="0">
                  <a:moveTo>
                    <a:pt x="221" y="149"/>
                  </a:moveTo>
                  <a:cubicBezTo>
                    <a:pt x="259" y="149"/>
                    <a:pt x="293" y="184"/>
                    <a:pt x="293" y="221"/>
                  </a:cubicBezTo>
                  <a:lnTo>
                    <a:pt x="293" y="789"/>
                  </a:lnTo>
                  <a:cubicBezTo>
                    <a:pt x="293" y="829"/>
                    <a:pt x="259" y="860"/>
                    <a:pt x="221" y="860"/>
                  </a:cubicBezTo>
                  <a:cubicBezTo>
                    <a:pt x="180" y="860"/>
                    <a:pt x="150" y="829"/>
                    <a:pt x="150" y="789"/>
                  </a:cubicBezTo>
                  <a:lnTo>
                    <a:pt x="150" y="221"/>
                  </a:lnTo>
                  <a:cubicBezTo>
                    <a:pt x="150" y="184"/>
                    <a:pt x="180" y="149"/>
                    <a:pt x="221" y="149"/>
                  </a:cubicBezTo>
                  <a:close/>
                  <a:moveTo>
                    <a:pt x="221" y="0"/>
                  </a:moveTo>
                  <a:cubicBezTo>
                    <a:pt x="99" y="0"/>
                    <a:pt x="0" y="99"/>
                    <a:pt x="0" y="221"/>
                  </a:cubicBezTo>
                  <a:lnTo>
                    <a:pt x="0" y="789"/>
                  </a:lnTo>
                  <a:cubicBezTo>
                    <a:pt x="0" y="911"/>
                    <a:pt x="99" y="1010"/>
                    <a:pt x="221" y="1010"/>
                  </a:cubicBezTo>
                  <a:cubicBezTo>
                    <a:pt x="340" y="1010"/>
                    <a:pt x="442" y="911"/>
                    <a:pt x="442" y="789"/>
                  </a:cubicBezTo>
                  <a:lnTo>
                    <a:pt x="442" y="221"/>
                  </a:lnTo>
                  <a:cubicBezTo>
                    <a:pt x="442" y="99"/>
                    <a:pt x="340" y="0"/>
                    <a:pt x="22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a:off x="6270843" y="2492574"/>
              <a:ext cx="14609" cy="21789"/>
            </a:xfrm>
            <a:custGeom>
              <a:avLst/>
              <a:gdLst/>
              <a:ahLst/>
              <a:cxnLst/>
              <a:rect l="l" t="t" r="r" b="b"/>
              <a:pathLst>
                <a:path w="293" h="437" extrusionOk="0">
                  <a:moveTo>
                    <a:pt x="146" y="0"/>
                  </a:moveTo>
                  <a:cubicBezTo>
                    <a:pt x="65" y="0"/>
                    <a:pt x="0" y="66"/>
                    <a:pt x="0" y="147"/>
                  </a:cubicBezTo>
                  <a:lnTo>
                    <a:pt x="0" y="436"/>
                  </a:lnTo>
                  <a:lnTo>
                    <a:pt x="292" y="436"/>
                  </a:lnTo>
                  <a:lnTo>
                    <a:pt x="292" y="147"/>
                  </a:lnTo>
                  <a:cubicBezTo>
                    <a:pt x="292" y="66"/>
                    <a:pt x="225" y="0"/>
                    <a:pt x="146"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a:off x="6267104" y="2488885"/>
              <a:ext cx="22088" cy="29168"/>
            </a:xfrm>
            <a:custGeom>
              <a:avLst/>
              <a:gdLst/>
              <a:ahLst/>
              <a:cxnLst/>
              <a:rect l="l" t="t" r="r" b="b"/>
              <a:pathLst>
                <a:path w="443" h="585" extrusionOk="0">
                  <a:moveTo>
                    <a:pt x="221" y="149"/>
                  </a:moveTo>
                  <a:cubicBezTo>
                    <a:pt x="259" y="149"/>
                    <a:pt x="293" y="184"/>
                    <a:pt x="293" y="221"/>
                  </a:cubicBezTo>
                  <a:lnTo>
                    <a:pt x="293" y="435"/>
                  </a:lnTo>
                  <a:lnTo>
                    <a:pt x="150" y="435"/>
                  </a:lnTo>
                  <a:lnTo>
                    <a:pt x="150" y="221"/>
                  </a:lnTo>
                  <a:cubicBezTo>
                    <a:pt x="150" y="184"/>
                    <a:pt x="180" y="149"/>
                    <a:pt x="221" y="149"/>
                  </a:cubicBezTo>
                  <a:close/>
                  <a:moveTo>
                    <a:pt x="221" y="0"/>
                  </a:moveTo>
                  <a:cubicBezTo>
                    <a:pt x="99" y="0"/>
                    <a:pt x="0" y="99"/>
                    <a:pt x="0" y="221"/>
                  </a:cubicBezTo>
                  <a:lnTo>
                    <a:pt x="0" y="510"/>
                  </a:lnTo>
                  <a:cubicBezTo>
                    <a:pt x="0" y="551"/>
                    <a:pt x="34" y="585"/>
                    <a:pt x="75" y="585"/>
                  </a:cubicBezTo>
                  <a:lnTo>
                    <a:pt x="367" y="585"/>
                  </a:lnTo>
                  <a:cubicBezTo>
                    <a:pt x="408" y="585"/>
                    <a:pt x="442" y="551"/>
                    <a:pt x="442" y="510"/>
                  </a:cubicBezTo>
                  <a:lnTo>
                    <a:pt x="442" y="221"/>
                  </a:lnTo>
                  <a:cubicBezTo>
                    <a:pt x="442" y="99"/>
                    <a:pt x="340" y="0"/>
                    <a:pt x="22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a:off x="6210613" y="2384279"/>
              <a:ext cx="35999" cy="34553"/>
            </a:xfrm>
            <a:custGeom>
              <a:avLst/>
              <a:gdLst/>
              <a:ahLst/>
              <a:cxnLst/>
              <a:rect l="l" t="t" r="r" b="b"/>
              <a:pathLst>
                <a:path w="722" h="693" extrusionOk="0">
                  <a:moveTo>
                    <a:pt x="161" y="0"/>
                  </a:moveTo>
                  <a:cubicBezTo>
                    <a:pt x="123" y="0"/>
                    <a:pt x="86" y="15"/>
                    <a:pt x="59" y="44"/>
                  </a:cubicBezTo>
                  <a:cubicBezTo>
                    <a:pt x="1" y="98"/>
                    <a:pt x="1" y="193"/>
                    <a:pt x="59" y="248"/>
                  </a:cubicBezTo>
                  <a:lnTo>
                    <a:pt x="460" y="649"/>
                  </a:lnTo>
                  <a:cubicBezTo>
                    <a:pt x="487" y="678"/>
                    <a:pt x="525" y="693"/>
                    <a:pt x="562" y="693"/>
                  </a:cubicBezTo>
                  <a:cubicBezTo>
                    <a:pt x="599" y="693"/>
                    <a:pt x="637" y="678"/>
                    <a:pt x="664" y="649"/>
                  </a:cubicBezTo>
                  <a:cubicBezTo>
                    <a:pt x="722" y="595"/>
                    <a:pt x="722" y="499"/>
                    <a:pt x="664" y="445"/>
                  </a:cubicBezTo>
                  <a:lnTo>
                    <a:pt x="263" y="44"/>
                  </a:lnTo>
                  <a:cubicBezTo>
                    <a:pt x="236" y="15"/>
                    <a:pt x="198" y="0"/>
                    <a:pt x="161"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a:off x="6206574" y="2380539"/>
              <a:ext cx="44126" cy="42082"/>
            </a:xfrm>
            <a:custGeom>
              <a:avLst/>
              <a:gdLst/>
              <a:ahLst/>
              <a:cxnLst/>
              <a:rect l="l" t="t" r="r" b="b"/>
              <a:pathLst>
                <a:path w="885" h="844" extrusionOk="0">
                  <a:moveTo>
                    <a:pt x="242" y="150"/>
                  </a:moveTo>
                  <a:cubicBezTo>
                    <a:pt x="258" y="150"/>
                    <a:pt x="279" y="156"/>
                    <a:pt x="292" y="170"/>
                  </a:cubicBezTo>
                  <a:lnTo>
                    <a:pt x="694" y="571"/>
                  </a:lnTo>
                  <a:cubicBezTo>
                    <a:pt x="721" y="599"/>
                    <a:pt x="721" y="646"/>
                    <a:pt x="694" y="673"/>
                  </a:cubicBezTo>
                  <a:cubicBezTo>
                    <a:pt x="680" y="687"/>
                    <a:pt x="661" y="694"/>
                    <a:pt x="643" y="694"/>
                  </a:cubicBezTo>
                  <a:cubicBezTo>
                    <a:pt x="624" y="694"/>
                    <a:pt x="606" y="687"/>
                    <a:pt x="592" y="673"/>
                  </a:cubicBezTo>
                  <a:lnTo>
                    <a:pt x="190" y="272"/>
                  </a:lnTo>
                  <a:cubicBezTo>
                    <a:pt x="164" y="244"/>
                    <a:pt x="164" y="197"/>
                    <a:pt x="190" y="170"/>
                  </a:cubicBezTo>
                  <a:cubicBezTo>
                    <a:pt x="204" y="156"/>
                    <a:pt x="225" y="150"/>
                    <a:pt x="242" y="150"/>
                  </a:cubicBezTo>
                  <a:close/>
                  <a:moveTo>
                    <a:pt x="241" y="0"/>
                  </a:moveTo>
                  <a:cubicBezTo>
                    <a:pt x="185" y="0"/>
                    <a:pt x="128" y="21"/>
                    <a:pt x="85" y="64"/>
                  </a:cubicBezTo>
                  <a:cubicBezTo>
                    <a:pt x="0" y="150"/>
                    <a:pt x="0" y="292"/>
                    <a:pt x="85" y="377"/>
                  </a:cubicBezTo>
                  <a:lnTo>
                    <a:pt x="487" y="778"/>
                  </a:lnTo>
                  <a:cubicBezTo>
                    <a:pt x="531" y="819"/>
                    <a:pt x="585" y="843"/>
                    <a:pt x="643" y="843"/>
                  </a:cubicBezTo>
                  <a:cubicBezTo>
                    <a:pt x="701" y="843"/>
                    <a:pt x="755" y="819"/>
                    <a:pt x="799" y="778"/>
                  </a:cubicBezTo>
                  <a:cubicBezTo>
                    <a:pt x="884" y="693"/>
                    <a:pt x="884" y="550"/>
                    <a:pt x="799" y="465"/>
                  </a:cubicBezTo>
                  <a:lnTo>
                    <a:pt x="398" y="64"/>
                  </a:lnTo>
                  <a:cubicBezTo>
                    <a:pt x="355" y="21"/>
                    <a:pt x="298" y="0"/>
                    <a:pt x="24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a:off x="6210613" y="2384279"/>
              <a:ext cx="23285" cy="22686"/>
            </a:xfrm>
            <a:custGeom>
              <a:avLst/>
              <a:gdLst/>
              <a:ahLst/>
              <a:cxnLst/>
              <a:rect l="l" t="t" r="r" b="b"/>
              <a:pathLst>
                <a:path w="467" h="455" extrusionOk="0">
                  <a:moveTo>
                    <a:pt x="161" y="0"/>
                  </a:moveTo>
                  <a:cubicBezTo>
                    <a:pt x="123" y="0"/>
                    <a:pt x="86" y="15"/>
                    <a:pt x="59" y="44"/>
                  </a:cubicBezTo>
                  <a:cubicBezTo>
                    <a:pt x="1" y="98"/>
                    <a:pt x="1" y="193"/>
                    <a:pt x="59" y="248"/>
                  </a:cubicBezTo>
                  <a:lnTo>
                    <a:pt x="263" y="455"/>
                  </a:lnTo>
                  <a:lnTo>
                    <a:pt x="467" y="248"/>
                  </a:lnTo>
                  <a:lnTo>
                    <a:pt x="263" y="44"/>
                  </a:lnTo>
                  <a:cubicBezTo>
                    <a:pt x="236" y="15"/>
                    <a:pt x="198" y="0"/>
                    <a:pt x="161"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a:off x="6206574" y="2380539"/>
              <a:ext cx="31561" cy="30016"/>
            </a:xfrm>
            <a:custGeom>
              <a:avLst/>
              <a:gdLst/>
              <a:ahLst/>
              <a:cxnLst/>
              <a:rect l="l" t="t" r="r" b="b"/>
              <a:pathLst>
                <a:path w="633" h="602" extrusionOk="0">
                  <a:moveTo>
                    <a:pt x="242" y="150"/>
                  </a:moveTo>
                  <a:cubicBezTo>
                    <a:pt x="258" y="150"/>
                    <a:pt x="279" y="156"/>
                    <a:pt x="292" y="170"/>
                  </a:cubicBezTo>
                  <a:lnTo>
                    <a:pt x="446" y="323"/>
                  </a:lnTo>
                  <a:lnTo>
                    <a:pt x="344" y="425"/>
                  </a:lnTo>
                  <a:lnTo>
                    <a:pt x="190" y="272"/>
                  </a:lnTo>
                  <a:cubicBezTo>
                    <a:pt x="164" y="244"/>
                    <a:pt x="164" y="197"/>
                    <a:pt x="190" y="170"/>
                  </a:cubicBezTo>
                  <a:cubicBezTo>
                    <a:pt x="204" y="156"/>
                    <a:pt x="225" y="150"/>
                    <a:pt x="242" y="150"/>
                  </a:cubicBezTo>
                  <a:close/>
                  <a:moveTo>
                    <a:pt x="241" y="0"/>
                  </a:moveTo>
                  <a:cubicBezTo>
                    <a:pt x="185" y="0"/>
                    <a:pt x="128" y="21"/>
                    <a:pt x="85" y="64"/>
                  </a:cubicBezTo>
                  <a:cubicBezTo>
                    <a:pt x="0" y="150"/>
                    <a:pt x="0" y="292"/>
                    <a:pt x="85" y="377"/>
                  </a:cubicBezTo>
                  <a:lnTo>
                    <a:pt x="289" y="581"/>
                  </a:lnTo>
                  <a:cubicBezTo>
                    <a:pt x="303" y="594"/>
                    <a:pt x="323" y="602"/>
                    <a:pt x="344" y="602"/>
                  </a:cubicBezTo>
                  <a:cubicBezTo>
                    <a:pt x="364" y="602"/>
                    <a:pt x="381" y="594"/>
                    <a:pt x="395" y="581"/>
                  </a:cubicBezTo>
                  <a:lnTo>
                    <a:pt x="602" y="374"/>
                  </a:lnTo>
                  <a:cubicBezTo>
                    <a:pt x="633" y="346"/>
                    <a:pt x="633" y="299"/>
                    <a:pt x="602" y="268"/>
                  </a:cubicBezTo>
                  <a:lnTo>
                    <a:pt x="398" y="64"/>
                  </a:lnTo>
                  <a:cubicBezTo>
                    <a:pt x="355" y="21"/>
                    <a:pt x="298" y="0"/>
                    <a:pt x="24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a:off x="6210613" y="2506036"/>
              <a:ext cx="35999" cy="34553"/>
            </a:xfrm>
            <a:custGeom>
              <a:avLst/>
              <a:gdLst/>
              <a:ahLst/>
              <a:cxnLst/>
              <a:rect l="l" t="t" r="r" b="b"/>
              <a:pathLst>
                <a:path w="722" h="693" extrusionOk="0">
                  <a:moveTo>
                    <a:pt x="161" y="0"/>
                  </a:moveTo>
                  <a:cubicBezTo>
                    <a:pt x="123" y="0"/>
                    <a:pt x="86" y="15"/>
                    <a:pt x="59" y="44"/>
                  </a:cubicBezTo>
                  <a:cubicBezTo>
                    <a:pt x="1" y="98"/>
                    <a:pt x="1" y="193"/>
                    <a:pt x="59" y="248"/>
                  </a:cubicBezTo>
                  <a:lnTo>
                    <a:pt x="460" y="649"/>
                  </a:lnTo>
                  <a:cubicBezTo>
                    <a:pt x="487" y="678"/>
                    <a:pt x="525" y="692"/>
                    <a:pt x="562" y="692"/>
                  </a:cubicBezTo>
                  <a:cubicBezTo>
                    <a:pt x="599" y="692"/>
                    <a:pt x="637" y="678"/>
                    <a:pt x="664" y="649"/>
                  </a:cubicBezTo>
                  <a:cubicBezTo>
                    <a:pt x="722" y="595"/>
                    <a:pt x="722" y="499"/>
                    <a:pt x="664" y="445"/>
                  </a:cubicBezTo>
                  <a:lnTo>
                    <a:pt x="263" y="44"/>
                  </a:lnTo>
                  <a:cubicBezTo>
                    <a:pt x="236" y="15"/>
                    <a:pt x="198" y="0"/>
                    <a:pt x="161"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a:off x="6206574" y="2502297"/>
              <a:ext cx="44126" cy="42032"/>
            </a:xfrm>
            <a:custGeom>
              <a:avLst/>
              <a:gdLst/>
              <a:ahLst/>
              <a:cxnLst/>
              <a:rect l="l" t="t" r="r" b="b"/>
              <a:pathLst>
                <a:path w="885" h="843" extrusionOk="0">
                  <a:moveTo>
                    <a:pt x="242" y="149"/>
                  </a:moveTo>
                  <a:cubicBezTo>
                    <a:pt x="258" y="149"/>
                    <a:pt x="279" y="156"/>
                    <a:pt x="292" y="169"/>
                  </a:cubicBezTo>
                  <a:lnTo>
                    <a:pt x="694" y="571"/>
                  </a:lnTo>
                  <a:cubicBezTo>
                    <a:pt x="721" y="598"/>
                    <a:pt x="721" y="646"/>
                    <a:pt x="694" y="673"/>
                  </a:cubicBezTo>
                  <a:cubicBezTo>
                    <a:pt x="680" y="686"/>
                    <a:pt x="661" y="693"/>
                    <a:pt x="643" y="693"/>
                  </a:cubicBezTo>
                  <a:cubicBezTo>
                    <a:pt x="624" y="693"/>
                    <a:pt x="606" y="686"/>
                    <a:pt x="592" y="673"/>
                  </a:cubicBezTo>
                  <a:lnTo>
                    <a:pt x="190" y="271"/>
                  </a:lnTo>
                  <a:cubicBezTo>
                    <a:pt x="164" y="244"/>
                    <a:pt x="164" y="197"/>
                    <a:pt x="190" y="169"/>
                  </a:cubicBezTo>
                  <a:cubicBezTo>
                    <a:pt x="204" y="156"/>
                    <a:pt x="225" y="149"/>
                    <a:pt x="242" y="149"/>
                  </a:cubicBezTo>
                  <a:close/>
                  <a:moveTo>
                    <a:pt x="241" y="0"/>
                  </a:moveTo>
                  <a:cubicBezTo>
                    <a:pt x="185" y="0"/>
                    <a:pt x="128" y="22"/>
                    <a:pt x="85" y="64"/>
                  </a:cubicBezTo>
                  <a:cubicBezTo>
                    <a:pt x="0" y="149"/>
                    <a:pt x="0" y="289"/>
                    <a:pt x="85" y="377"/>
                  </a:cubicBezTo>
                  <a:lnTo>
                    <a:pt x="487" y="778"/>
                  </a:lnTo>
                  <a:cubicBezTo>
                    <a:pt x="528" y="819"/>
                    <a:pt x="585" y="843"/>
                    <a:pt x="643" y="843"/>
                  </a:cubicBezTo>
                  <a:cubicBezTo>
                    <a:pt x="701" y="843"/>
                    <a:pt x="759" y="819"/>
                    <a:pt x="799" y="778"/>
                  </a:cubicBezTo>
                  <a:cubicBezTo>
                    <a:pt x="884" y="690"/>
                    <a:pt x="884" y="551"/>
                    <a:pt x="799" y="466"/>
                  </a:cubicBezTo>
                  <a:lnTo>
                    <a:pt x="398" y="64"/>
                  </a:lnTo>
                  <a:cubicBezTo>
                    <a:pt x="355" y="22"/>
                    <a:pt x="298" y="0"/>
                    <a:pt x="24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a:off x="6210613" y="2506036"/>
              <a:ext cx="23285" cy="22537"/>
            </a:xfrm>
            <a:custGeom>
              <a:avLst/>
              <a:gdLst/>
              <a:ahLst/>
              <a:cxnLst/>
              <a:rect l="l" t="t" r="r" b="b"/>
              <a:pathLst>
                <a:path w="467" h="452" extrusionOk="0">
                  <a:moveTo>
                    <a:pt x="161" y="0"/>
                  </a:moveTo>
                  <a:cubicBezTo>
                    <a:pt x="123" y="0"/>
                    <a:pt x="86" y="15"/>
                    <a:pt x="59" y="44"/>
                  </a:cubicBezTo>
                  <a:cubicBezTo>
                    <a:pt x="1" y="98"/>
                    <a:pt x="1" y="193"/>
                    <a:pt x="59" y="248"/>
                  </a:cubicBezTo>
                  <a:lnTo>
                    <a:pt x="263" y="452"/>
                  </a:lnTo>
                  <a:lnTo>
                    <a:pt x="467" y="248"/>
                  </a:lnTo>
                  <a:lnTo>
                    <a:pt x="263" y="44"/>
                  </a:lnTo>
                  <a:cubicBezTo>
                    <a:pt x="236" y="15"/>
                    <a:pt x="198" y="0"/>
                    <a:pt x="161"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a:off x="6206574" y="2502297"/>
              <a:ext cx="31063" cy="30016"/>
            </a:xfrm>
            <a:custGeom>
              <a:avLst/>
              <a:gdLst/>
              <a:ahLst/>
              <a:cxnLst/>
              <a:rect l="l" t="t" r="r" b="b"/>
              <a:pathLst>
                <a:path w="623" h="602" extrusionOk="0">
                  <a:moveTo>
                    <a:pt x="242" y="149"/>
                  </a:moveTo>
                  <a:cubicBezTo>
                    <a:pt x="258" y="149"/>
                    <a:pt x="279" y="156"/>
                    <a:pt x="292" y="169"/>
                  </a:cubicBezTo>
                  <a:lnTo>
                    <a:pt x="446" y="323"/>
                  </a:lnTo>
                  <a:lnTo>
                    <a:pt x="344" y="422"/>
                  </a:lnTo>
                  <a:lnTo>
                    <a:pt x="190" y="271"/>
                  </a:lnTo>
                  <a:cubicBezTo>
                    <a:pt x="164" y="244"/>
                    <a:pt x="164" y="197"/>
                    <a:pt x="190" y="169"/>
                  </a:cubicBezTo>
                  <a:cubicBezTo>
                    <a:pt x="204" y="156"/>
                    <a:pt x="225" y="149"/>
                    <a:pt x="242" y="149"/>
                  </a:cubicBezTo>
                  <a:close/>
                  <a:moveTo>
                    <a:pt x="241" y="0"/>
                  </a:moveTo>
                  <a:cubicBezTo>
                    <a:pt x="185" y="0"/>
                    <a:pt x="128" y="22"/>
                    <a:pt x="85" y="64"/>
                  </a:cubicBezTo>
                  <a:cubicBezTo>
                    <a:pt x="0" y="149"/>
                    <a:pt x="0" y="289"/>
                    <a:pt x="85" y="377"/>
                  </a:cubicBezTo>
                  <a:lnTo>
                    <a:pt x="289" y="581"/>
                  </a:lnTo>
                  <a:cubicBezTo>
                    <a:pt x="306" y="595"/>
                    <a:pt x="323" y="601"/>
                    <a:pt x="344" y="601"/>
                  </a:cubicBezTo>
                  <a:cubicBezTo>
                    <a:pt x="360" y="601"/>
                    <a:pt x="381" y="595"/>
                    <a:pt x="395" y="581"/>
                  </a:cubicBezTo>
                  <a:lnTo>
                    <a:pt x="602" y="373"/>
                  </a:lnTo>
                  <a:cubicBezTo>
                    <a:pt x="616" y="360"/>
                    <a:pt x="622" y="343"/>
                    <a:pt x="622" y="323"/>
                  </a:cubicBezTo>
                  <a:cubicBezTo>
                    <a:pt x="622" y="302"/>
                    <a:pt x="616" y="282"/>
                    <a:pt x="602" y="268"/>
                  </a:cubicBezTo>
                  <a:lnTo>
                    <a:pt x="398" y="64"/>
                  </a:lnTo>
                  <a:cubicBezTo>
                    <a:pt x="355" y="22"/>
                    <a:pt x="298" y="0"/>
                    <a:pt x="24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a:off x="6197898" y="2353366"/>
              <a:ext cx="113681" cy="199988"/>
            </a:xfrm>
            <a:custGeom>
              <a:avLst/>
              <a:gdLst/>
              <a:ahLst/>
              <a:cxnLst/>
              <a:rect l="l" t="t" r="r" b="b"/>
              <a:pathLst>
                <a:path w="2280" h="4011" extrusionOk="0">
                  <a:moveTo>
                    <a:pt x="2130" y="150"/>
                  </a:moveTo>
                  <a:lnTo>
                    <a:pt x="2130" y="3517"/>
                  </a:lnTo>
                  <a:cubicBezTo>
                    <a:pt x="2130" y="3704"/>
                    <a:pt x="1973" y="3861"/>
                    <a:pt x="1786" y="3861"/>
                  </a:cubicBezTo>
                  <a:lnTo>
                    <a:pt x="493" y="3861"/>
                  </a:lnTo>
                  <a:cubicBezTo>
                    <a:pt x="303" y="3861"/>
                    <a:pt x="151" y="3704"/>
                    <a:pt x="151" y="3517"/>
                  </a:cubicBezTo>
                  <a:lnTo>
                    <a:pt x="151" y="150"/>
                  </a:lnTo>
                  <a:close/>
                  <a:moveTo>
                    <a:pt x="75" y="1"/>
                  </a:moveTo>
                  <a:cubicBezTo>
                    <a:pt x="35" y="1"/>
                    <a:pt x="0" y="34"/>
                    <a:pt x="0" y="75"/>
                  </a:cubicBezTo>
                  <a:lnTo>
                    <a:pt x="0" y="3517"/>
                  </a:lnTo>
                  <a:cubicBezTo>
                    <a:pt x="0" y="3789"/>
                    <a:pt x="222" y="4010"/>
                    <a:pt x="493" y="4010"/>
                  </a:cubicBezTo>
                  <a:lnTo>
                    <a:pt x="1786" y="4010"/>
                  </a:lnTo>
                  <a:cubicBezTo>
                    <a:pt x="2058" y="4010"/>
                    <a:pt x="2279" y="3789"/>
                    <a:pt x="2279" y="3517"/>
                  </a:cubicBezTo>
                  <a:lnTo>
                    <a:pt x="2279" y="75"/>
                  </a:lnTo>
                  <a:cubicBezTo>
                    <a:pt x="2279" y="34"/>
                    <a:pt x="2245" y="1"/>
                    <a:pt x="2204"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a:off x="6200292" y="2318564"/>
              <a:ext cx="108944" cy="29268"/>
            </a:xfrm>
            <a:custGeom>
              <a:avLst/>
              <a:gdLst/>
              <a:ahLst/>
              <a:cxnLst/>
              <a:rect l="l" t="t" r="r" b="b"/>
              <a:pathLst>
                <a:path w="2185" h="587" extrusionOk="0">
                  <a:moveTo>
                    <a:pt x="10" y="1"/>
                  </a:moveTo>
                  <a:cubicBezTo>
                    <a:pt x="4" y="1"/>
                    <a:pt x="1" y="8"/>
                    <a:pt x="1" y="15"/>
                  </a:cubicBezTo>
                  <a:lnTo>
                    <a:pt x="1" y="586"/>
                  </a:lnTo>
                  <a:lnTo>
                    <a:pt x="2184" y="586"/>
                  </a:lnTo>
                  <a:lnTo>
                    <a:pt x="2184" y="15"/>
                  </a:lnTo>
                  <a:cubicBezTo>
                    <a:pt x="2184" y="8"/>
                    <a:pt x="2177" y="1"/>
                    <a:pt x="2170"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a:off x="6195555" y="2347781"/>
              <a:ext cx="118218" cy="9374"/>
            </a:xfrm>
            <a:custGeom>
              <a:avLst/>
              <a:gdLst/>
              <a:ahLst/>
              <a:cxnLst/>
              <a:rect l="l" t="t" r="r" b="b"/>
              <a:pathLst>
                <a:path w="2371" h="188" extrusionOk="0">
                  <a:moveTo>
                    <a:pt x="96" y="0"/>
                  </a:moveTo>
                  <a:cubicBezTo>
                    <a:pt x="44" y="0"/>
                    <a:pt x="0" y="41"/>
                    <a:pt x="0" y="92"/>
                  </a:cubicBezTo>
                  <a:cubicBezTo>
                    <a:pt x="0" y="143"/>
                    <a:pt x="44" y="187"/>
                    <a:pt x="96" y="187"/>
                  </a:cubicBezTo>
                  <a:lnTo>
                    <a:pt x="2279" y="187"/>
                  </a:lnTo>
                  <a:cubicBezTo>
                    <a:pt x="2330" y="187"/>
                    <a:pt x="2370" y="143"/>
                    <a:pt x="2370" y="92"/>
                  </a:cubicBezTo>
                  <a:cubicBezTo>
                    <a:pt x="2370" y="41"/>
                    <a:pt x="2330" y="0"/>
                    <a:pt x="2279"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a:off x="6200292" y="2347781"/>
              <a:ext cx="108944" cy="50"/>
            </a:xfrm>
            <a:custGeom>
              <a:avLst/>
              <a:gdLst/>
              <a:ahLst/>
              <a:cxnLst/>
              <a:rect l="l" t="t" r="r" b="b"/>
              <a:pathLst>
                <a:path w="2185" h="1" extrusionOk="0">
                  <a:moveTo>
                    <a:pt x="2184" y="0"/>
                  </a:moveTo>
                  <a:lnTo>
                    <a:pt x="1"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a:off x="6191965" y="2344042"/>
              <a:ext cx="125547" cy="16853"/>
            </a:xfrm>
            <a:custGeom>
              <a:avLst/>
              <a:gdLst/>
              <a:ahLst/>
              <a:cxnLst/>
              <a:rect l="l" t="t" r="r" b="b"/>
              <a:pathLst>
                <a:path w="2518" h="338" extrusionOk="0">
                  <a:moveTo>
                    <a:pt x="168" y="0"/>
                  </a:moveTo>
                  <a:cubicBezTo>
                    <a:pt x="75" y="0"/>
                    <a:pt x="0" y="75"/>
                    <a:pt x="0" y="167"/>
                  </a:cubicBezTo>
                  <a:cubicBezTo>
                    <a:pt x="0" y="259"/>
                    <a:pt x="75" y="337"/>
                    <a:pt x="168" y="337"/>
                  </a:cubicBezTo>
                  <a:lnTo>
                    <a:pt x="2351" y="337"/>
                  </a:lnTo>
                  <a:cubicBezTo>
                    <a:pt x="2442" y="337"/>
                    <a:pt x="2518" y="259"/>
                    <a:pt x="2518" y="167"/>
                  </a:cubicBezTo>
                  <a:cubicBezTo>
                    <a:pt x="2518" y="75"/>
                    <a:pt x="2442" y="0"/>
                    <a:pt x="2351" y="0"/>
                  </a:cubicBezTo>
                  <a:cubicBezTo>
                    <a:pt x="2310" y="0"/>
                    <a:pt x="2276" y="34"/>
                    <a:pt x="2276" y="75"/>
                  </a:cubicBezTo>
                  <a:cubicBezTo>
                    <a:pt x="2276" y="116"/>
                    <a:pt x="2310" y="150"/>
                    <a:pt x="2351" y="150"/>
                  </a:cubicBezTo>
                  <a:cubicBezTo>
                    <a:pt x="2361" y="150"/>
                    <a:pt x="2367" y="157"/>
                    <a:pt x="2367" y="167"/>
                  </a:cubicBezTo>
                  <a:cubicBezTo>
                    <a:pt x="2367" y="177"/>
                    <a:pt x="2361" y="188"/>
                    <a:pt x="2351" y="188"/>
                  </a:cubicBezTo>
                  <a:lnTo>
                    <a:pt x="168" y="188"/>
                  </a:lnTo>
                  <a:cubicBezTo>
                    <a:pt x="157" y="188"/>
                    <a:pt x="147" y="177"/>
                    <a:pt x="147" y="167"/>
                  </a:cubicBezTo>
                  <a:cubicBezTo>
                    <a:pt x="147" y="157"/>
                    <a:pt x="157" y="150"/>
                    <a:pt x="168" y="150"/>
                  </a:cubicBezTo>
                  <a:cubicBezTo>
                    <a:pt x="208" y="150"/>
                    <a:pt x="242" y="116"/>
                    <a:pt x="242" y="75"/>
                  </a:cubicBezTo>
                  <a:cubicBezTo>
                    <a:pt x="242" y="34"/>
                    <a:pt x="208"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a:off x="6196552" y="2314874"/>
              <a:ext cx="116373" cy="36697"/>
            </a:xfrm>
            <a:custGeom>
              <a:avLst/>
              <a:gdLst/>
              <a:ahLst/>
              <a:cxnLst/>
              <a:rect l="l" t="t" r="r" b="b"/>
              <a:pathLst>
                <a:path w="2334" h="736" extrusionOk="0">
                  <a:moveTo>
                    <a:pt x="242" y="1"/>
                  </a:moveTo>
                  <a:cubicBezTo>
                    <a:pt x="109" y="1"/>
                    <a:pt x="0" y="109"/>
                    <a:pt x="0" y="245"/>
                  </a:cubicBezTo>
                  <a:lnTo>
                    <a:pt x="0" y="660"/>
                  </a:lnTo>
                  <a:cubicBezTo>
                    <a:pt x="0" y="701"/>
                    <a:pt x="35" y="735"/>
                    <a:pt x="76" y="735"/>
                  </a:cubicBezTo>
                  <a:cubicBezTo>
                    <a:pt x="116" y="735"/>
                    <a:pt x="150" y="701"/>
                    <a:pt x="150" y="660"/>
                  </a:cubicBezTo>
                  <a:lnTo>
                    <a:pt x="150" y="245"/>
                  </a:lnTo>
                  <a:cubicBezTo>
                    <a:pt x="150" y="194"/>
                    <a:pt x="191" y="150"/>
                    <a:pt x="242" y="150"/>
                  </a:cubicBezTo>
                  <a:lnTo>
                    <a:pt x="2088" y="150"/>
                  </a:lnTo>
                  <a:cubicBezTo>
                    <a:pt x="2143" y="150"/>
                    <a:pt x="2184" y="194"/>
                    <a:pt x="2184" y="245"/>
                  </a:cubicBezTo>
                  <a:lnTo>
                    <a:pt x="2184" y="660"/>
                  </a:lnTo>
                  <a:cubicBezTo>
                    <a:pt x="2184" y="701"/>
                    <a:pt x="2218" y="735"/>
                    <a:pt x="2259" y="735"/>
                  </a:cubicBezTo>
                  <a:cubicBezTo>
                    <a:pt x="2300" y="735"/>
                    <a:pt x="2333" y="701"/>
                    <a:pt x="2333" y="660"/>
                  </a:cubicBezTo>
                  <a:lnTo>
                    <a:pt x="2333" y="245"/>
                  </a:lnTo>
                  <a:cubicBezTo>
                    <a:pt x="2333" y="109"/>
                    <a:pt x="2225" y="1"/>
                    <a:pt x="2088"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a:off x="6201638" y="2412001"/>
              <a:ext cx="106202" cy="58785"/>
            </a:xfrm>
            <a:custGeom>
              <a:avLst/>
              <a:gdLst/>
              <a:ahLst/>
              <a:cxnLst/>
              <a:rect l="l" t="t" r="r" b="b"/>
              <a:pathLst>
                <a:path w="2130" h="1179" extrusionOk="0">
                  <a:moveTo>
                    <a:pt x="0" y="1"/>
                  </a:moveTo>
                  <a:lnTo>
                    <a:pt x="0" y="1178"/>
                  </a:lnTo>
                  <a:lnTo>
                    <a:pt x="2129" y="1178"/>
                  </a:lnTo>
                  <a:lnTo>
                    <a:pt x="2129" y="1"/>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a:off x="6197898" y="2408311"/>
              <a:ext cx="113681" cy="66214"/>
            </a:xfrm>
            <a:custGeom>
              <a:avLst/>
              <a:gdLst/>
              <a:ahLst/>
              <a:cxnLst/>
              <a:rect l="l" t="t" r="r" b="b"/>
              <a:pathLst>
                <a:path w="2280" h="1328" extrusionOk="0">
                  <a:moveTo>
                    <a:pt x="2130" y="150"/>
                  </a:moveTo>
                  <a:lnTo>
                    <a:pt x="2130" y="1177"/>
                  </a:lnTo>
                  <a:lnTo>
                    <a:pt x="151" y="1177"/>
                  </a:lnTo>
                  <a:lnTo>
                    <a:pt x="151" y="150"/>
                  </a:lnTo>
                  <a:close/>
                  <a:moveTo>
                    <a:pt x="75" y="1"/>
                  </a:moveTo>
                  <a:cubicBezTo>
                    <a:pt x="35" y="1"/>
                    <a:pt x="0" y="34"/>
                    <a:pt x="0" y="75"/>
                  </a:cubicBezTo>
                  <a:lnTo>
                    <a:pt x="0" y="1252"/>
                  </a:lnTo>
                  <a:cubicBezTo>
                    <a:pt x="0" y="1293"/>
                    <a:pt x="35" y="1327"/>
                    <a:pt x="75" y="1327"/>
                  </a:cubicBezTo>
                  <a:lnTo>
                    <a:pt x="2204" y="1327"/>
                  </a:lnTo>
                  <a:cubicBezTo>
                    <a:pt x="2245" y="1327"/>
                    <a:pt x="2279" y="1293"/>
                    <a:pt x="2279" y="1252"/>
                  </a:cubicBezTo>
                  <a:lnTo>
                    <a:pt x="2279" y="75"/>
                  </a:lnTo>
                  <a:cubicBezTo>
                    <a:pt x="2279" y="34"/>
                    <a:pt x="2245" y="1"/>
                    <a:pt x="2204"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a:off x="6221133" y="2424416"/>
              <a:ext cx="67211" cy="21091"/>
            </a:xfrm>
            <a:custGeom>
              <a:avLst/>
              <a:gdLst/>
              <a:ahLst/>
              <a:cxnLst/>
              <a:rect l="l" t="t" r="r" b="b"/>
              <a:pathLst>
                <a:path w="1348" h="423" extrusionOk="0">
                  <a:moveTo>
                    <a:pt x="0" y="0"/>
                  </a:moveTo>
                  <a:lnTo>
                    <a:pt x="0" y="422"/>
                  </a:lnTo>
                  <a:lnTo>
                    <a:pt x="1347" y="422"/>
                  </a:lnTo>
                  <a:lnTo>
                    <a:pt x="1347"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a:off x="6217393" y="2420876"/>
              <a:ext cx="74690" cy="28370"/>
            </a:xfrm>
            <a:custGeom>
              <a:avLst/>
              <a:gdLst/>
              <a:ahLst/>
              <a:cxnLst/>
              <a:rect l="l" t="t" r="r" b="b"/>
              <a:pathLst>
                <a:path w="1498" h="569" extrusionOk="0">
                  <a:moveTo>
                    <a:pt x="1347" y="146"/>
                  </a:moveTo>
                  <a:lnTo>
                    <a:pt x="1347" y="418"/>
                  </a:lnTo>
                  <a:lnTo>
                    <a:pt x="151" y="418"/>
                  </a:lnTo>
                  <a:lnTo>
                    <a:pt x="151" y="146"/>
                  </a:lnTo>
                  <a:close/>
                  <a:moveTo>
                    <a:pt x="75" y="0"/>
                  </a:moveTo>
                  <a:cubicBezTo>
                    <a:pt x="35" y="0"/>
                    <a:pt x="0" y="30"/>
                    <a:pt x="0" y="71"/>
                  </a:cubicBezTo>
                  <a:lnTo>
                    <a:pt x="0" y="493"/>
                  </a:lnTo>
                  <a:cubicBezTo>
                    <a:pt x="0" y="534"/>
                    <a:pt x="35" y="568"/>
                    <a:pt x="75" y="568"/>
                  </a:cubicBezTo>
                  <a:lnTo>
                    <a:pt x="1422" y="568"/>
                  </a:lnTo>
                  <a:cubicBezTo>
                    <a:pt x="1463" y="568"/>
                    <a:pt x="1497" y="534"/>
                    <a:pt x="1497" y="493"/>
                  </a:cubicBezTo>
                  <a:lnTo>
                    <a:pt x="1497" y="71"/>
                  </a:lnTo>
                  <a:cubicBezTo>
                    <a:pt x="1497" y="30"/>
                    <a:pt x="1463" y="0"/>
                    <a:pt x="142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a:off x="6014913" y="2378296"/>
              <a:ext cx="36049" cy="34603"/>
            </a:xfrm>
            <a:custGeom>
              <a:avLst/>
              <a:gdLst/>
              <a:ahLst/>
              <a:cxnLst/>
              <a:rect l="l" t="t" r="r" b="b"/>
              <a:pathLst>
                <a:path w="723" h="694" extrusionOk="0">
                  <a:moveTo>
                    <a:pt x="560" y="0"/>
                  </a:moveTo>
                  <a:cubicBezTo>
                    <a:pt x="523" y="0"/>
                    <a:pt x="486" y="14"/>
                    <a:pt x="457" y="41"/>
                  </a:cubicBezTo>
                  <a:lnTo>
                    <a:pt x="55" y="443"/>
                  </a:lnTo>
                  <a:cubicBezTo>
                    <a:pt x="1" y="501"/>
                    <a:pt x="1" y="592"/>
                    <a:pt x="55" y="650"/>
                  </a:cubicBezTo>
                  <a:cubicBezTo>
                    <a:pt x="84" y="679"/>
                    <a:pt x="122" y="694"/>
                    <a:pt x="159" y="694"/>
                  </a:cubicBezTo>
                  <a:cubicBezTo>
                    <a:pt x="196" y="694"/>
                    <a:pt x="234" y="679"/>
                    <a:pt x="263" y="650"/>
                  </a:cubicBezTo>
                  <a:lnTo>
                    <a:pt x="664" y="248"/>
                  </a:lnTo>
                  <a:cubicBezTo>
                    <a:pt x="722" y="190"/>
                    <a:pt x="722" y="99"/>
                    <a:pt x="664" y="41"/>
                  </a:cubicBezTo>
                  <a:cubicBezTo>
                    <a:pt x="635" y="14"/>
                    <a:pt x="598" y="0"/>
                    <a:pt x="56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a:off x="6010825" y="2374606"/>
              <a:ext cx="44176" cy="42082"/>
            </a:xfrm>
            <a:custGeom>
              <a:avLst/>
              <a:gdLst/>
              <a:ahLst/>
              <a:cxnLst/>
              <a:rect l="l" t="t" r="r" b="b"/>
              <a:pathLst>
                <a:path w="886" h="844" extrusionOk="0">
                  <a:moveTo>
                    <a:pt x="644" y="149"/>
                  </a:moveTo>
                  <a:cubicBezTo>
                    <a:pt x="661" y="149"/>
                    <a:pt x="682" y="156"/>
                    <a:pt x="695" y="170"/>
                  </a:cubicBezTo>
                  <a:cubicBezTo>
                    <a:pt x="722" y="197"/>
                    <a:pt x="722" y="241"/>
                    <a:pt x="695" y="272"/>
                  </a:cubicBezTo>
                  <a:lnTo>
                    <a:pt x="294" y="673"/>
                  </a:lnTo>
                  <a:cubicBezTo>
                    <a:pt x="280" y="686"/>
                    <a:pt x="261" y="693"/>
                    <a:pt x="243" y="693"/>
                  </a:cubicBezTo>
                  <a:cubicBezTo>
                    <a:pt x="224" y="693"/>
                    <a:pt x="205" y="686"/>
                    <a:pt x="192" y="673"/>
                  </a:cubicBezTo>
                  <a:cubicBezTo>
                    <a:pt x="164" y="642"/>
                    <a:pt x="164" y="598"/>
                    <a:pt x="192" y="571"/>
                  </a:cubicBezTo>
                  <a:lnTo>
                    <a:pt x="593" y="170"/>
                  </a:lnTo>
                  <a:cubicBezTo>
                    <a:pt x="607" y="156"/>
                    <a:pt x="624" y="149"/>
                    <a:pt x="644" y="149"/>
                  </a:cubicBezTo>
                  <a:close/>
                  <a:moveTo>
                    <a:pt x="643" y="0"/>
                  </a:moveTo>
                  <a:cubicBezTo>
                    <a:pt x="586" y="0"/>
                    <a:pt x="530" y="22"/>
                    <a:pt x="487" y="65"/>
                  </a:cubicBezTo>
                  <a:lnTo>
                    <a:pt x="87" y="465"/>
                  </a:lnTo>
                  <a:cubicBezTo>
                    <a:pt x="1" y="550"/>
                    <a:pt x="1" y="690"/>
                    <a:pt x="87" y="779"/>
                  </a:cubicBezTo>
                  <a:cubicBezTo>
                    <a:pt x="131" y="820"/>
                    <a:pt x="185" y="843"/>
                    <a:pt x="243" y="843"/>
                  </a:cubicBezTo>
                  <a:cubicBezTo>
                    <a:pt x="297" y="843"/>
                    <a:pt x="355" y="820"/>
                    <a:pt x="399" y="779"/>
                  </a:cubicBezTo>
                  <a:lnTo>
                    <a:pt x="801" y="377"/>
                  </a:lnTo>
                  <a:cubicBezTo>
                    <a:pt x="886" y="289"/>
                    <a:pt x="886" y="149"/>
                    <a:pt x="801" y="65"/>
                  </a:cubicBezTo>
                  <a:cubicBezTo>
                    <a:pt x="756" y="22"/>
                    <a:pt x="699" y="0"/>
                    <a:pt x="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a:off x="6027478" y="2378296"/>
              <a:ext cx="23484" cy="22587"/>
            </a:xfrm>
            <a:custGeom>
              <a:avLst/>
              <a:gdLst/>
              <a:ahLst/>
              <a:cxnLst/>
              <a:rect l="l" t="t" r="r" b="b"/>
              <a:pathLst>
                <a:path w="471" h="453" extrusionOk="0">
                  <a:moveTo>
                    <a:pt x="308" y="0"/>
                  </a:moveTo>
                  <a:cubicBezTo>
                    <a:pt x="271" y="0"/>
                    <a:pt x="234" y="14"/>
                    <a:pt x="205" y="41"/>
                  </a:cubicBezTo>
                  <a:lnTo>
                    <a:pt x="1" y="248"/>
                  </a:lnTo>
                  <a:lnTo>
                    <a:pt x="208" y="453"/>
                  </a:lnTo>
                  <a:lnTo>
                    <a:pt x="412" y="248"/>
                  </a:lnTo>
                  <a:cubicBezTo>
                    <a:pt x="470" y="190"/>
                    <a:pt x="470" y="99"/>
                    <a:pt x="412" y="41"/>
                  </a:cubicBezTo>
                  <a:cubicBezTo>
                    <a:pt x="383" y="14"/>
                    <a:pt x="346" y="0"/>
                    <a:pt x="308" y="0"/>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a:off x="6023738" y="2374606"/>
              <a:ext cx="31262" cy="30016"/>
            </a:xfrm>
            <a:custGeom>
              <a:avLst/>
              <a:gdLst/>
              <a:ahLst/>
              <a:cxnLst/>
              <a:rect l="l" t="t" r="r" b="b"/>
              <a:pathLst>
                <a:path w="627" h="602" extrusionOk="0">
                  <a:moveTo>
                    <a:pt x="385" y="149"/>
                  </a:moveTo>
                  <a:cubicBezTo>
                    <a:pt x="404" y="149"/>
                    <a:pt x="422" y="156"/>
                    <a:pt x="436" y="170"/>
                  </a:cubicBezTo>
                  <a:cubicBezTo>
                    <a:pt x="463" y="197"/>
                    <a:pt x="463" y="241"/>
                    <a:pt x="436" y="272"/>
                  </a:cubicBezTo>
                  <a:lnTo>
                    <a:pt x="283" y="421"/>
                  </a:lnTo>
                  <a:lnTo>
                    <a:pt x="181" y="322"/>
                  </a:lnTo>
                  <a:lnTo>
                    <a:pt x="334" y="170"/>
                  </a:lnTo>
                  <a:cubicBezTo>
                    <a:pt x="348" y="156"/>
                    <a:pt x="366" y="149"/>
                    <a:pt x="385" y="149"/>
                  </a:cubicBezTo>
                  <a:close/>
                  <a:moveTo>
                    <a:pt x="384" y="0"/>
                  </a:moveTo>
                  <a:cubicBezTo>
                    <a:pt x="327" y="0"/>
                    <a:pt x="271" y="22"/>
                    <a:pt x="228" y="65"/>
                  </a:cubicBezTo>
                  <a:lnTo>
                    <a:pt x="24" y="269"/>
                  </a:lnTo>
                  <a:cubicBezTo>
                    <a:pt x="11" y="282"/>
                    <a:pt x="1" y="302"/>
                    <a:pt x="1" y="322"/>
                  </a:cubicBezTo>
                  <a:cubicBezTo>
                    <a:pt x="1" y="340"/>
                    <a:pt x="11" y="360"/>
                    <a:pt x="24" y="374"/>
                  </a:cubicBezTo>
                  <a:lnTo>
                    <a:pt x="232" y="581"/>
                  </a:lnTo>
                  <a:cubicBezTo>
                    <a:pt x="246" y="595"/>
                    <a:pt x="263" y="602"/>
                    <a:pt x="283" y="602"/>
                  </a:cubicBezTo>
                  <a:cubicBezTo>
                    <a:pt x="303" y="602"/>
                    <a:pt x="321" y="595"/>
                    <a:pt x="338" y="581"/>
                  </a:cubicBezTo>
                  <a:lnTo>
                    <a:pt x="542" y="377"/>
                  </a:lnTo>
                  <a:cubicBezTo>
                    <a:pt x="627" y="289"/>
                    <a:pt x="627" y="149"/>
                    <a:pt x="542" y="65"/>
                  </a:cubicBezTo>
                  <a:cubicBezTo>
                    <a:pt x="497" y="22"/>
                    <a:pt x="440" y="0"/>
                    <a:pt x="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a:off x="6012370" y="2469738"/>
              <a:ext cx="35999" cy="34553"/>
            </a:xfrm>
            <a:custGeom>
              <a:avLst/>
              <a:gdLst/>
              <a:ahLst/>
              <a:cxnLst/>
              <a:rect l="l" t="t" r="r" b="b"/>
              <a:pathLst>
                <a:path w="722" h="693" extrusionOk="0">
                  <a:moveTo>
                    <a:pt x="560" y="0"/>
                  </a:moveTo>
                  <a:cubicBezTo>
                    <a:pt x="523" y="0"/>
                    <a:pt x="485" y="15"/>
                    <a:pt x="456" y="44"/>
                  </a:cubicBezTo>
                  <a:lnTo>
                    <a:pt x="56" y="445"/>
                  </a:lnTo>
                  <a:cubicBezTo>
                    <a:pt x="1" y="499"/>
                    <a:pt x="1" y="595"/>
                    <a:pt x="56" y="649"/>
                  </a:cubicBezTo>
                  <a:cubicBezTo>
                    <a:pt x="84" y="678"/>
                    <a:pt x="122" y="693"/>
                    <a:pt x="159" y="693"/>
                  </a:cubicBezTo>
                  <a:cubicBezTo>
                    <a:pt x="196" y="693"/>
                    <a:pt x="234" y="678"/>
                    <a:pt x="263" y="649"/>
                  </a:cubicBezTo>
                  <a:lnTo>
                    <a:pt x="664" y="248"/>
                  </a:lnTo>
                  <a:cubicBezTo>
                    <a:pt x="722" y="193"/>
                    <a:pt x="722" y="98"/>
                    <a:pt x="664" y="44"/>
                  </a:cubicBezTo>
                  <a:cubicBezTo>
                    <a:pt x="635" y="15"/>
                    <a:pt x="598" y="0"/>
                    <a:pt x="560"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a:off x="6008332" y="2465999"/>
              <a:ext cx="43079" cy="42082"/>
            </a:xfrm>
            <a:custGeom>
              <a:avLst/>
              <a:gdLst/>
              <a:ahLst/>
              <a:cxnLst/>
              <a:rect l="l" t="t" r="r" b="b"/>
              <a:pathLst>
                <a:path w="864" h="844" extrusionOk="0">
                  <a:moveTo>
                    <a:pt x="643" y="150"/>
                  </a:moveTo>
                  <a:cubicBezTo>
                    <a:pt x="660" y="150"/>
                    <a:pt x="677" y="156"/>
                    <a:pt x="694" y="170"/>
                  </a:cubicBezTo>
                  <a:cubicBezTo>
                    <a:pt x="708" y="183"/>
                    <a:pt x="715" y="200"/>
                    <a:pt x="715" y="221"/>
                  </a:cubicBezTo>
                  <a:cubicBezTo>
                    <a:pt x="715" y="241"/>
                    <a:pt x="708" y="258"/>
                    <a:pt x="694" y="272"/>
                  </a:cubicBezTo>
                  <a:lnTo>
                    <a:pt x="293" y="673"/>
                  </a:lnTo>
                  <a:cubicBezTo>
                    <a:pt x="277" y="687"/>
                    <a:pt x="259" y="694"/>
                    <a:pt x="241" y="694"/>
                  </a:cubicBezTo>
                  <a:cubicBezTo>
                    <a:pt x="222" y="694"/>
                    <a:pt x="204" y="687"/>
                    <a:pt x="190" y="673"/>
                  </a:cubicBezTo>
                  <a:cubicBezTo>
                    <a:pt x="164" y="646"/>
                    <a:pt x="164" y="599"/>
                    <a:pt x="190" y="571"/>
                  </a:cubicBezTo>
                  <a:lnTo>
                    <a:pt x="592" y="170"/>
                  </a:lnTo>
                  <a:cubicBezTo>
                    <a:pt x="606" y="156"/>
                    <a:pt x="622" y="150"/>
                    <a:pt x="643" y="150"/>
                  </a:cubicBezTo>
                  <a:close/>
                  <a:moveTo>
                    <a:pt x="642" y="0"/>
                  </a:moveTo>
                  <a:cubicBezTo>
                    <a:pt x="585" y="0"/>
                    <a:pt x="529" y="22"/>
                    <a:pt x="487" y="64"/>
                  </a:cubicBezTo>
                  <a:lnTo>
                    <a:pt x="85" y="466"/>
                  </a:lnTo>
                  <a:cubicBezTo>
                    <a:pt x="0" y="550"/>
                    <a:pt x="0" y="693"/>
                    <a:pt x="85" y="778"/>
                  </a:cubicBezTo>
                  <a:cubicBezTo>
                    <a:pt x="129" y="819"/>
                    <a:pt x="184" y="844"/>
                    <a:pt x="242" y="844"/>
                  </a:cubicBezTo>
                  <a:cubicBezTo>
                    <a:pt x="296" y="844"/>
                    <a:pt x="354" y="819"/>
                    <a:pt x="398" y="778"/>
                  </a:cubicBezTo>
                  <a:lnTo>
                    <a:pt x="799" y="377"/>
                  </a:lnTo>
                  <a:cubicBezTo>
                    <a:pt x="840" y="337"/>
                    <a:pt x="864" y="279"/>
                    <a:pt x="864" y="221"/>
                  </a:cubicBezTo>
                  <a:cubicBezTo>
                    <a:pt x="864" y="163"/>
                    <a:pt x="840" y="105"/>
                    <a:pt x="799" y="64"/>
                  </a:cubicBezTo>
                  <a:cubicBezTo>
                    <a:pt x="755" y="22"/>
                    <a:pt x="698" y="0"/>
                    <a:pt x="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a:off x="6012370" y="2481555"/>
              <a:ext cx="23285" cy="22736"/>
            </a:xfrm>
            <a:custGeom>
              <a:avLst/>
              <a:gdLst/>
              <a:ahLst/>
              <a:cxnLst/>
              <a:rect l="l" t="t" r="r" b="b"/>
              <a:pathLst>
                <a:path w="467" h="456" extrusionOk="0">
                  <a:moveTo>
                    <a:pt x="263" y="1"/>
                  </a:moveTo>
                  <a:lnTo>
                    <a:pt x="56" y="208"/>
                  </a:lnTo>
                  <a:cubicBezTo>
                    <a:pt x="1" y="262"/>
                    <a:pt x="1" y="358"/>
                    <a:pt x="56" y="412"/>
                  </a:cubicBezTo>
                  <a:cubicBezTo>
                    <a:pt x="84" y="441"/>
                    <a:pt x="122" y="456"/>
                    <a:pt x="159" y="456"/>
                  </a:cubicBezTo>
                  <a:cubicBezTo>
                    <a:pt x="196" y="456"/>
                    <a:pt x="234" y="441"/>
                    <a:pt x="263" y="412"/>
                  </a:cubicBezTo>
                  <a:lnTo>
                    <a:pt x="467" y="208"/>
                  </a:lnTo>
                  <a:lnTo>
                    <a:pt x="263"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a:off x="6008332" y="2478015"/>
              <a:ext cx="31412" cy="30066"/>
            </a:xfrm>
            <a:custGeom>
              <a:avLst/>
              <a:gdLst/>
              <a:ahLst/>
              <a:cxnLst/>
              <a:rect l="l" t="t" r="r" b="b"/>
              <a:pathLst>
                <a:path w="630" h="603" extrusionOk="0">
                  <a:moveTo>
                    <a:pt x="341" y="177"/>
                  </a:moveTo>
                  <a:lnTo>
                    <a:pt x="443" y="279"/>
                  </a:lnTo>
                  <a:lnTo>
                    <a:pt x="293" y="432"/>
                  </a:lnTo>
                  <a:cubicBezTo>
                    <a:pt x="277" y="446"/>
                    <a:pt x="259" y="453"/>
                    <a:pt x="241" y="453"/>
                  </a:cubicBezTo>
                  <a:cubicBezTo>
                    <a:pt x="222" y="453"/>
                    <a:pt x="204" y="446"/>
                    <a:pt x="190" y="432"/>
                  </a:cubicBezTo>
                  <a:cubicBezTo>
                    <a:pt x="164" y="405"/>
                    <a:pt x="164" y="358"/>
                    <a:pt x="190" y="330"/>
                  </a:cubicBezTo>
                  <a:lnTo>
                    <a:pt x="341" y="177"/>
                  </a:lnTo>
                  <a:close/>
                  <a:moveTo>
                    <a:pt x="342" y="0"/>
                  </a:moveTo>
                  <a:cubicBezTo>
                    <a:pt x="322" y="0"/>
                    <a:pt x="303" y="7"/>
                    <a:pt x="289" y="21"/>
                  </a:cubicBezTo>
                  <a:lnTo>
                    <a:pt x="85" y="225"/>
                  </a:lnTo>
                  <a:cubicBezTo>
                    <a:pt x="0" y="309"/>
                    <a:pt x="0" y="452"/>
                    <a:pt x="85" y="537"/>
                  </a:cubicBezTo>
                  <a:cubicBezTo>
                    <a:pt x="129" y="578"/>
                    <a:pt x="184" y="603"/>
                    <a:pt x="242" y="603"/>
                  </a:cubicBezTo>
                  <a:cubicBezTo>
                    <a:pt x="296" y="603"/>
                    <a:pt x="354" y="578"/>
                    <a:pt x="398" y="537"/>
                  </a:cubicBezTo>
                  <a:lnTo>
                    <a:pt x="602" y="333"/>
                  </a:lnTo>
                  <a:cubicBezTo>
                    <a:pt x="630" y="303"/>
                    <a:pt x="630" y="256"/>
                    <a:pt x="602" y="228"/>
                  </a:cubicBezTo>
                  <a:lnTo>
                    <a:pt x="395" y="21"/>
                  </a:lnTo>
                  <a:cubicBezTo>
                    <a:pt x="381" y="7"/>
                    <a:pt x="361" y="0"/>
                    <a:pt x="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a:off x="6023738" y="2515958"/>
              <a:ext cx="42929" cy="14659"/>
            </a:xfrm>
            <a:custGeom>
              <a:avLst/>
              <a:gdLst/>
              <a:ahLst/>
              <a:cxnLst/>
              <a:rect l="l" t="t" r="r" b="b"/>
              <a:pathLst>
                <a:path w="861" h="294" extrusionOk="0">
                  <a:moveTo>
                    <a:pt x="147" y="1"/>
                  </a:moveTo>
                  <a:cubicBezTo>
                    <a:pt x="65" y="1"/>
                    <a:pt x="1" y="66"/>
                    <a:pt x="1" y="148"/>
                  </a:cubicBezTo>
                  <a:cubicBezTo>
                    <a:pt x="1" y="229"/>
                    <a:pt x="65" y="294"/>
                    <a:pt x="147" y="294"/>
                  </a:cubicBezTo>
                  <a:lnTo>
                    <a:pt x="715" y="294"/>
                  </a:lnTo>
                  <a:cubicBezTo>
                    <a:pt x="793" y="294"/>
                    <a:pt x="861" y="229"/>
                    <a:pt x="861" y="148"/>
                  </a:cubicBezTo>
                  <a:cubicBezTo>
                    <a:pt x="861" y="66"/>
                    <a:pt x="793" y="1"/>
                    <a:pt x="71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a:off x="6019999" y="2512269"/>
              <a:ext cx="50259" cy="22088"/>
            </a:xfrm>
            <a:custGeom>
              <a:avLst/>
              <a:gdLst/>
              <a:ahLst/>
              <a:cxnLst/>
              <a:rect l="l" t="t" r="r" b="b"/>
              <a:pathLst>
                <a:path w="1008" h="443" extrusionOk="0">
                  <a:moveTo>
                    <a:pt x="790" y="150"/>
                  </a:moveTo>
                  <a:cubicBezTo>
                    <a:pt x="827" y="150"/>
                    <a:pt x="862" y="181"/>
                    <a:pt x="862" y="222"/>
                  </a:cubicBezTo>
                  <a:cubicBezTo>
                    <a:pt x="862" y="262"/>
                    <a:pt x="827" y="293"/>
                    <a:pt x="790" y="293"/>
                  </a:cubicBezTo>
                  <a:lnTo>
                    <a:pt x="222" y="293"/>
                  </a:lnTo>
                  <a:cubicBezTo>
                    <a:pt x="181" y="293"/>
                    <a:pt x="151" y="262"/>
                    <a:pt x="151" y="222"/>
                  </a:cubicBezTo>
                  <a:cubicBezTo>
                    <a:pt x="151" y="181"/>
                    <a:pt x="181" y="150"/>
                    <a:pt x="222" y="150"/>
                  </a:cubicBezTo>
                  <a:close/>
                  <a:moveTo>
                    <a:pt x="222" y="0"/>
                  </a:moveTo>
                  <a:cubicBezTo>
                    <a:pt x="99" y="0"/>
                    <a:pt x="1" y="99"/>
                    <a:pt x="1" y="222"/>
                  </a:cubicBezTo>
                  <a:cubicBezTo>
                    <a:pt x="1" y="344"/>
                    <a:pt x="99" y="442"/>
                    <a:pt x="222" y="442"/>
                  </a:cubicBezTo>
                  <a:lnTo>
                    <a:pt x="790" y="442"/>
                  </a:lnTo>
                  <a:cubicBezTo>
                    <a:pt x="909" y="442"/>
                    <a:pt x="1008" y="344"/>
                    <a:pt x="1008" y="222"/>
                  </a:cubicBezTo>
                  <a:cubicBezTo>
                    <a:pt x="1008" y="99"/>
                    <a:pt x="909" y="0"/>
                    <a:pt x="7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a:off x="6044929" y="2515958"/>
              <a:ext cx="21739" cy="14659"/>
            </a:xfrm>
            <a:custGeom>
              <a:avLst/>
              <a:gdLst/>
              <a:ahLst/>
              <a:cxnLst/>
              <a:rect l="l" t="t" r="r" b="b"/>
              <a:pathLst>
                <a:path w="436" h="294" extrusionOk="0">
                  <a:moveTo>
                    <a:pt x="1" y="1"/>
                  </a:moveTo>
                  <a:lnTo>
                    <a:pt x="1" y="294"/>
                  </a:lnTo>
                  <a:lnTo>
                    <a:pt x="290" y="294"/>
                  </a:lnTo>
                  <a:cubicBezTo>
                    <a:pt x="368" y="294"/>
                    <a:pt x="436" y="229"/>
                    <a:pt x="436" y="148"/>
                  </a:cubicBezTo>
                  <a:cubicBezTo>
                    <a:pt x="436" y="66"/>
                    <a:pt x="368" y="1"/>
                    <a:pt x="290"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a:off x="6041189" y="2512269"/>
              <a:ext cx="29068" cy="22088"/>
            </a:xfrm>
            <a:custGeom>
              <a:avLst/>
              <a:gdLst/>
              <a:ahLst/>
              <a:cxnLst/>
              <a:rect l="l" t="t" r="r" b="b"/>
              <a:pathLst>
                <a:path w="583" h="443" extrusionOk="0">
                  <a:moveTo>
                    <a:pt x="365" y="150"/>
                  </a:moveTo>
                  <a:cubicBezTo>
                    <a:pt x="402" y="150"/>
                    <a:pt x="437" y="181"/>
                    <a:pt x="437" y="222"/>
                  </a:cubicBezTo>
                  <a:cubicBezTo>
                    <a:pt x="437" y="262"/>
                    <a:pt x="402" y="293"/>
                    <a:pt x="365" y="293"/>
                  </a:cubicBezTo>
                  <a:lnTo>
                    <a:pt x="147" y="293"/>
                  </a:lnTo>
                  <a:lnTo>
                    <a:pt x="147" y="150"/>
                  </a:lnTo>
                  <a:close/>
                  <a:moveTo>
                    <a:pt x="76" y="0"/>
                  </a:moveTo>
                  <a:cubicBezTo>
                    <a:pt x="32" y="0"/>
                    <a:pt x="1" y="34"/>
                    <a:pt x="1" y="75"/>
                  </a:cubicBezTo>
                  <a:lnTo>
                    <a:pt x="1" y="368"/>
                  </a:lnTo>
                  <a:cubicBezTo>
                    <a:pt x="1" y="409"/>
                    <a:pt x="32" y="442"/>
                    <a:pt x="76" y="442"/>
                  </a:cubicBezTo>
                  <a:lnTo>
                    <a:pt x="365" y="442"/>
                  </a:lnTo>
                  <a:cubicBezTo>
                    <a:pt x="484" y="442"/>
                    <a:pt x="583" y="344"/>
                    <a:pt x="583" y="222"/>
                  </a:cubicBezTo>
                  <a:cubicBezTo>
                    <a:pt x="583" y="99"/>
                    <a:pt x="484"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a:off x="6066319" y="2376949"/>
              <a:ext cx="14609" cy="42929"/>
            </a:xfrm>
            <a:custGeom>
              <a:avLst/>
              <a:gdLst/>
              <a:ahLst/>
              <a:cxnLst/>
              <a:rect l="l" t="t" r="r" b="b"/>
              <a:pathLst>
                <a:path w="293" h="861" extrusionOk="0">
                  <a:moveTo>
                    <a:pt x="147" y="0"/>
                  </a:moveTo>
                  <a:cubicBezTo>
                    <a:pt x="65" y="0"/>
                    <a:pt x="0" y="65"/>
                    <a:pt x="0" y="146"/>
                  </a:cubicBezTo>
                  <a:lnTo>
                    <a:pt x="0" y="715"/>
                  </a:lnTo>
                  <a:cubicBezTo>
                    <a:pt x="0" y="796"/>
                    <a:pt x="65" y="861"/>
                    <a:pt x="147" y="861"/>
                  </a:cubicBezTo>
                  <a:cubicBezTo>
                    <a:pt x="228" y="861"/>
                    <a:pt x="293" y="796"/>
                    <a:pt x="293" y="715"/>
                  </a:cubicBezTo>
                  <a:lnTo>
                    <a:pt x="293" y="146"/>
                  </a:lnTo>
                  <a:cubicBezTo>
                    <a:pt x="293" y="65"/>
                    <a:pt x="228" y="0"/>
                    <a:pt x="147"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a:off x="6062579" y="2373210"/>
              <a:ext cx="22088" cy="50408"/>
            </a:xfrm>
            <a:custGeom>
              <a:avLst/>
              <a:gdLst/>
              <a:ahLst/>
              <a:cxnLst/>
              <a:rect l="l" t="t" r="r" b="b"/>
              <a:pathLst>
                <a:path w="443" h="1011" extrusionOk="0">
                  <a:moveTo>
                    <a:pt x="222" y="150"/>
                  </a:moveTo>
                  <a:cubicBezTo>
                    <a:pt x="262" y="150"/>
                    <a:pt x="293" y="184"/>
                    <a:pt x="293" y="221"/>
                  </a:cubicBezTo>
                  <a:lnTo>
                    <a:pt x="293" y="790"/>
                  </a:lnTo>
                  <a:cubicBezTo>
                    <a:pt x="293" y="830"/>
                    <a:pt x="262" y="861"/>
                    <a:pt x="222" y="861"/>
                  </a:cubicBezTo>
                  <a:cubicBezTo>
                    <a:pt x="184" y="861"/>
                    <a:pt x="151" y="830"/>
                    <a:pt x="151" y="790"/>
                  </a:cubicBezTo>
                  <a:lnTo>
                    <a:pt x="151" y="221"/>
                  </a:lnTo>
                  <a:cubicBezTo>
                    <a:pt x="151" y="184"/>
                    <a:pt x="184" y="150"/>
                    <a:pt x="222" y="150"/>
                  </a:cubicBezTo>
                  <a:close/>
                  <a:moveTo>
                    <a:pt x="222" y="0"/>
                  </a:moveTo>
                  <a:cubicBezTo>
                    <a:pt x="99" y="0"/>
                    <a:pt x="0" y="99"/>
                    <a:pt x="0" y="221"/>
                  </a:cubicBezTo>
                  <a:lnTo>
                    <a:pt x="0" y="790"/>
                  </a:lnTo>
                  <a:cubicBezTo>
                    <a:pt x="0" y="912"/>
                    <a:pt x="99" y="1011"/>
                    <a:pt x="222" y="1011"/>
                  </a:cubicBezTo>
                  <a:cubicBezTo>
                    <a:pt x="344" y="1011"/>
                    <a:pt x="443" y="912"/>
                    <a:pt x="443" y="790"/>
                  </a:cubicBezTo>
                  <a:lnTo>
                    <a:pt x="443" y="221"/>
                  </a:lnTo>
                  <a:cubicBezTo>
                    <a:pt x="443" y="99"/>
                    <a:pt x="344"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a:off x="6066319" y="2376949"/>
              <a:ext cx="14609" cy="21739"/>
            </a:xfrm>
            <a:custGeom>
              <a:avLst/>
              <a:gdLst/>
              <a:ahLst/>
              <a:cxnLst/>
              <a:rect l="l" t="t" r="r" b="b"/>
              <a:pathLst>
                <a:path w="293" h="436" extrusionOk="0">
                  <a:moveTo>
                    <a:pt x="147" y="0"/>
                  </a:moveTo>
                  <a:cubicBezTo>
                    <a:pt x="65" y="0"/>
                    <a:pt x="0" y="65"/>
                    <a:pt x="0" y="146"/>
                  </a:cubicBezTo>
                  <a:lnTo>
                    <a:pt x="0" y="435"/>
                  </a:lnTo>
                  <a:lnTo>
                    <a:pt x="293" y="435"/>
                  </a:lnTo>
                  <a:lnTo>
                    <a:pt x="293" y="146"/>
                  </a:lnTo>
                  <a:cubicBezTo>
                    <a:pt x="293" y="65"/>
                    <a:pt x="228" y="0"/>
                    <a:pt x="147"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a:off x="6062579" y="2373210"/>
              <a:ext cx="22088" cy="29218"/>
            </a:xfrm>
            <a:custGeom>
              <a:avLst/>
              <a:gdLst/>
              <a:ahLst/>
              <a:cxnLst/>
              <a:rect l="l" t="t" r="r" b="b"/>
              <a:pathLst>
                <a:path w="443" h="586" extrusionOk="0">
                  <a:moveTo>
                    <a:pt x="222" y="150"/>
                  </a:moveTo>
                  <a:cubicBezTo>
                    <a:pt x="262" y="150"/>
                    <a:pt x="293" y="184"/>
                    <a:pt x="293" y="221"/>
                  </a:cubicBezTo>
                  <a:lnTo>
                    <a:pt x="293" y="435"/>
                  </a:lnTo>
                  <a:lnTo>
                    <a:pt x="151" y="435"/>
                  </a:lnTo>
                  <a:lnTo>
                    <a:pt x="151" y="221"/>
                  </a:lnTo>
                  <a:cubicBezTo>
                    <a:pt x="151" y="184"/>
                    <a:pt x="184" y="150"/>
                    <a:pt x="222" y="150"/>
                  </a:cubicBezTo>
                  <a:close/>
                  <a:moveTo>
                    <a:pt x="222" y="0"/>
                  </a:moveTo>
                  <a:cubicBezTo>
                    <a:pt x="99" y="0"/>
                    <a:pt x="0" y="99"/>
                    <a:pt x="0" y="221"/>
                  </a:cubicBezTo>
                  <a:lnTo>
                    <a:pt x="0" y="510"/>
                  </a:lnTo>
                  <a:cubicBezTo>
                    <a:pt x="0" y="551"/>
                    <a:pt x="35" y="586"/>
                    <a:pt x="75" y="586"/>
                  </a:cubicBezTo>
                  <a:lnTo>
                    <a:pt x="368" y="586"/>
                  </a:lnTo>
                  <a:cubicBezTo>
                    <a:pt x="408" y="586"/>
                    <a:pt x="443" y="551"/>
                    <a:pt x="443" y="510"/>
                  </a:cubicBezTo>
                  <a:lnTo>
                    <a:pt x="443" y="221"/>
                  </a:lnTo>
                  <a:cubicBezTo>
                    <a:pt x="443" y="99"/>
                    <a:pt x="344"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a:off x="6059687" y="2463755"/>
              <a:ext cx="35999" cy="34603"/>
            </a:xfrm>
            <a:custGeom>
              <a:avLst/>
              <a:gdLst/>
              <a:ahLst/>
              <a:cxnLst/>
              <a:rect l="l" t="t" r="r" b="b"/>
              <a:pathLst>
                <a:path w="722" h="694" extrusionOk="0">
                  <a:moveTo>
                    <a:pt x="159" y="0"/>
                  </a:moveTo>
                  <a:cubicBezTo>
                    <a:pt x="121" y="0"/>
                    <a:pt x="84" y="14"/>
                    <a:pt x="55" y="41"/>
                  </a:cubicBezTo>
                  <a:cubicBezTo>
                    <a:pt x="0" y="99"/>
                    <a:pt x="0" y="191"/>
                    <a:pt x="55" y="249"/>
                  </a:cubicBezTo>
                  <a:lnTo>
                    <a:pt x="457" y="650"/>
                  </a:lnTo>
                  <a:cubicBezTo>
                    <a:pt x="486" y="679"/>
                    <a:pt x="523" y="694"/>
                    <a:pt x="560" y="694"/>
                  </a:cubicBezTo>
                  <a:cubicBezTo>
                    <a:pt x="598" y="694"/>
                    <a:pt x="635" y="679"/>
                    <a:pt x="664" y="650"/>
                  </a:cubicBezTo>
                  <a:cubicBezTo>
                    <a:pt x="722" y="592"/>
                    <a:pt x="722" y="501"/>
                    <a:pt x="664" y="443"/>
                  </a:cubicBezTo>
                  <a:lnTo>
                    <a:pt x="262" y="41"/>
                  </a:lnTo>
                  <a:cubicBezTo>
                    <a:pt x="233" y="14"/>
                    <a:pt x="196" y="0"/>
                    <a:pt x="159"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a:off x="6055599" y="2460066"/>
              <a:ext cx="44176" cy="42082"/>
            </a:xfrm>
            <a:custGeom>
              <a:avLst/>
              <a:gdLst/>
              <a:ahLst/>
              <a:cxnLst/>
              <a:rect l="l" t="t" r="r" b="b"/>
              <a:pathLst>
                <a:path w="886" h="844" extrusionOk="0">
                  <a:moveTo>
                    <a:pt x="242" y="150"/>
                  </a:moveTo>
                  <a:cubicBezTo>
                    <a:pt x="260" y="150"/>
                    <a:pt x="280" y="156"/>
                    <a:pt x="294" y="170"/>
                  </a:cubicBezTo>
                  <a:lnTo>
                    <a:pt x="695" y="571"/>
                  </a:lnTo>
                  <a:cubicBezTo>
                    <a:pt x="722" y="598"/>
                    <a:pt x="722" y="643"/>
                    <a:pt x="695" y="673"/>
                  </a:cubicBezTo>
                  <a:cubicBezTo>
                    <a:pt x="679" y="687"/>
                    <a:pt x="661" y="694"/>
                    <a:pt x="643" y="694"/>
                  </a:cubicBezTo>
                  <a:cubicBezTo>
                    <a:pt x="624" y="694"/>
                    <a:pt x="606" y="687"/>
                    <a:pt x="593" y="673"/>
                  </a:cubicBezTo>
                  <a:lnTo>
                    <a:pt x="192" y="272"/>
                  </a:lnTo>
                  <a:cubicBezTo>
                    <a:pt x="164" y="241"/>
                    <a:pt x="164" y="197"/>
                    <a:pt x="192" y="170"/>
                  </a:cubicBezTo>
                  <a:cubicBezTo>
                    <a:pt x="205" y="156"/>
                    <a:pt x="222" y="150"/>
                    <a:pt x="242" y="150"/>
                  </a:cubicBezTo>
                  <a:close/>
                  <a:moveTo>
                    <a:pt x="242" y="0"/>
                  </a:moveTo>
                  <a:cubicBezTo>
                    <a:pt x="185" y="0"/>
                    <a:pt x="129" y="22"/>
                    <a:pt x="86" y="65"/>
                  </a:cubicBezTo>
                  <a:cubicBezTo>
                    <a:pt x="1" y="150"/>
                    <a:pt x="1" y="289"/>
                    <a:pt x="86" y="377"/>
                  </a:cubicBezTo>
                  <a:lnTo>
                    <a:pt x="487" y="779"/>
                  </a:lnTo>
                  <a:cubicBezTo>
                    <a:pt x="531" y="820"/>
                    <a:pt x="586" y="843"/>
                    <a:pt x="644" y="843"/>
                  </a:cubicBezTo>
                  <a:cubicBezTo>
                    <a:pt x="699" y="843"/>
                    <a:pt x="756" y="820"/>
                    <a:pt x="801" y="779"/>
                  </a:cubicBezTo>
                  <a:cubicBezTo>
                    <a:pt x="886" y="690"/>
                    <a:pt x="886" y="550"/>
                    <a:pt x="801" y="465"/>
                  </a:cubicBezTo>
                  <a:lnTo>
                    <a:pt x="399" y="65"/>
                  </a:lnTo>
                  <a:cubicBezTo>
                    <a:pt x="355" y="22"/>
                    <a:pt x="298"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a:off x="6072252" y="2475622"/>
              <a:ext cx="23434" cy="22736"/>
            </a:xfrm>
            <a:custGeom>
              <a:avLst/>
              <a:gdLst/>
              <a:ahLst/>
              <a:cxnLst/>
              <a:rect l="l" t="t" r="r" b="b"/>
              <a:pathLst>
                <a:path w="470" h="456" extrusionOk="0">
                  <a:moveTo>
                    <a:pt x="208" y="1"/>
                  </a:moveTo>
                  <a:lnTo>
                    <a:pt x="1" y="208"/>
                  </a:lnTo>
                  <a:lnTo>
                    <a:pt x="205" y="412"/>
                  </a:lnTo>
                  <a:cubicBezTo>
                    <a:pt x="234" y="441"/>
                    <a:pt x="271" y="456"/>
                    <a:pt x="308" y="456"/>
                  </a:cubicBezTo>
                  <a:cubicBezTo>
                    <a:pt x="346" y="456"/>
                    <a:pt x="383" y="441"/>
                    <a:pt x="412" y="412"/>
                  </a:cubicBezTo>
                  <a:cubicBezTo>
                    <a:pt x="470" y="354"/>
                    <a:pt x="470" y="263"/>
                    <a:pt x="412" y="205"/>
                  </a:cubicBezTo>
                  <a:lnTo>
                    <a:pt x="208" y="1"/>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a:off x="6068213" y="2471932"/>
              <a:ext cx="31561" cy="30215"/>
            </a:xfrm>
            <a:custGeom>
              <a:avLst/>
              <a:gdLst/>
              <a:ahLst/>
              <a:cxnLst/>
              <a:rect l="l" t="t" r="r" b="b"/>
              <a:pathLst>
                <a:path w="633" h="606" extrusionOk="0">
                  <a:moveTo>
                    <a:pt x="289" y="180"/>
                  </a:moveTo>
                  <a:lnTo>
                    <a:pt x="442" y="333"/>
                  </a:lnTo>
                  <a:cubicBezTo>
                    <a:pt x="469" y="360"/>
                    <a:pt x="469" y="405"/>
                    <a:pt x="442" y="435"/>
                  </a:cubicBezTo>
                  <a:cubicBezTo>
                    <a:pt x="426" y="449"/>
                    <a:pt x="408" y="456"/>
                    <a:pt x="390" y="456"/>
                  </a:cubicBezTo>
                  <a:cubicBezTo>
                    <a:pt x="371" y="456"/>
                    <a:pt x="353" y="449"/>
                    <a:pt x="340" y="435"/>
                  </a:cubicBezTo>
                  <a:lnTo>
                    <a:pt x="187" y="282"/>
                  </a:lnTo>
                  <a:lnTo>
                    <a:pt x="289" y="180"/>
                  </a:lnTo>
                  <a:close/>
                  <a:moveTo>
                    <a:pt x="289" y="1"/>
                  </a:moveTo>
                  <a:cubicBezTo>
                    <a:pt x="270" y="1"/>
                    <a:pt x="251" y="8"/>
                    <a:pt x="238" y="23"/>
                  </a:cubicBezTo>
                  <a:lnTo>
                    <a:pt x="30" y="231"/>
                  </a:lnTo>
                  <a:cubicBezTo>
                    <a:pt x="0" y="258"/>
                    <a:pt x="0" y="306"/>
                    <a:pt x="30" y="333"/>
                  </a:cubicBezTo>
                  <a:lnTo>
                    <a:pt x="234" y="541"/>
                  </a:lnTo>
                  <a:cubicBezTo>
                    <a:pt x="278" y="582"/>
                    <a:pt x="333" y="605"/>
                    <a:pt x="391" y="605"/>
                  </a:cubicBezTo>
                  <a:cubicBezTo>
                    <a:pt x="446" y="605"/>
                    <a:pt x="503" y="582"/>
                    <a:pt x="548" y="541"/>
                  </a:cubicBezTo>
                  <a:cubicBezTo>
                    <a:pt x="633" y="452"/>
                    <a:pt x="633" y="312"/>
                    <a:pt x="548" y="227"/>
                  </a:cubicBezTo>
                  <a:lnTo>
                    <a:pt x="340" y="23"/>
                  </a:lnTo>
                  <a:cubicBezTo>
                    <a:pt x="326" y="8"/>
                    <a:pt x="308" y="1"/>
                    <a:pt x="2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a:off x="5997113" y="2353366"/>
              <a:ext cx="113681" cy="199988"/>
            </a:xfrm>
            <a:custGeom>
              <a:avLst/>
              <a:gdLst/>
              <a:ahLst/>
              <a:cxnLst/>
              <a:rect l="l" t="t" r="r" b="b"/>
              <a:pathLst>
                <a:path w="2280" h="4011" extrusionOk="0">
                  <a:moveTo>
                    <a:pt x="2130" y="150"/>
                  </a:moveTo>
                  <a:lnTo>
                    <a:pt x="2130" y="3517"/>
                  </a:lnTo>
                  <a:cubicBezTo>
                    <a:pt x="2130" y="3704"/>
                    <a:pt x="1977" y="3861"/>
                    <a:pt x="1786" y="3861"/>
                  </a:cubicBezTo>
                  <a:lnTo>
                    <a:pt x="494" y="3861"/>
                  </a:lnTo>
                  <a:cubicBezTo>
                    <a:pt x="307" y="3861"/>
                    <a:pt x="150" y="3704"/>
                    <a:pt x="150" y="3517"/>
                  </a:cubicBezTo>
                  <a:lnTo>
                    <a:pt x="150" y="150"/>
                  </a:lnTo>
                  <a:close/>
                  <a:moveTo>
                    <a:pt x="76" y="1"/>
                  </a:moveTo>
                  <a:cubicBezTo>
                    <a:pt x="35" y="1"/>
                    <a:pt x="1" y="34"/>
                    <a:pt x="1" y="75"/>
                  </a:cubicBezTo>
                  <a:lnTo>
                    <a:pt x="1" y="3517"/>
                  </a:lnTo>
                  <a:cubicBezTo>
                    <a:pt x="1" y="3789"/>
                    <a:pt x="222" y="4010"/>
                    <a:pt x="494" y="4010"/>
                  </a:cubicBezTo>
                  <a:lnTo>
                    <a:pt x="1786" y="4010"/>
                  </a:lnTo>
                  <a:cubicBezTo>
                    <a:pt x="2059" y="4010"/>
                    <a:pt x="2280" y="3789"/>
                    <a:pt x="2280" y="3517"/>
                  </a:cubicBezTo>
                  <a:lnTo>
                    <a:pt x="2280" y="75"/>
                  </a:lnTo>
                  <a:cubicBezTo>
                    <a:pt x="2280" y="34"/>
                    <a:pt x="2246" y="1"/>
                    <a:pt x="2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a:off x="5999507" y="2318564"/>
              <a:ext cx="108894" cy="29268"/>
            </a:xfrm>
            <a:custGeom>
              <a:avLst/>
              <a:gdLst/>
              <a:ahLst/>
              <a:cxnLst/>
              <a:rect l="l" t="t" r="r" b="b"/>
              <a:pathLst>
                <a:path w="2184" h="587" extrusionOk="0">
                  <a:moveTo>
                    <a:pt x="14" y="1"/>
                  </a:moveTo>
                  <a:cubicBezTo>
                    <a:pt x="8" y="1"/>
                    <a:pt x="0" y="8"/>
                    <a:pt x="0" y="15"/>
                  </a:cubicBezTo>
                  <a:lnTo>
                    <a:pt x="0" y="586"/>
                  </a:lnTo>
                  <a:lnTo>
                    <a:pt x="2184" y="586"/>
                  </a:lnTo>
                  <a:lnTo>
                    <a:pt x="2184" y="15"/>
                  </a:lnTo>
                  <a:cubicBezTo>
                    <a:pt x="2184" y="8"/>
                    <a:pt x="2180" y="1"/>
                    <a:pt x="2174"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a:off x="5994920" y="2347781"/>
              <a:ext cx="118268" cy="9374"/>
            </a:xfrm>
            <a:custGeom>
              <a:avLst/>
              <a:gdLst/>
              <a:ahLst/>
              <a:cxnLst/>
              <a:rect l="l" t="t" r="r" b="b"/>
              <a:pathLst>
                <a:path w="2372" h="188" extrusionOk="0">
                  <a:moveTo>
                    <a:pt x="92" y="0"/>
                  </a:moveTo>
                  <a:cubicBezTo>
                    <a:pt x="42" y="0"/>
                    <a:pt x="1" y="41"/>
                    <a:pt x="1" y="92"/>
                  </a:cubicBezTo>
                  <a:cubicBezTo>
                    <a:pt x="1" y="143"/>
                    <a:pt x="42" y="187"/>
                    <a:pt x="92" y="187"/>
                  </a:cubicBezTo>
                  <a:lnTo>
                    <a:pt x="2276" y="187"/>
                  </a:lnTo>
                  <a:cubicBezTo>
                    <a:pt x="2327" y="187"/>
                    <a:pt x="2371" y="143"/>
                    <a:pt x="2371" y="92"/>
                  </a:cubicBezTo>
                  <a:cubicBezTo>
                    <a:pt x="2371" y="41"/>
                    <a:pt x="2327" y="0"/>
                    <a:pt x="2276"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2"/>
            <p:cNvSpPr/>
            <p:nvPr/>
          </p:nvSpPr>
          <p:spPr>
            <a:xfrm>
              <a:off x="5999507" y="2347781"/>
              <a:ext cx="108894" cy="50"/>
            </a:xfrm>
            <a:custGeom>
              <a:avLst/>
              <a:gdLst/>
              <a:ahLst/>
              <a:cxnLst/>
              <a:rect l="l" t="t" r="r" b="b"/>
              <a:pathLst>
                <a:path w="2184" h="1" extrusionOk="0">
                  <a:moveTo>
                    <a:pt x="2184"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2"/>
            <p:cNvSpPr/>
            <p:nvPr/>
          </p:nvSpPr>
          <p:spPr>
            <a:xfrm>
              <a:off x="5991180" y="2344042"/>
              <a:ext cx="125547" cy="16853"/>
            </a:xfrm>
            <a:custGeom>
              <a:avLst/>
              <a:gdLst/>
              <a:ahLst/>
              <a:cxnLst/>
              <a:rect l="l" t="t" r="r" b="b"/>
              <a:pathLst>
                <a:path w="2518" h="338" extrusionOk="0">
                  <a:moveTo>
                    <a:pt x="167" y="0"/>
                  </a:moveTo>
                  <a:cubicBezTo>
                    <a:pt x="76" y="0"/>
                    <a:pt x="1" y="75"/>
                    <a:pt x="1" y="167"/>
                  </a:cubicBezTo>
                  <a:cubicBezTo>
                    <a:pt x="1" y="259"/>
                    <a:pt x="76" y="337"/>
                    <a:pt x="167" y="337"/>
                  </a:cubicBezTo>
                  <a:lnTo>
                    <a:pt x="2351" y="337"/>
                  </a:lnTo>
                  <a:cubicBezTo>
                    <a:pt x="2443" y="337"/>
                    <a:pt x="2517" y="259"/>
                    <a:pt x="2517" y="167"/>
                  </a:cubicBezTo>
                  <a:cubicBezTo>
                    <a:pt x="2517" y="75"/>
                    <a:pt x="2443" y="0"/>
                    <a:pt x="2351" y="0"/>
                  </a:cubicBezTo>
                  <a:cubicBezTo>
                    <a:pt x="2310" y="0"/>
                    <a:pt x="2276" y="34"/>
                    <a:pt x="2276" y="75"/>
                  </a:cubicBezTo>
                  <a:cubicBezTo>
                    <a:pt x="2276" y="116"/>
                    <a:pt x="2310" y="150"/>
                    <a:pt x="2351" y="150"/>
                  </a:cubicBezTo>
                  <a:cubicBezTo>
                    <a:pt x="2361" y="150"/>
                    <a:pt x="2371" y="157"/>
                    <a:pt x="2371" y="167"/>
                  </a:cubicBezTo>
                  <a:cubicBezTo>
                    <a:pt x="2371" y="177"/>
                    <a:pt x="2361" y="188"/>
                    <a:pt x="2351" y="188"/>
                  </a:cubicBezTo>
                  <a:lnTo>
                    <a:pt x="167" y="188"/>
                  </a:lnTo>
                  <a:cubicBezTo>
                    <a:pt x="157" y="188"/>
                    <a:pt x="150" y="177"/>
                    <a:pt x="150" y="167"/>
                  </a:cubicBezTo>
                  <a:cubicBezTo>
                    <a:pt x="150" y="157"/>
                    <a:pt x="157" y="150"/>
                    <a:pt x="167" y="150"/>
                  </a:cubicBezTo>
                  <a:cubicBezTo>
                    <a:pt x="208" y="150"/>
                    <a:pt x="242" y="116"/>
                    <a:pt x="242" y="75"/>
                  </a:cubicBezTo>
                  <a:cubicBezTo>
                    <a:pt x="242" y="34"/>
                    <a:pt x="20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2"/>
            <p:cNvSpPr/>
            <p:nvPr/>
          </p:nvSpPr>
          <p:spPr>
            <a:xfrm>
              <a:off x="5995767" y="2314874"/>
              <a:ext cx="116373" cy="36697"/>
            </a:xfrm>
            <a:custGeom>
              <a:avLst/>
              <a:gdLst/>
              <a:ahLst/>
              <a:cxnLst/>
              <a:rect l="l" t="t" r="r" b="b"/>
              <a:pathLst>
                <a:path w="2334" h="736" extrusionOk="0">
                  <a:moveTo>
                    <a:pt x="246" y="1"/>
                  </a:moveTo>
                  <a:cubicBezTo>
                    <a:pt x="109" y="1"/>
                    <a:pt x="1" y="109"/>
                    <a:pt x="1" y="245"/>
                  </a:cubicBezTo>
                  <a:lnTo>
                    <a:pt x="1" y="660"/>
                  </a:lnTo>
                  <a:cubicBezTo>
                    <a:pt x="1" y="701"/>
                    <a:pt x="34" y="735"/>
                    <a:pt x="75" y="735"/>
                  </a:cubicBezTo>
                  <a:cubicBezTo>
                    <a:pt x="116" y="735"/>
                    <a:pt x="150" y="701"/>
                    <a:pt x="150" y="660"/>
                  </a:cubicBezTo>
                  <a:lnTo>
                    <a:pt x="150" y="245"/>
                  </a:lnTo>
                  <a:cubicBezTo>
                    <a:pt x="150" y="194"/>
                    <a:pt x="191" y="150"/>
                    <a:pt x="246" y="150"/>
                  </a:cubicBezTo>
                  <a:lnTo>
                    <a:pt x="2092" y="150"/>
                  </a:lnTo>
                  <a:cubicBezTo>
                    <a:pt x="2144" y="150"/>
                    <a:pt x="2184" y="194"/>
                    <a:pt x="2184" y="245"/>
                  </a:cubicBezTo>
                  <a:lnTo>
                    <a:pt x="2184" y="660"/>
                  </a:lnTo>
                  <a:cubicBezTo>
                    <a:pt x="2184" y="701"/>
                    <a:pt x="2218" y="735"/>
                    <a:pt x="2259" y="735"/>
                  </a:cubicBezTo>
                  <a:cubicBezTo>
                    <a:pt x="2299" y="735"/>
                    <a:pt x="2334" y="701"/>
                    <a:pt x="2334" y="660"/>
                  </a:cubicBezTo>
                  <a:lnTo>
                    <a:pt x="2334" y="245"/>
                  </a:lnTo>
                  <a:cubicBezTo>
                    <a:pt x="2334" y="109"/>
                    <a:pt x="2225" y="1"/>
                    <a:pt x="2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2"/>
            <p:cNvSpPr/>
            <p:nvPr/>
          </p:nvSpPr>
          <p:spPr>
            <a:xfrm>
              <a:off x="6000853" y="2407776"/>
              <a:ext cx="106202" cy="58785"/>
            </a:xfrm>
            <a:custGeom>
              <a:avLst/>
              <a:gdLst/>
              <a:ahLst/>
              <a:cxnLst/>
              <a:rect l="l" t="t" r="r" b="b"/>
              <a:pathLst>
                <a:path w="2130" h="1179" extrusionOk="0">
                  <a:moveTo>
                    <a:pt x="1" y="1"/>
                  </a:moveTo>
                  <a:lnTo>
                    <a:pt x="1" y="1178"/>
                  </a:lnTo>
                  <a:lnTo>
                    <a:pt x="2130" y="1178"/>
                  </a:lnTo>
                  <a:lnTo>
                    <a:pt x="21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2"/>
            <p:cNvSpPr/>
            <p:nvPr/>
          </p:nvSpPr>
          <p:spPr>
            <a:xfrm>
              <a:off x="5997113" y="2404061"/>
              <a:ext cx="113681" cy="66214"/>
            </a:xfrm>
            <a:custGeom>
              <a:avLst/>
              <a:gdLst/>
              <a:ahLst/>
              <a:cxnLst/>
              <a:rect l="l" t="t" r="r" b="b"/>
              <a:pathLst>
                <a:path w="2280" h="1328" extrusionOk="0">
                  <a:moveTo>
                    <a:pt x="2130" y="150"/>
                  </a:moveTo>
                  <a:lnTo>
                    <a:pt x="2130" y="1177"/>
                  </a:lnTo>
                  <a:lnTo>
                    <a:pt x="150" y="1177"/>
                  </a:lnTo>
                  <a:lnTo>
                    <a:pt x="150" y="150"/>
                  </a:lnTo>
                  <a:close/>
                  <a:moveTo>
                    <a:pt x="76" y="1"/>
                  </a:moveTo>
                  <a:cubicBezTo>
                    <a:pt x="35" y="1"/>
                    <a:pt x="1" y="34"/>
                    <a:pt x="1" y="75"/>
                  </a:cubicBezTo>
                  <a:lnTo>
                    <a:pt x="1" y="1252"/>
                  </a:lnTo>
                  <a:cubicBezTo>
                    <a:pt x="1" y="1293"/>
                    <a:pt x="35" y="1327"/>
                    <a:pt x="76" y="1327"/>
                  </a:cubicBezTo>
                  <a:lnTo>
                    <a:pt x="2205" y="1327"/>
                  </a:lnTo>
                  <a:cubicBezTo>
                    <a:pt x="2246" y="1327"/>
                    <a:pt x="2280" y="1293"/>
                    <a:pt x="2280" y="1252"/>
                  </a:cubicBezTo>
                  <a:lnTo>
                    <a:pt x="2280" y="75"/>
                  </a:lnTo>
                  <a:cubicBezTo>
                    <a:pt x="2280" y="34"/>
                    <a:pt x="2246" y="1"/>
                    <a:pt x="2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2"/>
            <p:cNvSpPr/>
            <p:nvPr/>
          </p:nvSpPr>
          <p:spPr>
            <a:xfrm>
              <a:off x="6020348" y="2424416"/>
              <a:ext cx="67211" cy="21091"/>
            </a:xfrm>
            <a:custGeom>
              <a:avLst/>
              <a:gdLst/>
              <a:ahLst/>
              <a:cxnLst/>
              <a:rect l="l" t="t" r="r" b="b"/>
              <a:pathLst>
                <a:path w="1348" h="423" extrusionOk="0">
                  <a:moveTo>
                    <a:pt x="1" y="0"/>
                  </a:moveTo>
                  <a:lnTo>
                    <a:pt x="1" y="422"/>
                  </a:lnTo>
                  <a:lnTo>
                    <a:pt x="1348" y="422"/>
                  </a:lnTo>
                  <a:lnTo>
                    <a:pt x="13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2"/>
            <p:cNvSpPr/>
            <p:nvPr/>
          </p:nvSpPr>
          <p:spPr>
            <a:xfrm>
              <a:off x="5329991" y="2549564"/>
              <a:ext cx="1356691" cy="39689"/>
            </a:xfrm>
            <a:custGeom>
              <a:avLst/>
              <a:gdLst/>
              <a:ahLst/>
              <a:cxnLst/>
              <a:rect l="l" t="t" r="r" b="b"/>
              <a:pathLst>
                <a:path w="27210" h="796" extrusionOk="0">
                  <a:moveTo>
                    <a:pt x="1" y="0"/>
                  </a:moveTo>
                  <a:lnTo>
                    <a:pt x="1" y="796"/>
                  </a:lnTo>
                  <a:lnTo>
                    <a:pt x="27210" y="796"/>
                  </a:lnTo>
                  <a:lnTo>
                    <a:pt x="27210"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2"/>
            <p:cNvSpPr/>
            <p:nvPr/>
          </p:nvSpPr>
          <p:spPr>
            <a:xfrm>
              <a:off x="5326301" y="2545824"/>
              <a:ext cx="1364120" cy="47018"/>
            </a:xfrm>
            <a:custGeom>
              <a:avLst/>
              <a:gdLst/>
              <a:ahLst/>
              <a:cxnLst/>
              <a:rect l="l" t="t" r="r" b="b"/>
              <a:pathLst>
                <a:path w="27359" h="943" extrusionOk="0">
                  <a:moveTo>
                    <a:pt x="27209" y="150"/>
                  </a:moveTo>
                  <a:lnTo>
                    <a:pt x="27209" y="797"/>
                  </a:lnTo>
                  <a:lnTo>
                    <a:pt x="150" y="797"/>
                  </a:lnTo>
                  <a:lnTo>
                    <a:pt x="150" y="150"/>
                  </a:lnTo>
                  <a:close/>
                  <a:moveTo>
                    <a:pt x="75" y="1"/>
                  </a:moveTo>
                  <a:cubicBezTo>
                    <a:pt x="34" y="1"/>
                    <a:pt x="1" y="34"/>
                    <a:pt x="1" y="75"/>
                  </a:cubicBezTo>
                  <a:lnTo>
                    <a:pt x="1" y="871"/>
                  </a:lnTo>
                  <a:cubicBezTo>
                    <a:pt x="1" y="912"/>
                    <a:pt x="34" y="943"/>
                    <a:pt x="75" y="943"/>
                  </a:cubicBezTo>
                  <a:lnTo>
                    <a:pt x="27284" y="943"/>
                  </a:lnTo>
                  <a:cubicBezTo>
                    <a:pt x="27325" y="943"/>
                    <a:pt x="27358" y="912"/>
                    <a:pt x="27358" y="871"/>
                  </a:cubicBezTo>
                  <a:lnTo>
                    <a:pt x="27358" y="75"/>
                  </a:lnTo>
                  <a:cubicBezTo>
                    <a:pt x="27358" y="34"/>
                    <a:pt x="27325" y="1"/>
                    <a:pt x="27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2"/>
            <p:cNvSpPr/>
            <p:nvPr/>
          </p:nvSpPr>
          <p:spPr>
            <a:xfrm>
              <a:off x="5866880" y="2841543"/>
              <a:ext cx="77084" cy="214099"/>
            </a:xfrm>
            <a:custGeom>
              <a:avLst/>
              <a:gdLst/>
              <a:ahLst/>
              <a:cxnLst/>
              <a:rect l="l" t="t" r="r" b="b"/>
              <a:pathLst>
                <a:path w="1546" h="4294" extrusionOk="0">
                  <a:moveTo>
                    <a:pt x="1" y="1"/>
                  </a:moveTo>
                  <a:lnTo>
                    <a:pt x="1" y="4293"/>
                  </a:lnTo>
                  <a:lnTo>
                    <a:pt x="1545" y="4293"/>
                  </a:lnTo>
                  <a:lnTo>
                    <a:pt x="15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2"/>
            <p:cNvSpPr/>
            <p:nvPr/>
          </p:nvSpPr>
          <p:spPr>
            <a:xfrm>
              <a:off x="5863140" y="2837853"/>
              <a:ext cx="84513" cy="221478"/>
            </a:xfrm>
            <a:custGeom>
              <a:avLst/>
              <a:gdLst/>
              <a:ahLst/>
              <a:cxnLst/>
              <a:rect l="l" t="t" r="r" b="b"/>
              <a:pathLst>
                <a:path w="1695" h="4442" extrusionOk="0">
                  <a:moveTo>
                    <a:pt x="1548" y="150"/>
                  </a:moveTo>
                  <a:lnTo>
                    <a:pt x="1548" y="4292"/>
                  </a:lnTo>
                  <a:lnTo>
                    <a:pt x="151" y="4292"/>
                  </a:lnTo>
                  <a:lnTo>
                    <a:pt x="151" y="150"/>
                  </a:lnTo>
                  <a:close/>
                  <a:moveTo>
                    <a:pt x="76" y="0"/>
                  </a:moveTo>
                  <a:cubicBezTo>
                    <a:pt x="35" y="0"/>
                    <a:pt x="1" y="34"/>
                    <a:pt x="1" y="75"/>
                  </a:cubicBezTo>
                  <a:lnTo>
                    <a:pt x="1" y="4367"/>
                  </a:lnTo>
                  <a:cubicBezTo>
                    <a:pt x="1" y="4408"/>
                    <a:pt x="35" y="4442"/>
                    <a:pt x="76" y="4442"/>
                  </a:cubicBezTo>
                  <a:lnTo>
                    <a:pt x="1620" y="4442"/>
                  </a:lnTo>
                  <a:cubicBezTo>
                    <a:pt x="1661" y="4442"/>
                    <a:pt x="1694" y="4408"/>
                    <a:pt x="1694" y="4367"/>
                  </a:cubicBezTo>
                  <a:lnTo>
                    <a:pt x="1694" y="75"/>
                  </a:lnTo>
                  <a:cubicBezTo>
                    <a:pt x="1694" y="34"/>
                    <a:pt x="1661" y="0"/>
                    <a:pt x="1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2"/>
            <p:cNvSpPr/>
            <p:nvPr/>
          </p:nvSpPr>
          <p:spPr>
            <a:xfrm>
              <a:off x="5641863" y="2841543"/>
              <a:ext cx="225068" cy="214099"/>
            </a:xfrm>
            <a:custGeom>
              <a:avLst/>
              <a:gdLst/>
              <a:ahLst/>
              <a:cxnLst/>
              <a:rect l="l" t="t" r="r" b="b"/>
              <a:pathLst>
                <a:path w="4514" h="4294" extrusionOk="0">
                  <a:moveTo>
                    <a:pt x="1" y="1"/>
                  </a:moveTo>
                  <a:lnTo>
                    <a:pt x="1" y="4293"/>
                  </a:lnTo>
                  <a:lnTo>
                    <a:pt x="4514" y="4293"/>
                  </a:lnTo>
                  <a:lnTo>
                    <a:pt x="4514"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2"/>
            <p:cNvSpPr/>
            <p:nvPr/>
          </p:nvSpPr>
          <p:spPr>
            <a:xfrm>
              <a:off x="5638124" y="2837853"/>
              <a:ext cx="232547" cy="221478"/>
            </a:xfrm>
            <a:custGeom>
              <a:avLst/>
              <a:gdLst/>
              <a:ahLst/>
              <a:cxnLst/>
              <a:rect l="l" t="t" r="r" b="b"/>
              <a:pathLst>
                <a:path w="4664" h="4442" extrusionOk="0">
                  <a:moveTo>
                    <a:pt x="4514" y="150"/>
                  </a:moveTo>
                  <a:lnTo>
                    <a:pt x="4514" y="4292"/>
                  </a:lnTo>
                  <a:lnTo>
                    <a:pt x="147" y="4292"/>
                  </a:lnTo>
                  <a:lnTo>
                    <a:pt x="147" y="150"/>
                  </a:lnTo>
                  <a:close/>
                  <a:moveTo>
                    <a:pt x="76" y="0"/>
                  </a:moveTo>
                  <a:cubicBezTo>
                    <a:pt x="32" y="0"/>
                    <a:pt x="1" y="34"/>
                    <a:pt x="1" y="75"/>
                  </a:cubicBezTo>
                  <a:lnTo>
                    <a:pt x="1" y="4367"/>
                  </a:lnTo>
                  <a:cubicBezTo>
                    <a:pt x="1" y="4408"/>
                    <a:pt x="32" y="4442"/>
                    <a:pt x="76" y="4442"/>
                  </a:cubicBezTo>
                  <a:lnTo>
                    <a:pt x="4589" y="4442"/>
                  </a:lnTo>
                  <a:cubicBezTo>
                    <a:pt x="4630" y="4442"/>
                    <a:pt x="4664" y="4408"/>
                    <a:pt x="4664" y="4367"/>
                  </a:cubicBezTo>
                  <a:lnTo>
                    <a:pt x="4664" y="75"/>
                  </a:lnTo>
                  <a:cubicBezTo>
                    <a:pt x="4664" y="34"/>
                    <a:pt x="4630" y="0"/>
                    <a:pt x="45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2"/>
            <p:cNvSpPr/>
            <p:nvPr/>
          </p:nvSpPr>
          <p:spPr>
            <a:xfrm>
              <a:off x="5678809" y="2902421"/>
              <a:ext cx="151176" cy="15855"/>
            </a:xfrm>
            <a:custGeom>
              <a:avLst/>
              <a:gdLst/>
              <a:ahLst/>
              <a:cxnLst/>
              <a:rect l="l" t="t" r="r" b="b"/>
              <a:pathLst>
                <a:path w="3032" h="318" extrusionOk="0">
                  <a:moveTo>
                    <a:pt x="1" y="1"/>
                  </a:moveTo>
                  <a:lnTo>
                    <a:pt x="1" y="318"/>
                  </a:lnTo>
                  <a:lnTo>
                    <a:pt x="3032" y="318"/>
                  </a:lnTo>
                  <a:lnTo>
                    <a:pt x="30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2"/>
            <p:cNvSpPr/>
            <p:nvPr/>
          </p:nvSpPr>
          <p:spPr>
            <a:xfrm>
              <a:off x="5678809" y="2956370"/>
              <a:ext cx="75538" cy="8027"/>
            </a:xfrm>
            <a:custGeom>
              <a:avLst/>
              <a:gdLst/>
              <a:ahLst/>
              <a:cxnLst/>
              <a:rect l="l" t="t" r="r" b="b"/>
              <a:pathLst>
                <a:path w="1515" h="161" extrusionOk="0">
                  <a:moveTo>
                    <a:pt x="1" y="0"/>
                  </a:moveTo>
                  <a:lnTo>
                    <a:pt x="1" y="160"/>
                  </a:lnTo>
                  <a:lnTo>
                    <a:pt x="1514" y="160"/>
                  </a:lnTo>
                  <a:lnTo>
                    <a:pt x="15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2"/>
            <p:cNvSpPr/>
            <p:nvPr/>
          </p:nvSpPr>
          <p:spPr>
            <a:xfrm>
              <a:off x="5678809" y="2971776"/>
              <a:ext cx="75538" cy="8027"/>
            </a:xfrm>
            <a:custGeom>
              <a:avLst/>
              <a:gdLst/>
              <a:ahLst/>
              <a:cxnLst/>
              <a:rect l="l" t="t" r="r" b="b"/>
              <a:pathLst>
                <a:path w="1515" h="161" extrusionOk="0">
                  <a:moveTo>
                    <a:pt x="1" y="1"/>
                  </a:moveTo>
                  <a:lnTo>
                    <a:pt x="1" y="161"/>
                  </a:lnTo>
                  <a:lnTo>
                    <a:pt x="1514" y="161"/>
                  </a:lnTo>
                  <a:lnTo>
                    <a:pt x="15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2"/>
            <p:cNvSpPr/>
            <p:nvPr/>
          </p:nvSpPr>
          <p:spPr>
            <a:xfrm>
              <a:off x="5678809" y="2987233"/>
              <a:ext cx="75538" cy="8027"/>
            </a:xfrm>
            <a:custGeom>
              <a:avLst/>
              <a:gdLst/>
              <a:ahLst/>
              <a:cxnLst/>
              <a:rect l="l" t="t" r="r" b="b"/>
              <a:pathLst>
                <a:path w="1515" h="161" extrusionOk="0">
                  <a:moveTo>
                    <a:pt x="1" y="1"/>
                  </a:moveTo>
                  <a:lnTo>
                    <a:pt x="1" y="160"/>
                  </a:lnTo>
                  <a:lnTo>
                    <a:pt x="1514" y="160"/>
                  </a:lnTo>
                  <a:lnTo>
                    <a:pt x="15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2"/>
            <p:cNvSpPr/>
            <p:nvPr/>
          </p:nvSpPr>
          <p:spPr>
            <a:xfrm>
              <a:off x="5504151" y="2841543"/>
              <a:ext cx="77233" cy="214099"/>
            </a:xfrm>
            <a:custGeom>
              <a:avLst/>
              <a:gdLst/>
              <a:ahLst/>
              <a:cxnLst/>
              <a:rect l="l" t="t" r="r" b="b"/>
              <a:pathLst>
                <a:path w="1549" h="4294" extrusionOk="0">
                  <a:moveTo>
                    <a:pt x="1" y="1"/>
                  </a:moveTo>
                  <a:lnTo>
                    <a:pt x="1" y="4293"/>
                  </a:lnTo>
                  <a:lnTo>
                    <a:pt x="1548" y="4293"/>
                  </a:lnTo>
                  <a:lnTo>
                    <a:pt x="15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2"/>
            <p:cNvSpPr/>
            <p:nvPr/>
          </p:nvSpPr>
          <p:spPr>
            <a:xfrm>
              <a:off x="5500610" y="2837853"/>
              <a:ext cx="84513" cy="221478"/>
            </a:xfrm>
            <a:custGeom>
              <a:avLst/>
              <a:gdLst/>
              <a:ahLst/>
              <a:cxnLst/>
              <a:rect l="l" t="t" r="r" b="b"/>
              <a:pathLst>
                <a:path w="1695" h="4442" extrusionOk="0">
                  <a:moveTo>
                    <a:pt x="1545" y="150"/>
                  </a:moveTo>
                  <a:lnTo>
                    <a:pt x="1545" y="4292"/>
                  </a:lnTo>
                  <a:lnTo>
                    <a:pt x="147" y="4292"/>
                  </a:lnTo>
                  <a:lnTo>
                    <a:pt x="147" y="150"/>
                  </a:lnTo>
                  <a:close/>
                  <a:moveTo>
                    <a:pt x="72" y="0"/>
                  </a:moveTo>
                  <a:cubicBezTo>
                    <a:pt x="31" y="0"/>
                    <a:pt x="1" y="34"/>
                    <a:pt x="1" y="75"/>
                  </a:cubicBezTo>
                  <a:lnTo>
                    <a:pt x="1" y="4367"/>
                  </a:lnTo>
                  <a:cubicBezTo>
                    <a:pt x="1" y="4408"/>
                    <a:pt x="31" y="4442"/>
                    <a:pt x="72" y="4442"/>
                  </a:cubicBezTo>
                  <a:lnTo>
                    <a:pt x="1619" y="4442"/>
                  </a:lnTo>
                  <a:cubicBezTo>
                    <a:pt x="1660" y="4442"/>
                    <a:pt x="1694" y="4408"/>
                    <a:pt x="1694" y="4367"/>
                  </a:cubicBezTo>
                  <a:lnTo>
                    <a:pt x="1694" y="75"/>
                  </a:lnTo>
                  <a:cubicBezTo>
                    <a:pt x="1694" y="34"/>
                    <a:pt x="1660" y="0"/>
                    <a:pt x="16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2"/>
            <p:cNvSpPr/>
            <p:nvPr/>
          </p:nvSpPr>
          <p:spPr>
            <a:xfrm>
              <a:off x="5279134" y="2841543"/>
              <a:ext cx="225068" cy="214099"/>
            </a:xfrm>
            <a:custGeom>
              <a:avLst/>
              <a:gdLst/>
              <a:ahLst/>
              <a:cxnLst/>
              <a:rect l="l" t="t" r="r" b="b"/>
              <a:pathLst>
                <a:path w="4514" h="4294" extrusionOk="0">
                  <a:moveTo>
                    <a:pt x="1" y="1"/>
                  </a:moveTo>
                  <a:lnTo>
                    <a:pt x="1" y="4293"/>
                  </a:lnTo>
                  <a:lnTo>
                    <a:pt x="4514" y="4293"/>
                  </a:lnTo>
                  <a:lnTo>
                    <a:pt x="4514"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2"/>
            <p:cNvSpPr/>
            <p:nvPr/>
          </p:nvSpPr>
          <p:spPr>
            <a:xfrm>
              <a:off x="5275444" y="2837853"/>
              <a:ext cx="232497" cy="221478"/>
            </a:xfrm>
            <a:custGeom>
              <a:avLst/>
              <a:gdLst/>
              <a:ahLst/>
              <a:cxnLst/>
              <a:rect l="l" t="t" r="r" b="b"/>
              <a:pathLst>
                <a:path w="4663" h="4442" extrusionOk="0">
                  <a:moveTo>
                    <a:pt x="4517" y="150"/>
                  </a:moveTo>
                  <a:lnTo>
                    <a:pt x="4517" y="4292"/>
                  </a:lnTo>
                  <a:lnTo>
                    <a:pt x="150" y="4292"/>
                  </a:lnTo>
                  <a:lnTo>
                    <a:pt x="150" y="150"/>
                  </a:lnTo>
                  <a:close/>
                  <a:moveTo>
                    <a:pt x="75" y="0"/>
                  </a:moveTo>
                  <a:cubicBezTo>
                    <a:pt x="34" y="0"/>
                    <a:pt x="0" y="34"/>
                    <a:pt x="0" y="75"/>
                  </a:cubicBezTo>
                  <a:lnTo>
                    <a:pt x="0" y="4367"/>
                  </a:lnTo>
                  <a:cubicBezTo>
                    <a:pt x="0" y="4408"/>
                    <a:pt x="34" y="4442"/>
                    <a:pt x="75" y="4442"/>
                  </a:cubicBezTo>
                  <a:lnTo>
                    <a:pt x="4588" y="4442"/>
                  </a:lnTo>
                  <a:cubicBezTo>
                    <a:pt x="4632" y="4442"/>
                    <a:pt x="4663" y="4408"/>
                    <a:pt x="4663" y="4367"/>
                  </a:cubicBezTo>
                  <a:lnTo>
                    <a:pt x="4663" y="75"/>
                  </a:lnTo>
                  <a:cubicBezTo>
                    <a:pt x="4663" y="34"/>
                    <a:pt x="4632" y="0"/>
                    <a:pt x="4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2"/>
            <p:cNvSpPr/>
            <p:nvPr/>
          </p:nvSpPr>
          <p:spPr>
            <a:xfrm>
              <a:off x="5316130" y="2902421"/>
              <a:ext cx="151275" cy="15855"/>
            </a:xfrm>
            <a:custGeom>
              <a:avLst/>
              <a:gdLst/>
              <a:ahLst/>
              <a:cxnLst/>
              <a:rect l="l" t="t" r="r" b="b"/>
              <a:pathLst>
                <a:path w="3034" h="318" extrusionOk="0">
                  <a:moveTo>
                    <a:pt x="0" y="1"/>
                  </a:moveTo>
                  <a:lnTo>
                    <a:pt x="0" y="318"/>
                  </a:lnTo>
                  <a:lnTo>
                    <a:pt x="3034" y="318"/>
                  </a:lnTo>
                  <a:lnTo>
                    <a:pt x="30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2"/>
            <p:cNvSpPr/>
            <p:nvPr/>
          </p:nvSpPr>
          <p:spPr>
            <a:xfrm>
              <a:off x="5316130" y="2956370"/>
              <a:ext cx="75687" cy="8027"/>
            </a:xfrm>
            <a:custGeom>
              <a:avLst/>
              <a:gdLst/>
              <a:ahLst/>
              <a:cxnLst/>
              <a:rect l="l" t="t" r="r" b="b"/>
              <a:pathLst>
                <a:path w="1518" h="161" extrusionOk="0">
                  <a:moveTo>
                    <a:pt x="0" y="0"/>
                  </a:moveTo>
                  <a:lnTo>
                    <a:pt x="0" y="160"/>
                  </a:lnTo>
                  <a:lnTo>
                    <a:pt x="1517" y="160"/>
                  </a:lnTo>
                  <a:lnTo>
                    <a:pt x="15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2"/>
            <p:cNvSpPr/>
            <p:nvPr/>
          </p:nvSpPr>
          <p:spPr>
            <a:xfrm>
              <a:off x="5316130" y="2971776"/>
              <a:ext cx="75687" cy="8027"/>
            </a:xfrm>
            <a:custGeom>
              <a:avLst/>
              <a:gdLst/>
              <a:ahLst/>
              <a:cxnLst/>
              <a:rect l="l" t="t" r="r" b="b"/>
              <a:pathLst>
                <a:path w="1518" h="161" extrusionOk="0">
                  <a:moveTo>
                    <a:pt x="0" y="1"/>
                  </a:moveTo>
                  <a:lnTo>
                    <a:pt x="0" y="161"/>
                  </a:lnTo>
                  <a:lnTo>
                    <a:pt x="1517" y="161"/>
                  </a:lnTo>
                  <a:lnTo>
                    <a:pt x="15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2"/>
            <p:cNvSpPr/>
            <p:nvPr/>
          </p:nvSpPr>
          <p:spPr>
            <a:xfrm>
              <a:off x="5316130" y="2987233"/>
              <a:ext cx="75687" cy="8027"/>
            </a:xfrm>
            <a:custGeom>
              <a:avLst/>
              <a:gdLst/>
              <a:ahLst/>
              <a:cxnLst/>
              <a:rect l="l" t="t" r="r" b="b"/>
              <a:pathLst>
                <a:path w="1518" h="161" extrusionOk="0">
                  <a:moveTo>
                    <a:pt x="0" y="1"/>
                  </a:moveTo>
                  <a:lnTo>
                    <a:pt x="0" y="160"/>
                  </a:lnTo>
                  <a:lnTo>
                    <a:pt x="1517" y="160"/>
                  </a:lnTo>
                  <a:lnTo>
                    <a:pt x="15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2"/>
            <p:cNvSpPr/>
            <p:nvPr/>
          </p:nvSpPr>
          <p:spPr>
            <a:xfrm>
              <a:off x="6229260" y="2841543"/>
              <a:ext cx="77084" cy="214099"/>
            </a:xfrm>
            <a:custGeom>
              <a:avLst/>
              <a:gdLst/>
              <a:ahLst/>
              <a:cxnLst/>
              <a:rect l="l" t="t" r="r" b="b"/>
              <a:pathLst>
                <a:path w="1546" h="4294" extrusionOk="0">
                  <a:moveTo>
                    <a:pt x="1" y="1"/>
                  </a:moveTo>
                  <a:lnTo>
                    <a:pt x="1" y="4293"/>
                  </a:lnTo>
                  <a:lnTo>
                    <a:pt x="1545" y="4293"/>
                  </a:lnTo>
                  <a:lnTo>
                    <a:pt x="1545" y="1"/>
                  </a:ln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2"/>
            <p:cNvSpPr/>
            <p:nvPr/>
          </p:nvSpPr>
          <p:spPr>
            <a:xfrm>
              <a:off x="6225521" y="2837853"/>
              <a:ext cx="84513" cy="221478"/>
            </a:xfrm>
            <a:custGeom>
              <a:avLst/>
              <a:gdLst/>
              <a:ahLst/>
              <a:cxnLst/>
              <a:rect l="l" t="t" r="r" b="b"/>
              <a:pathLst>
                <a:path w="1695" h="4442" extrusionOk="0">
                  <a:moveTo>
                    <a:pt x="1545" y="150"/>
                  </a:moveTo>
                  <a:lnTo>
                    <a:pt x="1545" y="4292"/>
                  </a:lnTo>
                  <a:lnTo>
                    <a:pt x="151" y="4292"/>
                  </a:lnTo>
                  <a:lnTo>
                    <a:pt x="151" y="150"/>
                  </a:lnTo>
                  <a:close/>
                  <a:moveTo>
                    <a:pt x="76" y="0"/>
                  </a:moveTo>
                  <a:cubicBezTo>
                    <a:pt x="35" y="0"/>
                    <a:pt x="1" y="34"/>
                    <a:pt x="1" y="75"/>
                  </a:cubicBezTo>
                  <a:lnTo>
                    <a:pt x="1" y="4367"/>
                  </a:lnTo>
                  <a:cubicBezTo>
                    <a:pt x="1" y="4408"/>
                    <a:pt x="35" y="4442"/>
                    <a:pt x="76" y="4442"/>
                  </a:cubicBezTo>
                  <a:lnTo>
                    <a:pt x="1620" y="4442"/>
                  </a:lnTo>
                  <a:cubicBezTo>
                    <a:pt x="1661" y="4442"/>
                    <a:pt x="1694" y="4408"/>
                    <a:pt x="1694" y="4367"/>
                  </a:cubicBezTo>
                  <a:lnTo>
                    <a:pt x="1694" y="75"/>
                  </a:lnTo>
                  <a:cubicBezTo>
                    <a:pt x="1694" y="34"/>
                    <a:pt x="1661" y="0"/>
                    <a:pt x="162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2"/>
            <p:cNvSpPr/>
            <p:nvPr/>
          </p:nvSpPr>
          <p:spPr>
            <a:xfrm>
              <a:off x="6004094" y="2841543"/>
              <a:ext cx="225218" cy="214099"/>
            </a:xfrm>
            <a:custGeom>
              <a:avLst/>
              <a:gdLst/>
              <a:ahLst/>
              <a:cxnLst/>
              <a:rect l="l" t="t" r="r" b="b"/>
              <a:pathLst>
                <a:path w="4517" h="4294" extrusionOk="0">
                  <a:moveTo>
                    <a:pt x="0" y="1"/>
                  </a:moveTo>
                  <a:lnTo>
                    <a:pt x="0" y="4293"/>
                  </a:lnTo>
                  <a:lnTo>
                    <a:pt x="4517" y="4293"/>
                  </a:lnTo>
                  <a:lnTo>
                    <a:pt x="4517"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2"/>
            <p:cNvSpPr/>
            <p:nvPr/>
          </p:nvSpPr>
          <p:spPr>
            <a:xfrm>
              <a:off x="6000504" y="2837853"/>
              <a:ext cx="232547" cy="221478"/>
            </a:xfrm>
            <a:custGeom>
              <a:avLst/>
              <a:gdLst/>
              <a:ahLst/>
              <a:cxnLst/>
              <a:rect l="l" t="t" r="r" b="b"/>
              <a:pathLst>
                <a:path w="4664" h="4442" extrusionOk="0">
                  <a:moveTo>
                    <a:pt x="4514" y="150"/>
                  </a:moveTo>
                  <a:lnTo>
                    <a:pt x="4514" y="4292"/>
                  </a:lnTo>
                  <a:lnTo>
                    <a:pt x="147" y="4292"/>
                  </a:lnTo>
                  <a:lnTo>
                    <a:pt x="147" y="150"/>
                  </a:lnTo>
                  <a:close/>
                  <a:moveTo>
                    <a:pt x="72" y="0"/>
                  </a:moveTo>
                  <a:cubicBezTo>
                    <a:pt x="32" y="0"/>
                    <a:pt x="1" y="34"/>
                    <a:pt x="1" y="75"/>
                  </a:cubicBezTo>
                  <a:lnTo>
                    <a:pt x="1" y="4367"/>
                  </a:lnTo>
                  <a:cubicBezTo>
                    <a:pt x="1" y="4408"/>
                    <a:pt x="32" y="4442"/>
                    <a:pt x="72" y="4442"/>
                  </a:cubicBezTo>
                  <a:lnTo>
                    <a:pt x="4589" y="4442"/>
                  </a:lnTo>
                  <a:cubicBezTo>
                    <a:pt x="4630" y="4442"/>
                    <a:pt x="4664" y="4408"/>
                    <a:pt x="4664" y="4367"/>
                  </a:cubicBezTo>
                  <a:lnTo>
                    <a:pt x="4664" y="75"/>
                  </a:lnTo>
                  <a:cubicBezTo>
                    <a:pt x="4664" y="34"/>
                    <a:pt x="4630" y="0"/>
                    <a:pt x="45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2"/>
            <p:cNvSpPr/>
            <p:nvPr/>
          </p:nvSpPr>
          <p:spPr>
            <a:xfrm>
              <a:off x="6041040" y="2902421"/>
              <a:ext cx="151325" cy="15855"/>
            </a:xfrm>
            <a:custGeom>
              <a:avLst/>
              <a:gdLst/>
              <a:ahLst/>
              <a:cxnLst/>
              <a:rect l="l" t="t" r="r" b="b"/>
              <a:pathLst>
                <a:path w="3035" h="318" extrusionOk="0">
                  <a:moveTo>
                    <a:pt x="1" y="1"/>
                  </a:moveTo>
                  <a:lnTo>
                    <a:pt x="1" y="318"/>
                  </a:lnTo>
                  <a:lnTo>
                    <a:pt x="3035" y="318"/>
                  </a:lnTo>
                  <a:lnTo>
                    <a:pt x="30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2"/>
            <p:cNvSpPr/>
            <p:nvPr/>
          </p:nvSpPr>
          <p:spPr>
            <a:xfrm>
              <a:off x="6041040" y="2956370"/>
              <a:ext cx="75687" cy="8027"/>
            </a:xfrm>
            <a:custGeom>
              <a:avLst/>
              <a:gdLst/>
              <a:ahLst/>
              <a:cxnLst/>
              <a:rect l="l" t="t" r="r" b="b"/>
              <a:pathLst>
                <a:path w="1518" h="161" extrusionOk="0">
                  <a:moveTo>
                    <a:pt x="1" y="0"/>
                  </a:moveTo>
                  <a:lnTo>
                    <a:pt x="1" y="160"/>
                  </a:lnTo>
                  <a:lnTo>
                    <a:pt x="1517" y="160"/>
                  </a:lnTo>
                  <a:lnTo>
                    <a:pt x="15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2"/>
            <p:cNvSpPr/>
            <p:nvPr/>
          </p:nvSpPr>
          <p:spPr>
            <a:xfrm>
              <a:off x="6041040" y="2971776"/>
              <a:ext cx="75687" cy="8027"/>
            </a:xfrm>
            <a:custGeom>
              <a:avLst/>
              <a:gdLst/>
              <a:ahLst/>
              <a:cxnLst/>
              <a:rect l="l" t="t" r="r" b="b"/>
              <a:pathLst>
                <a:path w="1518" h="161" extrusionOk="0">
                  <a:moveTo>
                    <a:pt x="1" y="1"/>
                  </a:moveTo>
                  <a:lnTo>
                    <a:pt x="1" y="161"/>
                  </a:lnTo>
                  <a:lnTo>
                    <a:pt x="1517" y="161"/>
                  </a:lnTo>
                  <a:lnTo>
                    <a:pt x="15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2"/>
            <p:cNvSpPr/>
            <p:nvPr/>
          </p:nvSpPr>
          <p:spPr>
            <a:xfrm>
              <a:off x="6041040" y="2987233"/>
              <a:ext cx="75687" cy="8027"/>
            </a:xfrm>
            <a:custGeom>
              <a:avLst/>
              <a:gdLst/>
              <a:ahLst/>
              <a:cxnLst/>
              <a:rect l="l" t="t" r="r" b="b"/>
              <a:pathLst>
                <a:path w="1518" h="161" extrusionOk="0">
                  <a:moveTo>
                    <a:pt x="1" y="1"/>
                  </a:moveTo>
                  <a:lnTo>
                    <a:pt x="1" y="160"/>
                  </a:lnTo>
                  <a:lnTo>
                    <a:pt x="1517" y="160"/>
                  </a:lnTo>
                  <a:lnTo>
                    <a:pt x="15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2"/>
            <p:cNvSpPr/>
            <p:nvPr/>
          </p:nvSpPr>
          <p:spPr>
            <a:xfrm>
              <a:off x="5184899" y="3055590"/>
              <a:ext cx="1356641" cy="39738"/>
            </a:xfrm>
            <a:custGeom>
              <a:avLst/>
              <a:gdLst/>
              <a:ahLst/>
              <a:cxnLst/>
              <a:rect l="l" t="t" r="r" b="b"/>
              <a:pathLst>
                <a:path w="27209" h="797" extrusionOk="0">
                  <a:moveTo>
                    <a:pt x="0" y="0"/>
                  </a:moveTo>
                  <a:lnTo>
                    <a:pt x="0" y="796"/>
                  </a:lnTo>
                  <a:lnTo>
                    <a:pt x="27208" y="796"/>
                  </a:lnTo>
                  <a:lnTo>
                    <a:pt x="27208"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2"/>
            <p:cNvSpPr/>
            <p:nvPr/>
          </p:nvSpPr>
          <p:spPr>
            <a:xfrm>
              <a:off x="5181110" y="3051851"/>
              <a:ext cx="1364170" cy="47168"/>
            </a:xfrm>
            <a:custGeom>
              <a:avLst/>
              <a:gdLst/>
              <a:ahLst/>
              <a:cxnLst/>
              <a:rect l="l" t="t" r="r" b="b"/>
              <a:pathLst>
                <a:path w="27360" h="946" extrusionOk="0">
                  <a:moveTo>
                    <a:pt x="27209" y="150"/>
                  </a:moveTo>
                  <a:lnTo>
                    <a:pt x="27209" y="796"/>
                  </a:lnTo>
                  <a:lnTo>
                    <a:pt x="150" y="796"/>
                  </a:lnTo>
                  <a:lnTo>
                    <a:pt x="150" y="150"/>
                  </a:lnTo>
                  <a:close/>
                  <a:moveTo>
                    <a:pt x="76" y="0"/>
                  </a:moveTo>
                  <a:cubicBezTo>
                    <a:pt x="35" y="0"/>
                    <a:pt x="1" y="35"/>
                    <a:pt x="1" y="75"/>
                  </a:cubicBezTo>
                  <a:lnTo>
                    <a:pt x="1" y="871"/>
                  </a:lnTo>
                  <a:cubicBezTo>
                    <a:pt x="1" y="912"/>
                    <a:pt x="35" y="946"/>
                    <a:pt x="76" y="946"/>
                  </a:cubicBezTo>
                  <a:lnTo>
                    <a:pt x="27284" y="946"/>
                  </a:lnTo>
                  <a:cubicBezTo>
                    <a:pt x="27325" y="946"/>
                    <a:pt x="27359" y="912"/>
                    <a:pt x="27359" y="871"/>
                  </a:cubicBezTo>
                  <a:lnTo>
                    <a:pt x="27359" y="75"/>
                  </a:lnTo>
                  <a:cubicBezTo>
                    <a:pt x="27359" y="35"/>
                    <a:pt x="27325" y="0"/>
                    <a:pt x="27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2"/>
            <p:cNvSpPr/>
            <p:nvPr/>
          </p:nvSpPr>
          <p:spPr>
            <a:xfrm>
              <a:off x="5442773" y="3387457"/>
              <a:ext cx="152522" cy="174161"/>
            </a:xfrm>
            <a:custGeom>
              <a:avLst/>
              <a:gdLst/>
              <a:ahLst/>
              <a:cxnLst/>
              <a:rect l="l" t="t" r="r" b="b"/>
              <a:pathLst>
                <a:path w="3059" h="3493" extrusionOk="0">
                  <a:moveTo>
                    <a:pt x="1" y="0"/>
                  </a:moveTo>
                  <a:lnTo>
                    <a:pt x="1" y="3493"/>
                  </a:lnTo>
                  <a:lnTo>
                    <a:pt x="3058" y="3493"/>
                  </a:lnTo>
                  <a:lnTo>
                    <a:pt x="3058"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2"/>
            <p:cNvSpPr/>
            <p:nvPr/>
          </p:nvSpPr>
          <p:spPr>
            <a:xfrm>
              <a:off x="5439383" y="3383867"/>
              <a:ext cx="159452" cy="181341"/>
            </a:xfrm>
            <a:custGeom>
              <a:avLst/>
              <a:gdLst/>
              <a:ahLst/>
              <a:cxnLst/>
              <a:rect l="l" t="t" r="r" b="b"/>
              <a:pathLst>
                <a:path w="3198" h="3637" extrusionOk="0">
                  <a:moveTo>
                    <a:pt x="3055" y="140"/>
                  </a:moveTo>
                  <a:lnTo>
                    <a:pt x="3055" y="3494"/>
                  </a:lnTo>
                  <a:lnTo>
                    <a:pt x="140" y="3494"/>
                  </a:lnTo>
                  <a:lnTo>
                    <a:pt x="140" y="140"/>
                  </a:lnTo>
                  <a:close/>
                  <a:moveTo>
                    <a:pt x="69" y="0"/>
                  </a:moveTo>
                  <a:cubicBezTo>
                    <a:pt x="31" y="0"/>
                    <a:pt x="1" y="31"/>
                    <a:pt x="1" y="72"/>
                  </a:cubicBezTo>
                  <a:lnTo>
                    <a:pt x="1" y="3565"/>
                  </a:lnTo>
                  <a:cubicBezTo>
                    <a:pt x="1" y="3606"/>
                    <a:pt x="31" y="3637"/>
                    <a:pt x="69" y="3637"/>
                  </a:cubicBezTo>
                  <a:lnTo>
                    <a:pt x="3126" y="3637"/>
                  </a:lnTo>
                  <a:cubicBezTo>
                    <a:pt x="3164" y="3637"/>
                    <a:pt x="3197" y="3606"/>
                    <a:pt x="3197" y="3565"/>
                  </a:cubicBezTo>
                  <a:lnTo>
                    <a:pt x="3197" y="72"/>
                  </a:lnTo>
                  <a:cubicBezTo>
                    <a:pt x="3197" y="31"/>
                    <a:pt x="3164" y="0"/>
                    <a:pt x="3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2"/>
            <p:cNvSpPr/>
            <p:nvPr/>
          </p:nvSpPr>
          <p:spPr>
            <a:xfrm>
              <a:off x="5442773" y="3410692"/>
              <a:ext cx="59383" cy="124002"/>
            </a:xfrm>
            <a:custGeom>
              <a:avLst/>
              <a:gdLst/>
              <a:ahLst/>
              <a:cxnLst/>
              <a:rect l="l" t="t" r="r" b="b"/>
              <a:pathLst>
                <a:path w="1191" h="2487" extrusionOk="0">
                  <a:moveTo>
                    <a:pt x="1" y="0"/>
                  </a:moveTo>
                  <a:lnTo>
                    <a:pt x="1" y="2487"/>
                  </a:lnTo>
                  <a:lnTo>
                    <a:pt x="1191" y="2487"/>
                  </a:lnTo>
                  <a:lnTo>
                    <a:pt x="11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2"/>
            <p:cNvSpPr/>
            <p:nvPr/>
          </p:nvSpPr>
          <p:spPr>
            <a:xfrm>
              <a:off x="5439383" y="3407102"/>
              <a:ext cx="66364" cy="131132"/>
            </a:xfrm>
            <a:custGeom>
              <a:avLst/>
              <a:gdLst/>
              <a:ahLst/>
              <a:cxnLst/>
              <a:rect l="l" t="t" r="r" b="b"/>
              <a:pathLst>
                <a:path w="1331" h="2630" extrusionOk="0">
                  <a:moveTo>
                    <a:pt x="1188" y="143"/>
                  </a:moveTo>
                  <a:lnTo>
                    <a:pt x="1188" y="2487"/>
                  </a:lnTo>
                  <a:lnTo>
                    <a:pt x="140" y="2487"/>
                  </a:lnTo>
                  <a:lnTo>
                    <a:pt x="140" y="143"/>
                  </a:lnTo>
                  <a:close/>
                  <a:moveTo>
                    <a:pt x="69" y="0"/>
                  </a:moveTo>
                  <a:cubicBezTo>
                    <a:pt x="31" y="0"/>
                    <a:pt x="1" y="31"/>
                    <a:pt x="1" y="72"/>
                  </a:cubicBezTo>
                  <a:lnTo>
                    <a:pt x="1" y="2559"/>
                  </a:lnTo>
                  <a:cubicBezTo>
                    <a:pt x="1" y="2599"/>
                    <a:pt x="31" y="2630"/>
                    <a:pt x="69" y="2630"/>
                  </a:cubicBezTo>
                  <a:lnTo>
                    <a:pt x="1259" y="2630"/>
                  </a:lnTo>
                  <a:cubicBezTo>
                    <a:pt x="1296" y="2630"/>
                    <a:pt x="1331" y="2599"/>
                    <a:pt x="1331" y="2559"/>
                  </a:cubicBezTo>
                  <a:lnTo>
                    <a:pt x="1331" y="72"/>
                  </a:lnTo>
                  <a:cubicBezTo>
                    <a:pt x="1331" y="31"/>
                    <a:pt x="1296" y="0"/>
                    <a:pt x="1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2"/>
            <p:cNvSpPr/>
            <p:nvPr/>
          </p:nvSpPr>
          <p:spPr>
            <a:xfrm>
              <a:off x="5442773" y="3332312"/>
              <a:ext cx="152522" cy="55195"/>
            </a:xfrm>
            <a:custGeom>
              <a:avLst/>
              <a:gdLst/>
              <a:ahLst/>
              <a:cxnLst/>
              <a:rect l="l" t="t" r="r" b="b"/>
              <a:pathLst>
                <a:path w="3059" h="1107" extrusionOk="0">
                  <a:moveTo>
                    <a:pt x="21" y="1"/>
                  </a:moveTo>
                  <a:cubicBezTo>
                    <a:pt x="11" y="1"/>
                    <a:pt x="1" y="11"/>
                    <a:pt x="1" y="18"/>
                  </a:cubicBezTo>
                  <a:lnTo>
                    <a:pt x="1" y="1106"/>
                  </a:lnTo>
                  <a:lnTo>
                    <a:pt x="3058" y="1106"/>
                  </a:lnTo>
                  <a:lnTo>
                    <a:pt x="3058" y="18"/>
                  </a:lnTo>
                  <a:cubicBezTo>
                    <a:pt x="3058" y="11"/>
                    <a:pt x="3052" y="1"/>
                    <a:pt x="3041"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2"/>
            <p:cNvSpPr/>
            <p:nvPr/>
          </p:nvSpPr>
          <p:spPr>
            <a:xfrm>
              <a:off x="5439383" y="3328772"/>
              <a:ext cx="159452" cy="62076"/>
            </a:xfrm>
            <a:custGeom>
              <a:avLst/>
              <a:gdLst/>
              <a:ahLst/>
              <a:cxnLst/>
              <a:rect l="l" t="t" r="r" b="b"/>
              <a:pathLst>
                <a:path w="3198" h="1245" extrusionOk="0">
                  <a:moveTo>
                    <a:pt x="2871" y="143"/>
                  </a:moveTo>
                  <a:cubicBezTo>
                    <a:pt x="2973" y="143"/>
                    <a:pt x="3055" y="225"/>
                    <a:pt x="3055" y="327"/>
                  </a:cubicBezTo>
                  <a:lnTo>
                    <a:pt x="3055" y="1105"/>
                  </a:lnTo>
                  <a:lnTo>
                    <a:pt x="140" y="1105"/>
                  </a:lnTo>
                  <a:lnTo>
                    <a:pt x="140" y="327"/>
                  </a:lnTo>
                  <a:cubicBezTo>
                    <a:pt x="140" y="225"/>
                    <a:pt x="225" y="143"/>
                    <a:pt x="324" y="143"/>
                  </a:cubicBezTo>
                  <a:close/>
                  <a:moveTo>
                    <a:pt x="324" y="0"/>
                  </a:moveTo>
                  <a:cubicBezTo>
                    <a:pt x="147" y="0"/>
                    <a:pt x="1" y="146"/>
                    <a:pt x="1" y="327"/>
                  </a:cubicBezTo>
                  <a:lnTo>
                    <a:pt x="1" y="1177"/>
                  </a:lnTo>
                  <a:cubicBezTo>
                    <a:pt x="1" y="1215"/>
                    <a:pt x="31" y="1245"/>
                    <a:pt x="69" y="1245"/>
                  </a:cubicBezTo>
                  <a:lnTo>
                    <a:pt x="3126" y="1245"/>
                  </a:lnTo>
                  <a:cubicBezTo>
                    <a:pt x="3164" y="1245"/>
                    <a:pt x="3197" y="1215"/>
                    <a:pt x="3197" y="1177"/>
                  </a:cubicBezTo>
                  <a:lnTo>
                    <a:pt x="3197" y="327"/>
                  </a:lnTo>
                  <a:cubicBezTo>
                    <a:pt x="3197" y="146"/>
                    <a:pt x="3051" y="0"/>
                    <a:pt x="28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2"/>
            <p:cNvSpPr/>
            <p:nvPr/>
          </p:nvSpPr>
          <p:spPr>
            <a:xfrm>
              <a:off x="5581134" y="3328922"/>
              <a:ext cx="7030" cy="61926"/>
            </a:xfrm>
            <a:custGeom>
              <a:avLst/>
              <a:gdLst/>
              <a:ahLst/>
              <a:cxnLst/>
              <a:rect l="l" t="t" r="r" b="b"/>
              <a:pathLst>
                <a:path w="141" h="1242" extrusionOk="0">
                  <a:moveTo>
                    <a:pt x="69" y="0"/>
                  </a:moveTo>
                  <a:cubicBezTo>
                    <a:pt x="32" y="0"/>
                    <a:pt x="1" y="35"/>
                    <a:pt x="1" y="72"/>
                  </a:cubicBezTo>
                  <a:lnTo>
                    <a:pt x="1" y="1174"/>
                  </a:lnTo>
                  <a:cubicBezTo>
                    <a:pt x="1" y="1212"/>
                    <a:pt x="32" y="1242"/>
                    <a:pt x="69" y="1242"/>
                  </a:cubicBezTo>
                  <a:cubicBezTo>
                    <a:pt x="109" y="1242"/>
                    <a:pt x="140" y="1212"/>
                    <a:pt x="140" y="1174"/>
                  </a:cubicBezTo>
                  <a:lnTo>
                    <a:pt x="140" y="72"/>
                  </a:lnTo>
                  <a:cubicBezTo>
                    <a:pt x="140" y="35"/>
                    <a:pt x="109"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2"/>
            <p:cNvSpPr/>
            <p:nvPr/>
          </p:nvSpPr>
          <p:spPr>
            <a:xfrm>
              <a:off x="5569118" y="3328772"/>
              <a:ext cx="7180" cy="62076"/>
            </a:xfrm>
            <a:custGeom>
              <a:avLst/>
              <a:gdLst/>
              <a:ahLst/>
              <a:cxnLst/>
              <a:rect l="l" t="t" r="r" b="b"/>
              <a:pathLst>
                <a:path w="144" h="1245" extrusionOk="0">
                  <a:moveTo>
                    <a:pt x="72" y="0"/>
                  </a:moveTo>
                  <a:cubicBezTo>
                    <a:pt x="35" y="0"/>
                    <a:pt x="0" y="34"/>
                    <a:pt x="0" y="72"/>
                  </a:cubicBezTo>
                  <a:lnTo>
                    <a:pt x="0" y="1177"/>
                  </a:lnTo>
                  <a:cubicBezTo>
                    <a:pt x="0" y="1215"/>
                    <a:pt x="35" y="1245"/>
                    <a:pt x="72" y="1245"/>
                  </a:cubicBezTo>
                  <a:cubicBezTo>
                    <a:pt x="113" y="1245"/>
                    <a:pt x="143" y="1215"/>
                    <a:pt x="143" y="1177"/>
                  </a:cubicBezTo>
                  <a:lnTo>
                    <a:pt x="143" y="72"/>
                  </a:lnTo>
                  <a:cubicBezTo>
                    <a:pt x="143" y="34"/>
                    <a:pt x="113"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2"/>
            <p:cNvSpPr/>
            <p:nvPr/>
          </p:nvSpPr>
          <p:spPr>
            <a:xfrm>
              <a:off x="5557251" y="3328772"/>
              <a:ext cx="7180" cy="62076"/>
            </a:xfrm>
            <a:custGeom>
              <a:avLst/>
              <a:gdLst/>
              <a:ahLst/>
              <a:cxnLst/>
              <a:rect l="l" t="t" r="r" b="b"/>
              <a:pathLst>
                <a:path w="144" h="1245" extrusionOk="0">
                  <a:moveTo>
                    <a:pt x="72" y="0"/>
                  </a:moveTo>
                  <a:cubicBezTo>
                    <a:pt x="31" y="0"/>
                    <a:pt x="1" y="34"/>
                    <a:pt x="1" y="72"/>
                  </a:cubicBezTo>
                  <a:lnTo>
                    <a:pt x="1" y="1177"/>
                  </a:lnTo>
                  <a:cubicBezTo>
                    <a:pt x="1" y="1215"/>
                    <a:pt x="31" y="1245"/>
                    <a:pt x="72" y="1245"/>
                  </a:cubicBezTo>
                  <a:cubicBezTo>
                    <a:pt x="109" y="1245"/>
                    <a:pt x="144" y="1215"/>
                    <a:pt x="144" y="1177"/>
                  </a:cubicBezTo>
                  <a:lnTo>
                    <a:pt x="144" y="72"/>
                  </a:lnTo>
                  <a:cubicBezTo>
                    <a:pt x="144" y="34"/>
                    <a:pt x="109"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2"/>
            <p:cNvSpPr/>
            <p:nvPr/>
          </p:nvSpPr>
          <p:spPr>
            <a:xfrm>
              <a:off x="5545385" y="3328772"/>
              <a:ext cx="6980" cy="62076"/>
            </a:xfrm>
            <a:custGeom>
              <a:avLst/>
              <a:gdLst/>
              <a:ahLst/>
              <a:cxnLst/>
              <a:rect l="l" t="t" r="r" b="b"/>
              <a:pathLst>
                <a:path w="140" h="1245" extrusionOk="0">
                  <a:moveTo>
                    <a:pt x="68" y="0"/>
                  </a:moveTo>
                  <a:cubicBezTo>
                    <a:pt x="31" y="0"/>
                    <a:pt x="0" y="34"/>
                    <a:pt x="0" y="72"/>
                  </a:cubicBezTo>
                  <a:lnTo>
                    <a:pt x="0" y="1177"/>
                  </a:lnTo>
                  <a:cubicBezTo>
                    <a:pt x="0" y="1215"/>
                    <a:pt x="31" y="1245"/>
                    <a:pt x="68" y="1245"/>
                  </a:cubicBezTo>
                  <a:cubicBezTo>
                    <a:pt x="109" y="1245"/>
                    <a:pt x="140" y="1215"/>
                    <a:pt x="140" y="1177"/>
                  </a:cubicBezTo>
                  <a:lnTo>
                    <a:pt x="140" y="72"/>
                  </a:lnTo>
                  <a:cubicBezTo>
                    <a:pt x="140" y="34"/>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2"/>
            <p:cNvSpPr/>
            <p:nvPr/>
          </p:nvSpPr>
          <p:spPr>
            <a:xfrm>
              <a:off x="5533318" y="3328772"/>
              <a:ext cx="7180" cy="62076"/>
            </a:xfrm>
            <a:custGeom>
              <a:avLst/>
              <a:gdLst/>
              <a:ahLst/>
              <a:cxnLst/>
              <a:rect l="l" t="t" r="r" b="b"/>
              <a:pathLst>
                <a:path w="144" h="1245" extrusionOk="0">
                  <a:moveTo>
                    <a:pt x="73" y="0"/>
                  </a:moveTo>
                  <a:cubicBezTo>
                    <a:pt x="35" y="0"/>
                    <a:pt x="1" y="34"/>
                    <a:pt x="1" y="72"/>
                  </a:cubicBezTo>
                  <a:lnTo>
                    <a:pt x="1" y="1177"/>
                  </a:lnTo>
                  <a:cubicBezTo>
                    <a:pt x="1" y="1215"/>
                    <a:pt x="35" y="1245"/>
                    <a:pt x="73" y="1245"/>
                  </a:cubicBezTo>
                  <a:cubicBezTo>
                    <a:pt x="113" y="1245"/>
                    <a:pt x="144" y="1215"/>
                    <a:pt x="144" y="1177"/>
                  </a:cubicBezTo>
                  <a:lnTo>
                    <a:pt x="144" y="72"/>
                  </a:lnTo>
                  <a:cubicBezTo>
                    <a:pt x="144" y="34"/>
                    <a:pt x="113" y="0"/>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2"/>
            <p:cNvSpPr/>
            <p:nvPr/>
          </p:nvSpPr>
          <p:spPr>
            <a:xfrm>
              <a:off x="5521452" y="3328772"/>
              <a:ext cx="7180" cy="62076"/>
            </a:xfrm>
            <a:custGeom>
              <a:avLst/>
              <a:gdLst/>
              <a:ahLst/>
              <a:cxnLst/>
              <a:rect l="l" t="t" r="r" b="b"/>
              <a:pathLst>
                <a:path w="144" h="1245" extrusionOk="0">
                  <a:moveTo>
                    <a:pt x="72" y="0"/>
                  </a:moveTo>
                  <a:cubicBezTo>
                    <a:pt x="31" y="0"/>
                    <a:pt x="0" y="34"/>
                    <a:pt x="0" y="72"/>
                  </a:cubicBezTo>
                  <a:lnTo>
                    <a:pt x="0" y="1177"/>
                  </a:lnTo>
                  <a:cubicBezTo>
                    <a:pt x="0" y="1215"/>
                    <a:pt x="31" y="1245"/>
                    <a:pt x="72" y="1245"/>
                  </a:cubicBezTo>
                  <a:cubicBezTo>
                    <a:pt x="110" y="1245"/>
                    <a:pt x="143" y="1215"/>
                    <a:pt x="143" y="1177"/>
                  </a:cubicBezTo>
                  <a:lnTo>
                    <a:pt x="143" y="72"/>
                  </a:lnTo>
                  <a:cubicBezTo>
                    <a:pt x="143" y="34"/>
                    <a:pt x="110"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2"/>
            <p:cNvSpPr/>
            <p:nvPr/>
          </p:nvSpPr>
          <p:spPr>
            <a:xfrm>
              <a:off x="5509585" y="3328772"/>
              <a:ext cx="7030" cy="62076"/>
            </a:xfrm>
            <a:custGeom>
              <a:avLst/>
              <a:gdLst/>
              <a:ahLst/>
              <a:cxnLst/>
              <a:rect l="l" t="t" r="r" b="b"/>
              <a:pathLst>
                <a:path w="141" h="1245" extrusionOk="0">
                  <a:moveTo>
                    <a:pt x="69" y="0"/>
                  </a:moveTo>
                  <a:cubicBezTo>
                    <a:pt x="31" y="0"/>
                    <a:pt x="1" y="34"/>
                    <a:pt x="1" y="72"/>
                  </a:cubicBezTo>
                  <a:lnTo>
                    <a:pt x="1" y="1177"/>
                  </a:lnTo>
                  <a:cubicBezTo>
                    <a:pt x="1" y="1215"/>
                    <a:pt x="31" y="1245"/>
                    <a:pt x="69" y="1245"/>
                  </a:cubicBezTo>
                  <a:cubicBezTo>
                    <a:pt x="110" y="1245"/>
                    <a:pt x="141" y="1215"/>
                    <a:pt x="141" y="1177"/>
                  </a:cubicBezTo>
                  <a:lnTo>
                    <a:pt x="141" y="72"/>
                  </a:lnTo>
                  <a:cubicBezTo>
                    <a:pt x="141" y="34"/>
                    <a:pt x="110"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2"/>
            <p:cNvSpPr/>
            <p:nvPr/>
          </p:nvSpPr>
          <p:spPr>
            <a:xfrm>
              <a:off x="5497569" y="3328772"/>
              <a:ext cx="7180" cy="62076"/>
            </a:xfrm>
            <a:custGeom>
              <a:avLst/>
              <a:gdLst/>
              <a:ahLst/>
              <a:cxnLst/>
              <a:rect l="l" t="t" r="r" b="b"/>
              <a:pathLst>
                <a:path w="144" h="1245" extrusionOk="0">
                  <a:moveTo>
                    <a:pt x="71" y="0"/>
                  </a:moveTo>
                  <a:cubicBezTo>
                    <a:pt x="35" y="0"/>
                    <a:pt x="0" y="34"/>
                    <a:pt x="0" y="72"/>
                  </a:cubicBezTo>
                  <a:lnTo>
                    <a:pt x="0" y="1177"/>
                  </a:lnTo>
                  <a:cubicBezTo>
                    <a:pt x="0" y="1215"/>
                    <a:pt x="35" y="1245"/>
                    <a:pt x="71" y="1245"/>
                  </a:cubicBezTo>
                  <a:cubicBezTo>
                    <a:pt x="112" y="1245"/>
                    <a:pt x="143" y="1215"/>
                    <a:pt x="143" y="1177"/>
                  </a:cubicBezTo>
                  <a:lnTo>
                    <a:pt x="143" y="72"/>
                  </a:lnTo>
                  <a:cubicBezTo>
                    <a:pt x="143" y="34"/>
                    <a:pt x="112"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2"/>
            <p:cNvSpPr/>
            <p:nvPr/>
          </p:nvSpPr>
          <p:spPr>
            <a:xfrm>
              <a:off x="5485653" y="3328772"/>
              <a:ext cx="7180" cy="62076"/>
            </a:xfrm>
            <a:custGeom>
              <a:avLst/>
              <a:gdLst/>
              <a:ahLst/>
              <a:cxnLst/>
              <a:rect l="l" t="t" r="r" b="b"/>
              <a:pathLst>
                <a:path w="144" h="1245" extrusionOk="0">
                  <a:moveTo>
                    <a:pt x="73" y="0"/>
                  </a:moveTo>
                  <a:cubicBezTo>
                    <a:pt x="32" y="0"/>
                    <a:pt x="1" y="34"/>
                    <a:pt x="1" y="72"/>
                  </a:cubicBezTo>
                  <a:lnTo>
                    <a:pt x="1" y="1177"/>
                  </a:lnTo>
                  <a:cubicBezTo>
                    <a:pt x="1" y="1215"/>
                    <a:pt x="32" y="1245"/>
                    <a:pt x="73" y="1245"/>
                  </a:cubicBezTo>
                  <a:cubicBezTo>
                    <a:pt x="110" y="1245"/>
                    <a:pt x="144" y="1215"/>
                    <a:pt x="144" y="1177"/>
                  </a:cubicBezTo>
                  <a:lnTo>
                    <a:pt x="144" y="72"/>
                  </a:lnTo>
                  <a:cubicBezTo>
                    <a:pt x="144" y="34"/>
                    <a:pt x="110" y="0"/>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2"/>
            <p:cNvSpPr/>
            <p:nvPr/>
          </p:nvSpPr>
          <p:spPr>
            <a:xfrm>
              <a:off x="5473836" y="3328772"/>
              <a:ext cx="6980" cy="62076"/>
            </a:xfrm>
            <a:custGeom>
              <a:avLst/>
              <a:gdLst/>
              <a:ahLst/>
              <a:cxnLst/>
              <a:rect l="l" t="t" r="r" b="b"/>
              <a:pathLst>
                <a:path w="140" h="1245" extrusionOk="0">
                  <a:moveTo>
                    <a:pt x="68" y="0"/>
                  </a:moveTo>
                  <a:cubicBezTo>
                    <a:pt x="31" y="0"/>
                    <a:pt x="0" y="34"/>
                    <a:pt x="0" y="72"/>
                  </a:cubicBezTo>
                  <a:lnTo>
                    <a:pt x="0" y="1177"/>
                  </a:lnTo>
                  <a:cubicBezTo>
                    <a:pt x="0" y="1215"/>
                    <a:pt x="31" y="1245"/>
                    <a:pt x="68" y="1245"/>
                  </a:cubicBezTo>
                  <a:cubicBezTo>
                    <a:pt x="109" y="1245"/>
                    <a:pt x="139" y="1215"/>
                    <a:pt x="139" y="1177"/>
                  </a:cubicBezTo>
                  <a:lnTo>
                    <a:pt x="139" y="72"/>
                  </a:lnTo>
                  <a:cubicBezTo>
                    <a:pt x="139" y="34"/>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2"/>
            <p:cNvSpPr/>
            <p:nvPr/>
          </p:nvSpPr>
          <p:spPr>
            <a:xfrm>
              <a:off x="5461770" y="3328772"/>
              <a:ext cx="7180" cy="62076"/>
            </a:xfrm>
            <a:custGeom>
              <a:avLst/>
              <a:gdLst/>
              <a:ahLst/>
              <a:cxnLst/>
              <a:rect l="l" t="t" r="r" b="b"/>
              <a:pathLst>
                <a:path w="144" h="1245" extrusionOk="0">
                  <a:moveTo>
                    <a:pt x="72" y="0"/>
                  </a:moveTo>
                  <a:cubicBezTo>
                    <a:pt x="34" y="0"/>
                    <a:pt x="1" y="34"/>
                    <a:pt x="1" y="72"/>
                  </a:cubicBezTo>
                  <a:lnTo>
                    <a:pt x="1" y="1177"/>
                  </a:lnTo>
                  <a:cubicBezTo>
                    <a:pt x="1" y="1215"/>
                    <a:pt x="34" y="1245"/>
                    <a:pt x="72" y="1245"/>
                  </a:cubicBezTo>
                  <a:cubicBezTo>
                    <a:pt x="113" y="1245"/>
                    <a:pt x="144" y="1215"/>
                    <a:pt x="144" y="1177"/>
                  </a:cubicBezTo>
                  <a:lnTo>
                    <a:pt x="144" y="72"/>
                  </a:lnTo>
                  <a:cubicBezTo>
                    <a:pt x="144" y="34"/>
                    <a:pt x="113"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2"/>
            <p:cNvSpPr/>
            <p:nvPr/>
          </p:nvSpPr>
          <p:spPr>
            <a:xfrm>
              <a:off x="5449903" y="3328922"/>
              <a:ext cx="7180" cy="61926"/>
            </a:xfrm>
            <a:custGeom>
              <a:avLst/>
              <a:gdLst/>
              <a:ahLst/>
              <a:cxnLst/>
              <a:rect l="l" t="t" r="r" b="b"/>
              <a:pathLst>
                <a:path w="144" h="1242" extrusionOk="0">
                  <a:moveTo>
                    <a:pt x="72" y="0"/>
                  </a:moveTo>
                  <a:cubicBezTo>
                    <a:pt x="32" y="0"/>
                    <a:pt x="0" y="35"/>
                    <a:pt x="0" y="72"/>
                  </a:cubicBezTo>
                  <a:lnTo>
                    <a:pt x="0" y="1174"/>
                  </a:lnTo>
                  <a:cubicBezTo>
                    <a:pt x="0" y="1212"/>
                    <a:pt x="32" y="1242"/>
                    <a:pt x="72" y="1242"/>
                  </a:cubicBezTo>
                  <a:cubicBezTo>
                    <a:pt x="109" y="1242"/>
                    <a:pt x="143" y="1212"/>
                    <a:pt x="143" y="1174"/>
                  </a:cubicBezTo>
                  <a:lnTo>
                    <a:pt x="143" y="72"/>
                  </a:lnTo>
                  <a:cubicBezTo>
                    <a:pt x="143" y="35"/>
                    <a:pt x="109"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2"/>
            <p:cNvSpPr/>
            <p:nvPr/>
          </p:nvSpPr>
          <p:spPr>
            <a:xfrm>
              <a:off x="5711367" y="3387457"/>
              <a:ext cx="152522" cy="174161"/>
            </a:xfrm>
            <a:custGeom>
              <a:avLst/>
              <a:gdLst/>
              <a:ahLst/>
              <a:cxnLst/>
              <a:rect l="l" t="t" r="r" b="b"/>
              <a:pathLst>
                <a:path w="3059" h="3493" extrusionOk="0">
                  <a:moveTo>
                    <a:pt x="1" y="0"/>
                  </a:moveTo>
                  <a:lnTo>
                    <a:pt x="1" y="3493"/>
                  </a:lnTo>
                  <a:lnTo>
                    <a:pt x="3059" y="3493"/>
                  </a:lnTo>
                  <a:lnTo>
                    <a:pt x="3059"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2"/>
            <p:cNvSpPr/>
            <p:nvPr/>
          </p:nvSpPr>
          <p:spPr>
            <a:xfrm>
              <a:off x="5708027" y="3383867"/>
              <a:ext cx="159402" cy="181341"/>
            </a:xfrm>
            <a:custGeom>
              <a:avLst/>
              <a:gdLst/>
              <a:ahLst/>
              <a:cxnLst/>
              <a:rect l="l" t="t" r="r" b="b"/>
              <a:pathLst>
                <a:path w="3197" h="3637" extrusionOk="0">
                  <a:moveTo>
                    <a:pt x="3054" y="140"/>
                  </a:moveTo>
                  <a:lnTo>
                    <a:pt x="3054" y="3494"/>
                  </a:lnTo>
                  <a:lnTo>
                    <a:pt x="140" y="3494"/>
                  </a:lnTo>
                  <a:lnTo>
                    <a:pt x="140" y="140"/>
                  </a:lnTo>
                  <a:close/>
                  <a:moveTo>
                    <a:pt x="68" y="0"/>
                  </a:moveTo>
                  <a:cubicBezTo>
                    <a:pt x="30" y="0"/>
                    <a:pt x="0" y="31"/>
                    <a:pt x="0" y="72"/>
                  </a:cubicBezTo>
                  <a:lnTo>
                    <a:pt x="0" y="3565"/>
                  </a:lnTo>
                  <a:cubicBezTo>
                    <a:pt x="0" y="3606"/>
                    <a:pt x="30" y="3637"/>
                    <a:pt x="68" y="3637"/>
                  </a:cubicBezTo>
                  <a:lnTo>
                    <a:pt x="3126" y="3637"/>
                  </a:lnTo>
                  <a:cubicBezTo>
                    <a:pt x="3163" y="3637"/>
                    <a:pt x="3197" y="3606"/>
                    <a:pt x="3197" y="3565"/>
                  </a:cubicBezTo>
                  <a:lnTo>
                    <a:pt x="3197" y="72"/>
                  </a:lnTo>
                  <a:cubicBezTo>
                    <a:pt x="3197" y="31"/>
                    <a:pt x="3163" y="0"/>
                    <a:pt x="3126"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2"/>
            <p:cNvSpPr/>
            <p:nvPr/>
          </p:nvSpPr>
          <p:spPr>
            <a:xfrm>
              <a:off x="5711367" y="3410692"/>
              <a:ext cx="59433" cy="124002"/>
            </a:xfrm>
            <a:custGeom>
              <a:avLst/>
              <a:gdLst/>
              <a:ahLst/>
              <a:cxnLst/>
              <a:rect l="l" t="t" r="r" b="b"/>
              <a:pathLst>
                <a:path w="1192" h="2487" extrusionOk="0">
                  <a:moveTo>
                    <a:pt x="1" y="0"/>
                  </a:moveTo>
                  <a:lnTo>
                    <a:pt x="1" y="2487"/>
                  </a:lnTo>
                  <a:lnTo>
                    <a:pt x="1191" y="2487"/>
                  </a:lnTo>
                  <a:lnTo>
                    <a:pt x="11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2"/>
            <p:cNvSpPr/>
            <p:nvPr/>
          </p:nvSpPr>
          <p:spPr>
            <a:xfrm>
              <a:off x="5708027" y="3407102"/>
              <a:ext cx="66314" cy="131132"/>
            </a:xfrm>
            <a:custGeom>
              <a:avLst/>
              <a:gdLst/>
              <a:ahLst/>
              <a:cxnLst/>
              <a:rect l="l" t="t" r="r" b="b"/>
              <a:pathLst>
                <a:path w="1330" h="2630" extrusionOk="0">
                  <a:moveTo>
                    <a:pt x="1187" y="143"/>
                  </a:moveTo>
                  <a:lnTo>
                    <a:pt x="1187" y="2487"/>
                  </a:lnTo>
                  <a:lnTo>
                    <a:pt x="140" y="2487"/>
                  </a:lnTo>
                  <a:lnTo>
                    <a:pt x="140" y="143"/>
                  </a:lnTo>
                  <a:close/>
                  <a:moveTo>
                    <a:pt x="68" y="0"/>
                  </a:moveTo>
                  <a:cubicBezTo>
                    <a:pt x="30" y="0"/>
                    <a:pt x="0" y="31"/>
                    <a:pt x="0" y="72"/>
                  </a:cubicBezTo>
                  <a:lnTo>
                    <a:pt x="0" y="2559"/>
                  </a:lnTo>
                  <a:cubicBezTo>
                    <a:pt x="0" y="2599"/>
                    <a:pt x="30" y="2630"/>
                    <a:pt x="68" y="2630"/>
                  </a:cubicBezTo>
                  <a:lnTo>
                    <a:pt x="1258" y="2630"/>
                  </a:lnTo>
                  <a:cubicBezTo>
                    <a:pt x="1296" y="2630"/>
                    <a:pt x="1330" y="2599"/>
                    <a:pt x="1330" y="2559"/>
                  </a:cubicBezTo>
                  <a:lnTo>
                    <a:pt x="1330" y="72"/>
                  </a:lnTo>
                  <a:cubicBezTo>
                    <a:pt x="1330" y="31"/>
                    <a:pt x="1296" y="0"/>
                    <a:pt x="12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2"/>
            <p:cNvSpPr/>
            <p:nvPr/>
          </p:nvSpPr>
          <p:spPr>
            <a:xfrm>
              <a:off x="5711367" y="3332312"/>
              <a:ext cx="152522" cy="55195"/>
            </a:xfrm>
            <a:custGeom>
              <a:avLst/>
              <a:gdLst/>
              <a:ahLst/>
              <a:cxnLst/>
              <a:rect l="l" t="t" r="r" b="b"/>
              <a:pathLst>
                <a:path w="3059" h="1107" extrusionOk="0">
                  <a:moveTo>
                    <a:pt x="21" y="1"/>
                  </a:moveTo>
                  <a:cubicBezTo>
                    <a:pt x="12" y="1"/>
                    <a:pt x="1" y="11"/>
                    <a:pt x="1" y="18"/>
                  </a:cubicBezTo>
                  <a:lnTo>
                    <a:pt x="1" y="1106"/>
                  </a:lnTo>
                  <a:lnTo>
                    <a:pt x="3059" y="1106"/>
                  </a:lnTo>
                  <a:lnTo>
                    <a:pt x="3059" y="18"/>
                  </a:lnTo>
                  <a:cubicBezTo>
                    <a:pt x="3059" y="11"/>
                    <a:pt x="3052" y="1"/>
                    <a:pt x="3041"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2"/>
            <p:cNvSpPr/>
            <p:nvPr/>
          </p:nvSpPr>
          <p:spPr>
            <a:xfrm>
              <a:off x="5708027" y="3328772"/>
              <a:ext cx="159402" cy="62076"/>
            </a:xfrm>
            <a:custGeom>
              <a:avLst/>
              <a:gdLst/>
              <a:ahLst/>
              <a:cxnLst/>
              <a:rect l="l" t="t" r="r" b="b"/>
              <a:pathLst>
                <a:path w="3197" h="1245" extrusionOk="0">
                  <a:moveTo>
                    <a:pt x="2870" y="143"/>
                  </a:moveTo>
                  <a:cubicBezTo>
                    <a:pt x="2972" y="143"/>
                    <a:pt x="3054" y="225"/>
                    <a:pt x="3054" y="327"/>
                  </a:cubicBezTo>
                  <a:lnTo>
                    <a:pt x="3054" y="1105"/>
                  </a:lnTo>
                  <a:lnTo>
                    <a:pt x="140" y="1105"/>
                  </a:lnTo>
                  <a:lnTo>
                    <a:pt x="140" y="327"/>
                  </a:lnTo>
                  <a:cubicBezTo>
                    <a:pt x="140" y="225"/>
                    <a:pt x="225" y="143"/>
                    <a:pt x="323" y="143"/>
                  </a:cubicBezTo>
                  <a:close/>
                  <a:moveTo>
                    <a:pt x="323" y="0"/>
                  </a:moveTo>
                  <a:cubicBezTo>
                    <a:pt x="146" y="0"/>
                    <a:pt x="0" y="146"/>
                    <a:pt x="0" y="327"/>
                  </a:cubicBezTo>
                  <a:lnTo>
                    <a:pt x="0" y="1177"/>
                  </a:lnTo>
                  <a:cubicBezTo>
                    <a:pt x="0" y="1215"/>
                    <a:pt x="30" y="1245"/>
                    <a:pt x="68" y="1245"/>
                  </a:cubicBezTo>
                  <a:lnTo>
                    <a:pt x="3126" y="1245"/>
                  </a:lnTo>
                  <a:cubicBezTo>
                    <a:pt x="3163" y="1245"/>
                    <a:pt x="3197" y="1215"/>
                    <a:pt x="3197" y="1177"/>
                  </a:cubicBezTo>
                  <a:lnTo>
                    <a:pt x="3197" y="327"/>
                  </a:lnTo>
                  <a:cubicBezTo>
                    <a:pt x="3197" y="146"/>
                    <a:pt x="3051" y="0"/>
                    <a:pt x="2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5849778" y="3328922"/>
              <a:ext cx="6980" cy="61926"/>
            </a:xfrm>
            <a:custGeom>
              <a:avLst/>
              <a:gdLst/>
              <a:ahLst/>
              <a:cxnLst/>
              <a:rect l="l" t="t" r="r" b="b"/>
              <a:pathLst>
                <a:path w="140" h="1242" extrusionOk="0">
                  <a:moveTo>
                    <a:pt x="68" y="0"/>
                  </a:moveTo>
                  <a:cubicBezTo>
                    <a:pt x="31" y="0"/>
                    <a:pt x="0" y="35"/>
                    <a:pt x="0" y="72"/>
                  </a:cubicBezTo>
                  <a:lnTo>
                    <a:pt x="0" y="1174"/>
                  </a:lnTo>
                  <a:cubicBezTo>
                    <a:pt x="0" y="1212"/>
                    <a:pt x="31" y="1242"/>
                    <a:pt x="68" y="1242"/>
                  </a:cubicBezTo>
                  <a:cubicBezTo>
                    <a:pt x="109" y="1242"/>
                    <a:pt x="140" y="1212"/>
                    <a:pt x="140" y="1174"/>
                  </a:cubicBezTo>
                  <a:lnTo>
                    <a:pt x="140" y="72"/>
                  </a:lnTo>
                  <a:cubicBezTo>
                    <a:pt x="140" y="35"/>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2"/>
            <p:cNvSpPr/>
            <p:nvPr/>
          </p:nvSpPr>
          <p:spPr>
            <a:xfrm>
              <a:off x="5837712" y="3328772"/>
              <a:ext cx="7180" cy="62076"/>
            </a:xfrm>
            <a:custGeom>
              <a:avLst/>
              <a:gdLst/>
              <a:ahLst/>
              <a:cxnLst/>
              <a:rect l="l" t="t" r="r" b="b"/>
              <a:pathLst>
                <a:path w="144" h="1245" extrusionOk="0">
                  <a:moveTo>
                    <a:pt x="72" y="0"/>
                  </a:moveTo>
                  <a:cubicBezTo>
                    <a:pt x="35" y="0"/>
                    <a:pt x="1" y="34"/>
                    <a:pt x="1" y="72"/>
                  </a:cubicBezTo>
                  <a:lnTo>
                    <a:pt x="1" y="1177"/>
                  </a:lnTo>
                  <a:cubicBezTo>
                    <a:pt x="1" y="1215"/>
                    <a:pt x="35" y="1245"/>
                    <a:pt x="72" y="1245"/>
                  </a:cubicBezTo>
                  <a:cubicBezTo>
                    <a:pt x="113" y="1245"/>
                    <a:pt x="143" y="1215"/>
                    <a:pt x="143" y="1177"/>
                  </a:cubicBezTo>
                  <a:lnTo>
                    <a:pt x="143" y="72"/>
                  </a:lnTo>
                  <a:cubicBezTo>
                    <a:pt x="143" y="34"/>
                    <a:pt x="113"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2"/>
            <p:cNvSpPr/>
            <p:nvPr/>
          </p:nvSpPr>
          <p:spPr>
            <a:xfrm>
              <a:off x="5825895" y="3328772"/>
              <a:ext cx="7130" cy="62076"/>
            </a:xfrm>
            <a:custGeom>
              <a:avLst/>
              <a:gdLst/>
              <a:ahLst/>
              <a:cxnLst/>
              <a:rect l="l" t="t" r="r" b="b"/>
              <a:pathLst>
                <a:path w="143" h="1245" extrusionOk="0">
                  <a:moveTo>
                    <a:pt x="71" y="0"/>
                  </a:moveTo>
                  <a:cubicBezTo>
                    <a:pt x="30" y="0"/>
                    <a:pt x="0" y="34"/>
                    <a:pt x="0" y="72"/>
                  </a:cubicBezTo>
                  <a:lnTo>
                    <a:pt x="0" y="1177"/>
                  </a:lnTo>
                  <a:cubicBezTo>
                    <a:pt x="0" y="1215"/>
                    <a:pt x="30" y="1245"/>
                    <a:pt x="71" y="1245"/>
                  </a:cubicBezTo>
                  <a:cubicBezTo>
                    <a:pt x="109" y="1245"/>
                    <a:pt x="143" y="1215"/>
                    <a:pt x="143" y="1177"/>
                  </a:cubicBezTo>
                  <a:lnTo>
                    <a:pt x="143" y="72"/>
                  </a:lnTo>
                  <a:cubicBezTo>
                    <a:pt x="143" y="34"/>
                    <a:pt x="109"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5813979" y="3328772"/>
              <a:ext cx="7030" cy="62076"/>
            </a:xfrm>
            <a:custGeom>
              <a:avLst/>
              <a:gdLst/>
              <a:ahLst/>
              <a:cxnLst/>
              <a:rect l="l" t="t" r="r" b="b"/>
              <a:pathLst>
                <a:path w="141" h="1245" extrusionOk="0">
                  <a:moveTo>
                    <a:pt x="68" y="0"/>
                  </a:moveTo>
                  <a:cubicBezTo>
                    <a:pt x="31" y="0"/>
                    <a:pt x="1" y="34"/>
                    <a:pt x="1" y="72"/>
                  </a:cubicBezTo>
                  <a:lnTo>
                    <a:pt x="1" y="1177"/>
                  </a:lnTo>
                  <a:cubicBezTo>
                    <a:pt x="1" y="1215"/>
                    <a:pt x="31" y="1245"/>
                    <a:pt x="68" y="1245"/>
                  </a:cubicBezTo>
                  <a:cubicBezTo>
                    <a:pt x="109" y="1245"/>
                    <a:pt x="140" y="1215"/>
                    <a:pt x="140" y="1177"/>
                  </a:cubicBezTo>
                  <a:lnTo>
                    <a:pt x="140" y="72"/>
                  </a:lnTo>
                  <a:cubicBezTo>
                    <a:pt x="140" y="34"/>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a:off x="5801963" y="3328772"/>
              <a:ext cx="7130" cy="62076"/>
            </a:xfrm>
            <a:custGeom>
              <a:avLst/>
              <a:gdLst/>
              <a:ahLst/>
              <a:cxnLst/>
              <a:rect l="l" t="t" r="r" b="b"/>
              <a:pathLst>
                <a:path w="143" h="1245" extrusionOk="0">
                  <a:moveTo>
                    <a:pt x="72" y="0"/>
                  </a:moveTo>
                  <a:cubicBezTo>
                    <a:pt x="34" y="0"/>
                    <a:pt x="0" y="34"/>
                    <a:pt x="0" y="72"/>
                  </a:cubicBezTo>
                  <a:lnTo>
                    <a:pt x="0" y="1177"/>
                  </a:lnTo>
                  <a:cubicBezTo>
                    <a:pt x="0" y="1215"/>
                    <a:pt x="34" y="1245"/>
                    <a:pt x="72" y="1245"/>
                  </a:cubicBezTo>
                  <a:cubicBezTo>
                    <a:pt x="113" y="1245"/>
                    <a:pt x="143" y="1215"/>
                    <a:pt x="143" y="1177"/>
                  </a:cubicBezTo>
                  <a:lnTo>
                    <a:pt x="143" y="72"/>
                  </a:lnTo>
                  <a:cubicBezTo>
                    <a:pt x="143" y="34"/>
                    <a:pt x="113"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5790046" y="3328772"/>
              <a:ext cx="7180" cy="62076"/>
            </a:xfrm>
            <a:custGeom>
              <a:avLst/>
              <a:gdLst/>
              <a:ahLst/>
              <a:cxnLst/>
              <a:rect l="l" t="t" r="r" b="b"/>
              <a:pathLst>
                <a:path w="144" h="1245" extrusionOk="0">
                  <a:moveTo>
                    <a:pt x="73" y="0"/>
                  </a:moveTo>
                  <a:cubicBezTo>
                    <a:pt x="32" y="0"/>
                    <a:pt x="1" y="34"/>
                    <a:pt x="1" y="72"/>
                  </a:cubicBezTo>
                  <a:lnTo>
                    <a:pt x="1" y="1177"/>
                  </a:lnTo>
                  <a:cubicBezTo>
                    <a:pt x="1" y="1215"/>
                    <a:pt x="32" y="1245"/>
                    <a:pt x="73" y="1245"/>
                  </a:cubicBezTo>
                  <a:cubicBezTo>
                    <a:pt x="110" y="1245"/>
                    <a:pt x="144" y="1215"/>
                    <a:pt x="144" y="1177"/>
                  </a:cubicBezTo>
                  <a:lnTo>
                    <a:pt x="144" y="72"/>
                  </a:lnTo>
                  <a:cubicBezTo>
                    <a:pt x="144" y="34"/>
                    <a:pt x="110" y="0"/>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5778229" y="3328772"/>
              <a:ext cx="6980" cy="62076"/>
            </a:xfrm>
            <a:custGeom>
              <a:avLst/>
              <a:gdLst/>
              <a:ahLst/>
              <a:cxnLst/>
              <a:rect l="l" t="t" r="r" b="b"/>
              <a:pathLst>
                <a:path w="140" h="1245" extrusionOk="0">
                  <a:moveTo>
                    <a:pt x="68" y="0"/>
                  </a:moveTo>
                  <a:cubicBezTo>
                    <a:pt x="30" y="0"/>
                    <a:pt x="0" y="34"/>
                    <a:pt x="0" y="72"/>
                  </a:cubicBezTo>
                  <a:lnTo>
                    <a:pt x="0" y="1177"/>
                  </a:lnTo>
                  <a:cubicBezTo>
                    <a:pt x="0" y="1215"/>
                    <a:pt x="30" y="1245"/>
                    <a:pt x="68" y="1245"/>
                  </a:cubicBezTo>
                  <a:cubicBezTo>
                    <a:pt x="109" y="1245"/>
                    <a:pt x="140" y="1215"/>
                    <a:pt x="140" y="1177"/>
                  </a:cubicBezTo>
                  <a:lnTo>
                    <a:pt x="140" y="72"/>
                  </a:lnTo>
                  <a:cubicBezTo>
                    <a:pt x="140" y="34"/>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5766163" y="3328772"/>
              <a:ext cx="7180" cy="62076"/>
            </a:xfrm>
            <a:custGeom>
              <a:avLst/>
              <a:gdLst/>
              <a:ahLst/>
              <a:cxnLst/>
              <a:rect l="l" t="t" r="r" b="b"/>
              <a:pathLst>
                <a:path w="144" h="1245" extrusionOk="0">
                  <a:moveTo>
                    <a:pt x="72" y="0"/>
                  </a:moveTo>
                  <a:cubicBezTo>
                    <a:pt x="35" y="0"/>
                    <a:pt x="1" y="34"/>
                    <a:pt x="1" y="72"/>
                  </a:cubicBezTo>
                  <a:lnTo>
                    <a:pt x="1" y="1177"/>
                  </a:lnTo>
                  <a:cubicBezTo>
                    <a:pt x="1" y="1215"/>
                    <a:pt x="35" y="1245"/>
                    <a:pt x="72" y="1245"/>
                  </a:cubicBezTo>
                  <a:cubicBezTo>
                    <a:pt x="112" y="1245"/>
                    <a:pt x="143" y="1215"/>
                    <a:pt x="143" y="1177"/>
                  </a:cubicBezTo>
                  <a:lnTo>
                    <a:pt x="143" y="72"/>
                  </a:lnTo>
                  <a:cubicBezTo>
                    <a:pt x="143" y="34"/>
                    <a:pt x="112"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5754297" y="3328772"/>
              <a:ext cx="7180" cy="62076"/>
            </a:xfrm>
            <a:custGeom>
              <a:avLst/>
              <a:gdLst/>
              <a:ahLst/>
              <a:cxnLst/>
              <a:rect l="l" t="t" r="r" b="b"/>
              <a:pathLst>
                <a:path w="144" h="1245" extrusionOk="0">
                  <a:moveTo>
                    <a:pt x="72" y="0"/>
                  </a:moveTo>
                  <a:cubicBezTo>
                    <a:pt x="31" y="0"/>
                    <a:pt x="0" y="34"/>
                    <a:pt x="0" y="72"/>
                  </a:cubicBezTo>
                  <a:lnTo>
                    <a:pt x="0" y="1177"/>
                  </a:lnTo>
                  <a:cubicBezTo>
                    <a:pt x="0" y="1215"/>
                    <a:pt x="31" y="1245"/>
                    <a:pt x="72" y="1245"/>
                  </a:cubicBezTo>
                  <a:cubicBezTo>
                    <a:pt x="110" y="1245"/>
                    <a:pt x="143" y="1215"/>
                    <a:pt x="143" y="1177"/>
                  </a:cubicBezTo>
                  <a:lnTo>
                    <a:pt x="143" y="72"/>
                  </a:lnTo>
                  <a:cubicBezTo>
                    <a:pt x="143" y="34"/>
                    <a:pt x="110"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5742430" y="3328772"/>
              <a:ext cx="6980" cy="62076"/>
            </a:xfrm>
            <a:custGeom>
              <a:avLst/>
              <a:gdLst/>
              <a:ahLst/>
              <a:cxnLst/>
              <a:rect l="l" t="t" r="r" b="b"/>
              <a:pathLst>
                <a:path w="140" h="1245" extrusionOk="0">
                  <a:moveTo>
                    <a:pt x="68" y="0"/>
                  </a:moveTo>
                  <a:cubicBezTo>
                    <a:pt x="31" y="0"/>
                    <a:pt x="1" y="34"/>
                    <a:pt x="1" y="72"/>
                  </a:cubicBezTo>
                  <a:lnTo>
                    <a:pt x="1" y="1177"/>
                  </a:lnTo>
                  <a:cubicBezTo>
                    <a:pt x="1" y="1215"/>
                    <a:pt x="31" y="1245"/>
                    <a:pt x="68" y="1245"/>
                  </a:cubicBezTo>
                  <a:cubicBezTo>
                    <a:pt x="109" y="1245"/>
                    <a:pt x="139" y="1215"/>
                    <a:pt x="139" y="1177"/>
                  </a:cubicBezTo>
                  <a:lnTo>
                    <a:pt x="139" y="72"/>
                  </a:lnTo>
                  <a:cubicBezTo>
                    <a:pt x="139" y="34"/>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2"/>
            <p:cNvSpPr/>
            <p:nvPr/>
          </p:nvSpPr>
          <p:spPr>
            <a:xfrm>
              <a:off x="5730414" y="3328772"/>
              <a:ext cx="7130" cy="62076"/>
            </a:xfrm>
            <a:custGeom>
              <a:avLst/>
              <a:gdLst/>
              <a:ahLst/>
              <a:cxnLst/>
              <a:rect l="l" t="t" r="r" b="b"/>
              <a:pathLst>
                <a:path w="143" h="1245" extrusionOk="0">
                  <a:moveTo>
                    <a:pt x="71" y="0"/>
                  </a:moveTo>
                  <a:cubicBezTo>
                    <a:pt x="34" y="0"/>
                    <a:pt x="0" y="34"/>
                    <a:pt x="0" y="72"/>
                  </a:cubicBezTo>
                  <a:lnTo>
                    <a:pt x="0" y="1177"/>
                  </a:lnTo>
                  <a:cubicBezTo>
                    <a:pt x="0" y="1215"/>
                    <a:pt x="34" y="1245"/>
                    <a:pt x="71" y="1245"/>
                  </a:cubicBezTo>
                  <a:cubicBezTo>
                    <a:pt x="112" y="1245"/>
                    <a:pt x="143" y="1215"/>
                    <a:pt x="143" y="1177"/>
                  </a:cubicBezTo>
                  <a:lnTo>
                    <a:pt x="143" y="72"/>
                  </a:lnTo>
                  <a:cubicBezTo>
                    <a:pt x="143" y="34"/>
                    <a:pt x="112"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2"/>
            <p:cNvSpPr/>
            <p:nvPr/>
          </p:nvSpPr>
          <p:spPr>
            <a:xfrm>
              <a:off x="5718497" y="3328922"/>
              <a:ext cx="7180" cy="61926"/>
            </a:xfrm>
            <a:custGeom>
              <a:avLst/>
              <a:gdLst/>
              <a:ahLst/>
              <a:cxnLst/>
              <a:rect l="l" t="t" r="r" b="b"/>
              <a:pathLst>
                <a:path w="144" h="1242" extrusionOk="0">
                  <a:moveTo>
                    <a:pt x="73" y="0"/>
                  </a:moveTo>
                  <a:cubicBezTo>
                    <a:pt x="32" y="0"/>
                    <a:pt x="1" y="35"/>
                    <a:pt x="1" y="72"/>
                  </a:cubicBezTo>
                  <a:lnTo>
                    <a:pt x="1" y="1174"/>
                  </a:lnTo>
                  <a:cubicBezTo>
                    <a:pt x="1" y="1212"/>
                    <a:pt x="32" y="1242"/>
                    <a:pt x="73" y="1242"/>
                  </a:cubicBezTo>
                  <a:cubicBezTo>
                    <a:pt x="109" y="1242"/>
                    <a:pt x="144" y="1212"/>
                    <a:pt x="144" y="1174"/>
                  </a:cubicBezTo>
                  <a:lnTo>
                    <a:pt x="144" y="72"/>
                  </a:lnTo>
                  <a:cubicBezTo>
                    <a:pt x="144" y="35"/>
                    <a:pt x="109" y="0"/>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5980011" y="3387457"/>
              <a:ext cx="152472" cy="174161"/>
            </a:xfrm>
            <a:custGeom>
              <a:avLst/>
              <a:gdLst/>
              <a:ahLst/>
              <a:cxnLst/>
              <a:rect l="l" t="t" r="r" b="b"/>
              <a:pathLst>
                <a:path w="3058" h="3493" extrusionOk="0">
                  <a:moveTo>
                    <a:pt x="0" y="0"/>
                  </a:moveTo>
                  <a:lnTo>
                    <a:pt x="0" y="3493"/>
                  </a:lnTo>
                  <a:lnTo>
                    <a:pt x="3058" y="3493"/>
                  </a:lnTo>
                  <a:lnTo>
                    <a:pt x="3058"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5976621" y="3383867"/>
              <a:ext cx="159402" cy="181341"/>
            </a:xfrm>
            <a:custGeom>
              <a:avLst/>
              <a:gdLst/>
              <a:ahLst/>
              <a:cxnLst/>
              <a:rect l="l" t="t" r="r" b="b"/>
              <a:pathLst>
                <a:path w="3197" h="3637" extrusionOk="0">
                  <a:moveTo>
                    <a:pt x="3054" y="140"/>
                  </a:moveTo>
                  <a:lnTo>
                    <a:pt x="3054" y="3494"/>
                  </a:lnTo>
                  <a:lnTo>
                    <a:pt x="140" y="3494"/>
                  </a:lnTo>
                  <a:lnTo>
                    <a:pt x="140" y="140"/>
                  </a:lnTo>
                  <a:close/>
                  <a:moveTo>
                    <a:pt x="68" y="0"/>
                  </a:moveTo>
                  <a:cubicBezTo>
                    <a:pt x="31" y="0"/>
                    <a:pt x="0" y="31"/>
                    <a:pt x="0" y="72"/>
                  </a:cubicBezTo>
                  <a:lnTo>
                    <a:pt x="0" y="3565"/>
                  </a:lnTo>
                  <a:cubicBezTo>
                    <a:pt x="0" y="3606"/>
                    <a:pt x="31" y="3637"/>
                    <a:pt x="68" y="3637"/>
                  </a:cubicBezTo>
                  <a:lnTo>
                    <a:pt x="3126" y="3637"/>
                  </a:lnTo>
                  <a:cubicBezTo>
                    <a:pt x="3163" y="3637"/>
                    <a:pt x="3197" y="3606"/>
                    <a:pt x="3197" y="3565"/>
                  </a:cubicBezTo>
                  <a:lnTo>
                    <a:pt x="3197" y="72"/>
                  </a:lnTo>
                  <a:cubicBezTo>
                    <a:pt x="3197" y="31"/>
                    <a:pt x="3163" y="0"/>
                    <a:pt x="3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5980011" y="3410692"/>
              <a:ext cx="59383" cy="124002"/>
            </a:xfrm>
            <a:custGeom>
              <a:avLst/>
              <a:gdLst/>
              <a:ahLst/>
              <a:cxnLst/>
              <a:rect l="l" t="t" r="r" b="b"/>
              <a:pathLst>
                <a:path w="1191" h="2487" extrusionOk="0">
                  <a:moveTo>
                    <a:pt x="0" y="0"/>
                  </a:moveTo>
                  <a:lnTo>
                    <a:pt x="0" y="2487"/>
                  </a:lnTo>
                  <a:lnTo>
                    <a:pt x="1190" y="2487"/>
                  </a:lnTo>
                  <a:lnTo>
                    <a:pt x="11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5976621" y="3407102"/>
              <a:ext cx="66364" cy="131132"/>
            </a:xfrm>
            <a:custGeom>
              <a:avLst/>
              <a:gdLst/>
              <a:ahLst/>
              <a:cxnLst/>
              <a:rect l="l" t="t" r="r" b="b"/>
              <a:pathLst>
                <a:path w="1331" h="2630" extrusionOk="0">
                  <a:moveTo>
                    <a:pt x="1187" y="143"/>
                  </a:moveTo>
                  <a:lnTo>
                    <a:pt x="1187" y="2487"/>
                  </a:lnTo>
                  <a:lnTo>
                    <a:pt x="140" y="2487"/>
                  </a:lnTo>
                  <a:lnTo>
                    <a:pt x="140" y="143"/>
                  </a:lnTo>
                  <a:close/>
                  <a:moveTo>
                    <a:pt x="68" y="0"/>
                  </a:moveTo>
                  <a:cubicBezTo>
                    <a:pt x="31" y="0"/>
                    <a:pt x="0" y="31"/>
                    <a:pt x="0" y="72"/>
                  </a:cubicBezTo>
                  <a:lnTo>
                    <a:pt x="0" y="2559"/>
                  </a:lnTo>
                  <a:cubicBezTo>
                    <a:pt x="0" y="2599"/>
                    <a:pt x="31" y="2630"/>
                    <a:pt x="68" y="2630"/>
                  </a:cubicBezTo>
                  <a:lnTo>
                    <a:pt x="1258" y="2630"/>
                  </a:lnTo>
                  <a:cubicBezTo>
                    <a:pt x="1296" y="2630"/>
                    <a:pt x="1330" y="2599"/>
                    <a:pt x="1330" y="2559"/>
                  </a:cubicBezTo>
                  <a:lnTo>
                    <a:pt x="1330" y="72"/>
                  </a:lnTo>
                  <a:cubicBezTo>
                    <a:pt x="1330" y="31"/>
                    <a:pt x="1296" y="0"/>
                    <a:pt x="12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5980011" y="3332312"/>
              <a:ext cx="152472" cy="55195"/>
            </a:xfrm>
            <a:custGeom>
              <a:avLst/>
              <a:gdLst/>
              <a:ahLst/>
              <a:cxnLst/>
              <a:rect l="l" t="t" r="r" b="b"/>
              <a:pathLst>
                <a:path w="3058" h="1107" extrusionOk="0">
                  <a:moveTo>
                    <a:pt x="21" y="1"/>
                  </a:moveTo>
                  <a:cubicBezTo>
                    <a:pt x="11" y="1"/>
                    <a:pt x="0" y="11"/>
                    <a:pt x="0" y="18"/>
                  </a:cubicBezTo>
                  <a:lnTo>
                    <a:pt x="0" y="1106"/>
                  </a:lnTo>
                  <a:lnTo>
                    <a:pt x="3058" y="1106"/>
                  </a:lnTo>
                  <a:lnTo>
                    <a:pt x="3058" y="18"/>
                  </a:lnTo>
                  <a:cubicBezTo>
                    <a:pt x="3058" y="11"/>
                    <a:pt x="3051" y="1"/>
                    <a:pt x="3041"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5976621" y="3328772"/>
              <a:ext cx="159402" cy="62076"/>
            </a:xfrm>
            <a:custGeom>
              <a:avLst/>
              <a:gdLst/>
              <a:ahLst/>
              <a:cxnLst/>
              <a:rect l="l" t="t" r="r" b="b"/>
              <a:pathLst>
                <a:path w="3197" h="1245" extrusionOk="0">
                  <a:moveTo>
                    <a:pt x="2870" y="143"/>
                  </a:moveTo>
                  <a:cubicBezTo>
                    <a:pt x="2972" y="143"/>
                    <a:pt x="3054" y="225"/>
                    <a:pt x="3054" y="327"/>
                  </a:cubicBezTo>
                  <a:lnTo>
                    <a:pt x="3054" y="1105"/>
                  </a:lnTo>
                  <a:lnTo>
                    <a:pt x="140" y="1105"/>
                  </a:lnTo>
                  <a:lnTo>
                    <a:pt x="140" y="327"/>
                  </a:lnTo>
                  <a:cubicBezTo>
                    <a:pt x="140" y="225"/>
                    <a:pt x="222" y="143"/>
                    <a:pt x="324" y="143"/>
                  </a:cubicBezTo>
                  <a:close/>
                  <a:moveTo>
                    <a:pt x="324" y="0"/>
                  </a:moveTo>
                  <a:cubicBezTo>
                    <a:pt x="147" y="0"/>
                    <a:pt x="0" y="146"/>
                    <a:pt x="0" y="327"/>
                  </a:cubicBezTo>
                  <a:lnTo>
                    <a:pt x="0" y="1177"/>
                  </a:lnTo>
                  <a:cubicBezTo>
                    <a:pt x="0" y="1215"/>
                    <a:pt x="31" y="1245"/>
                    <a:pt x="68" y="1245"/>
                  </a:cubicBezTo>
                  <a:lnTo>
                    <a:pt x="3126" y="1245"/>
                  </a:lnTo>
                  <a:cubicBezTo>
                    <a:pt x="3163" y="1245"/>
                    <a:pt x="3197" y="1215"/>
                    <a:pt x="3197" y="1177"/>
                  </a:cubicBezTo>
                  <a:lnTo>
                    <a:pt x="3197" y="327"/>
                  </a:lnTo>
                  <a:cubicBezTo>
                    <a:pt x="3197" y="146"/>
                    <a:pt x="3051" y="0"/>
                    <a:pt x="2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6118372" y="3328922"/>
              <a:ext cx="7030" cy="61926"/>
            </a:xfrm>
            <a:custGeom>
              <a:avLst/>
              <a:gdLst/>
              <a:ahLst/>
              <a:cxnLst/>
              <a:rect l="l" t="t" r="r" b="b"/>
              <a:pathLst>
                <a:path w="141" h="1242" extrusionOk="0">
                  <a:moveTo>
                    <a:pt x="68" y="0"/>
                  </a:moveTo>
                  <a:cubicBezTo>
                    <a:pt x="31" y="0"/>
                    <a:pt x="0" y="35"/>
                    <a:pt x="0" y="72"/>
                  </a:cubicBezTo>
                  <a:lnTo>
                    <a:pt x="0" y="1174"/>
                  </a:lnTo>
                  <a:cubicBezTo>
                    <a:pt x="0" y="1212"/>
                    <a:pt x="31" y="1242"/>
                    <a:pt x="68" y="1242"/>
                  </a:cubicBezTo>
                  <a:cubicBezTo>
                    <a:pt x="109" y="1242"/>
                    <a:pt x="140" y="1212"/>
                    <a:pt x="140" y="1174"/>
                  </a:cubicBezTo>
                  <a:lnTo>
                    <a:pt x="140" y="72"/>
                  </a:lnTo>
                  <a:cubicBezTo>
                    <a:pt x="140" y="35"/>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2"/>
            <p:cNvSpPr/>
            <p:nvPr/>
          </p:nvSpPr>
          <p:spPr>
            <a:xfrm>
              <a:off x="6106306" y="3328772"/>
              <a:ext cx="7180" cy="62076"/>
            </a:xfrm>
            <a:custGeom>
              <a:avLst/>
              <a:gdLst/>
              <a:ahLst/>
              <a:cxnLst/>
              <a:rect l="l" t="t" r="r" b="b"/>
              <a:pathLst>
                <a:path w="144" h="1245" extrusionOk="0">
                  <a:moveTo>
                    <a:pt x="73" y="0"/>
                  </a:moveTo>
                  <a:cubicBezTo>
                    <a:pt x="35" y="0"/>
                    <a:pt x="1" y="34"/>
                    <a:pt x="1" y="72"/>
                  </a:cubicBezTo>
                  <a:lnTo>
                    <a:pt x="1" y="1177"/>
                  </a:lnTo>
                  <a:cubicBezTo>
                    <a:pt x="1" y="1215"/>
                    <a:pt x="35" y="1245"/>
                    <a:pt x="73" y="1245"/>
                  </a:cubicBezTo>
                  <a:cubicBezTo>
                    <a:pt x="113" y="1245"/>
                    <a:pt x="144" y="1215"/>
                    <a:pt x="144" y="1177"/>
                  </a:cubicBezTo>
                  <a:lnTo>
                    <a:pt x="144" y="72"/>
                  </a:lnTo>
                  <a:cubicBezTo>
                    <a:pt x="144" y="34"/>
                    <a:pt x="113" y="0"/>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2"/>
            <p:cNvSpPr/>
            <p:nvPr/>
          </p:nvSpPr>
          <p:spPr>
            <a:xfrm>
              <a:off x="6094489" y="3328772"/>
              <a:ext cx="7180" cy="62076"/>
            </a:xfrm>
            <a:custGeom>
              <a:avLst/>
              <a:gdLst/>
              <a:ahLst/>
              <a:cxnLst/>
              <a:rect l="l" t="t" r="r" b="b"/>
              <a:pathLst>
                <a:path w="144" h="1245" extrusionOk="0">
                  <a:moveTo>
                    <a:pt x="71" y="0"/>
                  </a:moveTo>
                  <a:cubicBezTo>
                    <a:pt x="31" y="0"/>
                    <a:pt x="0" y="34"/>
                    <a:pt x="0" y="72"/>
                  </a:cubicBezTo>
                  <a:lnTo>
                    <a:pt x="0" y="1177"/>
                  </a:lnTo>
                  <a:cubicBezTo>
                    <a:pt x="0" y="1215"/>
                    <a:pt x="31" y="1245"/>
                    <a:pt x="71" y="1245"/>
                  </a:cubicBezTo>
                  <a:cubicBezTo>
                    <a:pt x="109" y="1245"/>
                    <a:pt x="143" y="1215"/>
                    <a:pt x="143" y="1177"/>
                  </a:cubicBezTo>
                  <a:lnTo>
                    <a:pt x="143" y="72"/>
                  </a:lnTo>
                  <a:cubicBezTo>
                    <a:pt x="143" y="34"/>
                    <a:pt x="109"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6082573" y="3328772"/>
              <a:ext cx="7030" cy="62076"/>
            </a:xfrm>
            <a:custGeom>
              <a:avLst/>
              <a:gdLst/>
              <a:ahLst/>
              <a:cxnLst/>
              <a:rect l="l" t="t" r="r" b="b"/>
              <a:pathLst>
                <a:path w="141" h="1245" extrusionOk="0">
                  <a:moveTo>
                    <a:pt x="69" y="0"/>
                  </a:moveTo>
                  <a:cubicBezTo>
                    <a:pt x="31" y="0"/>
                    <a:pt x="1" y="34"/>
                    <a:pt x="1" y="72"/>
                  </a:cubicBezTo>
                  <a:lnTo>
                    <a:pt x="1" y="1177"/>
                  </a:lnTo>
                  <a:cubicBezTo>
                    <a:pt x="1" y="1215"/>
                    <a:pt x="31" y="1245"/>
                    <a:pt x="69" y="1245"/>
                  </a:cubicBezTo>
                  <a:cubicBezTo>
                    <a:pt x="110" y="1245"/>
                    <a:pt x="141" y="1215"/>
                    <a:pt x="141" y="1177"/>
                  </a:cubicBezTo>
                  <a:lnTo>
                    <a:pt x="141" y="72"/>
                  </a:lnTo>
                  <a:cubicBezTo>
                    <a:pt x="141" y="34"/>
                    <a:pt x="110"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6070557" y="3328772"/>
              <a:ext cx="7180" cy="62076"/>
            </a:xfrm>
            <a:custGeom>
              <a:avLst/>
              <a:gdLst/>
              <a:ahLst/>
              <a:cxnLst/>
              <a:rect l="l" t="t" r="r" b="b"/>
              <a:pathLst>
                <a:path w="144" h="1245" extrusionOk="0">
                  <a:moveTo>
                    <a:pt x="72" y="0"/>
                  </a:moveTo>
                  <a:cubicBezTo>
                    <a:pt x="35" y="0"/>
                    <a:pt x="0" y="34"/>
                    <a:pt x="0" y="72"/>
                  </a:cubicBezTo>
                  <a:lnTo>
                    <a:pt x="0" y="1177"/>
                  </a:lnTo>
                  <a:cubicBezTo>
                    <a:pt x="0" y="1215"/>
                    <a:pt x="35" y="1245"/>
                    <a:pt x="72" y="1245"/>
                  </a:cubicBezTo>
                  <a:cubicBezTo>
                    <a:pt x="113" y="1245"/>
                    <a:pt x="143" y="1215"/>
                    <a:pt x="143" y="1177"/>
                  </a:cubicBezTo>
                  <a:lnTo>
                    <a:pt x="143" y="72"/>
                  </a:lnTo>
                  <a:cubicBezTo>
                    <a:pt x="143" y="34"/>
                    <a:pt x="113"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6058690" y="3328772"/>
              <a:ext cx="7130" cy="62076"/>
            </a:xfrm>
            <a:custGeom>
              <a:avLst/>
              <a:gdLst/>
              <a:ahLst/>
              <a:cxnLst/>
              <a:rect l="l" t="t" r="r" b="b"/>
              <a:pathLst>
                <a:path w="143" h="1245" extrusionOk="0">
                  <a:moveTo>
                    <a:pt x="72" y="0"/>
                  </a:moveTo>
                  <a:cubicBezTo>
                    <a:pt x="31" y="0"/>
                    <a:pt x="0" y="34"/>
                    <a:pt x="0" y="72"/>
                  </a:cubicBezTo>
                  <a:lnTo>
                    <a:pt x="0" y="1177"/>
                  </a:lnTo>
                  <a:cubicBezTo>
                    <a:pt x="0" y="1215"/>
                    <a:pt x="31" y="1245"/>
                    <a:pt x="72" y="1245"/>
                  </a:cubicBezTo>
                  <a:cubicBezTo>
                    <a:pt x="109" y="1245"/>
                    <a:pt x="143" y="1215"/>
                    <a:pt x="143" y="1177"/>
                  </a:cubicBezTo>
                  <a:lnTo>
                    <a:pt x="143" y="72"/>
                  </a:lnTo>
                  <a:cubicBezTo>
                    <a:pt x="143" y="34"/>
                    <a:pt x="109"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6046823" y="3328772"/>
              <a:ext cx="7030" cy="62076"/>
            </a:xfrm>
            <a:custGeom>
              <a:avLst/>
              <a:gdLst/>
              <a:ahLst/>
              <a:cxnLst/>
              <a:rect l="l" t="t" r="r" b="b"/>
              <a:pathLst>
                <a:path w="141" h="1245" extrusionOk="0">
                  <a:moveTo>
                    <a:pt x="68" y="0"/>
                  </a:moveTo>
                  <a:cubicBezTo>
                    <a:pt x="31" y="0"/>
                    <a:pt x="0" y="34"/>
                    <a:pt x="0" y="72"/>
                  </a:cubicBezTo>
                  <a:lnTo>
                    <a:pt x="0" y="1177"/>
                  </a:lnTo>
                  <a:cubicBezTo>
                    <a:pt x="0" y="1215"/>
                    <a:pt x="31" y="1245"/>
                    <a:pt x="68" y="1245"/>
                  </a:cubicBezTo>
                  <a:cubicBezTo>
                    <a:pt x="109" y="1245"/>
                    <a:pt x="140" y="1215"/>
                    <a:pt x="140" y="1177"/>
                  </a:cubicBezTo>
                  <a:lnTo>
                    <a:pt x="140" y="72"/>
                  </a:lnTo>
                  <a:cubicBezTo>
                    <a:pt x="140" y="34"/>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6034757" y="3328772"/>
              <a:ext cx="7180" cy="62076"/>
            </a:xfrm>
            <a:custGeom>
              <a:avLst/>
              <a:gdLst/>
              <a:ahLst/>
              <a:cxnLst/>
              <a:rect l="l" t="t" r="r" b="b"/>
              <a:pathLst>
                <a:path w="144" h="1245" extrusionOk="0">
                  <a:moveTo>
                    <a:pt x="72" y="0"/>
                  </a:moveTo>
                  <a:cubicBezTo>
                    <a:pt x="35" y="0"/>
                    <a:pt x="1" y="34"/>
                    <a:pt x="1" y="72"/>
                  </a:cubicBezTo>
                  <a:lnTo>
                    <a:pt x="1" y="1177"/>
                  </a:lnTo>
                  <a:cubicBezTo>
                    <a:pt x="1" y="1215"/>
                    <a:pt x="35" y="1245"/>
                    <a:pt x="72" y="1245"/>
                  </a:cubicBezTo>
                  <a:cubicBezTo>
                    <a:pt x="113" y="1245"/>
                    <a:pt x="144" y="1215"/>
                    <a:pt x="144" y="1177"/>
                  </a:cubicBezTo>
                  <a:lnTo>
                    <a:pt x="144" y="72"/>
                  </a:lnTo>
                  <a:cubicBezTo>
                    <a:pt x="144" y="34"/>
                    <a:pt x="113"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6022891" y="3328772"/>
              <a:ext cx="7180" cy="62076"/>
            </a:xfrm>
            <a:custGeom>
              <a:avLst/>
              <a:gdLst/>
              <a:ahLst/>
              <a:cxnLst/>
              <a:rect l="l" t="t" r="r" b="b"/>
              <a:pathLst>
                <a:path w="144" h="1245" extrusionOk="0">
                  <a:moveTo>
                    <a:pt x="72" y="0"/>
                  </a:moveTo>
                  <a:cubicBezTo>
                    <a:pt x="32" y="0"/>
                    <a:pt x="1" y="34"/>
                    <a:pt x="1" y="72"/>
                  </a:cubicBezTo>
                  <a:lnTo>
                    <a:pt x="1" y="1177"/>
                  </a:lnTo>
                  <a:cubicBezTo>
                    <a:pt x="1" y="1215"/>
                    <a:pt x="32" y="1245"/>
                    <a:pt x="72" y="1245"/>
                  </a:cubicBezTo>
                  <a:cubicBezTo>
                    <a:pt x="110" y="1245"/>
                    <a:pt x="143" y="1215"/>
                    <a:pt x="143" y="1177"/>
                  </a:cubicBezTo>
                  <a:lnTo>
                    <a:pt x="143" y="72"/>
                  </a:lnTo>
                  <a:cubicBezTo>
                    <a:pt x="143" y="34"/>
                    <a:pt x="110"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6011024" y="3328772"/>
              <a:ext cx="6980" cy="62076"/>
            </a:xfrm>
            <a:custGeom>
              <a:avLst/>
              <a:gdLst/>
              <a:ahLst/>
              <a:cxnLst/>
              <a:rect l="l" t="t" r="r" b="b"/>
              <a:pathLst>
                <a:path w="140" h="1245" extrusionOk="0">
                  <a:moveTo>
                    <a:pt x="69" y="0"/>
                  </a:moveTo>
                  <a:cubicBezTo>
                    <a:pt x="31" y="0"/>
                    <a:pt x="1" y="34"/>
                    <a:pt x="1" y="72"/>
                  </a:cubicBezTo>
                  <a:lnTo>
                    <a:pt x="1" y="1177"/>
                  </a:lnTo>
                  <a:cubicBezTo>
                    <a:pt x="1" y="1215"/>
                    <a:pt x="31" y="1245"/>
                    <a:pt x="69" y="1245"/>
                  </a:cubicBezTo>
                  <a:cubicBezTo>
                    <a:pt x="110" y="1245"/>
                    <a:pt x="140" y="1215"/>
                    <a:pt x="140" y="1177"/>
                  </a:cubicBezTo>
                  <a:lnTo>
                    <a:pt x="140" y="72"/>
                  </a:lnTo>
                  <a:cubicBezTo>
                    <a:pt x="140" y="34"/>
                    <a:pt x="110"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2"/>
            <p:cNvSpPr/>
            <p:nvPr/>
          </p:nvSpPr>
          <p:spPr>
            <a:xfrm>
              <a:off x="5999008" y="3328772"/>
              <a:ext cx="7180" cy="62076"/>
            </a:xfrm>
            <a:custGeom>
              <a:avLst/>
              <a:gdLst/>
              <a:ahLst/>
              <a:cxnLst/>
              <a:rect l="l" t="t" r="r" b="b"/>
              <a:pathLst>
                <a:path w="144" h="1245" extrusionOk="0">
                  <a:moveTo>
                    <a:pt x="71" y="0"/>
                  </a:moveTo>
                  <a:cubicBezTo>
                    <a:pt x="34" y="0"/>
                    <a:pt x="0" y="34"/>
                    <a:pt x="0" y="72"/>
                  </a:cubicBezTo>
                  <a:lnTo>
                    <a:pt x="0" y="1177"/>
                  </a:lnTo>
                  <a:cubicBezTo>
                    <a:pt x="0" y="1215"/>
                    <a:pt x="34" y="1245"/>
                    <a:pt x="71" y="1245"/>
                  </a:cubicBezTo>
                  <a:cubicBezTo>
                    <a:pt x="112" y="1245"/>
                    <a:pt x="143" y="1215"/>
                    <a:pt x="143" y="1177"/>
                  </a:cubicBezTo>
                  <a:lnTo>
                    <a:pt x="143" y="72"/>
                  </a:lnTo>
                  <a:cubicBezTo>
                    <a:pt x="143" y="34"/>
                    <a:pt x="112"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2"/>
            <p:cNvSpPr/>
            <p:nvPr/>
          </p:nvSpPr>
          <p:spPr>
            <a:xfrm>
              <a:off x="5987141" y="3328922"/>
              <a:ext cx="7130" cy="61926"/>
            </a:xfrm>
            <a:custGeom>
              <a:avLst/>
              <a:gdLst/>
              <a:ahLst/>
              <a:cxnLst/>
              <a:rect l="l" t="t" r="r" b="b"/>
              <a:pathLst>
                <a:path w="143" h="1242" extrusionOk="0">
                  <a:moveTo>
                    <a:pt x="72" y="0"/>
                  </a:moveTo>
                  <a:cubicBezTo>
                    <a:pt x="31" y="0"/>
                    <a:pt x="0" y="35"/>
                    <a:pt x="0" y="72"/>
                  </a:cubicBezTo>
                  <a:lnTo>
                    <a:pt x="0" y="1174"/>
                  </a:lnTo>
                  <a:cubicBezTo>
                    <a:pt x="0" y="1212"/>
                    <a:pt x="31" y="1242"/>
                    <a:pt x="72" y="1242"/>
                  </a:cubicBezTo>
                  <a:cubicBezTo>
                    <a:pt x="109" y="1242"/>
                    <a:pt x="143" y="1212"/>
                    <a:pt x="143" y="1174"/>
                  </a:cubicBezTo>
                  <a:lnTo>
                    <a:pt x="143" y="72"/>
                  </a:lnTo>
                  <a:cubicBezTo>
                    <a:pt x="143" y="35"/>
                    <a:pt x="109"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2"/>
            <p:cNvSpPr/>
            <p:nvPr/>
          </p:nvSpPr>
          <p:spPr>
            <a:xfrm>
              <a:off x="6248606" y="3387457"/>
              <a:ext cx="152522" cy="174161"/>
            </a:xfrm>
            <a:custGeom>
              <a:avLst/>
              <a:gdLst/>
              <a:ahLst/>
              <a:cxnLst/>
              <a:rect l="l" t="t" r="r" b="b"/>
              <a:pathLst>
                <a:path w="3059" h="3493" extrusionOk="0">
                  <a:moveTo>
                    <a:pt x="0" y="0"/>
                  </a:moveTo>
                  <a:lnTo>
                    <a:pt x="0" y="3493"/>
                  </a:lnTo>
                  <a:lnTo>
                    <a:pt x="3058" y="3493"/>
                  </a:lnTo>
                  <a:lnTo>
                    <a:pt x="3058"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6245215" y="3383867"/>
              <a:ext cx="159452" cy="181341"/>
            </a:xfrm>
            <a:custGeom>
              <a:avLst/>
              <a:gdLst/>
              <a:ahLst/>
              <a:cxnLst/>
              <a:rect l="l" t="t" r="r" b="b"/>
              <a:pathLst>
                <a:path w="3198" h="3637" extrusionOk="0">
                  <a:moveTo>
                    <a:pt x="3054" y="140"/>
                  </a:moveTo>
                  <a:lnTo>
                    <a:pt x="3054" y="3494"/>
                  </a:lnTo>
                  <a:lnTo>
                    <a:pt x="140" y="3494"/>
                  </a:lnTo>
                  <a:lnTo>
                    <a:pt x="140" y="140"/>
                  </a:lnTo>
                  <a:close/>
                  <a:moveTo>
                    <a:pt x="68" y="0"/>
                  </a:moveTo>
                  <a:cubicBezTo>
                    <a:pt x="31" y="0"/>
                    <a:pt x="1" y="31"/>
                    <a:pt x="1" y="72"/>
                  </a:cubicBezTo>
                  <a:lnTo>
                    <a:pt x="1" y="3565"/>
                  </a:lnTo>
                  <a:cubicBezTo>
                    <a:pt x="1" y="3606"/>
                    <a:pt x="31" y="3637"/>
                    <a:pt x="68" y="3637"/>
                  </a:cubicBezTo>
                  <a:lnTo>
                    <a:pt x="3126" y="3637"/>
                  </a:lnTo>
                  <a:cubicBezTo>
                    <a:pt x="3164" y="3637"/>
                    <a:pt x="3197" y="3606"/>
                    <a:pt x="3197" y="3565"/>
                  </a:cubicBezTo>
                  <a:lnTo>
                    <a:pt x="3197" y="72"/>
                  </a:lnTo>
                  <a:cubicBezTo>
                    <a:pt x="3197" y="31"/>
                    <a:pt x="3164" y="0"/>
                    <a:pt x="3126"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6248606" y="3410692"/>
              <a:ext cx="59383" cy="124002"/>
            </a:xfrm>
            <a:custGeom>
              <a:avLst/>
              <a:gdLst/>
              <a:ahLst/>
              <a:cxnLst/>
              <a:rect l="l" t="t" r="r" b="b"/>
              <a:pathLst>
                <a:path w="1191" h="2487" extrusionOk="0">
                  <a:moveTo>
                    <a:pt x="0" y="0"/>
                  </a:moveTo>
                  <a:lnTo>
                    <a:pt x="0" y="2487"/>
                  </a:lnTo>
                  <a:lnTo>
                    <a:pt x="1191" y="2487"/>
                  </a:lnTo>
                  <a:lnTo>
                    <a:pt x="1191"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6245215" y="3407102"/>
              <a:ext cx="66364" cy="131132"/>
            </a:xfrm>
            <a:custGeom>
              <a:avLst/>
              <a:gdLst/>
              <a:ahLst/>
              <a:cxnLst/>
              <a:rect l="l" t="t" r="r" b="b"/>
              <a:pathLst>
                <a:path w="1331" h="2630" extrusionOk="0">
                  <a:moveTo>
                    <a:pt x="1188" y="143"/>
                  </a:moveTo>
                  <a:lnTo>
                    <a:pt x="1188" y="2487"/>
                  </a:lnTo>
                  <a:lnTo>
                    <a:pt x="140" y="2487"/>
                  </a:lnTo>
                  <a:lnTo>
                    <a:pt x="140" y="143"/>
                  </a:lnTo>
                  <a:close/>
                  <a:moveTo>
                    <a:pt x="68" y="0"/>
                  </a:moveTo>
                  <a:cubicBezTo>
                    <a:pt x="31" y="0"/>
                    <a:pt x="1" y="31"/>
                    <a:pt x="1" y="72"/>
                  </a:cubicBezTo>
                  <a:lnTo>
                    <a:pt x="1" y="2559"/>
                  </a:lnTo>
                  <a:cubicBezTo>
                    <a:pt x="1" y="2599"/>
                    <a:pt x="31" y="2630"/>
                    <a:pt x="68" y="2630"/>
                  </a:cubicBezTo>
                  <a:lnTo>
                    <a:pt x="1259" y="2630"/>
                  </a:lnTo>
                  <a:cubicBezTo>
                    <a:pt x="1296" y="2630"/>
                    <a:pt x="1330" y="2599"/>
                    <a:pt x="1330" y="2559"/>
                  </a:cubicBezTo>
                  <a:lnTo>
                    <a:pt x="1330" y="72"/>
                  </a:lnTo>
                  <a:cubicBezTo>
                    <a:pt x="1330" y="31"/>
                    <a:pt x="1296" y="0"/>
                    <a:pt x="1259"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6248606" y="3332312"/>
              <a:ext cx="152522" cy="55195"/>
            </a:xfrm>
            <a:custGeom>
              <a:avLst/>
              <a:gdLst/>
              <a:ahLst/>
              <a:cxnLst/>
              <a:rect l="l" t="t" r="r" b="b"/>
              <a:pathLst>
                <a:path w="3059" h="1107" extrusionOk="0">
                  <a:moveTo>
                    <a:pt x="21" y="1"/>
                  </a:moveTo>
                  <a:cubicBezTo>
                    <a:pt x="11" y="1"/>
                    <a:pt x="0" y="11"/>
                    <a:pt x="0" y="18"/>
                  </a:cubicBezTo>
                  <a:lnTo>
                    <a:pt x="0" y="1106"/>
                  </a:lnTo>
                  <a:lnTo>
                    <a:pt x="3058" y="1106"/>
                  </a:lnTo>
                  <a:lnTo>
                    <a:pt x="3058" y="18"/>
                  </a:lnTo>
                  <a:cubicBezTo>
                    <a:pt x="3058" y="11"/>
                    <a:pt x="3052" y="1"/>
                    <a:pt x="3041"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6245215" y="3328772"/>
              <a:ext cx="159452" cy="62076"/>
            </a:xfrm>
            <a:custGeom>
              <a:avLst/>
              <a:gdLst/>
              <a:ahLst/>
              <a:cxnLst/>
              <a:rect l="l" t="t" r="r" b="b"/>
              <a:pathLst>
                <a:path w="3198" h="1245" extrusionOk="0">
                  <a:moveTo>
                    <a:pt x="2871" y="143"/>
                  </a:moveTo>
                  <a:cubicBezTo>
                    <a:pt x="2973" y="143"/>
                    <a:pt x="3054" y="225"/>
                    <a:pt x="3054" y="327"/>
                  </a:cubicBezTo>
                  <a:lnTo>
                    <a:pt x="3054" y="1105"/>
                  </a:lnTo>
                  <a:lnTo>
                    <a:pt x="140" y="1105"/>
                  </a:lnTo>
                  <a:lnTo>
                    <a:pt x="140" y="327"/>
                  </a:lnTo>
                  <a:cubicBezTo>
                    <a:pt x="140" y="225"/>
                    <a:pt x="222" y="143"/>
                    <a:pt x="324" y="143"/>
                  </a:cubicBezTo>
                  <a:close/>
                  <a:moveTo>
                    <a:pt x="324" y="0"/>
                  </a:moveTo>
                  <a:cubicBezTo>
                    <a:pt x="144" y="0"/>
                    <a:pt x="1" y="146"/>
                    <a:pt x="1" y="327"/>
                  </a:cubicBezTo>
                  <a:lnTo>
                    <a:pt x="1" y="1177"/>
                  </a:lnTo>
                  <a:cubicBezTo>
                    <a:pt x="1" y="1215"/>
                    <a:pt x="31" y="1245"/>
                    <a:pt x="68" y="1245"/>
                  </a:cubicBezTo>
                  <a:lnTo>
                    <a:pt x="3126" y="1245"/>
                  </a:lnTo>
                  <a:cubicBezTo>
                    <a:pt x="3164" y="1245"/>
                    <a:pt x="3197" y="1215"/>
                    <a:pt x="3197" y="1177"/>
                  </a:cubicBezTo>
                  <a:lnTo>
                    <a:pt x="3197" y="327"/>
                  </a:lnTo>
                  <a:cubicBezTo>
                    <a:pt x="3197" y="146"/>
                    <a:pt x="3051" y="0"/>
                    <a:pt x="287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6386966" y="3328922"/>
              <a:ext cx="7030" cy="61926"/>
            </a:xfrm>
            <a:custGeom>
              <a:avLst/>
              <a:gdLst/>
              <a:ahLst/>
              <a:cxnLst/>
              <a:rect l="l" t="t" r="r" b="b"/>
              <a:pathLst>
                <a:path w="141" h="1242" extrusionOk="0">
                  <a:moveTo>
                    <a:pt x="68" y="0"/>
                  </a:moveTo>
                  <a:cubicBezTo>
                    <a:pt x="32" y="0"/>
                    <a:pt x="1" y="35"/>
                    <a:pt x="1" y="72"/>
                  </a:cubicBezTo>
                  <a:lnTo>
                    <a:pt x="1" y="1174"/>
                  </a:lnTo>
                  <a:cubicBezTo>
                    <a:pt x="1" y="1212"/>
                    <a:pt x="32" y="1242"/>
                    <a:pt x="68" y="1242"/>
                  </a:cubicBezTo>
                  <a:cubicBezTo>
                    <a:pt x="109" y="1242"/>
                    <a:pt x="140" y="1212"/>
                    <a:pt x="140" y="1174"/>
                  </a:cubicBezTo>
                  <a:lnTo>
                    <a:pt x="140" y="72"/>
                  </a:lnTo>
                  <a:cubicBezTo>
                    <a:pt x="140" y="35"/>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6374950" y="3328772"/>
              <a:ext cx="7130" cy="62076"/>
            </a:xfrm>
            <a:custGeom>
              <a:avLst/>
              <a:gdLst/>
              <a:ahLst/>
              <a:cxnLst/>
              <a:rect l="l" t="t" r="r" b="b"/>
              <a:pathLst>
                <a:path w="143" h="1245" extrusionOk="0">
                  <a:moveTo>
                    <a:pt x="72" y="0"/>
                  </a:moveTo>
                  <a:cubicBezTo>
                    <a:pt x="34" y="0"/>
                    <a:pt x="0" y="34"/>
                    <a:pt x="0" y="72"/>
                  </a:cubicBezTo>
                  <a:lnTo>
                    <a:pt x="0" y="1177"/>
                  </a:lnTo>
                  <a:cubicBezTo>
                    <a:pt x="0" y="1215"/>
                    <a:pt x="34" y="1245"/>
                    <a:pt x="72" y="1245"/>
                  </a:cubicBezTo>
                  <a:cubicBezTo>
                    <a:pt x="113" y="1245"/>
                    <a:pt x="143" y="1215"/>
                    <a:pt x="143" y="1177"/>
                  </a:cubicBezTo>
                  <a:lnTo>
                    <a:pt x="143" y="72"/>
                  </a:lnTo>
                  <a:cubicBezTo>
                    <a:pt x="143" y="34"/>
                    <a:pt x="113"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6363084" y="3328772"/>
              <a:ext cx="7180" cy="62076"/>
            </a:xfrm>
            <a:custGeom>
              <a:avLst/>
              <a:gdLst/>
              <a:ahLst/>
              <a:cxnLst/>
              <a:rect l="l" t="t" r="r" b="b"/>
              <a:pathLst>
                <a:path w="144" h="1245" extrusionOk="0">
                  <a:moveTo>
                    <a:pt x="72" y="0"/>
                  </a:moveTo>
                  <a:cubicBezTo>
                    <a:pt x="31" y="0"/>
                    <a:pt x="1" y="34"/>
                    <a:pt x="1" y="72"/>
                  </a:cubicBezTo>
                  <a:lnTo>
                    <a:pt x="1" y="1177"/>
                  </a:lnTo>
                  <a:cubicBezTo>
                    <a:pt x="1" y="1215"/>
                    <a:pt x="31" y="1245"/>
                    <a:pt x="72" y="1245"/>
                  </a:cubicBezTo>
                  <a:cubicBezTo>
                    <a:pt x="109" y="1245"/>
                    <a:pt x="143" y="1215"/>
                    <a:pt x="143" y="1177"/>
                  </a:cubicBezTo>
                  <a:lnTo>
                    <a:pt x="143" y="72"/>
                  </a:lnTo>
                  <a:cubicBezTo>
                    <a:pt x="143" y="34"/>
                    <a:pt x="109"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6351217" y="3328772"/>
              <a:ext cx="6980" cy="62076"/>
            </a:xfrm>
            <a:custGeom>
              <a:avLst/>
              <a:gdLst/>
              <a:ahLst/>
              <a:cxnLst/>
              <a:rect l="l" t="t" r="r" b="b"/>
              <a:pathLst>
                <a:path w="140" h="1245" extrusionOk="0">
                  <a:moveTo>
                    <a:pt x="68" y="0"/>
                  </a:moveTo>
                  <a:cubicBezTo>
                    <a:pt x="30" y="0"/>
                    <a:pt x="0" y="34"/>
                    <a:pt x="0" y="72"/>
                  </a:cubicBezTo>
                  <a:lnTo>
                    <a:pt x="0" y="1177"/>
                  </a:lnTo>
                  <a:cubicBezTo>
                    <a:pt x="0" y="1215"/>
                    <a:pt x="30" y="1245"/>
                    <a:pt x="68" y="1245"/>
                  </a:cubicBezTo>
                  <a:cubicBezTo>
                    <a:pt x="109" y="1245"/>
                    <a:pt x="140" y="1215"/>
                    <a:pt x="140" y="1177"/>
                  </a:cubicBezTo>
                  <a:lnTo>
                    <a:pt x="140" y="72"/>
                  </a:lnTo>
                  <a:cubicBezTo>
                    <a:pt x="140"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6339151" y="3328772"/>
              <a:ext cx="7180" cy="62076"/>
            </a:xfrm>
            <a:custGeom>
              <a:avLst/>
              <a:gdLst/>
              <a:ahLst/>
              <a:cxnLst/>
              <a:rect l="l" t="t" r="r" b="b"/>
              <a:pathLst>
                <a:path w="144" h="1245" extrusionOk="0">
                  <a:moveTo>
                    <a:pt x="72" y="0"/>
                  </a:moveTo>
                  <a:cubicBezTo>
                    <a:pt x="35" y="0"/>
                    <a:pt x="1" y="34"/>
                    <a:pt x="1" y="72"/>
                  </a:cubicBezTo>
                  <a:lnTo>
                    <a:pt x="1" y="1177"/>
                  </a:lnTo>
                  <a:cubicBezTo>
                    <a:pt x="1" y="1215"/>
                    <a:pt x="35" y="1245"/>
                    <a:pt x="72" y="1245"/>
                  </a:cubicBezTo>
                  <a:cubicBezTo>
                    <a:pt x="113" y="1245"/>
                    <a:pt x="143" y="1215"/>
                    <a:pt x="143" y="1177"/>
                  </a:cubicBezTo>
                  <a:lnTo>
                    <a:pt x="143" y="72"/>
                  </a:lnTo>
                  <a:cubicBezTo>
                    <a:pt x="143" y="34"/>
                    <a:pt x="113"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6327284" y="3328772"/>
              <a:ext cx="7180" cy="62076"/>
            </a:xfrm>
            <a:custGeom>
              <a:avLst/>
              <a:gdLst/>
              <a:ahLst/>
              <a:cxnLst/>
              <a:rect l="l" t="t" r="r" b="b"/>
              <a:pathLst>
                <a:path w="144" h="1245" extrusionOk="0">
                  <a:moveTo>
                    <a:pt x="72" y="0"/>
                  </a:moveTo>
                  <a:cubicBezTo>
                    <a:pt x="31" y="0"/>
                    <a:pt x="0" y="34"/>
                    <a:pt x="0" y="72"/>
                  </a:cubicBezTo>
                  <a:lnTo>
                    <a:pt x="0" y="1177"/>
                  </a:lnTo>
                  <a:cubicBezTo>
                    <a:pt x="0" y="1215"/>
                    <a:pt x="31" y="1245"/>
                    <a:pt x="72" y="1245"/>
                  </a:cubicBezTo>
                  <a:cubicBezTo>
                    <a:pt x="110" y="1245"/>
                    <a:pt x="143" y="1215"/>
                    <a:pt x="143" y="1177"/>
                  </a:cubicBezTo>
                  <a:lnTo>
                    <a:pt x="143" y="72"/>
                  </a:lnTo>
                  <a:cubicBezTo>
                    <a:pt x="143" y="34"/>
                    <a:pt x="110"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6315418" y="3328772"/>
              <a:ext cx="7030" cy="62076"/>
            </a:xfrm>
            <a:custGeom>
              <a:avLst/>
              <a:gdLst/>
              <a:ahLst/>
              <a:cxnLst/>
              <a:rect l="l" t="t" r="r" b="b"/>
              <a:pathLst>
                <a:path w="141" h="1245" extrusionOk="0">
                  <a:moveTo>
                    <a:pt x="68" y="0"/>
                  </a:moveTo>
                  <a:cubicBezTo>
                    <a:pt x="31" y="0"/>
                    <a:pt x="1" y="34"/>
                    <a:pt x="1" y="72"/>
                  </a:cubicBezTo>
                  <a:lnTo>
                    <a:pt x="1" y="1177"/>
                  </a:lnTo>
                  <a:cubicBezTo>
                    <a:pt x="1" y="1215"/>
                    <a:pt x="31" y="1245"/>
                    <a:pt x="68" y="1245"/>
                  </a:cubicBezTo>
                  <a:cubicBezTo>
                    <a:pt x="109" y="1245"/>
                    <a:pt x="140" y="1215"/>
                    <a:pt x="140" y="1177"/>
                  </a:cubicBezTo>
                  <a:lnTo>
                    <a:pt x="140" y="72"/>
                  </a:lnTo>
                  <a:cubicBezTo>
                    <a:pt x="140"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6303401" y="3328772"/>
              <a:ext cx="7130" cy="62076"/>
            </a:xfrm>
            <a:custGeom>
              <a:avLst/>
              <a:gdLst/>
              <a:ahLst/>
              <a:cxnLst/>
              <a:rect l="l" t="t" r="r" b="b"/>
              <a:pathLst>
                <a:path w="143" h="1245" extrusionOk="0">
                  <a:moveTo>
                    <a:pt x="71" y="0"/>
                  </a:moveTo>
                  <a:cubicBezTo>
                    <a:pt x="34" y="0"/>
                    <a:pt x="0" y="34"/>
                    <a:pt x="0" y="72"/>
                  </a:cubicBezTo>
                  <a:lnTo>
                    <a:pt x="0" y="1177"/>
                  </a:lnTo>
                  <a:cubicBezTo>
                    <a:pt x="0" y="1215"/>
                    <a:pt x="34" y="1245"/>
                    <a:pt x="71" y="1245"/>
                  </a:cubicBezTo>
                  <a:cubicBezTo>
                    <a:pt x="112" y="1245"/>
                    <a:pt x="143" y="1215"/>
                    <a:pt x="143" y="1177"/>
                  </a:cubicBezTo>
                  <a:lnTo>
                    <a:pt x="143" y="72"/>
                  </a:lnTo>
                  <a:cubicBezTo>
                    <a:pt x="143" y="34"/>
                    <a:pt x="112" y="0"/>
                    <a:pt x="7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6291485" y="3328772"/>
              <a:ext cx="7180" cy="62076"/>
            </a:xfrm>
            <a:custGeom>
              <a:avLst/>
              <a:gdLst/>
              <a:ahLst/>
              <a:cxnLst/>
              <a:rect l="l" t="t" r="r" b="b"/>
              <a:pathLst>
                <a:path w="144" h="1245" extrusionOk="0">
                  <a:moveTo>
                    <a:pt x="73" y="0"/>
                  </a:moveTo>
                  <a:cubicBezTo>
                    <a:pt x="32" y="0"/>
                    <a:pt x="1" y="34"/>
                    <a:pt x="1" y="72"/>
                  </a:cubicBezTo>
                  <a:lnTo>
                    <a:pt x="1" y="1177"/>
                  </a:lnTo>
                  <a:cubicBezTo>
                    <a:pt x="1" y="1215"/>
                    <a:pt x="32" y="1245"/>
                    <a:pt x="73" y="1245"/>
                  </a:cubicBezTo>
                  <a:cubicBezTo>
                    <a:pt x="110" y="1245"/>
                    <a:pt x="144" y="1215"/>
                    <a:pt x="144" y="1177"/>
                  </a:cubicBezTo>
                  <a:lnTo>
                    <a:pt x="144" y="72"/>
                  </a:lnTo>
                  <a:cubicBezTo>
                    <a:pt x="144" y="34"/>
                    <a:pt x="110" y="0"/>
                    <a:pt x="7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2"/>
            <p:cNvSpPr/>
            <p:nvPr/>
          </p:nvSpPr>
          <p:spPr>
            <a:xfrm>
              <a:off x="6279668" y="3328772"/>
              <a:ext cx="6980" cy="62076"/>
            </a:xfrm>
            <a:custGeom>
              <a:avLst/>
              <a:gdLst/>
              <a:ahLst/>
              <a:cxnLst/>
              <a:rect l="l" t="t" r="r" b="b"/>
              <a:pathLst>
                <a:path w="140" h="1245" extrusionOk="0">
                  <a:moveTo>
                    <a:pt x="68" y="0"/>
                  </a:moveTo>
                  <a:cubicBezTo>
                    <a:pt x="30" y="0"/>
                    <a:pt x="0" y="34"/>
                    <a:pt x="0" y="72"/>
                  </a:cubicBezTo>
                  <a:lnTo>
                    <a:pt x="0" y="1177"/>
                  </a:lnTo>
                  <a:cubicBezTo>
                    <a:pt x="0" y="1215"/>
                    <a:pt x="30" y="1245"/>
                    <a:pt x="68" y="1245"/>
                  </a:cubicBezTo>
                  <a:cubicBezTo>
                    <a:pt x="109" y="1245"/>
                    <a:pt x="139" y="1215"/>
                    <a:pt x="139" y="1177"/>
                  </a:cubicBezTo>
                  <a:lnTo>
                    <a:pt x="139" y="72"/>
                  </a:lnTo>
                  <a:cubicBezTo>
                    <a:pt x="139"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6267602" y="3328772"/>
              <a:ext cx="7180" cy="62076"/>
            </a:xfrm>
            <a:custGeom>
              <a:avLst/>
              <a:gdLst/>
              <a:ahLst/>
              <a:cxnLst/>
              <a:rect l="l" t="t" r="r" b="b"/>
              <a:pathLst>
                <a:path w="144" h="1245" extrusionOk="0">
                  <a:moveTo>
                    <a:pt x="72" y="0"/>
                  </a:moveTo>
                  <a:cubicBezTo>
                    <a:pt x="34" y="0"/>
                    <a:pt x="1" y="34"/>
                    <a:pt x="1" y="72"/>
                  </a:cubicBezTo>
                  <a:lnTo>
                    <a:pt x="1" y="1177"/>
                  </a:lnTo>
                  <a:cubicBezTo>
                    <a:pt x="1" y="1215"/>
                    <a:pt x="34" y="1245"/>
                    <a:pt x="72" y="1245"/>
                  </a:cubicBezTo>
                  <a:cubicBezTo>
                    <a:pt x="112" y="1245"/>
                    <a:pt x="143" y="1215"/>
                    <a:pt x="143" y="1177"/>
                  </a:cubicBezTo>
                  <a:lnTo>
                    <a:pt x="143" y="72"/>
                  </a:lnTo>
                  <a:cubicBezTo>
                    <a:pt x="143" y="34"/>
                    <a:pt x="112"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2"/>
            <p:cNvSpPr/>
            <p:nvPr/>
          </p:nvSpPr>
          <p:spPr>
            <a:xfrm>
              <a:off x="6255736" y="3328922"/>
              <a:ext cx="7180" cy="61926"/>
            </a:xfrm>
            <a:custGeom>
              <a:avLst/>
              <a:gdLst/>
              <a:ahLst/>
              <a:cxnLst/>
              <a:rect l="l" t="t" r="r" b="b"/>
              <a:pathLst>
                <a:path w="144" h="1242" extrusionOk="0">
                  <a:moveTo>
                    <a:pt x="72" y="0"/>
                  </a:moveTo>
                  <a:cubicBezTo>
                    <a:pt x="31" y="0"/>
                    <a:pt x="0" y="35"/>
                    <a:pt x="0" y="72"/>
                  </a:cubicBezTo>
                  <a:lnTo>
                    <a:pt x="0" y="1174"/>
                  </a:lnTo>
                  <a:cubicBezTo>
                    <a:pt x="0" y="1212"/>
                    <a:pt x="31" y="1242"/>
                    <a:pt x="72" y="1242"/>
                  </a:cubicBezTo>
                  <a:cubicBezTo>
                    <a:pt x="109" y="1242"/>
                    <a:pt x="143" y="1212"/>
                    <a:pt x="143" y="1174"/>
                  </a:cubicBezTo>
                  <a:lnTo>
                    <a:pt x="143" y="72"/>
                  </a:lnTo>
                  <a:cubicBezTo>
                    <a:pt x="143" y="35"/>
                    <a:pt x="109"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2"/>
            <p:cNvSpPr/>
            <p:nvPr/>
          </p:nvSpPr>
          <p:spPr>
            <a:xfrm>
              <a:off x="6517200" y="3387457"/>
              <a:ext cx="152522" cy="174161"/>
            </a:xfrm>
            <a:custGeom>
              <a:avLst/>
              <a:gdLst/>
              <a:ahLst/>
              <a:cxnLst/>
              <a:rect l="l" t="t" r="r" b="b"/>
              <a:pathLst>
                <a:path w="3059" h="3493" extrusionOk="0">
                  <a:moveTo>
                    <a:pt x="1" y="0"/>
                  </a:moveTo>
                  <a:lnTo>
                    <a:pt x="1" y="3493"/>
                  </a:lnTo>
                  <a:lnTo>
                    <a:pt x="3058" y="3493"/>
                  </a:lnTo>
                  <a:lnTo>
                    <a:pt x="3058"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2"/>
            <p:cNvSpPr/>
            <p:nvPr/>
          </p:nvSpPr>
          <p:spPr>
            <a:xfrm>
              <a:off x="6513809" y="3383867"/>
              <a:ext cx="159452" cy="181341"/>
            </a:xfrm>
            <a:custGeom>
              <a:avLst/>
              <a:gdLst/>
              <a:ahLst/>
              <a:cxnLst/>
              <a:rect l="l" t="t" r="r" b="b"/>
              <a:pathLst>
                <a:path w="3198" h="3637" extrusionOk="0">
                  <a:moveTo>
                    <a:pt x="3055" y="140"/>
                  </a:moveTo>
                  <a:lnTo>
                    <a:pt x="3055" y="3494"/>
                  </a:lnTo>
                  <a:lnTo>
                    <a:pt x="141" y="3494"/>
                  </a:lnTo>
                  <a:lnTo>
                    <a:pt x="141" y="140"/>
                  </a:lnTo>
                  <a:close/>
                  <a:moveTo>
                    <a:pt x="69" y="0"/>
                  </a:moveTo>
                  <a:cubicBezTo>
                    <a:pt x="31" y="0"/>
                    <a:pt x="1" y="31"/>
                    <a:pt x="1" y="72"/>
                  </a:cubicBezTo>
                  <a:lnTo>
                    <a:pt x="1" y="3565"/>
                  </a:lnTo>
                  <a:cubicBezTo>
                    <a:pt x="1" y="3606"/>
                    <a:pt x="31" y="3637"/>
                    <a:pt x="69" y="3637"/>
                  </a:cubicBezTo>
                  <a:lnTo>
                    <a:pt x="3126" y="3637"/>
                  </a:lnTo>
                  <a:cubicBezTo>
                    <a:pt x="3164" y="3637"/>
                    <a:pt x="3197" y="3606"/>
                    <a:pt x="3197" y="3565"/>
                  </a:cubicBezTo>
                  <a:lnTo>
                    <a:pt x="3197" y="72"/>
                  </a:lnTo>
                  <a:cubicBezTo>
                    <a:pt x="3197" y="31"/>
                    <a:pt x="3164" y="0"/>
                    <a:pt x="3126"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2"/>
            <p:cNvSpPr/>
            <p:nvPr/>
          </p:nvSpPr>
          <p:spPr>
            <a:xfrm>
              <a:off x="6517200" y="3410692"/>
              <a:ext cx="59383" cy="124002"/>
            </a:xfrm>
            <a:custGeom>
              <a:avLst/>
              <a:gdLst/>
              <a:ahLst/>
              <a:cxnLst/>
              <a:rect l="l" t="t" r="r" b="b"/>
              <a:pathLst>
                <a:path w="1191" h="2487" extrusionOk="0">
                  <a:moveTo>
                    <a:pt x="1" y="0"/>
                  </a:moveTo>
                  <a:lnTo>
                    <a:pt x="1" y="2487"/>
                  </a:lnTo>
                  <a:lnTo>
                    <a:pt x="1191" y="2487"/>
                  </a:lnTo>
                  <a:lnTo>
                    <a:pt x="1191"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2"/>
            <p:cNvSpPr/>
            <p:nvPr/>
          </p:nvSpPr>
          <p:spPr>
            <a:xfrm>
              <a:off x="6513809" y="3407102"/>
              <a:ext cx="66364" cy="131132"/>
            </a:xfrm>
            <a:custGeom>
              <a:avLst/>
              <a:gdLst/>
              <a:ahLst/>
              <a:cxnLst/>
              <a:rect l="l" t="t" r="r" b="b"/>
              <a:pathLst>
                <a:path w="1331" h="2630" extrusionOk="0">
                  <a:moveTo>
                    <a:pt x="1188" y="143"/>
                  </a:moveTo>
                  <a:lnTo>
                    <a:pt x="1188" y="2487"/>
                  </a:lnTo>
                  <a:lnTo>
                    <a:pt x="141" y="2487"/>
                  </a:lnTo>
                  <a:lnTo>
                    <a:pt x="141" y="143"/>
                  </a:lnTo>
                  <a:close/>
                  <a:moveTo>
                    <a:pt x="69" y="0"/>
                  </a:moveTo>
                  <a:cubicBezTo>
                    <a:pt x="31" y="0"/>
                    <a:pt x="1" y="31"/>
                    <a:pt x="1" y="72"/>
                  </a:cubicBezTo>
                  <a:lnTo>
                    <a:pt x="1" y="2559"/>
                  </a:lnTo>
                  <a:cubicBezTo>
                    <a:pt x="1" y="2599"/>
                    <a:pt x="31" y="2630"/>
                    <a:pt x="69" y="2630"/>
                  </a:cubicBezTo>
                  <a:lnTo>
                    <a:pt x="1259" y="2630"/>
                  </a:lnTo>
                  <a:cubicBezTo>
                    <a:pt x="1296" y="2630"/>
                    <a:pt x="1331" y="2599"/>
                    <a:pt x="1331" y="2559"/>
                  </a:cubicBezTo>
                  <a:lnTo>
                    <a:pt x="1331" y="72"/>
                  </a:lnTo>
                  <a:cubicBezTo>
                    <a:pt x="1331" y="31"/>
                    <a:pt x="1296" y="0"/>
                    <a:pt x="1259"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a:off x="6517200" y="3332312"/>
              <a:ext cx="152522" cy="55195"/>
            </a:xfrm>
            <a:custGeom>
              <a:avLst/>
              <a:gdLst/>
              <a:ahLst/>
              <a:cxnLst/>
              <a:rect l="l" t="t" r="r" b="b"/>
              <a:pathLst>
                <a:path w="3059" h="1107" extrusionOk="0">
                  <a:moveTo>
                    <a:pt x="21" y="1"/>
                  </a:moveTo>
                  <a:cubicBezTo>
                    <a:pt x="11" y="1"/>
                    <a:pt x="1" y="11"/>
                    <a:pt x="1" y="18"/>
                  </a:cubicBezTo>
                  <a:lnTo>
                    <a:pt x="1" y="1106"/>
                  </a:lnTo>
                  <a:lnTo>
                    <a:pt x="3058" y="1106"/>
                  </a:lnTo>
                  <a:lnTo>
                    <a:pt x="3058" y="18"/>
                  </a:lnTo>
                  <a:cubicBezTo>
                    <a:pt x="3058" y="11"/>
                    <a:pt x="3048" y="1"/>
                    <a:pt x="3041"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2"/>
            <p:cNvSpPr/>
            <p:nvPr/>
          </p:nvSpPr>
          <p:spPr>
            <a:xfrm>
              <a:off x="6513809" y="3328772"/>
              <a:ext cx="159452" cy="62076"/>
            </a:xfrm>
            <a:custGeom>
              <a:avLst/>
              <a:gdLst/>
              <a:ahLst/>
              <a:cxnLst/>
              <a:rect l="l" t="t" r="r" b="b"/>
              <a:pathLst>
                <a:path w="3198" h="1245" extrusionOk="0">
                  <a:moveTo>
                    <a:pt x="2871" y="143"/>
                  </a:moveTo>
                  <a:cubicBezTo>
                    <a:pt x="2973" y="143"/>
                    <a:pt x="3055" y="225"/>
                    <a:pt x="3055" y="327"/>
                  </a:cubicBezTo>
                  <a:lnTo>
                    <a:pt x="3055" y="1105"/>
                  </a:lnTo>
                  <a:lnTo>
                    <a:pt x="141" y="1105"/>
                  </a:lnTo>
                  <a:lnTo>
                    <a:pt x="141" y="327"/>
                  </a:lnTo>
                  <a:cubicBezTo>
                    <a:pt x="141" y="225"/>
                    <a:pt x="222" y="143"/>
                    <a:pt x="324" y="143"/>
                  </a:cubicBezTo>
                  <a:close/>
                  <a:moveTo>
                    <a:pt x="324" y="0"/>
                  </a:moveTo>
                  <a:cubicBezTo>
                    <a:pt x="144" y="0"/>
                    <a:pt x="1" y="146"/>
                    <a:pt x="1" y="327"/>
                  </a:cubicBezTo>
                  <a:lnTo>
                    <a:pt x="1" y="1177"/>
                  </a:lnTo>
                  <a:cubicBezTo>
                    <a:pt x="1" y="1215"/>
                    <a:pt x="31" y="1245"/>
                    <a:pt x="69" y="1245"/>
                  </a:cubicBezTo>
                  <a:lnTo>
                    <a:pt x="3126" y="1245"/>
                  </a:lnTo>
                  <a:cubicBezTo>
                    <a:pt x="3164" y="1245"/>
                    <a:pt x="3197" y="1215"/>
                    <a:pt x="3197" y="1177"/>
                  </a:cubicBezTo>
                  <a:lnTo>
                    <a:pt x="3197" y="327"/>
                  </a:lnTo>
                  <a:cubicBezTo>
                    <a:pt x="3197" y="146"/>
                    <a:pt x="3051" y="0"/>
                    <a:pt x="287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2"/>
            <p:cNvSpPr/>
            <p:nvPr/>
          </p:nvSpPr>
          <p:spPr>
            <a:xfrm>
              <a:off x="6655560" y="3328922"/>
              <a:ext cx="7030" cy="61926"/>
            </a:xfrm>
            <a:custGeom>
              <a:avLst/>
              <a:gdLst/>
              <a:ahLst/>
              <a:cxnLst/>
              <a:rect l="l" t="t" r="r" b="b"/>
              <a:pathLst>
                <a:path w="141" h="1242" extrusionOk="0">
                  <a:moveTo>
                    <a:pt x="69" y="0"/>
                  </a:moveTo>
                  <a:cubicBezTo>
                    <a:pt x="32" y="0"/>
                    <a:pt x="1" y="35"/>
                    <a:pt x="1" y="72"/>
                  </a:cubicBezTo>
                  <a:lnTo>
                    <a:pt x="1" y="1174"/>
                  </a:lnTo>
                  <a:cubicBezTo>
                    <a:pt x="1" y="1212"/>
                    <a:pt x="32" y="1242"/>
                    <a:pt x="69" y="1242"/>
                  </a:cubicBezTo>
                  <a:cubicBezTo>
                    <a:pt x="110" y="1242"/>
                    <a:pt x="141" y="1212"/>
                    <a:pt x="141" y="1174"/>
                  </a:cubicBezTo>
                  <a:lnTo>
                    <a:pt x="141" y="72"/>
                  </a:lnTo>
                  <a:cubicBezTo>
                    <a:pt x="141" y="35"/>
                    <a:pt x="110" y="0"/>
                    <a:pt x="69"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6643544" y="3328772"/>
              <a:ext cx="7180" cy="62076"/>
            </a:xfrm>
            <a:custGeom>
              <a:avLst/>
              <a:gdLst/>
              <a:ahLst/>
              <a:cxnLst/>
              <a:rect l="l" t="t" r="r" b="b"/>
              <a:pathLst>
                <a:path w="144" h="1245" extrusionOk="0">
                  <a:moveTo>
                    <a:pt x="72" y="0"/>
                  </a:moveTo>
                  <a:cubicBezTo>
                    <a:pt x="35" y="0"/>
                    <a:pt x="0" y="34"/>
                    <a:pt x="0" y="72"/>
                  </a:cubicBezTo>
                  <a:lnTo>
                    <a:pt x="0" y="1177"/>
                  </a:lnTo>
                  <a:cubicBezTo>
                    <a:pt x="0" y="1215"/>
                    <a:pt x="35" y="1245"/>
                    <a:pt x="72" y="1245"/>
                  </a:cubicBezTo>
                  <a:cubicBezTo>
                    <a:pt x="113" y="1245"/>
                    <a:pt x="143" y="1215"/>
                    <a:pt x="143" y="1177"/>
                  </a:cubicBezTo>
                  <a:lnTo>
                    <a:pt x="143" y="72"/>
                  </a:lnTo>
                  <a:cubicBezTo>
                    <a:pt x="143" y="34"/>
                    <a:pt x="113"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2"/>
            <p:cNvSpPr/>
            <p:nvPr/>
          </p:nvSpPr>
          <p:spPr>
            <a:xfrm>
              <a:off x="6631678" y="3328772"/>
              <a:ext cx="7180" cy="62076"/>
            </a:xfrm>
            <a:custGeom>
              <a:avLst/>
              <a:gdLst/>
              <a:ahLst/>
              <a:cxnLst/>
              <a:rect l="l" t="t" r="r" b="b"/>
              <a:pathLst>
                <a:path w="144" h="1245" extrusionOk="0">
                  <a:moveTo>
                    <a:pt x="72" y="0"/>
                  </a:moveTo>
                  <a:cubicBezTo>
                    <a:pt x="31" y="0"/>
                    <a:pt x="1" y="34"/>
                    <a:pt x="1" y="72"/>
                  </a:cubicBezTo>
                  <a:lnTo>
                    <a:pt x="1" y="1177"/>
                  </a:lnTo>
                  <a:cubicBezTo>
                    <a:pt x="1" y="1215"/>
                    <a:pt x="31" y="1245"/>
                    <a:pt x="72" y="1245"/>
                  </a:cubicBezTo>
                  <a:cubicBezTo>
                    <a:pt x="109" y="1245"/>
                    <a:pt x="144" y="1215"/>
                    <a:pt x="144" y="1177"/>
                  </a:cubicBezTo>
                  <a:lnTo>
                    <a:pt x="144" y="72"/>
                  </a:lnTo>
                  <a:cubicBezTo>
                    <a:pt x="144" y="34"/>
                    <a:pt x="109"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2"/>
            <p:cNvSpPr/>
            <p:nvPr/>
          </p:nvSpPr>
          <p:spPr>
            <a:xfrm>
              <a:off x="6619811" y="3328772"/>
              <a:ext cx="7030" cy="62076"/>
            </a:xfrm>
            <a:custGeom>
              <a:avLst/>
              <a:gdLst/>
              <a:ahLst/>
              <a:cxnLst/>
              <a:rect l="l" t="t" r="r" b="b"/>
              <a:pathLst>
                <a:path w="141" h="1245" extrusionOk="0">
                  <a:moveTo>
                    <a:pt x="68" y="0"/>
                  </a:moveTo>
                  <a:cubicBezTo>
                    <a:pt x="31" y="0"/>
                    <a:pt x="0" y="34"/>
                    <a:pt x="0" y="72"/>
                  </a:cubicBezTo>
                  <a:lnTo>
                    <a:pt x="0" y="1177"/>
                  </a:lnTo>
                  <a:cubicBezTo>
                    <a:pt x="0" y="1215"/>
                    <a:pt x="31" y="1245"/>
                    <a:pt x="68" y="1245"/>
                  </a:cubicBezTo>
                  <a:cubicBezTo>
                    <a:pt x="109" y="1245"/>
                    <a:pt x="140" y="1215"/>
                    <a:pt x="140" y="1177"/>
                  </a:cubicBezTo>
                  <a:lnTo>
                    <a:pt x="140" y="72"/>
                  </a:lnTo>
                  <a:cubicBezTo>
                    <a:pt x="140"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2"/>
            <p:cNvSpPr/>
            <p:nvPr/>
          </p:nvSpPr>
          <p:spPr>
            <a:xfrm>
              <a:off x="6607745" y="3328772"/>
              <a:ext cx="7180" cy="62076"/>
            </a:xfrm>
            <a:custGeom>
              <a:avLst/>
              <a:gdLst/>
              <a:ahLst/>
              <a:cxnLst/>
              <a:rect l="l" t="t" r="r" b="b"/>
              <a:pathLst>
                <a:path w="144" h="1245" extrusionOk="0">
                  <a:moveTo>
                    <a:pt x="73" y="0"/>
                  </a:moveTo>
                  <a:cubicBezTo>
                    <a:pt x="35" y="0"/>
                    <a:pt x="1" y="34"/>
                    <a:pt x="1" y="72"/>
                  </a:cubicBezTo>
                  <a:lnTo>
                    <a:pt x="1" y="1177"/>
                  </a:lnTo>
                  <a:cubicBezTo>
                    <a:pt x="1" y="1215"/>
                    <a:pt x="35" y="1245"/>
                    <a:pt x="73" y="1245"/>
                  </a:cubicBezTo>
                  <a:cubicBezTo>
                    <a:pt x="114" y="1245"/>
                    <a:pt x="144" y="1215"/>
                    <a:pt x="144" y="1177"/>
                  </a:cubicBezTo>
                  <a:lnTo>
                    <a:pt x="144" y="72"/>
                  </a:lnTo>
                  <a:cubicBezTo>
                    <a:pt x="144" y="34"/>
                    <a:pt x="114" y="0"/>
                    <a:pt x="7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2"/>
            <p:cNvSpPr/>
            <p:nvPr/>
          </p:nvSpPr>
          <p:spPr>
            <a:xfrm>
              <a:off x="6595878" y="3328772"/>
              <a:ext cx="7180" cy="62076"/>
            </a:xfrm>
            <a:custGeom>
              <a:avLst/>
              <a:gdLst/>
              <a:ahLst/>
              <a:cxnLst/>
              <a:rect l="l" t="t" r="r" b="b"/>
              <a:pathLst>
                <a:path w="144" h="1245" extrusionOk="0">
                  <a:moveTo>
                    <a:pt x="72" y="0"/>
                  </a:moveTo>
                  <a:cubicBezTo>
                    <a:pt x="32" y="0"/>
                    <a:pt x="1" y="34"/>
                    <a:pt x="1" y="72"/>
                  </a:cubicBezTo>
                  <a:lnTo>
                    <a:pt x="1" y="1177"/>
                  </a:lnTo>
                  <a:cubicBezTo>
                    <a:pt x="1" y="1215"/>
                    <a:pt x="32" y="1245"/>
                    <a:pt x="72" y="1245"/>
                  </a:cubicBezTo>
                  <a:cubicBezTo>
                    <a:pt x="110" y="1245"/>
                    <a:pt x="143" y="1215"/>
                    <a:pt x="143" y="1177"/>
                  </a:cubicBezTo>
                  <a:lnTo>
                    <a:pt x="143" y="72"/>
                  </a:lnTo>
                  <a:cubicBezTo>
                    <a:pt x="143" y="34"/>
                    <a:pt x="110"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2"/>
            <p:cNvSpPr/>
            <p:nvPr/>
          </p:nvSpPr>
          <p:spPr>
            <a:xfrm>
              <a:off x="6584062" y="3328772"/>
              <a:ext cx="6980" cy="62076"/>
            </a:xfrm>
            <a:custGeom>
              <a:avLst/>
              <a:gdLst/>
              <a:ahLst/>
              <a:cxnLst/>
              <a:rect l="l" t="t" r="r" b="b"/>
              <a:pathLst>
                <a:path w="140" h="1245" extrusionOk="0">
                  <a:moveTo>
                    <a:pt x="68" y="0"/>
                  </a:moveTo>
                  <a:cubicBezTo>
                    <a:pt x="30" y="0"/>
                    <a:pt x="0" y="34"/>
                    <a:pt x="0" y="72"/>
                  </a:cubicBezTo>
                  <a:lnTo>
                    <a:pt x="0" y="1177"/>
                  </a:lnTo>
                  <a:cubicBezTo>
                    <a:pt x="0" y="1215"/>
                    <a:pt x="30" y="1245"/>
                    <a:pt x="68" y="1245"/>
                  </a:cubicBezTo>
                  <a:cubicBezTo>
                    <a:pt x="109" y="1245"/>
                    <a:pt x="140" y="1215"/>
                    <a:pt x="140" y="1177"/>
                  </a:cubicBezTo>
                  <a:lnTo>
                    <a:pt x="140" y="72"/>
                  </a:lnTo>
                  <a:cubicBezTo>
                    <a:pt x="140"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2"/>
            <p:cNvSpPr/>
            <p:nvPr/>
          </p:nvSpPr>
          <p:spPr>
            <a:xfrm>
              <a:off x="6571996" y="3328772"/>
              <a:ext cx="7180" cy="62076"/>
            </a:xfrm>
            <a:custGeom>
              <a:avLst/>
              <a:gdLst/>
              <a:ahLst/>
              <a:cxnLst/>
              <a:rect l="l" t="t" r="r" b="b"/>
              <a:pathLst>
                <a:path w="144" h="1245" extrusionOk="0">
                  <a:moveTo>
                    <a:pt x="71" y="0"/>
                  </a:moveTo>
                  <a:cubicBezTo>
                    <a:pt x="35" y="0"/>
                    <a:pt x="0" y="34"/>
                    <a:pt x="0" y="72"/>
                  </a:cubicBezTo>
                  <a:lnTo>
                    <a:pt x="0" y="1177"/>
                  </a:lnTo>
                  <a:cubicBezTo>
                    <a:pt x="0" y="1215"/>
                    <a:pt x="35" y="1245"/>
                    <a:pt x="71" y="1245"/>
                  </a:cubicBezTo>
                  <a:cubicBezTo>
                    <a:pt x="112" y="1245"/>
                    <a:pt x="143" y="1215"/>
                    <a:pt x="143" y="1177"/>
                  </a:cubicBezTo>
                  <a:lnTo>
                    <a:pt x="143" y="72"/>
                  </a:lnTo>
                  <a:cubicBezTo>
                    <a:pt x="143" y="34"/>
                    <a:pt x="112" y="0"/>
                    <a:pt x="7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2"/>
            <p:cNvSpPr/>
            <p:nvPr/>
          </p:nvSpPr>
          <p:spPr>
            <a:xfrm>
              <a:off x="6560129" y="3328772"/>
              <a:ext cx="7130" cy="62076"/>
            </a:xfrm>
            <a:custGeom>
              <a:avLst/>
              <a:gdLst/>
              <a:ahLst/>
              <a:cxnLst/>
              <a:rect l="l" t="t" r="r" b="b"/>
              <a:pathLst>
                <a:path w="143" h="1245" extrusionOk="0">
                  <a:moveTo>
                    <a:pt x="72" y="0"/>
                  </a:moveTo>
                  <a:cubicBezTo>
                    <a:pt x="31" y="0"/>
                    <a:pt x="0" y="34"/>
                    <a:pt x="0" y="72"/>
                  </a:cubicBezTo>
                  <a:lnTo>
                    <a:pt x="0" y="1177"/>
                  </a:lnTo>
                  <a:cubicBezTo>
                    <a:pt x="0" y="1215"/>
                    <a:pt x="31" y="1245"/>
                    <a:pt x="72" y="1245"/>
                  </a:cubicBezTo>
                  <a:cubicBezTo>
                    <a:pt x="109" y="1245"/>
                    <a:pt x="143" y="1215"/>
                    <a:pt x="143" y="1177"/>
                  </a:cubicBezTo>
                  <a:lnTo>
                    <a:pt x="143" y="72"/>
                  </a:lnTo>
                  <a:cubicBezTo>
                    <a:pt x="143" y="34"/>
                    <a:pt x="109"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2"/>
            <p:cNvSpPr/>
            <p:nvPr/>
          </p:nvSpPr>
          <p:spPr>
            <a:xfrm>
              <a:off x="6548262" y="3328772"/>
              <a:ext cx="6980" cy="62076"/>
            </a:xfrm>
            <a:custGeom>
              <a:avLst/>
              <a:gdLst/>
              <a:ahLst/>
              <a:cxnLst/>
              <a:rect l="l" t="t" r="r" b="b"/>
              <a:pathLst>
                <a:path w="140" h="1245" extrusionOk="0">
                  <a:moveTo>
                    <a:pt x="68" y="0"/>
                  </a:moveTo>
                  <a:cubicBezTo>
                    <a:pt x="31" y="0"/>
                    <a:pt x="1" y="34"/>
                    <a:pt x="1" y="72"/>
                  </a:cubicBezTo>
                  <a:lnTo>
                    <a:pt x="1" y="1177"/>
                  </a:lnTo>
                  <a:cubicBezTo>
                    <a:pt x="1" y="1215"/>
                    <a:pt x="31" y="1245"/>
                    <a:pt x="68" y="1245"/>
                  </a:cubicBezTo>
                  <a:cubicBezTo>
                    <a:pt x="109" y="1245"/>
                    <a:pt x="139" y="1215"/>
                    <a:pt x="139" y="1177"/>
                  </a:cubicBezTo>
                  <a:lnTo>
                    <a:pt x="139" y="72"/>
                  </a:lnTo>
                  <a:cubicBezTo>
                    <a:pt x="139"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p:cNvSpPr/>
            <p:nvPr/>
          </p:nvSpPr>
          <p:spPr>
            <a:xfrm>
              <a:off x="6536196" y="3328772"/>
              <a:ext cx="7180" cy="62076"/>
            </a:xfrm>
            <a:custGeom>
              <a:avLst/>
              <a:gdLst/>
              <a:ahLst/>
              <a:cxnLst/>
              <a:rect l="l" t="t" r="r" b="b"/>
              <a:pathLst>
                <a:path w="144" h="1245" extrusionOk="0">
                  <a:moveTo>
                    <a:pt x="72" y="0"/>
                  </a:moveTo>
                  <a:cubicBezTo>
                    <a:pt x="34" y="0"/>
                    <a:pt x="1" y="34"/>
                    <a:pt x="1" y="72"/>
                  </a:cubicBezTo>
                  <a:lnTo>
                    <a:pt x="1" y="1177"/>
                  </a:lnTo>
                  <a:cubicBezTo>
                    <a:pt x="1" y="1215"/>
                    <a:pt x="34" y="1245"/>
                    <a:pt x="72" y="1245"/>
                  </a:cubicBezTo>
                  <a:cubicBezTo>
                    <a:pt x="113" y="1245"/>
                    <a:pt x="144" y="1215"/>
                    <a:pt x="144" y="1177"/>
                  </a:cubicBezTo>
                  <a:lnTo>
                    <a:pt x="144" y="72"/>
                  </a:lnTo>
                  <a:cubicBezTo>
                    <a:pt x="144" y="34"/>
                    <a:pt x="113"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p:cNvSpPr/>
            <p:nvPr/>
          </p:nvSpPr>
          <p:spPr>
            <a:xfrm>
              <a:off x="6524330" y="3328922"/>
              <a:ext cx="7180" cy="61926"/>
            </a:xfrm>
            <a:custGeom>
              <a:avLst/>
              <a:gdLst/>
              <a:ahLst/>
              <a:cxnLst/>
              <a:rect l="l" t="t" r="r" b="b"/>
              <a:pathLst>
                <a:path w="144" h="1242" extrusionOk="0">
                  <a:moveTo>
                    <a:pt x="72" y="0"/>
                  </a:moveTo>
                  <a:cubicBezTo>
                    <a:pt x="32" y="0"/>
                    <a:pt x="1" y="35"/>
                    <a:pt x="1" y="72"/>
                  </a:cubicBezTo>
                  <a:lnTo>
                    <a:pt x="1" y="1174"/>
                  </a:lnTo>
                  <a:cubicBezTo>
                    <a:pt x="1" y="1212"/>
                    <a:pt x="32" y="1242"/>
                    <a:pt x="72" y="1242"/>
                  </a:cubicBezTo>
                  <a:cubicBezTo>
                    <a:pt x="109" y="1242"/>
                    <a:pt x="143" y="1212"/>
                    <a:pt x="143" y="1174"/>
                  </a:cubicBezTo>
                  <a:lnTo>
                    <a:pt x="143" y="72"/>
                  </a:lnTo>
                  <a:cubicBezTo>
                    <a:pt x="143" y="35"/>
                    <a:pt x="109"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p:cNvSpPr/>
            <p:nvPr/>
          </p:nvSpPr>
          <p:spPr>
            <a:xfrm>
              <a:off x="6785794" y="3387457"/>
              <a:ext cx="152522" cy="174161"/>
            </a:xfrm>
            <a:custGeom>
              <a:avLst/>
              <a:gdLst/>
              <a:ahLst/>
              <a:cxnLst/>
              <a:rect l="l" t="t" r="r" b="b"/>
              <a:pathLst>
                <a:path w="3059" h="3493" extrusionOk="0">
                  <a:moveTo>
                    <a:pt x="1" y="0"/>
                  </a:moveTo>
                  <a:lnTo>
                    <a:pt x="1" y="3493"/>
                  </a:lnTo>
                  <a:lnTo>
                    <a:pt x="3059" y="3493"/>
                  </a:lnTo>
                  <a:lnTo>
                    <a:pt x="3059"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2"/>
            <p:cNvSpPr/>
            <p:nvPr/>
          </p:nvSpPr>
          <p:spPr>
            <a:xfrm>
              <a:off x="6782453" y="3383867"/>
              <a:ext cx="159402" cy="181341"/>
            </a:xfrm>
            <a:custGeom>
              <a:avLst/>
              <a:gdLst/>
              <a:ahLst/>
              <a:cxnLst/>
              <a:rect l="l" t="t" r="r" b="b"/>
              <a:pathLst>
                <a:path w="3197" h="3637" extrusionOk="0">
                  <a:moveTo>
                    <a:pt x="3054" y="140"/>
                  </a:moveTo>
                  <a:lnTo>
                    <a:pt x="3054" y="3494"/>
                  </a:lnTo>
                  <a:lnTo>
                    <a:pt x="140" y="3494"/>
                  </a:lnTo>
                  <a:lnTo>
                    <a:pt x="140" y="140"/>
                  </a:lnTo>
                  <a:close/>
                  <a:moveTo>
                    <a:pt x="68" y="0"/>
                  </a:moveTo>
                  <a:cubicBezTo>
                    <a:pt x="30" y="0"/>
                    <a:pt x="0" y="31"/>
                    <a:pt x="0" y="72"/>
                  </a:cubicBezTo>
                  <a:lnTo>
                    <a:pt x="0" y="3565"/>
                  </a:lnTo>
                  <a:cubicBezTo>
                    <a:pt x="0" y="3606"/>
                    <a:pt x="30" y="3637"/>
                    <a:pt x="68" y="3637"/>
                  </a:cubicBezTo>
                  <a:lnTo>
                    <a:pt x="3126" y="3637"/>
                  </a:lnTo>
                  <a:cubicBezTo>
                    <a:pt x="3163" y="3637"/>
                    <a:pt x="3197" y="3606"/>
                    <a:pt x="3197" y="3565"/>
                  </a:cubicBezTo>
                  <a:lnTo>
                    <a:pt x="3197" y="72"/>
                  </a:lnTo>
                  <a:cubicBezTo>
                    <a:pt x="3197" y="31"/>
                    <a:pt x="3163" y="0"/>
                    <a:pt x="3126"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2"/>
            <p:cNvSpPr/>
            <p:nvPr/>
          </p:nvSpPr>
          <p:spPr>
            <a:xfrm>
              <a:off x="6785794" y="3410692"/>
              <a:ext cx="59433" cy="124002"/>
            </a:xfrm>
            <a:custGeom>
              <a:avLst/>
              <a:gdLst/>
              <a:ahLst/>
              <a:cxnLst/>
              <a:rect l="l" t="t" r="r" b="b"/>
              <a:pathLst>
                <a:path w="1192" h="2487" extrusionOk="0">
                  <a:moveTo>
                    <a:pt x="1" y="0"/>
                  </a:moveTo>
                  <a:lnTo>
                    <a:pt x="1" y="2487"/>
                  </a:lnTo>
                  <a:lnTo>
                    <a:pt x="1191" y="2487"/>
                  </a:lnTo>
                  <a:lnTo>
                    <a:pt x="1191"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2"/>
            <p:cNvSpPr/>
            <p:nvPr/>
          </p:nvSpPr>
          <p:spPr>
            <a:xfrm>
              <a:off x="6782453" y="3407102"/>
              <a:ext cx="66314" cy="131132"/>
            </a:xfrm>
            <a:custGeom>
              <a:avLst/>
              <a:gdLst/>
              <a:ahLst/>
              <a:cxnLst/>
              <a:rect l="l" t="t" r="r" b="b"/>
              <a:pathLst>
                <a:path w="1330" h="2630" extrusionOk="0">
                  <a:moveTo>
                    <a:pt x="1187" y="143"/>
                  </a:moveTo>
                  <a:lnTo>
                    <a:pt x="1187" y="2487"/>
                  </a:lnTo>
                  <a:lnTo>
                    <a:pt x="140" y="2487"/>
                  </a:lnTo>
                  <a:lnTo>
                    <a:pt x="140" y="143"/>
                  </a:lnTo>
                  <a:close/>
                  <a:moveTo>
                    <a:pt x="68" y="0"/>
                  </a:moveTo>
                  <a:cubicBezTo>
                    <a:pt x="30" y="0"/>
                    <a:pt x="0" y="31"/>
                    <a:pt x="0" y="72"/>
                  </a:cubicBezTo>
                  <a:lnTo>
                    <a:pt x="0" y="2559"/>
                  </a:lnTo>
                  <a:cubicBezTo>
                    <a:pt x="0" y="2599"/>
                    <a:pt x="30" y="2630"/>
                    <a:pt x="68" y="2630"/>
                  </a:cubicBezTo>
                  <a:lnTo>
                    <a:pt x="1258" y="2630"/>
                  </a:lnTo>
                  <a:cubicBezTo>
                    <a:pt x="1296" y="2630"/>
                    <a:pt x="1330" y="2599"/>
                    <a:pt x="1330" y="2559"/>
                  </a:cubicBezTo>
                  <a:lnTo>
                    <a:pt x="1330" y="72"/>
                  </a:lnTo>
                  <a:cubicBezTo>
                    <a:pt x="1330" y="31"/>
                    <a:pt x="1296" y="0"/>
                    <a:pt x="125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2"/>
            <p:cNvSpPr/>
            <p:nvPr/>
          </p:nvSpPr>
          <p:spPr>
            <a:xfrm>
              <a:off x="6785794" y="3332312"/>
              <a:ext cx="152522" cy="55195"/>
            </a:xfrm>
            <a:custGeom>
              <a:avLst/>
              <a:gdLst/>
              <a:ahLst/>
              <a:cxnLst/>
              <a:rect l="l" t="t" r="r" b="b"/>
              <a:pathLst>
                <a:path w="3059" h="1107" extrusionOk="0">
                  <a:moveTo>
                    <a:pt x="21" y="1"/>
                  </a:moveTo>
                  <a:cubicBezTo>
                    <a:pt x="12" y="1"/>
                    <a:pt x="1" y="11"/>
                    <a:pt x="1" y="18"/>
                  </a:cubicBezTo>
                  <a:lnTo>
                    <a:pt x="1" y="1106"/>
                  </a:lnTo>
                  <a:lnTo>
                    <a:pt x="3059" y="1106"/>
                  </a:lnTo>
                  <a:lnTo>
                    <a:pt x="3059" y="18"/>
                  </a:lnTo>
                  <a:cubicBezTo>
                    <a:pt x="3059" y="11"/>
                    <a:pt x="3048" y="1"/>
                    <a:pt x="3042"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2"/>
            <p:cNvSpPr/>
            <p:nvPr/>
          </p:nvSpPr>
          <p:spPr>
            <a:xfrm>
              <a:off x="6782453" y="3328772"/>
              <a:ext cx="159402" cy="62076"/>
            </a:xfrm>
            <a:custGeom>
              <a:avLst/>
              <a:gdLst/>
              <a:ahLst/>
              <a:cxnLst/>
              <a:rect l="l" t="t" r="r" b="b"/>
              <a:pathLst>
                <a:path w="3197" h="1245" extrusionOk="0">
                  <a:moveTo>
                    <a:pt x="2870" y="143"/>
                  </a:moveTo>
                  <a:cubicBezTo>
                    <a:pt x="2972" y="143"/>
                    <a:pt x="3054" y="225"/>
                    <a:pt x="3054" y="327"/>
                  </a:cubicBezTo>
                  <a:lnTo>
                    <a:pt x="3054" y="1105"/>
                  </a:lnTo>
                  <a:lnTo>
                    <a:pt x="140" y="1105"/>
                  </a:lnTo>
                  <a:lnTo>
                    <a:pt x="140" y="327"/>
                  </a:lnTo>
                  <a:cubicBezTo>
                    <a:pt x="140" y="225"/>
                    <a:pt x="221" y="143"/>
                    <a:pt x="323" y="143"/>
                  </a:cubicBezTo>
                  <a:close/>
                  <a:moveTo>
                    <a:pt x="323" y="0"/>
                  </a:moveTo>
                  <a:cubicBezTo>
                    <a:pt x="143" y="0"/>
                    <a:pt x="0" y="146"/>
                    <a:pt x="0" y="327"/>
                  </a:cubicBezTo>
                  <a:lnTo>
                    <a:pt x="0" y="1177"/>
                  </a:lnTo>
                  <a:cubicBezTo>
                    <a:pt x="0" y="1215"/>
                    <a:pt x="30" y="1245"/>
                    <a:pt x="68" y="1245"/>
                  </a:cubicBezTo>
                  <a:lnTo>
                    <a:pt x="3126" y="1245"/>
                  </a:lnTo>
                  <a:cubicBezTo>
                    <a:pt x="3163" y="1245"/>
                    <a:pt x="3197" y="1215"/>
                    <a:pt x="3197" y="1177"/>
                  </a:cubicBezTo>
                  <a:lnTo>
                    <a:pt x="3197" y="327"/>
                  </a:lnTo>
                  <a:cubicBezTo>
                    <a:pt x="3197" y="146"/>
                    <a:pt x="3051" y="0"/>
                    <a:pt x="287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2"/>
            <p:cNvSpPr/>
            <p:nvPr/>
          </p:nvSpPr>
          <p:spPr>
            <a:xfrm>
              <a:off x="6924205" y="3328922"/>
              <a:ext cx="6980" cy="61926"/>
            </a:xfrm>
            <a:custGeom>
              <a:avLst/>
              <a:gdLst/>
              <a:ahLst/>
              <a:cxnLst/>
              <a:rect l="l" t="t" r="r" b="b"/>
              <a:pathLst>
                <a:path w="140" h="1242" extrusionOk="0">
                  <a:moveTo>
                    <a:pt x="68" y="0"/>
                  </a:moveTo>
                  <a:cubicBezTo>
                    <a:pt x="31" y="0"/>
                    <a:pt x="0" y="35"/>
                    <a:pt x="0" y="72"/>
                  </a:cubicBezTo>
                  <a:lnTo>
                    <a:pt x="0" y="1174"/>
                  </a:lnTo>
                  <a:cubicBezTo>
                    <a:pt x="0" y="1212"/>
                    <a:pt x="31" y="1242"/>
                    <a:pt x="68" y="1242"/>
                  </a:cubicBezTo>
                  <a:cubicBezTo>
                    <a:pt x="109" y="1242"/>
                    <a:pt x="140" y="1212"/>
                    <a:pt x="140" y="1174"/>
                  </a:cubicBezTo>
                  <a:lnTo>
                    <a:pt x="140" y="72"/>
                  </a:lnTo>
                  <a:cubicBezTo>
                    <a:pt x="140" y="35"/>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2"/>
            <p:cNvSpPr/>
            <p:nvPr/>
          </p:nvSpPr>
          <p:spPr>
            <a:xfrm>
              <a:off x="6912138" y="3328772"/>
              <a:ext cx="7180" cy="62076"/>
            </a:xfrm>
            <a:custGeom>
              <a:avLst/>
              <a:gdLst/>
              <a:ahLst/>
              <a:cxnLst/>
              <a:rect l="l" t="t" r="r" b="b"/>
              <a:pathLst>
                <a:path w="144" h="1245" extrusionOk="0">
                  <a:moveTo>
                    <a:pt x="72" y="0"/>
                  </a:moveTo>
                  <a:cubicBezTo>
                    <a:pt x="35" y="0"/>
                    <a:pt x="1" y="34"/>
                    <a:pt x="1" y="72"/>
                  </a:cubicBezTo>
                  <a:lnTo>
                    <a:pt x="1" y="1177"/>
                  </a:lnTo>
                  <a:cubicBezTo>
                    <a:pt x="1" y="1215"/>
                    <a:pt x="35" y="1245"/>
                    <a:pt x="72" y="1245"/>
                  </a:cubicBezTo>
                  <a:cubicBezTo>
                    <a:pt x="113" y="1245"/>
                    <a:pt x="143" y="1215"/>
                    <a:pt x="143" y="1177"/>
                  </a:cubicBezTo>
                  <a:lnTo>
                    <a:pt x="143" y="72"/>
                  </a:lnTo>
                  <a:cubicBezTo>
                    <a:pt x="143" y="34"/>
                    <a:pt x="113"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2"/>
            <p:cNvSpPr/>
            <p:nvPr/>
          </p:nvSpPr>
          <p:spPr>
            <a:xfrm>
              <a:off x="6900322" y="3328772"/>
              <a:ext cx="7130" cy="62076"/>
            </a:xfrm>
            <a:custGeom>
              <a:avLst/>
              <a:gdLst/>
              <a:ahLst/>
              <a:cxnLst/>
              <a:rect l="l" t="t" r="r" b="b"/>
              <a:pathLst>
                <a:path w="143" h="1245" extrusionOk="0">
                  <a:moveTo>
                    <a:pt x="71" y="0"/>
                  </a:moveTo>
                  <a:cubicBezTo>
                    <a:pt x="30" y="0"/>
                    <a:pt x="0" y="34"/>
                    <a:pt x="0" y="72"/>
                  </a:cubicBezTo>
                  <a:lnTo>
                    <a:pt x="0" y="1177"/>
                  </a:lnTo>
                  <a:cubicBezTo>
                    <a:pt x="0" y="1215"/>
                    <a:pt x="30" y="1245"/>
                    <a:pt x="71" y="1245"/>
                  </a:cubicBezTo>
                  <a:cubicBezTo>
                    <a:pt x="109" y="1245"/>
                    <a:pt x="143" y="1215"/>
                    <a:pt x="143" y="1177"/>
                  </a:cubicBezTo>
                  <a:lnTo>
                    <a:pt x="143" y="72"/>
                  </a:lnTo>
                  <a:cubicBezTo>
                    <a:pt x="143" y="34"/>
                    <a:pt x="109" y="0"/>
                    <a:pt x="7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2"/>
            <p:cNvSpPr/>
            <p:nvPr/>
          </p:nvSpPr>
          <p:spPr>
            <a:xfrm>
              <a:off x="6888405" y="3328772"/>
              <a:ext cx="7030" cy="62076"/>
            </a:xfrm>
            <a:custGeom>
              <a:avLst/>
              <a:gdLst/>
              <a:ahLst/>
              <a:cxnLst/>
              <a:rect l="l" t="t" r="r" b="b"/>
              <a:pathLst>
                <a:path w="141" h="1245" extrusionOk="0">
                  <a:moveTo>
                    <a:pt x="69" y="0"/>
                  </a:moveTo>
                  <a:cubicBezTo>
                    <a:pt x="31" y="0"/>
                    <a:pt x="1" y="34"/>
                    <a:pt x="1" y="72"/>
                  </a:cubicBezTo>
                  <a:lnTo>
                    <a:pt x="1" y="1177"/>
                  </a:lnTo>
                  <a:cubicBezTo>
                    <a:pt x="1" y="1215"/>
                    <a:pt x="31" y="1245"/>
                    <a:pt x="69" y="1245"/>
                  </a:cubicBezTo>
                  <a:cubicBezTo>
                    <a:pt x="109" y="1245"/>
                    <a:pt x="140" y="1215"/>
                    <a:pt x="140" y="1177"/>
                  </a:cubicBezTo>
                  <a:lnTo>
                    <a:pt x="140" y="72"/>
                  </a:lnTo>
                  <a:cubicBezTo>
                    <a:pt x="140" y="34"/>
                    <a:pt x="109" y="0"/>
                    <a:pt x="69"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2"/>
            <p:cNvSpPr/>
            <p:nvPr/>
          </p:nvSpPr>
          <p:spPr>
            <a:xfrm>
              <a:off x="6876389" y="3328772"/>
              <a:ext cx="7130" cy="62076"/>
            </a:xfrm>
            <a:custGeom>
              <a:avLst/>
              <a:gdLst/>
              <a:ahLst/>
              <a:cxnLst/>
              <a:rect l="l" t="t" r="r" b="b"/>
              <a:pathLst>
                <a:path w="143" h="1245" extrusionOk="0">
                  <a:moveTo>
                    <a:pt x="72" y="0"/>
                  </a:moveTo>
                  <a:cubicBezTo>
                    <a:pt x="34" y="0"/>
                    <a:pt x="0" y="34"/>
                    <a:pt x="0" y="72"/>
                  </a:cubicBezTo>
                  <a:lnTo>
                    <a:pt x="0" y="1177"/>
                  </a:lnTo>
                  <a:cubicBezTo>
                    <a:pt x="0" y="1215"/>
                    <a:pt x="34" y="1245"/>
                    <a:pt x="72" y="1245"/>
                  </a:cubicBezTo>
                  <a:cubicBezTo>
                    <a:pt x="113" y="1245"/>
                    <a:pt x="143" y="1215"/>
                    <a:pt x="143" y="1177"/>
                  </a:cubicBezTo>
                  <a:lnTo>
                    <a:pt x="143" y="72"/>
                  </a:lnTo>
                  <a:cubicBezTo>
                    <a:pt x="143" y="34"/>
                    <a:pt x="113"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2"/>
            <p:cNvSpPr/>
            <p:nvPr/>
          </p:nvSpPr>
          <p:spPr>
            <a:xfrm>
              <a:off x="6864473" y="3328772"/>
              <a:ext cx="7180" cy="62076"/>
            </a:xfrm>
            <a:custGeom>
              <a:avLst/>
              <a:gdLst/>
              <a:ahLst/>
              <a:cxnLst/>
              <a:rect l="l" t="t" r="r" b="b"/>
              <a:pathLst>
                <a:path w="144" h="1245" extrusionOk="0">
                  <a:moveTo>
                    <a:pt x="73" y="0"/>
                  </a:moveTo>
                  <a:cubicBezTo>
                    <a:pt x="32" y="0"/>
                    <a:pt x="1" y="34"/>
                    <a:pt x="1" y="72"/>
                  </a:cubicBezTo>
                  <a:lnTo>
                    <a:pt x="1" y="1177"/>
                  </a:lnTo>
                  <a:cubicBezTo>
                    <a:pt x="1" y="1215"/>
                    <a:pt x="32" y="1245"/>
                    <a:pt x="73" y="1245"/>
                  </a:cubicBezTo>
                  <a:cubicBezTo>
                    <a:pt x="110" y="1245"/>
                    <a:pt x="144" y="1215"/>
                    <a:pt x="144" y="1177"/>
                  </a:cubicBezTo>
                  <a:lnTo>
                    <a:pt x="144" y="72"/>
                  </a:lnTo>
                  <a:cubicBezTo>
                    <a:pt x="144" y="34"/>
                    <a:pt x="110" y="0"/>
                    <a:pt x="7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2"/>
            <p:cNvSpPr/>
            <p:nvPr/>
          </p:nvSpPr>
          <p:spPr>
            <a:xfrm>
              <a:off x="6852656" y="3328772"/>
              <a:ext cx="6980" cy="62076"/>
            </a:xfrm>
            <a:custGeom>
              <a:avLst/>
              <a:gdLst/>
              <a:ahLst/>
              <a:cxnLst/>
              <a:rect l="l" t="t" r="r" b="b"/>
              <a:pathLst>
                <a:path w="140" h="1245" extrusionOk="0">
                  <a:moveTo>
                    <a:pt x="68" y="0"/>
                  </a:moveTo>
                  <a:cubicBezTo>
                    <a:pt x="30" y="0"/>
                    <a:pt x="0" y="34"/>
                    <a:pt x="0" y="72"/>
                  </a:cubicBezTo>
                  <a:lnTo>
                    <a:pt x="0" y="1177"/>
                  </a:lnTo>
                  <a:cubicBezTo>
                    <a:pt x="0" y="1215"/>
                    <a:pt x="30" y="1245"/>
                    <a:pt x="68" y="1245"/>
                  </a:cubicBezTo>
                  <a:cubicBezTo>
                    <a:pt x="109" y="1245"/>
                    <a:pt x="140" y="1215"/>
                    <a:pt x="140" y="1177"/>
                  </a:cubicBezTo>
                  <a:lnTo>
                    <a:pt x="140" y="72"/>
                  </a:lnTo>
                  <a:cubicBezTo>
                    <a:pt x="140"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2"/>
            <p:cNvSpPr/>
            <p:nvPr/>
          </p:nvSpPr>
          <p:spPr>
            <a:xfrm>
              <a:off x="6840590" y="3328772"/>
              <a:ext cx="7180" cy="62076"/>
            </a:xfrm>
            <a:custGeom>
              <a:avLst/>
              <a:gdLst/>
              <a:ahLst/>
              <a:cxnLst/>
              <a:rect l="l" t="t" r="r" b="b"/>
              <a:pathLst>
                <a:path w="144" h="1245" extrusionOk="0">
                  <a:moveTo>
                    <a:pt x="72" y="0"/>
                  </a:moveTo>
                  <a:cubicBezTo>
                    <a:pt x="35" y="0"/>
                    <a:pt x="1" y="34"/>
                    <a:pt x="1" y="72"/>
                  </a:cubicBezTo>
                  <a:lnTo>
                    <a:pt x="1" y="1177"/>
                  </a:lnTo>
                  <a:cubicBezTo>
                    <a:pt x="1" y="1215"/>
                    <a:pt x="35" y="1245"/>
                    <a:pt x="72" y="1245"/>
                  </a:cubicBezTo>
                  <a:cubicBezTo>
                    <a:pt x="112" y="1245"/>
                    <a:pt x="144" y="1215"/>
                    <a:pt x="144" y="1177"/>
                  </a:cubicBezTo>
                  <a:lnTo>
                    <a:pt x="144" y="72"/>
                  </a:lnTo>
                  <a:cubicBezTo>
                    <a:pt x="144" y="34"/>
                    <a:pt x="112"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2"/>
            <p:cNvSpPr/>
            <p:nvPr/>
          </p:nvSpPr>
          <p:spPr>
            <a:xfrm>
              <a:off x="6828723" y="3328772"/>
              <a:ext cx="7180" cy="62076"/>
            </a:xfrm>
            <a:custGeom>
              <a:avLst/>
              <a:gdLst/>
              <a:ahLst/>
              <a:cxnLst/>
              <a:rect l="l" t="t" r="r" b="b"/>
              <a:pathLst>
                <a:path w="144" h="1245" extrusionOk="0">
                  <a:moveTo>
                    <a:pt x="72" y="0"/>
                  </a:moveTo>
                  <a:cubicBezTo>
                    <a:pt x="31" y="0"/>
                    <a:pt x="0" y="34"/>
                    <a:pt x="0" y="72"/>
                  </a:cubicBezTo>
                  <a:lnTo>
                    <a:pt x="0" y="1177"/>
                  </a:lnTo>
                  <a:cubicBezTo>
                    <a:pt x="0" y="1215"/>
                    <a:pt x="31" y="1245"/>
                    <a:pt x="72" y="1245"/>
                  </a:cubicBezTo>
                  <a:cubicBezTo>
                    <a:pt x="110" y="1245"/>
                    <a:pt x="143" y="1215"/>
                    <a:pt x="143" y="1177"/>
                  </a:cubicBezTo>
                  <a:lnTo>
                    <a:pt x="143" y="72"/>
                  </a:lnTo>
                  <a:cubicBezTo>
                    <a:pt x="143" y="34"/>
                    <a:pt x="110"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2"/>
            <p:cNvSpPr/>
            <p:nvPr/>
          </p:nvSpPr>
          <p:spPr>
            <a:xfrm>
              <a:off x="6816857" y="3328772"/>
              <a:ext cx="6980" cy="62076"/>
            </a:xfrm>
            <a:custGeom>
              <a:avLst/>
              <a:gdLst/>
              <a:ahLst/>
              <a:cxnLst/>
              <a:rect l="l" t="t" r="r" b="b"/>
              <a:pathLst>
                <a:path w="140" h="1245" extrusionOk="0">
                  <a:moveTo>
                    <a:pt x="69" y="0"/>
                  </a:moveTo>
                  <a:cubicBezTo>
                    <a:pt x="31" y="0"/>
                    <a:pt x="1" y="34"/>
                    <a:pt x="1" y="72"/>
                  </a:cubicBezTo>
                  <a:lnTo>
                    <a:pt x="1" y="1177"/>
                  </a:lnTo>
                  <a:cubicBezTo>
                    <a:pt x="1" y="1215"/>
                    <a:pt x="31" y="1245"/>
                    <a:pt x="69" y="1245"/>
                  </a:cubicBezTo>
                  <a:cubicBezTo>
                    <a:pt x="109" y="1245"/>
                    <a:pt x="140" y="1215"/>
                    <a:pt x="140" y="1177"/>
                  </a:cubicBezTo>
                  <a:lnTo>
                    <a:pt x="140" y="72"/>
                  </a:lnTo>
                  <a:cubicBezTo>
                    <a:pt x="140" y="34"/>
                    <a:pt x="109" y="0"/>
                    <a:pt x="69"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2"/>
            <p:cNvSpPr/>
            <p:nvPr/>
          </p:nvSpPr>
          <p:spPr>
            <a:xfrm>
              <a:off x="6804840" y="3328772"/>
              <a:ext cx="7180" cy="62076"/>
            </a:xfrm>
            <a:custGeom>
              <a:avLst/>
              <a:gdLst/>
              <a:ahLst/>
              <a:cxnLst/>
              <a:rect l="l" t="t" r="r" b="b"/>
              <a:pathLst>
                <a:path w="144" h="1245" extrusionOk="0">
                  <a:moveTo>
                    <a:pt x="71" y="0"/>
                  </a:moveTo>
                  <a:cubicBezTo>
                    <a:pt x="34" y="0"/>
                    <a:pt x="0" y="34"/>
                    <a:pt x="0" y="72"/>
                  </a:cubicBezTo>
                  <a:lnTo>
                    <a:pt x="0" y="1177"/>
                  </a:lnTo>
                  <a:cubicBezTo>
                    <a:pt x="0" y="1215"/>
                    <a:pt x="34" y="1245"/>
                    <a:pt x="71" y="1245"/>
                  </a:cubicBezTo>
                  <a:cubicBezTo>
                    <a:pt x="112" y="1245"/>
                    <a:pt x="143" y="1215"/>
                    <a:pt x="143" y="1177"/>
                  </a:cubicBezTo>
                  <a:lnTo>
                    <a:pt x="143" y="72"/>
                  </a:lnTo>
                  <a:cubicBezTo>
                    <a:pt x="143" y="34"/>
                    <a:pt x="112" y="0"/>
                    <a:pt x="7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2"/>
            <p:cNvSpPr/>
            <p:nvPr/>
          </p:nvSpPr>
          <p:spPr>
            <a:xfrm>
              <a:off x="6792924" y="3328922"/>
              <a:ext cx="7180" cy="61926"/>
            </a:xfrm>
            <a:custGeom>
              <a:avLst/>
              <a:gdLst/>
              <a:ahLst/>
              <a:cxnLst/>
              <a:rect l="l" t="t" r="r" b="b"/>
              <a:pathLst>
                <a:path w="144" h="1242" extrusionOk="0">
                  <a:moveTo>
                    <a:pt x="73" y="0"/>
                  </a:moveTo>
                  <a:cubicBezTo>
                    <a:pt x="32" y="0"/>
                    <a:pt x="1" y="35"/>
                    <a:pt x="1" y="72"/>
                  </a:cubicBezTo>
                  <a:lnTo>
                    <a:pt x="1" y="1174"/>
                  </a:lnTo>
                  <a:cubicBezTo>
                    <a:pt x="1" y="1212"/>
                    <a:pt x="32" y="1242"/>
                    <a:pt x="73" y="1242"/>
                  </a:cubicBezTo>
                  <a:cubicBezTo>
                    <a:pt x="109" y="1242"/>
                    <a:pt x="144" y="1212"/>
                    <a:pt x="144" y="1174"/>
                  </a:cubicBezTo>
                  <a:lnTo>
                    <a:pt x="144" y="72"/>
                  </a:lnTo>
                  <a:cubicBezTo>
                    <a:pt x="144" y="35"/>
                    <a:pt x="109" y="0"/>
                    <a:pt x="7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2"/>
            <p:cNvSpPr/>
            <p:nvPr/>
          </p:nvSpPr>
          <p:spPr>
            <a:xfrm>
              <a:off x="7054438" y="3387457"/>
              <a:ext cx="152472" cy="174161"/>
            </a:xfrm>
            <a:custGeom>
              <a:avLst/>
              <a:gdLst/>
              <a:ahLst/>
              <a:cxnLst/>
              <a:rect l="l" t="t" r="r" b="b"/>
              <a:pathLst>
                <a:path w="3058" h="3493" extrusionOk="0">
                  <a:moveTo>
                    <a:pt x="0" y="0"/>
                  </a:moveTo>
                  <a:lnTo>
                    <a:pt x="0" y="3493"/>
                  </a:lnTo>
                  <a:lnTo>
                    <a:pt x="3058" y="3493"/>
                  </a:lnTo>
                  <a:lnTo>
                    <a:pt x="3058"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2"/>
            <p:cNvSpPr/>
            <p:nvPr/>
          </p:nvSpPr>
          <p:spPr>
            <a:xfrm>
              <a:off x="7050898" y="3383867"/>
              <a:ext cx="159552" cy="181341"/>
            </a:xfrm>
            <a:custGeom>
              <a:avLst/>
              <a:gdLst/>
              <a:ahLst/>
              <a:cxnLst/>
              <a:rect l="l" t="t" r="r" b="b"/>
              <a:pathLst>
                <a:path w="3200" h="3637" extrusionOk="0">
                  <a:moveTo>
                    <a:pt x="3057" y="140"/>
                  </a:moveTo>
                  <a:lnTo>
                    <a:pt x="3057" y="3494"/>
                  </a:lnTo>
                  <a:lnTo>
                    <a:pt x="143" y="3494"/>
                  </a:lnTo>
                  <a:lnTo>
                    <a:pt x="143" y="140"/>
                  </a:lnTo>
                  <a:close/>
                  <a:moveTo>
                    <a:pt x="71" y="0"/>
                  </a:moveTo>
                  <a:cubicBezTo>
                    <a:pt x="34" y="0"/>
                    <a:pt x="0" y="31"/>
                    <a:pt x="0" y="72"/>
                  </a:cubicBezTo>
                  <a:lnTo>
                    <a:pt x="0" y="3565"/>
                  </a:lnTo>
                  <a:cubicBezTo>
                    <a:pt x="0" y="3606"/>
                    <a:pt x="34" y="3637"/>
                    <a:pt x="71" y="3637"/>
                  </a:cubicBezTo>
                  <a:lnTo>
                    <a:pt x="3129" y="3637"/>
                  </a:lnTo>
                  <a:cubicBezTo>
                    <a:pt x="3166" y="3637"/>
                    <a:pt x="3200" y="3606"/>
                    <a:pt x="3200" y="3565"/>
                  </a:cubicBezTo>
                  <a:lnTo>
                    <a:pt x="3200" y="72"/>
                  </a:lnTo>
                  <a:cubicBezTo>
                    <a:pt x="3200" y="31"/>
                    <a:pt x="3166" y="0"/>
                    <a:pt x="3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2"/>
            <p:cNvSpPr/>
            <p:nvPr/>
          </p:nvSpPr>
          <p:spPr>
            <a:xfrm>
              <a:off x="7054438" y="3410692"/>
              <a:ext cx="59383" cy="124002"/>
            </a:xfrm>
            <a:custGeom>
              <a:avLst/>
              <a:gdLst/>
              <a:ahLst/>
              <a:cxnLst/>
              <a:rect l="l" t="t" r="r" b="b"/>
              <a:pathLst>
                <a:path w="1191" h="2487" extrusionOk="0">
                  <a:moveTo>
                    <a:pt x="0" y="0"/>
                  </a:moveTo>
                  <a:lnTo>
                    <a:pt x="0" y="2487"/>
                  </a:lnTo>
                  <a:lnTo>
                    <a:pt x="1190" y="2487"/>
                  </a:lnTo>
                  <a:lnTo>
                    <a:pt x="1190"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2"/>
            <p:cNvSpPr/>
            <p:nvPr/>
          </p:nvSpPr>
          <p:spPr>
            <a:xfrm>
              <a:off x="7050898" y="3407102"/>
              <a:ext cx="66513" cy="131132"/>
            </a:xfrm>
            <a:custGeom>
              <a:avLst/>
              <a:gdLst/>
              <a:ahLst/>
              <a:cxnLst/>
              <a:rect l="l" t="t" r="r" b="b"/>
              <a:pathLst>
                <a:path w="1334" h="2630" extrusionOk="0">
                  <a:moveTo>
                    <a:pt x="1190" y="143"/>
                  </a:moveTo>
                  <a:lnTo>
                    <a:pt x="1190" y="2487"/>
                  </a:lnTo>
                  <a:lnTo>
                    <a:pt x="143" y="2487"/>
                  </a:lnTo>
                  <a:lnTo>
                    <a:pt x="143" y="143"/>
                  </a:lnTo>
                  <a:close/>
                  <a:moveTo>
                    <a:pt x="71" y="0"/>
                  </a:moveTo>
                  <a:cubicBezTo>
                    <a:pt x="34" y="0"/>
                    <a:pt x="0" y="31"/>
                    <a:pt x="0" y="72"/>
                  </a:cubicBezTo>
                  <a:lnTo>
                    <a:pt x="0" y="2559"/>
                  </a:lnTo>
                  <a:cubicBezTo>
                    <a:pt x="0" y="2599"/>
                    <a:pt x="34" y="2630"/>
                    <a:pt x="71" y="2630"/>
                  </a:cubicBezTo>
                  <a:lnTo>
                    <a:pt x="1261" y="2630"/>
                  </a:lnTo>
                  <a:cubicBezTo>
                    <a:pt x="1299" y="2630"/>
                    <a:pt x="1333" y="2599"/>
                    <a:pt x="1333" y="2559"/>
                  </a:cubicBezTo>
                  <a:lnTo>
                    <a:pt x="1333" y="72"/>
                  </a:lnTo>
                  <a:cubicBezTo>
                    <a:pt x="1333" y="31"/>
                    <a:pt x="1299" y="0"/>
                    <a:pt x="126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2"/>
            <p:cNvSpPr/>
            <p:nvPr/>
          </p:nvSpPr>
          <p:spPr>
            <a:xfrm>
              <a:off x="7054438" y="3332312"/>
              <a:ext cx="152472" cy="55195"/>
            </a:xfrm>
            <a:custGeom>
              <a:avLst/>
              <a:gdLst/>
              <a:ahLst/>
              <a:cxnLst/>
              <a:rect l="l" t="t" r="r" b="b"/>
              <a:pathLst>
                <a:path w="3058" h="1107" extrusionOk="0">
                  <a:moveTo>
                    <a:pt x="17" y="1"/>
                  </a:moveTo>
                  <a:cubicBezTo>
                    <a:pt x="11" y="1"/>
                    <a:pt x="0" y="11"/>
                    <a:pt x="0" y="18"/>
                  </a:cubicBezTo>
                  <a:lnTo>
                    <a:pt x="0" y="1106"/>
                  </a:lnTo>
                  <a:lnTo>
                    <a:pt x="3058" y="1106"/>
                  </a:lnTo>
                  <a:lnTo>
                    <a:pt x="3058" y="18"/>
                  </a:lnTo>
                  <a:cubicBezTo>
                    <a:pt x="3058" y="11"/>
                    <a:pt x="3047" y="1"/>
                    <a:pt x="3041"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2"/>
            <p:cNvSpPr/>
            <p:nvPr/>
          </p:nvSpPr>
          <p:spPr>
            <a:xfrm>
              <a:off x="7050898" y="3328772"/>
              <a:ext cx="159552" cy="62076"/>
            </a:xfrm>
            <a:custGeom>
              <a:avLst/>
              <a:gdLst/>
              <a:ahLst/>
              <a:cxnLst/>
              <a:rect l="l" t="t" r="r" b="b"/>
              <a:pathLst>
                <a:path w="3200" h="1245" extrusionOk="0">
                  <a:moveTo>
                    <a:pt x="2873" y="143"/>
                  </a:moveTo>
                  <a:cubicBezTo>
                    <a:pt x="2975" y="143"/>
                    <a:pt x="3057" y="225"/>
                    <a:pt x="3057" y="327"/>
                  </a:cubicBezTo>
                  <a:lnTo>
                    <a:pt x="3057" y="1105"/>
                  </a:lnTo>
                  <a:lnTo>
                    <a:pt x="143" y="1105"/>
                  </a:lnTo>
                  <a:lnTo>
                    <a:pt x="143" y="327"/>
                  </a:lnTo>
                  <a:cubicBezTo>
                    <a:pt x="143" y="225"/>
                    <a:pt x="225" y="143"/>
                    <a:pt x="327" y="143"/>
                  </a:cubicBezTo>
                  <a:close/>
                  <a:moveTo>
                    <a:pt x="327" y="0"/>
                  </a:moveTo>
                  <a:cubicBezTo>
                    <a:pt x="146" y="0"/>
                    <a:pt x="0" y="146"/>
                    <a:pt x="0" y="327"/>
                  </a:cubicBezTo>
                  <a:lnTo>
                    <a:pt x="0" y="1177"/>
                  </a:lnTo>
                  <a:cubicBezTo>
                    <a:pt x="0" y="1215"/>
                    <a:pt x="34" y="1245"/>
                    <a:pt x="71" y="1245"/>
                  </a:cubicBezTo>
                  <a:lnTo>
                    <a:pt x="3129" y="1245"/>
                  </a:lnTo>
                  <a:cubicBezTo>
                    <a:pt x="3166" y="1245"/>
                    <a:pt x="3200" y="1215"/>
                    <a:pt x="3200" y="1177"/>
                  </a:cubicBezTo>
                  <a:lnTo>
                    <a:pt x="3200" y="327"/>
                  </a:lnTo>
                  <a:cubicBezTo>
                    <a:pt x="3200" y="146"/>
                    <a:pt x="3054" y="0"/>
                    <a:pt x="28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2"/>
            <p:cNvSpPr/>
            <p:nvPr/>
          </p:nvSpPr>
          <p:spPr>
            <a:xfrm>
              <a:off x="7192799" y="3328922"/>
              <a:ext cx="7030" cy="61926"/>
            </a:xfrm>
            <a:custGeom>
              <a:avLst/>
              <a:gdLst/>
              <a:ahLst/>
              <a:cxnLst/>
              <a:rect l="l" t="t" r="r" b="b"/>
              <a:pathLst>
                <a:path w="141" h="1242" extrusionOk="0">
                  <a:moveTo>
                    <a:pt x="68" y="0"/>
                  </a:moveTo>
                  <a:cubicBezTo>
                    <a:pt x="32" y="0"/>
                    <a:pt x="1" y="35"/>
                    <a:pt x="1" y="72"/>
                  </a:cubicBezTo>
                  <a:lnTo>
                    <a:pt x="1" y="1174"/>
                  </a:lnTo>
                  <a:cubicBezTo>
                    <a:pt x="1" y="1212"/>
                    <a:pt x="32" y="1242"/>
                    <a:pt x="68" y="1242"/>
                  </a:cubicBezTo>
                  <a:cubicBezTo>
                    <a:pt x="109" y="1242"/>
                    <a:pt x="140" y="1212"/>
                    <a:pt x="140" y="1174"/>
                  </a:cubicBezTo>
                  <a:lnTo>
                    <a:pt x="140" y="72"/>
                  </a:lnTo>
                  <a:cubicBezTo>
                    <a:pt x="140" y="35"/>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2"/>
            <p:cNvSpPr/>
            <p:nvPr/>
          </p:nvSpPr>
          <p:spPr>
            <a:xfrm>
              <a:off x="7180733" y="3328772"/>
              <a:ext cx="7180" cy="62076"/>
            </a:xfrm>
            <a:custGeom>
              <a:avLst/>
              <a:gdLst/>
              <a:ahLst/>
              <a:cxnLst/>
              <a:rect l="l" t="t" r="r" b="b"/>
              <a:pathLst>
                <a:path w="144" h="1245" extrusionOk="0">
                  <a:moveTo>
                    <a:pt x="73" y="0"/>
                  </a:moveTo>
                  <a:cubicBezTo>
                    <a:pt x="32" y="0"/>
                    <a:pt x="1" y="34"/>
                    <a:pt x="1" y="72"/>
                  </a:cubicBezTo>
                  <a:lnTo>
                    <a:pt x="1" y="1177"/>
                  </a:lnTo>
                  <a:cubicBezTo>
                    <a:pt x="1" y="1215"/>
                    <a:pt x="32" y="1245"/>
                    <a:pt x="73" y="1245"/>
                  </a:cubicBezTo>
                  <a:cubicBezTo>
                    <a:pt x="114" y="1245"/>
                    <a:pt x="144" y="1215"/>
                    <a:pt x="144" y="1177"/>
                  </a:cubicBezTo>
                  <a:lnTo>
                    <a:pt x="144" y="72"/>
                  </a:lnTo>
                  <a:cubicBezTo>
                    <a:pt x="144" y="34"/>
                    <a:pt x="114" y="0"/>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2"/>
            <p:cNvSpPr/>
            <p:nvPr/>
          </p:nvSpPr>
          <p:spPr>
            <a:xfrm>
              <a:off x="7168916" y="3328772"/>
              <a:ext cx="7180" cy="62076"/>
            </a:xfrm>
            <a:custGeom>
              <a:avLst/>
              <a:gdLst/>
              <a:ahLst/>
              <a:cxnLst/>
              <a:rect l="l" t="t" r="r" b="b"/>
              <a:pathLst>
                <a:path w="144" h="1245" extrusionOk="0">
                  <a:moveTo>
                    <a:pt x="71" y="0"/>
                  </a:moveTo>
                  <a:cubicBezTo>
                    <a:pt x="31" y="0"/>
                    <a:pt x="0" y="34"/>
                    <a:pt x="0" y="72"/>
                  </a:cubicBezTo>
                  <a:lnTo>
                    <a:pt x="0" y="1177"/>
                  </a:lnTo>
                  <a:cubicBezTo>
                    <a:pt x="0" y="1215"/>
                    <a:pt x="31" y="1245"/>
                    <a:pt x="71" y="1245"/>
                  </a:cubicBezTo>
                  <a:cubicBezTo>
                    <a:pt x="109" y="1245"/>
                    <a:pt x="143" y="1215"/>
                    <a:pt x="143" y="1177"/>
                  </a:cubicBezTo>
                  <a:lnTo>
                    <a:pt x="143" y="72"/>
                  </a:lnTo>
                  <a:cubicBezTo>
                    <a:pt x="143" y="34"/>
                    <a:pt x="109"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2"/>
            <p:cNvSpPr/>
            <p:nvPr/>
          </p:nvSpPr>
          <p:spPr>
            <a:xfrm>
              <a:off x="7157049" y="3328772"/>
              <a:ext cx="6980" cy="62076"/>
            </a:xfrm>
            <a:custGeom>
              <a:avLst/>
              <a:gdLst/>
              <a:ahLst/>
              <a:cxnLst/>
              <a:rect l="l" t="t" r="r" b="b"/>
              <a:pathLst>
                <a:path w="140" h="1245" extrusionOk="0">
                  <a:moveTo>
                    <a:pt x="68" y="0"/>
                  </a:moveTo>
                  <a:cubicBezTo>
                    <a:pt x="30" y="0"/>
                    <a:pt x="0" y="34"/>
                    <a:pt x="0" y="72"/>
                  </a:cubicBezTo>
                  <a:lnTo>
                    <a:pt x="0" y="1177"/>
                  </a:lnTo>
                  <a:cubicBezTo>
                    <a:pt x="0" y="1215"/>
                    <a:pt x="30" y="1245"/>
                    <a:pt x="68" y="1245"/>
                  </a:cubicBezTo>
                  <a:cubicBezTo>
                    <a:pt x="109" y="1245"/>
                    <a:pt x="140" y="1215"/>
                    <a:pt x="140" y="1177"/>
                  </a:cubicBezTo>
                  <a:lnTo>
                    <a:pt x="140" y="72"/>
                  </a:lnTo>
                  <a:cubicBezTo>
                    <a:pt x="140" y="34"/>
                    <a:pt x="109"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2"/>
            <p:cNvSpPr/>
            <p:nvPr/>
          </p:nvSpPr>
          <p:spPr>
            <a:xfrm>
              <a:off x="7144983" y="3328772"/>
              <a:ext cx="7180" cy="62076"/>
            </a:xfrm>
            <a:custGeom>
              <a:avLst/>
              <a:gdLst/>
              <a:ahLst/>
              <a:cxnLst/>
              <a:rect l="l" t="t" r="r" b="b"/>
              <a:pathLst>
                <a:path w="144" h="1245" extrusionOk="0">
                  <a:moveTo>
                    <a:pt x="72" y="0"/>
                  </a:moveTo>
                  <a:cubicBezTo>
                    <a:pt x="35" y="0"/>
                    <a:pt x="0" y="34"/>
                    <a:pt x="0" y="72"/>
                  </a:cubicBezTo>
                  <a:lnTo>
                    <a:pt x="0" y="1177"/>
                  </a:lnTo>
                  <a:cubicBezTo>
                    <a:pt x="0" y="1215"/>
                    <a:pt x="35" y="1245"/>
                    <a:pt x="72" y="1245"/>
                  </a:cubicBezTo>
                  <a:cubicBezTo>
                    <a:pt x="113" y="1245"/>
                    <a:pt x="143" y="1215"/>
                    <a:pt x="143" y="1177"/>
                  </a:cubicBezTo>
                  <a:lnTo>
                    <a:pt x="143" y="72"/>
                  </a:lnTo>
                  <a:cubicBezTo>
                    <a:pt x="143" y="34"/>
                    <a:pt x="113" y="0"/>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2"/>
            <p:cNvSpPr/>
            <p:nvPr/>
          </p:nvSpPr>
          <p:spPr>
            <a:xfrm>
              <a:off x="7133117" y="3328772"/>
              <a:ext cx="7130" cy="62076"/>
            </a:xfrm>
            <a:custGeom>
              <a:avLst/>
              <a:gdLst/>
              <a:ahLst/>
              <a:cxnLst/>
              <a:rect l="l" t="t" r="r" b="b"/>
              <a:pathLst>
                <a:path w="143" h="1245" extrusionOk="0">
                  <a:moveTo>
                    <a:pt x="72" y="0"/>
                  </a:moveTo>
                  <a:cubicBezTo>
                    <a:pt x="31" y="0"/>
                    <a:pt x="0" y="34"/>
                    <a:pt x="0" y="72"/>
                  </a:cubicBezTo>
                  <a:lnTo>
                    <a:pt x="0" y="1177"/>
                  </a:lnTo>
                  <a:cubicBezTo>
                    <a:pt x="0" y="1215"/>
                    <a:pt x="31" y="1245"/>
                    <a:pt x="72" y="1245"/>
                  </a:cubicBezTo>
                  <a:cubicBezTo>
                    <a:pt x="109" y="1245"/>
                    <a:pt x="143" y="1215"/>
                    <a:pt x="143" y="1177"/>
                  </a:cubicBezTo>
                  <a:lnTo>
                    <a:pt x="143" y="72"/>
                  </a:lnTo>
                  <a:cubicBezTo>
                    <a:pt x="143" y="34"/>
                    <a:pt x="109"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2"/>
            <p:cNvSpPr/>
            <p:nvPr/>
          </p:nvSpPr>
          <p:spPr>
            <a:xfrm>
              <a:off x="7121250" y="3328772"/>
              <a:ext cx="7030" cy="62076"/>
            </a:xfrm>
            <a:custGeom>
              <a:avLst/>
              <a:gdLst/>
              <a:ahLst/>
              <a:cxnLst/>
              <a:rect l="l" t="t" r="r" b="b"/>
              <a:pathLst>
                <a:path w="141" h="1245" extrusionOk="0">
                  <a:moveTo>
                    <a:pt x="68" y="0"/>
                  </a:moveTo>
                  <a:cubicBezTo>
                    <a:pt x="31" y="0"/>
                    <a:pt x="1" y="34"/>
                    <a:pt x="1" y="72"/>
                  </a:cubicBezTo>
                  <a:lnTo>
                    <a:pt x="1" y="1177"/>
                  </a:lnTo>
                  <a:cubicBezTo>
                    <a:pt x="1" y="1215"/>
                    <a:pt x="31" y="1245"/>
                    <a:pt x="68" y="1245"/>
                  </a:cubicBezTo>
                  <a:cubicBezTo>
                    <a:pt x="109" y="1245"/>
                    <a:pt x="140" y="1215"/>
                    <a:pt x="140" y="1177"/>
                  </a:cubicBezTo>
                  <a:lnTo>
                    <a:pt x="140" y="72"/>
                  </a:lnTo>
                  <a:cubicBezTo>
                    <a:pt x="140"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2"/>
            <p:cNvSpPr/>
            <p:nvPr/>
          </p:nvSpPr>
          <p:spPr>
            <a:xfrm>
              <a:off x="7109184" y="3328772"/>
              <a:ext cx="7180" cy="62076"/>
            </a:xfrm>
            <a:custGeom>
              <a:avLst/>
              <a:gdLst/>
              <a:ahLst/>
              <a:cxnLst/>
              <a:rect l="l" t="t" r="r" b="b"/>
              <a:pathLst>
                <a:path w="144" h="1245" extrusionOk="0">
                  <a:moveTo>
                    <a:pt x="72" y="0"/>
                  </a:moveTo>
                  <a:cubicBezTo>
                    <a:pt x="35" y="0"/>
                    <a:pt x="1" y="34"/>
                    <a:pt x="1" y="72"/>
                  </a:cubicBezTo>
                  <a:lnTo>
                    <a:pt x="1" y="1177"/>
                  </a:lnTo>
                  <a:cubicBezTo>
                    <a:pt x="1" y="1215"/>
                    <a:pt x="35" y="1245"/>
                    <a:pt x="72" y="1245"/>
                  </a:cubicBezTo>
                  <a:cubicBezTo>
                    <a:pt x="113" y="1245"/>
                    <a:pt x="144" y="1215"/>
                    <a:pt x="144" y="1177"/>
                  </a:cubicBezTo>
                  <a:lnTo>
                    <a:pt x="144" y="72"/>
                  </a:lnTo>
                  <a:cubicBezTo>
                    <a:pt x="144" y="34"/>
                    <a:pt x="113"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2"/>
            <p:cNvSpPr/>
            <p:nvPr/>
          </p:nvSpPr>
          <p:spPr>
            <a:xfrm>
              <a:off x="7097317" y="3328772"/>
              <a:ext cx="7180" cy="62076"/>
            </a:xfrm>
            <a:custGeom>
              <a:avLst/>
              <a:gdLst/>
              <a:ahLst/>
              <a:cxnLst/>
              <a:rect l="l" t="t" r="r" b="b"/>
              <a:pathLst>
                <a:path w="144" h="1245" extrusionOk="0">
                  <a:moveTo>
                    <a:pt x="72" y="0"/>
                  </a:moveTo>
                  <a:cubicBezTo>
                    <a:pt x="32" y="0"/>
                    <a:pt x="1" y="34"/>
                    <a:pt x="1" y="72"/>
                  </a:cubicBezTo>
                  <a:lnTo>
                    <a:pt x="1" y="1177"/>
                  </a:lnTo>
                  <a:cubicBezTo>
                    <a:pt x="1" y="1215"/>
                    <a:pt x="32" y="1245"/>
                    <a:pt x="72" y="1245"/>
                  </a:cubicBezTo>
                  <a:cubicBezTo>
                    <a:pt x="110" y="1245"/>
                    <a:pt x="143" y="1215"/>
                    <a:pt x="143" y="1177"/>
                  </a:cubicBezTo>
                  <a:lnTo>
                    <a:pt x="143" y="72"/>
                  </a:lnTo>
                  <a:cubicBezTo>
                    <a:pt x="143" y="34"/>
                    <a:pt x="110"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2"/>
            <p:cNvSpPr/>
            <p:nvPr/>
          </p:nvSpPr>
          <p:spPr>
            <a:xfrm>
              <a:off x="7085501" y="3328772"/>
              <a:ext cx="6931" cy="62076"/>
            </a:xfrm>
            <a:custGeom>
              <a:avLst/>
              <a:gdLst/>
              <a:ahLst/>
              <a:cxnLst/>
              <a:rect l="l" t="t" r="r" b="b"/>
              <a:pathLst>
                <a:path w="139" h="1245" extrusionOk="0">
                  <a:moveTo>
                    <a:pt x="68" y="0"/>
                  </a:moveTo>
                  <a:cubicBezTo>
                    <a:pt x="30" y="0"/>
                    <a:pt x="0" y="34"/>
                    <a:pt x="0" y="72"/>
                  </a:cubicBezTo>
                  <a:lnTo>
                    <a:pt x="0" y="1177"/>
                  </a:lnTo>
                  <a:cubicBezTo>
                    <a:pt x="0" y="1215"/>
                    <a:pt x="30" y="1245"/>
                    <a:pt x="68" y="1245"/>
                  </a:cubicBezTo>
                  <a:cubicBezTo>
                    <a:pt x="109" y="1245"/>
                    <a:pt x="139" y="1215"/>
                    <a:pt x="139" y="1177"/>
                  </a:cubicBezTo>
                  <a:lnTo>
                    <a:pt x="139" y="72"/>
                  </a:lnTo>
                  <a:cubicBezTo>
                    <a:pt x="139" y="34"/>
                    <a:pt x="109" y="0"/>
                    <a:pt x="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2"/>
            <p:cNvSpPr/>
            <p:nvPr/>
          </p:nvSpPr>
          <p:spPr>
            <a:xfrm>
              <a:off x="7073435" y="3328772"/>
              <a:ext cx="7180" cy="62076"/>
            </a:xfrm>
            <a:custGeom>
              <a:avLst/>
              <a:gdLst/>
              <a:ahLst/>
              <a:cxnLst/>
              <a:rect l="l" t="t" r="r" b="b"/>
              <a:pathLst>
                <a:path w="144" h="1245" extrusionOk="0">
                  <a:moveTo>
                    <a:pt x="71" y="0"/>
                  </a:moveTo>
                  <a:cubicBezTo>
                    <a:pt x="34" y="0"/>
                    <a:pt x="0" y="34"/>
                    <a:pt x="0" y="72"/>
                  </a:cubicBezTo>
                  <a:lnTo>
                    <a:pt x="0" y="1177"/>
                  </a:lnTo>
                  <a:cubicBezTo>
                    <a:pt x="0" y="1215"/>
                    <a:pt x="34" y="1245"/>
                    <a:pt x="71" y="1245"/>
                  </a:cubicBezTo>
                  <a:cubicBezTo>
                    <a:pt x="112" y="1245"/>
                    <a:pt x="143" y="1215"/>
                    <a:pt x="143" y="1177"/>
                  </a:cubicBezTo>
                  <a:lnTo>
                    <a:pt x="143" y="72"/>
                  </a:lnTo>
                  <a:cubicBezTo>
                    <a:pt x="143" y="34"/>
                    <a:pt x="112" y="0"/>
                    <a:pt x="7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2"/>
            <p:cNvSpPr/>
            <p:nvPr/>
          </p:nvSpPr>
          <p:spPr>
            <a:xfrm>
              <a:off x="7061568" y="3328922"/>
              <a:ext cx="7130" cy="61926"/>
            </a:xfrm>
            <a:custGeom>
              <a:avLst/>
              <a:gdLst/>
              <a:ahLst/>
              <a:cxnLst/>
              <a:rect l="l" t="t" r="r" b="b"/>
              <a:pathLst>
                <a:path w="143" h="1242" extrusionOk="0">
                  <a:moveTo>
                    <a:pt x="72" y="0"/>
                  </a:moveTo>
                  <a:cubicBezTo>
                    <a:pt x="31" y="0"/>
                    <a:pt x="0" y="35"/>
                    <a:pt x="0" y="72"/>
                  </a:cubicBezTo>
                  <a:lnTo>
                    <a:pt x="0" y="1174"/>
                  </a:lnTo>
                  <a:cubicBezTo>
                    <a:pt x="0" y="1212"/>
                    <a:pt x="31" y="1242"/>
                    <a:pt x="72" y="1242"/>
                  </a:cubicBezTo>
                  <a:cubicBezTo>
                    <a:pt x="109" y="1242"/>
                    <a:pt x="143" y="1212"/>
                    <a:pt x="143" y="1174"/>
                  </a:cubicBezTo>
                  <a:lnTo>
                    <a:pt x="143" y="72"/>
                  </a:lnTo>
                  <a:cubicBezTo>
                    <a:pt x="143" y="35"/>
                    <a:pt x="109" y="0"/>
                    <a:pt x="7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2"/>
            <p:cNvSpPr/>
            <p:nvPr/>
          </p:nvSpPr>
          <p:spPr>
            <a:xfrm>
              <a:off x="5314734" y="3561567"/>
              <a:ext cx="2001929" cy="39738"/>
            </a:xfrm>
            <a:custGeom>
              <a:avLst/>
              <a:gdLst/>
              <a:ahLst/>
              <a:cxnLst/>
              <a:rect l="l" t="t" r="r" b="b"/>
              <a:pathLst>
                <a:path w="40151" h="797" extrusionOk="0">
                  <a:moveTo>
                    <a:pt x="1" y="1"/>
                  </a:moveTo>
                  <a:lnTo>
                    <a:pt x="1" y="797"/>
                  </a:lnTo>
                  <a:lnTo>
                    <a:pt x="40151" y="797"/>
                  </a:lnTo>
                  <a:lnTo>
                    <a:pt x="40151"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2"/>
            <p:cNvSpPr/>
            <p:nvPr/>
          </p:nvSpPr>
          <p:spPr>
            <a:xfrm>
              <a:off x="5311044" y="3557828"/>
              <a:ext cx="2009159" cy="47217"/>
            </a:xfrm>
            <a:custGeom>
              <a:avLst/>
              <a:gdLst/>
              <a:ahLst/>
              <a:cxnLst/>
              <a:rect l="l" t="t" r="r" b="b"/>
              <a:pathLst>
                <a:path w="40296" h="947" extrusionOk="0">
                  <a:moveTo>
                    <a:pt x="40149" y="151"/>
                  </a:moveTo>
                  <a:lnTo>
                    <a:pt x="40149" y="797"/>
                  </a:lnTo>
                  <a:lnTo>
                    <a:pt x="150" y="797"/>
                  </a:lnTo>
                  <a:lnTo>
                    <a:pt x="150" y="151"/>
                  </a:lnTo>
                  <a:close/>
                  <a:moveTo>
                    <a:pt x="75" y="1"/>
                  </a:moveTo>
                  <a:cubicBezTo>
                    <a:pt x="34" y="1"/>
                    <a:pt x="0" y="35"/>
                    <a:pt x="0" y="76"/>
                  </a:cubicBezTo>
                  <a:lnTo>
                    <a:pt x="0" y="872"/>
                  </a:lnTo>
                  <a:cubicBezTo>
                    <a:pt x="0" y="913"/>
                    <a:pt x="34" y="947"/>
                    <a:pt x="75" y="947"/>
                  </a:cubicBezTo>
                  <a:lnTo>
                    <a:pt x="40225" y="947"/>
                  </a:lnTo>
                  <a:cubicBezTo>
                    <a:pt x="40265" y="947"/>
                    <a:pt x="40296" y="913"/>
                    <a:pt x="40296" y="872"/>
                  </a:cubicBezTo>
                  <a:lnTo>
                    <a:pt x="40296" y="76"/>
                  </a:lnTo>
                  <a:cubicBezTo>
                    <a:pt x="40296" y="35"/>
                    <a:pt x="40265" y="1"/>
                    <a:pt x="402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2"/>
            <p:cNvSpPr/>
            <p:nvPr/>
          </p:nvSpPr>
          <p:spPr>
            <a:xfrm>
              <a:off x="6130438" y="967065"/>
              <a:ext cx="1276815" cy="1784440"/>
            </a:xfrm>
            <a:custGeom>
              <a:avLst/>
              <a:gdLst/>
              <a:ahLst/>
              <a:cxnLst/>
              <a:rect l="l" t="t" r="r" b="b"/>
              <a:pathLst>
                <a:path w="25608" h="35789" extrusionOk="0">
                  <a:moveTo>
                    <a:pt x="7476" y="1"/>
                  </a:moveTo>
                  <a:cubicBezTo>
                    <a:pt x="6968" y="1"/>
                    <a:pt x="6446" y="92"/>
                    <a:pt x="5921" y="293"/>
                  </a:cubicBezTo>
                  <a:cubicBezTo>
                    <a:pt x="2248" y="1694"/>
                    <a:pt x="3336" y="5609"/>
                    <a:pt x="3336" y="5609"/>
                  </a:cubicBezTo>
                  <a:cubicBezTo>
                    <a:pt x="2871" y="10364"/>
                    <a:pt x="3928" y="11639"/>
                    <a:pt x="5146" y="14302"/>
                  </a:cubicBezTo>
                  <a:cubicBezTo>
                    <a:pt x="5146" y="14302"/>
                    <a:pt x="0" y="35467"/>
                    <a:pt x="13836" y="35784"/>
                  </a:cubicBezTo>
                  <a:cubicBezTo>
                    <a:pt x="13969" y="35787"/>
                    <a:pt x="14101" y="35788"/>
                    <a:pt x="14232" y="35788"/>
                  </a:cubicBezTo>
                  <a:cubicBezTo>
                    <a:pt x="22906" y="35788"/>
                    <a:pt x="25607" y="29195"/>
                    <a:pt x="25416" y="25567"/>
                  </a:cubicBezTo>
                  <a:cubicBezTo>
                    <a:pt x="25222" y="21880"/>
                    <a:pt x="23689" y="18615"/>
                    <a:pt x="17611" y="14717"/>
                  </a:cubicBezTo>
                  <a:cubicBezTo>
                    <a:pt x="13862" y="12316"/>
                    <a:pt x="13213" y="9364"/>
                    <a:pt x="13162" y="6096"/>
                  </a:cubicBezTo>
                  <a:cubicBezTo>
                    <a:pt x="13118" y="3294"/>
                    <a:pt x="10528" y="1"/>
                    <a:pt x="74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2"/>
            <p:cNvSpPr/>
            <p:nvPr/>
          </p:nvSpPr>
          <p:spPr>
            <a:xfrm>
              <a:off x="6314022" y="1120534"/>
              <a:ext cx="398930" cy="587650"/>
            </a:xfrm>
            <a:custGeom>
              <a:avLst/>
              <a:gdLst/>
              <a:ahLst/>
              <a:cxnLst/>
              <a:rect l="l" t="t" r="r" b="b"/>
              <a:pathLst>
                <a:path w="8001" h="11786" extrusionOk="0">
                  <a:moveTo>
                    <a:pt x="842" y="1"/>
                  </a:moveTo>
                  <a:cubicBezTo>
                    <a:pt x="454" y="933"/>
                    <a:pt x="52" y="1140"/>
                    <a:pt x="52" y="1140"/>
                  </a:cubicBezTo>
                  <a:cubicBezTo>
                    <a:pt x="52" y="1140"/>
                    <a:pt x="1" y="2211"/>
                    <a:pt x="440" y="4010"/>
                  </a:cubicBezTo>
                  <a:cubicBezTo>
                    <a:pt x="883" y="5806"/>
                    <a:pt x="3273" y="6208"/>
                    <a:pt x="3273" y="6208"/>
                  </a:cubicBezTo>
                  <a:lnTo>
                    <a:pt x="3481" y="7504"/>
                  </a:lnTo>
                  <a:lnTo>
                    <a:pt x="4970" y="11785"/>
                  </a:lnTo>
                  <a:lnTo>
                    <a:pt x="6093" y="7415"/>
                  </a:lnTo>
                  <a:lnTo>
                    <a:pt x="6099" y="4316"/>
                  </a:lnTo>
                  <a:cubicBezTo>
                    <a:pt x="7174" y="4106"/>
                    <a:pt x="8000" y="2912"/>
                    <a:pt x="7457" y="2174"/>
                  </a:cubicBezTo>
                  <a:cubicBezTo>
                    <a:pt x="7190" y="1813"/>
                    <a:pt x="6896" y="1680"/>
                    <a:pt x="6633" y="1680"/>
                  </a:cubicBezTo>
                  <a:cubicBezTo>
                    <a:pt x="6359" y="1680"/>
                    <a:pt x="6120" y="1825"/>
                    <a:pt x="5984" y="2007"/>
                  </a:cubicBezTo>
                  <a:cubicBezTo>
                    <a:pt x="5719" y="2361"/>
                    <a:pt x="5892" y="2892"/>
                    <a:pt x="5647" y="2912"/>
                  </a:cubicBezTo>
                  <a:cubicBezTo>
                    <a:pt x="5643" y="2913"/>
                    <a:pt x="5640" y="2913"/>
                    <a:pt x="5636" y="2913"/>
                  </a:cubicBezTo>
                  <a:cubicBezTo>
                    <a:pt x="5397" y="2913"/>
                    <a:pt x="5222" y="2385"/>
                    <a:pt x="4994" y="1721"/>
                  </a:cubicBezTo>
                  <a:cubicBezTo>
                    <a:pt x="4760" y="1048"/>
                    <a:pt x="3906" y="1219"/>
                    <a:pt x="2821" y="1048"/>
                  </a:cubicBezTo>
                  <a:cubicBezTo>
                    <a:pt x="1736" y="881"/>
                    <a:pt x="842" y="1"/>
                    <a:pt x="842" y="1"/>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2"/>
            <p:cNvSpPr/>
            <p:nvPr/>
          </p:nvSpPr>
          <p:spPr>
            <a:xfrm>
              <a:off x="6477212" y="1430013"/>
              <a:ext cx="68208" cy="31611"/>
            </a:xfrm>
            <a:custGeom>
              <a:avLst/>
              <a:gdLst/>
              <a:ahLst/>
              <a:cxnLst/>
              <a:rect l="l" t="t" r="r" b="b"/>
              <a:pathLst>
                <a:path w="1368" h="634" extrusionOk="0">
                  <a:moveTo>
                    <a:pt x="0" y="1"/>
                  </a:moveTo>
                  <a:lnTo>
                    <a:pt x="102" y="633"/>
                  </a:lnTo>
                  <a:cubicBezTo>
                    <a:pt x="946" y="538"/>
                    <a:pt x="1368" y="14"/>
                    <a:pt x="1368" y="14"/>
                  </a:cubicBezTo>
                  <a:lnTo>
                    <a:pt x="1368" y="14"/>
                  </a:lnTo>
                  <a:cubicBezTo>
                    <a:pt x="1367" y="14"/>
                    <a:pt x="987" y="65"/>
                    <a:pt x="597" y="65"/>
                  </a:cubicBezTo>
                  <a:cubicBezTo>
                    <a:pt x="380" y="65"/>
                    <a:pt x="160" y="49"/>
                    <a:pt x="0" y="1"/>
                  </a:cubicBezTo>
                  <a:close/>
                </a:path>
              </a:pathLst>
            </a:custGeom>
            <a:solidFill>
              <a:srgbClr val="E09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2"/>
            <p:cNvSpPr/>
            <p:nvPr/>
          </p:nvSpPr>
          <p:spPr>
            <a:xfrm>
              <a:off x="6316614" y="1234463"/>
              <a:ext cx="305293" cy="477459"/>
            </a:xfrm>
            <a:custGeom>
              <a:avLst/>
              <a:gdLst/>
              <a:ahLst/>
              <a:cxnLst/>
              <a:rect l="l" t="t" r="r" b="b"/>
              <a:pathLst>
                <a:path w="6123" h="9576" extrusionOk="0">
                  <a:moveTo>
                    <a:pt x="78" y="1"/>
                  </a:moveTo>
                  <a:cubicBezTo>
                    <a:pt x="76" y="1"/>
                    <a:pt x="74" y="1"/>
                    <a:pt x="71" y="1"/>
                  </a:cubicBezTo>
                  <a:cubicBezTo>
                    <a:pt x="31" y="8"/>
                    <a:pt x="0" y="42"/>
                    <a:pt x="7" y="83"/>
                  </a:cubicBezTo>
                  <a:cubicBezTo>
                    <a:pt x="71" y="613"/>
                    <a:pt x="178" y="1171"/>
                    <a:pt x="316" y="1742"/>
                  </a:cubicBezTo>
                  <a:cubicBezTo>
                    <a:pt x="724" y="3416"/>
                    <a:pt x="2796" y="3913"/>
                    <a:pt x="3157" y="3987"/>
                  </a:cubicBezTo>
                  <a:lnTo>
                    <a:pt x="3357" y="5242"/>
                  </a:lnTo>
                  <a:lnTo>
                    <a:pt x="4847" y="9525"/>
                  </a:lnTo>
                  <a:cubicBezTo>
                    <a:pt x="4857" y="9555"/>
                    <a:pt x="4887" y="9575"/>
                    <a:pt x="4918" y="9575"/>
                  </a:cubicBezTo>
                  <a:lnTo>
                    <a:pt x="4922" y="9575"/>
                  </a:lnTo>
                  <a:cubicBezTo>
                    <a:pt x="4953" y="9572"/>
                    <a:pt x="4983" y="9551"/>
                    <a:pt x="4989" y="9517"/>
                  </a:cubicBezTo>
                  <a:lnTo>
                    <a:pt x="6112" y="5147"/>
                  </a:lnTo>
                  <a:cubicBezTo>
                    <a:pt x="6122" y="5106"/>
                    <a:pt x="6099" y="5065"/>
                    <a:pt x="6058" y="5056"/>
                  </a:cubicBezTo>
                  <a:cubicBezTo>
                    <a:pt x="6051" y="5054"/>
                    <a:pt x="6045" y="5053"/>
                    <a:pt x="6038" y="5053"/>
                  </a:cubicBezTo>
                  <a:cubicBezTo>
                    <a:pt x="6006" y="5053"/>
                    <a:pt x="5978" y="5075"/>
                    <a:pt x="5969" y="5109"/>
                  </a:cubicBezTo>
                  <a:lnTo>
                    <a:pt x="4908" y="9242"/>
                  </a:lnTo>
                  <a:lnTo>
                    <a:pt x="3504" y="5208"/>
                  </a:lnTo>
                  <a:lnTo>
                    <a:pt x="3296" y="3913"/>
                  </a:lnTo>
                  <a:cubicBezTo>
                    <a:pt x="3289" y="3882"/>
                    <a:pt x="3265" y="3855"/>
                    <a:pt x="3234" y="3852"/>
                  </a:cubicBezTo>
                  <a:cubicBezTo>
                    <a:pt x="3211" y="3847"/>
                    <a:pt x="884" y="3436"/>
                    <a:pt x="463" y="1709"/>
                  </a:cubicBezTo>
                  <a:cubicBezTo>
                    <a:pt x="324" y="1141"/>
                    <a:pt x="218" y="590"/>
                    <a:pt x="153" y="66"/>
                  </a:cubicBezTo>
                  <a:cubicBezTo>
                    <a:pt x="150" y="27"/>
                    <a:pt x="116"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2"/>
            <p:cNvSpPr/>
            <p:nvPr/>
          </p:nvSpPr>
          <p:spPr>
            <a:xfrm>
              <a:off x="6312027" y="1116844"/>
              <a:ext cx="388908" cy="377141"/>
            </a:xfrm>
            <a:custGeom>
              <a:avLst/>
              <a:gdLst/>
              <a:ahLst/>
              <a:cxnLst/>
              <a:rect l="l" t="t" r="r" b="b"/>
              <a:pathLst>
                <a:path w="7800" h="7564" extrusionOk="0">
                  <a:moveTo>
                    <a:pt x="882" y="1"/>
                  </a:moveTo>
                  <a:cubicBezTo>
                    <a:pt x="878" y="1"/>
                    <a:pt x="873" y="2"/>
                    <a:pt x="868" y="3"/>
                  </a:cubicBezTo>
                  <a:cubicBezTo>
                    <a:pt x="844" y="7"/>
                    <a:pt x="824" y="23"/>
                    <a:pt x="813" y="48"/>
                  </a:cubicBezTo>
                  <a:cubicBezTo>
                    <a:pt x="443" y="935"/>
                    <a:pt x="61" y="1146"/>
                    <a:pt x="58" y="1146"/>
                  </a:cubicBezTo>
                  <a:cubicBezTo>
                    <a:pt x="34" y="1160"/>
                    <a:pt x="21" y="1183"/>
                    <a:pt x="21" y="1211"/>
                  </a:cubicBezTo>
                  <a:cubicBezTo>
                    <a:pt x="17" y="1227"/>
                    <a:pt x="0" y="1663"/>
                    <a:pt x="99" y="2442"/>
                  </a:cubicBezTo>
                  <a:cubicBezTo>
                    <a:pt x="102" y="2479"/>
                    <a:pt x="136" y="2507"/>
                    <a:pt x="170" y="2507"/>
                  </a:cubicBezTo>
                  <a:cubicBezTo>
                    <a:pt x="174" y="2507"/>
                    <a:pt x="177" y="2507"/>
                    <a:pt x="181" y="2506"/>
                  </a:cubicBezTo>
                  <a:cubicBezTo>
                    <a:pt x="221" y="2503"/>
                    <a:pt x="252" y="2466"/>
                    <a:pt x="245" y="2425"/>
                  </a:cubicBezTo>
                  <a:cubicBezTo>
                    <a:pt x="163" y="1789"/>
                    <a:pt x="163" y="1377"/>
                    <a:pt x="168" y="1255"/>
                  </a:cubicBezTo>
                  <a:cubicBezTo>
                    <a:pt x="276" y="1180"/>
                    <a:pt x="592" y="918"/>
                    <a:pt x="909" y="204"/>
                  </a:cubicBezTo>
                  <a:cubicBezTo>
                    <a:pt x="1154" y="422"/>
                    <a:pt x="1926" y="1054"/>
                    <a:pt x="2851" y="1197"/>
                  </a:cubicBezTo>
                  <a:cubicBezTo>
                    <a:pt x="3139" y="1241"/>
                    <a:pt x="3415" y="1262"/>
                    <a:pt x="3660" y="1282"/>
                  </a:cubicBezTo>
                  <a:cubicBezTo>
                    <a:pt x="4326" y="1333"/>
                    <a:pt x="4806" y="1370"/>
                    <a:pt x="4963" y="1819"/>
                  </a:cubicBezTo>
                  <a:lnTo>
                    <a:pt x="4993" y="1905"/>
                  </a:lnTo>
                  <a:cubicBezTo>
                    <a:pt x="5224" y="2574"/>
                    <a:pt x="5394" y="3061"/>
                    <a:pt x="5673" y="3061"/>
                  </a:cubicBezTo>
                  <a:cubicBezTo>
                    <a:pt x="5679" y="3061"/>
                    <a:pt x="5684" y="3061"/>
                    <a:pt x="5690" y="3061"/>
                  </a:cubicBezTo>
                  <a:cubicBezTo>
                    <a:pt x="5877" y="3043"/>
                    <a:pt x="5902" y="2847"/>
                    <a:pt x="5922" y="2656"/>
                  </a:cubicBezTo>
                  <a:cubicBezTo>
                    <a:pt x="5942" y="2483"/>
                    <a:pt x="5966" y="2282"/>
                    <a:pt x="6081" y="2125"/>
                  </a:cubicBezTo>
                  <a:cubicBezTo>
                    <a:pt x="6191" y="1982"/>
                    <a:pt x="6401" y="1830"/>
                    <a:pt x="6670" y="1830"/>
                  </a:cubicBezTo>
                  <a:lnTo>
                    <a:pt x="6673" y="1830"/>
                  </a:lnTo>
                  <a:cubicBezTo>
                    <a:pt x="6949" y="1830"/>
                    <a:pt x="7214" y="1990"/>
                    <a:pt x="7435" y="2292"/>
                  </a:cubicBezTo>
                  <a:cubicBezTo>
                    <a:pt x="7616" y="2533"/>
                    <a:pt x="7643" y="2853"/>
                    <a:pt x="7514" y="3186"/>
                  </a:cubicBezTo>
                  <a:cubicBezTo>
                    <a:pt x="7299" y="3734"/>
                    <a:pt x="6731" y="4197"/>
                    <a:pt x="6126" y="4319"/>
                  </a:cubicBezTo>
                  <a:cubicBezTo>
                    <a:pt x="6089" y="4326"/>
                    <a:pt x="6065" y="4357"/>
                    <a:pt x="6065" y="4390"/>
                  </a:cubicBezTo>
                  <a:lnTo>
                    <a:pt x="6058" y="7489"/>
                  </a:lnTo>
                  <a:cubicBezTo>
                    <a:pt x="6058" y="7530"/>
                    <a:pt x="6092" y="7564"/>
                    <a:pt x="6133" y="7564"/>
                  </a:cubicBezTo>
                  <a:cubicBezTo>
                    <a:pt x="6173" y="7564"/>
                    <a:pt x="6208" y="7530"/>
                    <a:pt x="6208" y="7489"/>
                  </a:cubicBezTo>
                  <a:lnTo>
                    <a:pt x="6214" y="4451"/>
                  </a:lnTo>
                  <a:cubicBezTo>
                    <a:pt x="6844" y="4305"/>
                    <a:pt x="7428" y="3812"/>
                    <a:pt x="7653" y="3241"/>
                  </a:cubicBezTo>
                  <a:cubicBezTo>
                    <a:pt x="7799" y="2857"/>
                    <a:pt x="7765" y="2489"/>
                    <a:pt x="7558" y="2204"/>
                  </a:cubicBezTo>
                  <a:cubicBezTo>
                    <a:pt x="7238" y="1772"/>
                    <a:pt x="6902" y="1680"/>
                    <a:pt x="6673" y="1680"/>
                  </a:cubicBezTo>
                  <a:cubicBezTo>
                    <a:pt x="6398" y="1680"/>
                    <a:pt x="6126" y="1816"/>
                    <a:pt x="5963" y="2037"/>
                  </a:cubicBezTo>
                  <a:cubicBezTo>
                    <a:pt x="5820" y="2227"/>
                    <a:pt x="5796" y="2456"/>
                    <a:pt x="5775" y="2639"/>
                  </a:cubicBezTo>
                  <a:cubicBezTo>
                    <a:pt x="5755" y="2826"/>
                    <a:pt x="5738" y="2908"/>
                    <a:pt x="5680" y="2911"/>
                  </a:cubicBezTo>
                  <a:cubicBezTo>
                    <a:pt x="5678" y="2911"/>
                    <a:pt x="5675" y="2912"/>
                    <a:pt x="5672" y="2912"/>
                  </a:cubicBezTo>
                  <a:cubicBezTo>
                    <a:pt x="5494" y="2912"/>
                    <a:pt x="5320" y="2396"/>
                    <a:pt x="5133" y="1853"/>
                  </a:cubicBezTo>
                  <a:lnTo>
                    <a:pt x="5102" y="1772"/>
                  </a:lnTo>
                  <a:cubicBezTo>
                    <a:pt x="4915" y="1231"/>
                    <a:pt x="4367" y="1186"/>
                    <a:pt x="3670" y="1133"/>
                  </a:cubicBezTo>
                  <a:cubicBezTo>
                    <a:pt x="3428" y="1115"/>
                    <a:pt x="3157" y="1095"/>
                    <a:pt x="2871" y="1051"/>
                  </a:cubicBezTo>
                  <a:cubicBezTo>
                    <a:pt x="1824" y="888"/>
                    <a:pt x="943" y="31"/>
                    <a:pt x="936" y="23"/>
                  </a:cubicBezTo>
                  <a:cubicBezTo>
                    <a:pt x="919" y="10"/>
                    <a:pt x="901" y="1"/>
                    <a:pt x="8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2"/>
            <p:cNvSpPr/>
            <p:nvPr/>
          </p:nvSpPr>
          <p:spPr>
            <a:xfrm>
              <a:off x="6623700" y="1220104"/>
              <a:ext cx="55644" cy="43627"/>
            </a:xfrm>
            <a:custGeom>
              <a:avLst/>
              <a:gdLst/>
              <a:ahLst/>
              <a:cxnLst/>
              <a:rect l="l" t="t" r="r" b="b"/>
              <a:pathLst>
                <a:path w="1116" h="875" extrusionOk="0">
                  <a:moveTo>
                    <a:pt x="419" y="0"/>
                  </a:moveTo>
                  <a:cubicBezTo>
                    <a:pt x="238" y="0"/>
                    <a:pt x="96" y="109"/>
                    <a:pt x="28" y="197"/>
                  </a:cubicBezTo>
                  <a:cubicBezTo>
                    <a:pt x="1" y="231"/>
                    <a:pt x="7" y="279"/>
                    <a:pt x="42" y="303"/>
                  </a:cubicBezTo>
                  <a:cubicBezTo>
                    <a:pt x="55" y="313"/>
                    <a:pt x="70" y="317"/>
                    <a:pt x="86" y="317"/>
                  </a:cubicBezTo>
                  <a:cubicBezTo>
                    <a:pt x="108" y="317"/>
                    <a:pt x="131" y="307"/>
                    <a:pt x="147" y="289"/>
                  </a:cubicBezTo>
                  <a:cubicBezTo>
                    <a:pt x="198" y="217"/>
                    <a:pt x="304" y="150"/>
                    <a:pt x="419" y="150"/>
                  </a:cubicBezTo>
                  <a:cubicBezTo>
                    <a:pt x="606" y="150"/>
                    <a:pt x="769" y="316"/>
                    <a:pt x="871" y="452"/>
                  </a:cubicBezTo>
                  <a:cubicBezTo>
                    <a:pt x="936" y="544"/>
                    <a:pt x="963" y="660"/>
                    <a:pt x="946" y="789"/>
                  </a:cubicBezTo>
                  <a:cubicBezTo>
                    <a:pt x="940" y="830"/>
                    <a:pt x="966" y="867"/>
                    <a:pt x="1007" y="875"/>
                  </a:cubicBezTo>
                  <a:lnTo>
                    <a:pt x="1018" y="875"/>
                  </a:lnTo>
                  <a:cubicBezTo>
                    <a:pt x="1055" y="875"/>
                    <a:pt x="1086" y="847"/>
                    <a:pt x="1092" y="809"/>
                  </a:cubicBezTo>
                  <a:cubicBezTo>
                    <a:pt x="1116" y="639"/>
                    <a:pt x="1082" y="490"/>
                    <a:pt x="990" y="368"/>
                  </a:cubicBezTo>
                  <a:cubicBezTo>
                    <a:pt x="868" y="201"/>
                    <a:pt x="671" y="0"/>
                    <a:pt x="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2"/>
            <p:cNvSpPr/>
            <p:nvPr/>
          </p:nvSpPr>
          <p:spPr>
            <a:xfrm>
              <a:off x="6638309" y="1226186"/>
              <a:ext cx="25977" cy="30415"/>
            </a:xfrm>
            <a:custGeom>
              <a:avLst/>
              <a:gdLst/>
              <a:ahLst/>
              <a:cxnLst/>
              <a:rect l="l" t="t" r="r" b="b"/>
              <a:pathLst>
                <a:path w="521" h="610" extrusionOk="0">
                  <a:moveTo>
                    <a:pt x="436" y="1"/>
                  </a:moveTo>
                  <a:cubicBezTo>
                    <a:pt x="414" y="1"/>
                    <a:pt x="392" y="11"/>
                    <a:pt x="378" y="31"/>
                  </a:cubicBezTo>
                  <a:lnTo>
                    <a:pt x="24" y="490"/>
                  </a:lnTo>
                  <a:cubicBezTo>
                    <a:pt x="0" y="524"/>
                    <a:pt x="7" y="569"/>
                    <a:pt x="38" y="596"/>
                  </a:cubicBezTo>
                  <a:cubicBezTo>
                    <a:pt x="51" y="606"/>
                    <a:pt x="68" y="610"/>
                    <a:pt x="85" y="610"/>
                  </a:cubicBezTo>
                  <a:cubicBezTo>
                    <a:pt x="105" y="610"/>
                    <a:pt x="129" y="599"/>
                    <a:pt x="143" y="582"/>
                  </a:cubicBezTo>
                  <a:lnTo>
                    <a:pt x="496" y="120"/>
                  </a:lnTo>
                  <a:cubicBezTo>
                    <a:pt x="521" y="89"/>
                    <a:pt x="513" y="42"/>
                    <a:pt x="483" y="18"/>
                  </a:cubicBezTo>
                  <a:cubicBezTo>
                    <a:pt x="469" y="6"/>
                    <a:pt x="452" y="1"/>
                    <a:pt x="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2"/>
            <p:cNvSpPr/>
            <p:nvPr/>
          </p:nvSpPr>
          <p:spPr>
            <a:xfrm>
              <a:off x="6423613" y="1179219"/>
              <a:ext cx="135669" cy="154167"/>
            </a:xfrm>
            <a:custGeom>
              <a:avLst/>
              <a:gdLst/>
              <a:ahLst/>
              <a:cxnLst/>
              <a:rect l="l" t="t" r="r" b="b"/>
              <a:pathLst>
                <a:path w="2721" h="3092" extrusionOk="0">
                  <a:moveTo>
                    <a:pt x="1361" y="197"/>
                  </a:moveTo>
                  <a:cubicBezTo>
                    <a:pt x="2000" y="197"/>
                    <a:pt x="2524" y="803"/>
                    <a:pt x="2524" y="1544"/>
                  </a:cubicBezTo>
                  <a:cubicBezTo>
                    <a:pt x="2524" y="2290"/>
                    <a:pt x="2000" y="2891"/>
                    <a:pt x="1361" y="2891"/>
                  </a:cubicBezTo>
                  <a:cubicBezTo>
                    <a:pt x="721" y="2891"/>
                    <a:pt x="201" y="2290"/>
                    <a:pt x="201" y="1544"/>
                  </a:cubicBezTo>
                  <a:cubicBezTo>
                    <a:pt x="201" y="803"/>
                    <a:pt x="721" y="197"/>
                    <a:pt x="1361" y="197"/>
                  </a:cubicBezTo>
                  <a:close/>
                  <a:moveTo>
                    <a:pt x="1361" y="1"/>
                  </a:moveTo>
                  <a:cubicBezTo>
                    <a:pt x="613" y="1"/>
                    <a:pt x="0" y="695"/>
                    <a:pt x="0" y="1544"/>
                  </a:cubicBezTo>
                  <a:cubicBezTo>
                    <a:pt x="0" y="2398"/>
                    <a:pt x="613" y="3092"/>
                    <a:pt x="1361" y="3092"/>
                  </a:cubicBezTo>
                  <a:cubicBezTo>
                    <a:pt x="2113" y="3092"/>
                    <a:pt x="2721" y="2398"/>
                    <a:pt x="2721" y="1544"/>
                  </a:cubicBezTo>
                  <a:cubicBezTo>
                    <a:pt x="2721" y="695"/>
                    <a:pt x="2113" y="1"/>
                    <a:pt x="1361" y="1"/>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2"/>
            <p:cNvSpPr/>
            <p:nvPr/>
          </p:nvSpPr>
          <p:spPr>
            <a:xfrm>
              <a:off x="6303850" y="1179219"/>
              <a:ext cx="100169" cy="154167"/>
            </a:xfrm>
            <a:custGeom>
              <a:avLst/>
              <a:gdLst/>
              <a:ahLst/>
              <a:cxnLst/>
              <a:rect l="l" t="t" r="r" b="b"/>
              <a:pathLst>
                <a:path w="2009" h="3092" extrusionOk="0">
                  <a:moveTo>
                    <a:pt x="1005" y="201"/>
                  </a:moveTo>
                  <a:cubicBezTo>
                    <a:pt x="1447" y="201"/>
                    <a:pt x="1807" y="803"/>
                    <a:pt x="1807" y="1548"/>
                  </a:cubicBezTo>
                  <a:cubicBezTo>
                    <a:pt x="1807" y="2290"/>
                    <a:pt x="1447" y="2891"/>
                    <a:pt x="1005" y="2891"/>
                  </a:cubicBezTo>
                  <a:cubicBezTo>
                    <a:pt x="559" y="2891"/>
                    <a:pt x="198" y="2290"/>
                    <a:pt x="198" y="1548"/>
                  </a:cubicBezTo>
                  <a:cubicBezTo>
                    <a:pt x="198" y="803"/>
                    <a:pt x="559" y="201"/>
                    <a:pt x="1005" y="201"/>
                  </a:cubicBezTo>
                  <a:close/>
                  <a:moveTo>
                    <a:pt x="1005" y="1"/>
                  </a:moveTo>
                  <a:cubicBezTo>
                    <a:pt x="450" y="1"/>
                    <a:pt x="1" y="695"/>
                    <a:pt x="1" y="1548"/>
                  </a:cubicBezTo>
                  <a:cubicBezTo>
                    <a:pt x="1" y="2398"/>
                    <a:pt x="450" y="3092"/>
                    <a:pt x="1005" y="3092"/>
                  </a:cubicBezTo>
                  <a:cubicBezTo>
                    <a:pt x="1556" y="3092"/>
                    <a:pt x="2008" y="2398"/>
                    <a:pt x="2008" y="1548"/>
                  </a:cubicBezTo>
                  <a:cubicBezTo>
                    <a:pt x="2008" y="695"/>
                    <a:pt x="1556" y="1"/>
                    <a:pt x="1005" y="1"/>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2"/>
            <p:cNvSpPr/>
            <p:nvPr/>
          </p:nvSpPr>
          <p:spPr>
            <a:xfrm>
              <a:off x="6393398" y="1245831"/>
              <a:ext cx="40736" cy="15506"/>
            </a:xfrm>
            <a:custGeom>
              <a:avLst/>
              <a:gdLst/>
              <a:ahLst/>
              <a:cxnLst/>
              <a:rect l="l" t="t" r="r" b="b"/>
              <a:pathLst>
                <a:path w="817" h="311" extrusionOk="0">
                  <a:moveTo>
                    <a:pt x="420" y="0"/>
                  </a:moveTo>
                  <a:cubicBezTo>
                    <a:pt x="261" y="0"/>
                    <a:pt x="123" y="72"/>
                    <a:pt x="49" y="134"/>
                  </a:cubicBezTo>
                  <a:cubicBezTo>
                    <a:pt x="8" y="167"/>
                    <a:pt x="1" y="232"/>
                    <a:pt x="35" y="273"/>
                  </a:cubicBezTo>
                  <a:cubicBezTo>
                    <a:pt x="55" y="297"/>
                    <a:pt x="82" y="310"/>
                    <a:pt x="113" y="310"/>
                  </a:cubicBezTo>
                  <a:cubicBezTo>
                    <a:pt x="134" y="310"/>
                    <a:pt x="157" y="301"/>
                    <a:pt x="175" y="287"/>
                  </a:cubicBezTo>
                  <a:cubicBezTo>
                    <a:pt x="190" y="273"/>
                    <a:pt x="288" y="197"/>
                    <a:pt x="417" y="197"/>
                  </a:cubicBezTo>
                  <a:cubicBezTo>
                    <a:pt x="486" y="197"/>
                    <a:pt x="565" y="220"/>
                    <a:pt x="644" y="287"/>
                  </a:cubicBezTo>
                  <a:cubicBezTo>
                    <a:pt x="661" y="301"/>
                    <a:pt x="683" y="308"/>
                    <a:pt x="704" y="308"/>
                  </a:cubicBezTo>
                  <a:cubicBezTo>
                    <a:pt x="733" y="308"/>
                    <a:pt x="762" y="296"/>
                    <a:pt x="783" y="273"/>
                  </a:cubicBezTo>
                  <a:cubicBezTo>
                    <a:pt x="817" y="232"/>
                    <a:pt x="814" y="167"/>
                    <a:pt x="770" y="134"/>
                  </a:cubicBezTo>
                  <a:cubicBezTo>
                    <a:pt x="653" y="36"/>
                    <a:pt x="531" y="0"/>
                    <a:pt x="420" y="0"/>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2"/>
            <p:cNvSpPr/>
            <p:nvPr/>
          </p:nvSpPr>
          <p:spPr>
            <a:xfrm>
              <a:off x="6464149" y="1352182"/>
              <a:ext cx="21739" cy="21739"/>
            </a:xfrm>
            <a:custGeom>
              <a:avLst/>
              <a:gdLst/>
              <a:ahLst/>
              <a:cxnLst/>
              <a:rect l="l" t="t" r="r" b="b"/>
              <a:pathLst>
                <a:path w="436" h="436" extrusionOk="0">
                  <a:moveTo>
                    <a:pt x="218" y="1"/>
                  </a:moveTo>
                  <a:cubicBezTo>
                    <a:pt x="99" y="1"/>
                    <a:pt x="0" y="99"/>
                    <a:pt x="0" y="218"/>
                  </a:cubicBezTo>
                  <a:cubicBezTo>
                    <a:pt x="0" y="337"/>
                    <a:pt x="99" y="436"/>
                    <a:pt x="218" y="436"/>
                  </a:cubicBezTo>
                  <a:cubicBezTo>
                    <a:pt x="337" y="436"/>
                    <a:pt x="435" y="337"/>
                    <a:pt x="435" y="218"/>
                  </a:cubicBezTo>
                  <a:cubicBezTo>
                    <a:pt x="435" y="99"/>
                    <a:pt x="337" y="1"/>
                    <a:pt x="2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2"/>
            <p:cNvSpPr/>
            <p:nvPr/>
          </p:nvSpPr>
          <p:spPr>
            <a:xfrm>
              <a:off x="6399182" y="1256352"/>
              <a:ext cx="20542" cy="49112"/>
            </a:xfrm>
            <a:custGeom>
              <a:avLst/>
              <a:gdLst/>
              <a:ahLst/>
              <a:cxnLst/>
              <a:rect l="l" t="t" r="r" b="b"/>
              <a:pathLst>
                <a:path w="412" h="985" extrusionOk="0">
                  <a:moveTo>
                    <a:pt x="326" y="1"/>
                  </a:moveTo>
                  <a:cubicBezTo>
                    <a:pt x="307" y="1"/>
                    <a:pt x="287" y="9"/>
                    <a:pt x="272" y="25"/>
                  </a:cubicBezTo>
                  <a:cubicBezTo>
                    <a:pt x="259" y="38"/>
                    <a:pt x="1" y="338"/>
                    <a:pt x="48" y="637"/>
                  </a:cubicBezTo>
                  <a:cubicBezTo>
                    <a:pt x="68" y="773"/>
                    <a:pt x="150" y="889"/>
                    <a:pt x="290" y="974"/>
                  </a:cubicBezTo>
                  <a:cubicBezTo>
                    <a:pt x="300" y="980"/>
                    <a:pt x="313" y="984"/>
                    <a:pt x="327" y="984"/>
                  </a:cubicBezTo>
                  <a:cubicBezTo>
                    <a:pt x="351" y="984"/>
                    <a:pt x="379" y="970"/>
                    <a:pt x="392" y="950"/>
                  </a:cubicBezTo>
                  <a:cubicBezTo>
                    <a:pt x="412" y="912"/>
                    <a:pt x="402" y="868"/>
                    <a:pt x="365" y="845"/>
                  </a:cubicBezTo>
                  <a:cubicBezTo>
                    <a:pt x="266" y="783"/>
                    <a:pt x="208" y="708"/>
                    <a:pt x="195" y="613"/>
                  </a:cubicBezTo>
                  <a:cubicBezTo>
                    <a:pt x="161" y="385"/>
                    <a:pt x="382" y="127"/>
                    <a:pt x="385" y="123"/>
                  </a:cubicBezTo>
                  <a:cubicBezTo>
                    <a:pt x="409" y="93"/>
                    <a:pt x="409" y="45"/>
                    <a:pt x="374" y="18"/>
                  </a:cubicBezTo>
                  <a:cubicBezTo>
                    <a:pt x="360" y="7"/>
                    <a:pt x="343"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2"/>
            <p:cNvSpPr/>
            <p:nvPr/>
          </p:nvSpPr>
          <p:spPr>
            <a:xfrm>
              <a:off x="6341046" y="1248922"/>
              <a:ext cx="14958" cy="14808"/>
            </a:xfrm>
            <a:custGeom>
              <a:avLst/>
              <a:gdLst/>
              <a:ahLst/>
              <a:cxnLst/>
              <a:rect l="l" t="t" r="r" b="b"/>
              <a:pathLst>
                <a:path w="300" h="297" extrusionOk="0">
                  <a:moveTo>
                    <a:pt x="150" y="0"/>
                  </a:moveTo>
                  <a:cubicBezTo>
                    <a:pt x="68" y="0"/>
                    <a:pt x="0" y="65"/>
                    <a:pt x="0" y="146"/>
                  </a:cubicBezTo>
                  <a:cubicBezTo>
                    <a:pt x="0" y="231"/>
                    <a:pt x="68" y="297"/>
                    <a:pt x="150" y="297"/>
                  </a:cubicBezTo>
                  <a:cubicBezTo>
                    <a:pt x="231" y="297"/>
                    <a:pt x="300" y="231"/>
                    <a:pt x="300" y="146"/>
                  </a:cubicBezTo>
                  <a:cubicBezTo>
                    <a:pt x="300" y="65"/>
                    <a:pt x="231"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2"/>
            <p:cNvSpPr/>
            <p:nvPr/>
          </p:nvSpPr>
          <p:spPr>
            <a:xfrm>
              <a:off x="6464448" y="1248922"/>
              <a:ext cx="15008" cy="14808"/>
            </a:xfrm>
            <a:custGeom>
              <a:avLst/>
              <a:gdLst/>
              <a:ahLst/>
              <a:cxnLst/>
              <a:rect l="l" t="t" r="r" b="b"/>
              <a:pathLst>
                <a:path w="301" h="297" extrusionOk="0">
                  <a:moveTo>
                    <a:pt x="151" y="0"/>
                  </a:moveTo>
                  <a:cubicBezTo>
                    <a:pt x="69" y="0"/>
                    <a:pt x="1" y="65"/>
                    <a:pt x="1" y="146"/>
                  </a:cubicBezTo>
                  <a:cubicBezTo>
                    <a:pt x="1" y="231"/>
                    <a:pt x="69" y="297"/>
                    <a:pt x="151" y="297"/>
                  </a:cubicBezTo>
                  <a:cubicBezTo>
                    <a:pt x="233" y="297"/>
                    <a:pt x="300" y="231"/>
                    <a:pt x="300" y="146"/>
                  </a:cubicBezTo>
                  <a:cubicBezTo>
                    <a:pt x="300" y="65"/>
                    <a:pt x="233"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2"/>
            <p:cNvSpPr/>
            <p:nvPr/>
          </p:nvSpPr>
          <p:spPr>
            <a:xfrm>
              <a:off x="6473124" y="1426323"/>
              <a:ext cx="79078" cy="11169"/>
            </a:xfrm>
            <a:custGeom>
              <a:avLst/>
              <a:gdLst/>
              <a:ahLst/>
              <a:cxnLst/>
              <a:rect l="l" t="t" r="r" b="b"/>
              <a:pathLst>
                <a:path w="1586" h="224" extrusionOk="0">
                  <a:moveTo>
                    <a:pt x="1502" y="1"/>
                  </a:moveTo>
                  <a:cubicBezTo>
                    <a:pt x="1496" y="1"/>
                    <a:pt x="1490" y="2"/>
                    <a:pt x="1483" y="4"/>
                  </a:cubicBezTo>
                  <a:cubicBezTo>
                    <a:pt x="1479" y="6"/>
                    <a:pt x="1202" y="75"/>
                    <a:pt x="797" y="75"/>
                  </a:cubicBezTo>
                  <a:cubicBezTo>
                    <a:pt x="591" y="75"/>
                    <a:pt x="352" y="57"/>
                    <a:pt x="99" y="4"/>
                  </a:cubicBezTo>
                  <a:cubicBezTo>
                    <a:pt x="93" y="2"/>
                    <a:pt x="87" y="1"/>
                    <a:pt x="81" y="1"/>
                  </a:cubicBezTo>
                  <a:cubicBezTo>
                    <a:pt x="47" y="1"/>
                    <a:pt x="17" y="26"/>
                    <a:pt x="11" y="61"/>
                  </a:cubicBezTo>
                  <a:cubicBezTo>
                    <a:pt x="1" y="101"/>
                    <a:pt x="28" y="139"/>
                    <a:pt x="68" y="150"/>
                  </a:cubicBezTo>
                  <a:cubicBezTo>
                    <a:pt x="334" y="204"/>
                    <a:pt x="585" y="224"/>
                    <a:pt x="800" y="224"/>
                  </a:cubicBezTo>
                  <a:cubicBezTo>
                    <a:pt x="1218" y="224"/>
                    <a:pt x="1503" y="153"/>
                    <a:pt x="1521" y="146"/>
                  </a:cubicBezTo>
                  <a:cubicBezTo>
                    <a:pt x="1558" y="136"/>
                    <a:pt x="1585" y="98"/>
                    <a:pt x="1575" y="57"/>
                  </a:cubicBezTo>
                  <a:cubicBezTo>
                    <a:pt x="1564" y="23"/>
                    <a:pt x="1535" y="1"/>
                    <a:pt x="1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2"/>
            <p:cNvSpPr/>
            <p:nvPr/>
          </p:nvSpPr>
          <p:spPr>
            <a:xfrm>
              <a:off x="5918933" y="3422508"/>
              <a:ext cx="473022" cy="1168270"/>
            </a:xfrm>
            <a:custGeom>
              <a:avLst/>
              <a:gdLst/>
              <a:ahLst/>
              <a:cxnLst/>
              <a:rect l="l" t="t" r="r" b="b"/>
              <a:pathLst>
                <a:path w="9487" h="23431" extrusionOk="0">
                  <a:moveTo>
                    <a:pt x="9486" y="1"/>
                  </a:moveTo>
                  <a:lnTo>
                    <a:pt x="4725" y="2572"/>
                  </a:lnTo>
                  <a:lnTo>
                    <a:pt x="3667" y="21027"/>
                  </a:lnTo>
                  <a:cubicBezTo>
                    <a:pt x="3667" y="21027"/>
                    <a:pt x="739" y="22697"/>
                    <a:pt x="368" y="22890"/>
                  </a:cubicBezTo>
                  <a:cubicBezTo>
                    <a:pt x="1" y="23085"/>
                    <a:pt x="137" y="23316"/>
                    <a:pt x="504" y="23316"/>
                  </a:cubicBezTo>
                  <a:cubicBezTo>
                    <a:pt x="788" y="23316"/>
                    <a:pt x="3158" y="23430"/>
                    <a:pt x="4433" y="23430"/>
                  </a:cubicBezTo>
                  <a:cubicBezTo>
                    <a:pt x="4813" y="23430"/>
                    <a:pt x="5096" y="23420"/>
                    <a:pt x="5198" y="23394"/>
                  </a:cubicBezTo>
                  <a:cubicBezTo>
                    <a:pt x="5644" y="23278"/>
                    <a:pt x="5528" y="21476"/>
                    <a:pt x="5820" y="19710"/>
                  </a:cubicBezTo>
                  <a:cubicBezTo>
                    <a:pt x="6109" y="17945"/>
                    <a:pt x="8827" y="6171"/>
                    <a:pt x="9486" y="1"/>
                  </a:cubicBezTo>
                  <a:close/>
                </a:path>
              </a:pathLst>
            </a:custGeom>
            <a:solidFill>
              <a:srgbClr val="F9B7B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2"/>
            <p:cNvSpPr/>
            <p:nvPr/>
          </p:nvSpPr>
          <p:spPr>
            <a:xfrm>
              <a:off x="6149235" y="3422508"/>
              <a:ext cx="242718" cy="257327"/>
            </a:xfrm>
            <a:custGeom>
              <a:avLst/>
              <a:gdLst/>
              <a:ahLst/>
              <a:cxnLst/>
              <a:rect l="l" t="t" r="r" b="b"/>
              <a:pathLst>
                <a:path w="4868" h="5161" extrusionOk="0">
                  <a:moveTo>
                    <a:pt x="4867" y="1"/>
                  </a:moveTo>
                  <a:lnTo>
                    <a:pt x="106" y="2572"/>
                  </a:lnTo>
                  <a:lnTo>
                    <a:pt x="0" y="4399"/>
                  </a:lnTo>
                  <a:cubicBezTo>
                    <a:pt x="1194" y="4653"/>
                    <a:pt x="2592" y="4926"/>
                    <a:pt x="4102" y="5160"/>
                  </a:cubicBezTo>
                  <a:cubicBezTo>
                    <a:pt x="4436" y="3263"/>
                    <a:pt x="4707" y="1474"/>
                    <a:pt x="4867" y="1"/>
                  </a:cubicBez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2"/>
            <p:cNvSpPr/>
            <p:nvPr/>
          </p:nvSpPr>
          <p:spPr>
            <a:xfrm>
              <a:off x="5918933" y="4408136"/>
              <a:ext cx="289736" cy="182637"/>
            </a:xfrm>
            <a:custGeom>
              <a:avLst/>
              <a:gdLst/>
              <a:ahLst/>
              <a:cxnLst/>
              <a:rect l="l" t="t" r="r" b="b"/>
              <a:pathLst>
                <a:path w="5811" h="3663" extrusionOk="0">
                  <a:moveTo>
                    <a:pt x="3738" y="0"/>
                  </a:moveTo>
                  <a:lnTo>
                    <a:pt x="3667" y="1259"/>
                  </a:lnTo>
                  <a:cubicBezTo>
                    <a:pt x="3667" y="1259"/>
                    <a:pt x="739" y="2929"/>
                    <a:pt x="368" y="3122"/>
                  </a:cubicBezTo>
                  <a:cubicBezTo>
                    <a:pt x="1" y="3317"/>
                    <a:pt x="137" y="3548"/>
                    <a:pt x="504" y="3548"/>
                  </a:cubicBezTo>
                  <a:cubicBezTo>
                    <a:pt x="788" y="3548"/>
                    <a:pt x="3158" y="3662"/>
                    <a:pt x="4433" y="3662"/>
                  </a:cubicBezTo>
                  <a:cubicBezTo>
                    <a:pt x="4813" y="3662"/>
                    <a:pt x="5096" y="3652"/>
                    <a:pt x="5198" y="3626"/>
                  </a:cubicBezTo>
                  <a:cubicBezTo>
                    <a:pt x="5639" y="3510"/>
                    <a:pt x="5531" y="1745"/>
                    <a:pt x="5810"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2"/>
            <p:cNvSpPr/>
            <p:nvPr/>
          </p:nvSpPr>
          <p:spPr>
            <a:xfrm>
              <a:off x="6886062" y="3427993"/>
              <a:ext cx="472972" cy="1168220"/>
            </a:xfrm>
            <a:custGeom>
              <a:avLst/>
              <a:gdLst/>
              <a:ahLst/>
              <a:cxnLst/>
              <a:rect l="l" t="t" r="r" b="b"/>
              <a:pathLst>
                <a:path w="9486" h="23430" extrusionOk="0">
                  <a:moveTo>
                    <a:pt x="0" y="0"/>
                  </a:moveTo>
                  <a:lnTo>
                    <a:pt x="0" y="0"/>
                  </a:lnTo>
                  <a:cubicBezTo>
                    <a:pt x="660" y="6169"/>
                    <a:pt x="3374" y="17941"/>
                    <a:pt x="3666" y="19705"/>
                  </a:cubicBezTo>
                  <a:cubicBezTo>
                    <a:pt x="3955" y="21471"/>
                    <a:pt x="3840" y="23277"/>
                    <a:pt x="4286" y="23392"/>
                  </a:cubicBezTo>
                  <a:cubicBezTo>
                    <a:pt x="4388" y="23419"/>
                    <a:pt x="4672" y="23429"/>
                    <a:pt x="5052" y="23429"/>
                  </a:cubicBezTo>
                  <a:cubicBezTo>
                    <a:pt x="6329" y="23429"/>
                    <a:pt x="8696" y="23314"/>
                    <a:pt x="8979" y="23314"/>
                  </a:cubicBezTo>
                  <a:cubicBezTo>
                    <a:pt x="9350" y="23314"/>
                    <a:pt x="9485" y="23083"/>
                    <a:pt x="9115" y="22889"/>
                  </a:cubicBezTo>
                  <a:cubicBezTo>
                    <a:pt x="8747" y="22695"/>
                    <a:pt x="5819" y="21025"/>
                    <a:pt x="5819" y="21025"/>
                  </a:cubicBezTo>
                  <a:lnTo>
                    <a:pt x="4704" y="1589"/>
                  </a:lnTo>
                  <a:lnTo>
                    <a:pt x="0" y="0"/>
                  </a:lnTo>
                  <a:close/>
                </a:path>
              </a:pathLst>
            </a:custGeom>
            <a:solidFill>
              <a:srgbClr val="F9B7B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2"/>
            <p:cNvSpPr/>
            <p:nvPr/>
          </p:nvSpPr>
          <p:spPr>
            <a:xfrm>
              <a:off x="6888337" y="3428000"/>
              <a:ext cx="237971" cy="272870"/>
            </a:xfrm>
            <a:custGeom>
              <a:avLst/>
              <a:gdLst/>
              <a:ahLst/>
              <a:cxnLst/>
              <a:rect l="l" t="t" r="r" b="b"/>
              <a:pathLst>
                <a:path w="4864" h="5473" extrusionOk="0">
                  <a:moveTo>
                    <a:pt x="0" y="0"/>
                  </a:moveTo>
                  <a:cubicBezTo>
                    <a:pt x="167" y="1554"/>
                    <a:pt x="462" y="3459"/>
                    <a:pt x="817" y="5472"/>
                  </a:cubicBezTo>
                  <a:cubicBezTo>
                    <a:pt x="2292" y="5268"/>
                    <a:pt x="3669" y="4921"/>
                    <a:pt x="4864" y="4384"/>
                  </a:cubicBezTo>
                  <a:lnTo>
                    <a:pt x="4704" y="1589"/>
                  </a:lnTo>
                  <a:lnTo>
                    <a:pt x="0" y="0"/>
                  </a:ln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2"/>
            <p:cNvSpPr/>
            <p:nvPr/>
          </p:nvSpPr>
          <p:spPr>
            <a:xfrm>
              <a:off x="7069197" y="4413521"/>
              <a:ext cx="289836" cy="182687"/>
            </a:xfrm>
            <a:custGeom>
              <a:avLst/>
              <a:gdLst/>
              <a:ahLst/>
              <a:cxnLst/>
              <a:rect l="l" t="t" r="r" b="b"/>
              <a:pathLst>
                <a:path w="5813" h="3664" extrusionOk="0">
                  <a:moveTo>
                    <a:pt x="1" y="1"/>
                  </a:moveTo>
                  <a:cubicBezTo>
                    <a:pt x="279" y="1746"/>
                    <a:pt x="170" y="3511"/>
                    <a:pt x="613" y="3626"/>
                  </a:cubicBezTo>
                  <a:cubicBezTo>
                    <a:pt x="715" y="3653"/>
                    <a:pt x="999" y="3663"/>
                    <a:pt x="1379" y="3663"/>
                  </a:cubicBezTo>
                  <a:cubicBezTo>
                    <a:pt x="2656" y="3663"/>
                    <a:pt x="5023" y="3548"/>
                    <a:pt x="5306" y="3548"/>
                  </a:cubicBezTo>
                  <a:cubicBezTo>
                    <a:pt x="5677" y="3548"/>
                    <a:pt x="5812" y="3317"/>
                    <a:pt x="5442" y="3123"/>
                  </a:cubicBezTo>
                  <a:cubicBezTo>
                    <a:pt x="5074" y="2929"/>
                    <a:pt x="2146" y="1259"/>
                    <a:pt x="2146" y="1259"/>
                  </a:cubicBezTo>
                  <a:lnTo>
                    <a:pt x="20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2"/>
            <p:cNvSpPr/>
            <p:nvPr/>
          </p:nvSpPr>
          <p:spPr>
            <a:xfrm>
              <a:off x="5464313" y="829403"/>
              <a:ext cx="1793165" cy="2780243"/>
            </a:xfrm>
            <a:custGeom>
              <a:avLst/>
              <a:gdLst/>
              <a:ahLst/>
              <a:cxnLst/>
              <a:rect l="l" t="t" r="r" b="b"/>
              <a:pathLst>
                <a:path w="35964" h="55761" extrusionOk="0">
                  <a:moveTo>
                    <a:pt x="5589" y="0"/>
                  </a:moveTo>
                  <a:cubicBezTo>
                    <a:pt x="5589" y="0"/>
                    <a:pt x="0" y="5663"/>
                    <a:pt x="3687" y="13693"/>
                  </a:cubicBezTo>
                  <a:cubicBezTo>
                    <a:pt x="7268" y="21499"/>
                    <a:pt x="14372" y="21607"/>
                    <a:pt x="14765" y="21607"/>
                  </a:cubicBezTo>
                  <a:cubicBezTo>
                    <a:pt x="14776" y="21607"/>
                    <a:pt x="14782" y="21607"/>
                    <a:pt x="14782" y="21607"/>
                  </a:cubicBezTo>
                  <a:lnTo>
                    <a:pt x="14782" y="21607"/>
                  </a:lnTo>
                  <a:cubicBezTo>
                    <a:pt x="14782" y="21607"/>
                    <a:pt x="15247" y="39245"/>
                    <a:pt x="13591" y="54812"/>
                  </a:cubicBezTo>
                  <a:cubicBezTo>
                    <a:pt x="13591" y="54812"/>
                    <a:pt x="19029" y="55761"/>
                    <a:pt x="24712" y="55761"/>
                  </a:cubicBezTo>
                  <a:cubicBezTo>
                    <a:pt x="28220" y="55761"/>
                    <a:pt x="31821" y="55399"/>
                    <a:pt x="34294" y="54230"/>
                  </a:cubicBezTo>
                  <a:cubicBezTo>
                    <a:pt x="34294" y="54230"/>
                    <a:pt x="30556" y="35520"/>
                    <a:pt x="30168" y="30892"/>
                  </a:cubicBezTo>
                  <a:lnTo>
                    <a:pt x="30168" y="30892"/>
                  </a:lnTo>
                  <a:cubicBezTo>
                    <a:pt x="30168" y="30892"/>
                    <a:pt x="31081" y="31151"/>
                    <a:pt x="32127" y="31151"/>
                  </a:cubicBezTo>
                  <a:cubicBezTo>
                    <a:pt x="33119" y="31151"/>
                    <a:pt x="34230" y="30918"/>
                    <a:pt x="34796" y="30011"/>
                  </a:cubicBezTo>
                  <a:cubicBezTo>
                    <a:pt x="35964" y="28150"/>
                    <a:pt x="34331" y="22562"/>
                    <a:pt x="31903" y="19771"/>
                  </a:cubicBezTo>
                  <a:cubicBezTo>
                    <a:pt x="29470" y="16978"/>
                    <a:pt x="23135" y="13254"/>
                    <a:pt x="23135" y="13254"/>
                  </a:cubicBezTo>
                  <a:lnTo>
                    <a:pt x="21972" y="15839"/>
                  </a:lnTo>
                  <a:lnTo>
                    <a:pt x="20523" y="13343"/>
                  </a:lnTo>
                  <a:cubicBezTo>
                    <a:pt x="20523" y="13343"/>
                    <a:pt x="18491" y="14575"/>
                    <a:pt x="15884" y="14575"/>
                  </a:cubicBezTo>
                  <a:cubicBezTo>
                    <a:pt x="13864" y="14575"/>
                    <a:pt x="11498" y="13835"/>
                    <a:pt x="9466" y="11210"/>
                  </a:cubicBezTo>
                  <a:cubicBezTo>
                    <a:pt x="4810" y="5197"/>
                    <a:pt x="7758" y="1782"/>
                    <a:pt x="7758" y="1782"/>
                  </a:cubicBezTo>
                  <a:lnTo>
                    <a:pt x="5589" y="0"/>
                  </a:lnTo>
                  <a:close/>
                </a:path>
              </a:pathLst>
            </a:custGeom>
            <a:solidFill>
              <a:srgbClr val="F9FBF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2"/>
            <p:cNvSpPr/>
            <p:nvPr/>
          </p:nvSpPr>
          <p:spPr>
            <a:xfrm>
              <a:off x="5624054" y="1437897"/>
              <a:ext cx="674955" cy="463199"/>
            </a:xfrm>
            <a:custGeom>
              <a:avLst/>
              <a:gdLst/>
              <a:ahLst/>
              <a:cxnLst/>
              <a:rect l="l" t="t" r="r" b="b"/>
              <a:pathLst>
                <a:path w="13537" h="9290" extrusionOk="0">
                  <a:moveTo>
                    <a:pt x="0" y="0"/>
                  </a:moveTo>
                  <a:cubicBezTo>
                    <a:pt x="153" y="449"/>
                    <a:pt x="337" y="909"/>
                    <a:pt x="551" y="1375"/>
                  </a:cubicBezTo>
                  <a:cubicBezTo>
                    <a:pt x="4132" y="9181"/>
                    <a:pt x="11236" y="9289"/>
                    <a:pt x="11629" y="9289"/>
                  </a:cubicBezTo>
                  <a:cubicBezTo>
                    <a:pt x="11640" y="9289"/>
                    <a:pt x="11646" y="9289"/>
                    <a:pt x="11646" y="9289"/>
                  </a:cubicBezTo>
                  <a:lnTo>
                    <a:pt x="13536" y="7102"/>
                  </a:lnTo>
                  <a:cubicBezTo>
                    <a:pt x="6507" y="6150"/>
                    <a:pt x="2173" y="2466"/>
                    <a:pt x="0" y="0"/>
                  </a:cubicBez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2"/>
            <p:cNvSpPr/>
            <p:nvPr/>
          </p:nvSpPr>
          <p:spPr>
            <a:xfrm>
              <a:off x="6885065" y="2241780"/>
              <a:ext cx="332915" cy="140855"/>
            </a:xfrm>
            <a:custGeom>
              <a:avLst/>
              <a:gdLst/>
              <a:ahLst/>
              <a:cxnLst/>
              <a:rect l="l" t="t" r="r" b="b"/>
              <a:pathLst>
                <a:path w="6677" h="2825" extrusionOk="0">
                  <a:moveTo>
                    <a:pt x="0" y="1"/>
                  </a:moveTo>
                  <a:lnTo>
                    <a:pt x="1673" y="2565"/>
                  </a:lnTo>
                  <a:cubicBezTo>
                    <a:pt x="1673" y="2565"/>
                    <a:pt x="2586" y="2824"/>
                    <a:pt x="3632" y="2824"/>
                  </a:cubicBezTo>
                  <a:cubicBezTo>
                    <a:pt x="4624" y="2824"/>
                    <a:pt x="5735" y="2591"/>
                    <a:pt x="6301" y="1684"/>
                  </a:cubicBezTo>
                  <a:cubicBezTo>
                    <a:pt x="6519" y="1337"/>
                    <a:pt x="6639" y="861"/>
                    <a:pt x="6676" y="300"/>
                  </a:cubicBezTo>
                  <a:lnTo>
                    <a:pt x="6676" y="300"/>
                  </a:lnTo>
                  <a:cubicBezTo>
                    <a:pt x="5921" y="729"/>
                    <a:pt x="4751" y="1198"/>
                    <a:pt x="3146" y="1280"/>
                  </a:cubicBezTo>
                  <a:cubicBezTo>
                    <a:pt x="3102" y="1282"/>
                    <a:pt x="3058" y="1283"/>
                    <a:pt x="3014" y="1283"/>
                  </a:cubicBezTo>
                  <a:cubicBezTo>
                    <a:pt x="2055" y="1283"/>
                    <a:pt x="1030" y="762"/>
                    <a:pt x="0" y="1"/>
                  </a:cubicBez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2"/>
            <p:cNvSpPr/>
            <p:nvPr/>
          </p:nvSpPr>
          <p:spPr>
            <a:xfrm>
              <a:off x="6553348" y="1935342"/>
              <a:ext cx="421915" cy="495210"/>
            </a:xfrm>
            <a:custGeom>
              <a:avLst/>
              <a:gdLst/>
              <a:ahLst/>
              <a:cxnLst/>
              <a:rect l="l" t="t" r="r" b="b"/>
              <a:pathLst>
                <a:path w="8462" h="9932" extrusionOk="0">
                  <a:moveTo>
                    <a:pt x="208" y="1"/>
                  </a:moveTo>
                  <a:lnTo>
                    <a:pt x="1" y="1429"/>
                  </a:lnTo>
                  <a:cubicBezTo>
                    <a:pt x="1258" y="2344"/>
                    <a:pt x="2792" y="6701"/>
                    <a:pt x="6078" y="8891"/>
                  </a:cubicBezTo>
                  <a:cubicBezTo>
                    <a:pt x="7020" y="9520"/>
                    <a:pt x="7819" y="9816"/>
                    <a:pt x="8462" y="9932"/>
                  </a:cubicBezTo>
                  <a:cubicBezTo>
                    <a:pt x="8401" y="9459"/>
                    <a:pt x="8357" y="9048"/>
                    <a:pt x="8326" y="8711"/>
                  </a:cubicBezTo>
                  <a:lnTo>
                    <a:pt x="6415" y="4490"/>
                  </a:lnTo>
                  <a:lnTo>
                    <a:pt x="3119" y="2344"/>
                  </a:lnTo>
                  <a:lnTo>
                    <a:pt x="208" y="1"/>
                  </a:ln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2"/>
            <p:cNvSpPr/>
            <p:nvPr/>
          </p:nvSpPr>
          <p:spPr>
            <a:xfrm>
              <a:off x="6228412" y="2518202"/>
              <a:ext cx="134373" cy="252192"/>
            </a:xfrm>
            <a:custGeom>
              <a:avLst/>
              <a:gdLst/>
              <a:ahLst/>
              <a:cxnLst/>
              <a:rect l="l" t="t" r="r" b="b"/>
              <a:pathLst>
                <a:path w="2695" h="5058" extrusionOk="0">
                  <a:moveTo>
                    <a:pt x="76" y="1"/>
                  </a:moveTo>
                  <a:cubicBezTo>
                    <a:pt x="35" y="1"/>
                    <a:pt x="1" y="31"/>
                    <a:pt x="1" y="72"/>
                  </a:cubicBezTo>
                  <a:cubicBezTo>
                    <a:pt x="1" y="116"/>
                    <a:pt x="35" y="147"/>
                    <a:pt x="76" y="147"/>
                  </a:cubicBezTo>
                  <a:lnTo>
                    <a:pt x="2545" y="147"/>
                  </a:lnTo>
                  <a:lnTo>
                    <a:pt x="2545" y="4986"/>
                  </a:lnTo>
                  <a:cubicBezTo>
                    <a:pt x="2545" y="5027"/>
                    <a:pt x="2579" y="5057"/>
                    <a:pt x="2620" y="5057"/>
                  </a:cubicBezTo>
                  <a:cubicBezTo>
                    <a:pt x="2661" y="5057"/>
                    <a:pt x="2694" y="5027"/>
                    <a:pt x="2694" y="4986"/>
                  </a:cubicBezTo>
                  <a:lnTo>
                    <a:pt x="2694" y="72"/>
                  </a:lnTo>
                  <a:cubicBezTo>
                    <a:pt x="2694" y="31"/>
                    <a:pt x="2661" y="1"/>
                    <a:pt x="26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2"/>
            <p:cNvSpPr/>
            <p:nvPr/>
          </p:nvSpPr>
          <p:spPr>
            <a:xfrm>
              <a:off x="6833310" y="2518202"/>
              <a:ext cx="118567" cy="252192"/>
            </a:xfrm>
            <a:custGeom>
              <a:avLst/>
              <a:gdLst/>
              <a:ahLst/>
              <a:cxnLst/>
              <a:rect l="l" t="t" r="r" b="b"/>
              <a:pathLst>
                <a:path w="2378" h="5058" extrusionOk="0">
                  <a:moveTo>
                    <a:pt x="75" y="1"/>
                  </a:moveTo>
                  <a:cubicBezTo>
                    <a:pt x="34" y="1"/>
                    <a:pt x="1" y="31"/>
                    <a:pt x="1" y="72"/>
                  </a:cubicBezTo>
                  <a:lnTo>
                    <a:pt x="1" y="4986"/>
                  </a:lnTo>
                  <a:cubicBezTo>
                    <a:pt x="1" y="5027"/>
                    <a:pt x="34" y="5057"/>
                    <a:pt x="75" y="5057"/>
                  </a:cubicBezTo>
                  <a:cubicBezTo>
                    <a:pt x="116" y="5057"/>
                    <a:pt x="147" y="5027"/>
                    <a:pt x="147" y="4986"/>
                  </a:cubicBezTo>
                  <a:lnTo>
                    <a:pt x="147" y="147"/>
                  </a:lnTo>
                  <a:lnTo>
                    <a:pt x="2303" y="147"/>
                  </a:lnTo>
                  <a:cubicBezTo>
                    <a:pt x="2344" y="147"/>
                    <a:pt x="2377" y="116"/>
                    <a:pt x="2377" y="72"/>
                  </a:cubicBezTo>
                  <a:cubicBezTo>
                    <a:pt x="2377" y="31"/>
                    <a:pt x="2344" y="1"/>
                    <a:pt x="2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2"/>
            <p:cNvSpPr/>
            <p:nvPr/>
          </p:nvSpPr>
          <p:spPr>
            <a:xfrm>
              <a:off x="6421719" y="1490194"/>
              <a:ext cx="263959" cy="437222"/>
            </a:xfrm>
            <a:custGeom>
              <a:avLst/>
              <a:gdLst/>
              <a:ahLst/>
              <a:cxnLst/>
              <a:rect l="l" t="t" r="r" b="b"/>
              <a:pathLst>
                <a:path w="5294" h="8769" extrusionOk="0">
                  <a:moveTo>
                    <a:pt x="3933" y="1"/>
                  </a:moveTo>
                  <a:lnTo>
                    <a:pt x="2810" y="3171"/>
                  </a:lnTo>
                  <a:lnTo>
                    <a:pt x="1321" y="90"/>
                  </a:lnTo>
                  <a:lnTo>
                    <a:pt x="1" y="2443"/>
                  </a:lnTo>
                  <a:lnTo>
                    <a:pt x="1321" y="3426"/>
                  </a:lnTo>
                  <a:lnTo>
                    <a:pt x="443" y="4790"/>
                  </a:lnTo>
                  <a:lnTo>
                    <a:pt x="3232" y="8769"/>
                  </a:lnTo>
                  <a:lnTo>
                    <a:pt x="5293" y="4498"/>
                  </a:lnTo>
                  <a:lnTo>
                    <a:pt x="4215" y="3269"/>
                  </a:lnTo>
                  <a:lnTo>
                    <a:pt x="5201" y="2324"/>
                  </a:lnTo>
                  <a:lnTo>
                    <a:pt x="3933" y="1"/>
                  </a:ln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2"/>
            <p:cNvSpPr/>
            <p:nvPr/>
          </p:nvSpPr>
          <p:spPr>
            <a:xfrm>
              <a:off x="6635916" y="2422571"/>
              <a:ext cx="41085" cy="41085"/>
            </a:xfrm>
            <a:custGeom>
              <a:avLst/>
              <a:gdLst/>
              <a:ahLst/>
              <a:cxnLst/>
              <a:rect l="l" t="t" r="r" b="b"/>
              <a:pathLst>
                <a:path w="824" h="824" extrusionOk="0">
                  <a:moveTo>
                    <a:pt x="412" y="150"/>
                  </a:moveTo>
                  <a:cubicBezTo>
                    <a:pt x="555" y="150"/>
                    <a:pt x="674" y="269"/>
                    <a:pt x="674" y="412"/>
                  </a:cubicBezTo>
                  <a:cubicBezTo>
                    <a:pt x="674" y="555"/>
                    <a:pt x="555" y="674"/>
                    <a:pt x="412" y="674"/>
                  </a:cubicBezTo>
                  <a:cubicBezTo>
                    <a:pt x="269" y="674"/>
                    <a:pt x="150" y="555"/>
                    <a:pt x="150" y="412"/>
                  </a:cubicBezTo>
                  <a:cubicBezTo>
                    <a:pt x="150" y="269"/>
                    <a:pt x="269" y="150"/>
                    <a:pt x="412" y="150"/>
                  </a:cubicBezTo>
                  <a:close/>
                  <a:moveTo>
                    <a:pt x="412" y="0"/>
                  </a:moveTo>
                  <a:cubicBezTo>
                    <a:pt x="184" y="0"/>
                    <a:pt x="1" y="184"/>
                    <a:pt x="1" y="412"/>
                  </a:cubicBezTo>
                  <a:cubicBezTo>
                    <a:pt x="1" y="640"/>
                    <a:pt x="184" y="823"/>
                    <a:pt x="412" y="823"/>
                  </a:cubicBezTo>
                  <a:cubicBezTo>
                    <a:pt x="640" y="823"/>
                    <a:pt x="824" y="640"/>
                    <a:pt x="824" y="412"/>
                  </a:cubicBezTo>
                  <a:cubicBezTo>
                    <a:pt x="824" y="184"/>
                    <a:pt x="640" y="0"/>
                    <a:pt x="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2"/>
            <p:cNvSpPr/>
            <p:nvPr/>
          </p:nvSpPr>
          <p:spPr>
            <a:xfrm>
              <a:off x="6643694" y="2757629"/>
              <a:ext cx="40935" cy="40935"/>
            </a:xfrm>
            <a:custGeom>
              <a:avLst/>
              <a:gdLst/>
              <a:ahLst/>
              <a:cxnLst/>
              <a:rect l="l" t="t" r="r" b="b"/>
              <a:pathLst>
                <a:path w="821" h="821" extrusionOk="0">
                  <a:moveTo>
                    <a:pt x="413" y="150"/>
                  </a:moveTo>
                  <a:cubicBezTo>
                    <a:pt x="556" y="150"/>
                    <a:pt x="674" y="266"/>
                    <a:pt x="674" y="412"/>
                  </a:cubicBezTo>
                  <a:cubicBezTo>
                    <a:pt x="674" y="555"/>
                    <a:pt x="556" y="674"/>
                    <a:pt x="413" y="674"/>
                  </a:cubicBezTo>
                  <a:cubicBezTo>
                    <a:pt x="266" y="674"/>
                    <a:pt x="151" y="555"/>
                    <a:pt x="151" y="412"/>
                  </a:cubicBezTo>
                  <a:cubicBezTo>
                    <a:pt x="151" y="266"/>
                    <a:pt x="266" y="150"/>
                    <a:pt x="413" y="150"/>
                  </a:cubicBezTo>
                  <a:close/>
                  <a:moveTo>
                    <a:pt x="413" y="1"/>
                  </a:moveTo>
                  <a:cubicBezTo>
                    <a:pt x="184" y="1"/>
                    <a:pt x="1" y="184"/>
                    <a:pt x="1" y="412"/>
                  </a:cubicBezTo>
                  <a:cubicBezTo>
                    <a:pt x="1" y="636"/>
                    <a:pt x="184" y="820"/>
                    <a:pt x="413" y="820"/>
                  </a:cubicBezTo>
                  <a:cubicBezTo>
                    <a:pt x="637" y="820"/>
                    <a:pt x="821" y="636"/>
                    <a:pt x="821" y="412"/>
                  </a:cubicBezTo>
                  <a:cubicBezTo>
                    <a:pt x="821" y="184"/>
                    <a:pt x="637"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2"/>
            <p:cNvSpPr/>
            <p:nvPr/>
          </p:nvSpPr>
          <p:spPr>
            <a:xfrm>
              <a:off x="6425657" y="1490194"/>
              <a:ext cx="255433" cy="413539"/>
            </a:xfrm>
            <a:custGeom>
              <a:avLst/>
              <a:gdLst/>
              <a:ahLst/>
              <a:cxnLst/>
              <a:rect l="l" t="t" r="r" b="b"/>
              <a:pathLst>
                <a:path w="5123" h="8294" extrusionOk="0">
                  <a:moveTo>
                    <a:pt x="3854" y="1"/>
                  </a:moveTo>
                  <a:lnTo>
                    <a:pt x="2691" y="2586"/>
                  </a:lnTo>
                  <a:lnTo>
                    <a:pt x="1242" y="90"/>
                  </a:lnTo>
                  <a:lnTo>
                    <a:pt x="0" y="1912"/>
                  </a:lnTo>
                  <a:lnTo>
                    <a:pt x="1242" y="2865"/>
                  </a:lnTo>
                  <a:lnTo>
                    <a:pt x="388" y="4008"/>
                  </a:lnTo>
                  <a:lnTo>
                    <a:pt x="2973" y="8293"/>
                  </a:lnTo>
                  <a:lnTo>
                    <a:pt x="5122" y="3871"/>
                  </a:lnTo>
                  <a:lnTo>
                    <a:pt x="4207" y="2749"/>
                  </a:lnTo>
                  <a:lnTo>
                    <a:pt x="5044" y="1759"/>
                  </a:lnTo>
                  <a:lnTo>
                    <a:pt x="3854"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2"/>
            <p:cNvSpPr/>
            <p:nvPr/>
          </p:nvSpPr>
          <p:spPr>
            <a:xfrm>
              <a:off x="6421419" y="1486454"/>
              <a:ext cx="263560" cy="420968"/>
            </a:xfrm>
            <a:custGeom>
              <a:avLst/>
              <a:gdLst/>
              <a:ahLst/>
              <a:cxnLst/>
              <a:rect l="l" t="t" r="r" b="b"/>
              <a:pathLst>
                <a:path w="5286" h="8443" extrusionOk="0">
                  <a:moveTo>
                    <a:pt x="3953" y="226"/>
                  </a:moveTo>
                  <a:lnTo>
                    <a:pt x="5034" y="1827"/>
                  </a:lnTo>
                  <a:lnTo>
                    <a:pt x="4238" y="2773"/>
                  </a:lnTo>
                  <a:cubicBezTo>
                    <a:pt x="4214" y="2804"/>
                    <a:pt x="4214" y="2841"/>
                    <a:pt x="4234" y="2868"/>
                  </a:cubicBezTo>
                  <a:lnTo>
                    <a:pt x="5119" y="3956"/>
                  </a:lnTo>
                  <a:lnTo>
                    <a:pt x="3051" y="8211"/>
                  </a:lnTo>
                  <a:lnTo>
                    <a:pt x="561" y="4089"/>
                  </a:lnTo>
                  <a:lnTo>
                    <a:pt x="1385" y="2984"/>
                  </a:lnTo>
                  <a:cubicBezTo>
                    <a:pt x="1412" y="2950"/>
                    <a:pt x="1405" y="2906"/>
                    <a:pt x="1371" y="2879"/>
                  </a:cubicBezTo>
                  <a:lnTo>
                    <a:pt x="187" y="1974"/>
                  </a:lnTo>
                  <a:lnTo>
                    <a:pt x="1320" y="304"/>
                  </a:lnTo>
                  <a:lnTo>
                    <a:pt x="2711" y="2698"/>
                  </a:lnTo>
                  <a:cubicBezTo>
                    <a:pt x="2724" y="2722"/>
                    <a:pt x="2749" y="2736"/>
                    <a:pt x="2779" y="2736"/>
                  </a:cubicBezTo>
                  <a:cubicBezTo>
                    <a:pt x="2806" y="2732"/>
                    <a:pt x="2830" y="2719"/>
                    <a:pt x="2843" y="2691"/>
                  </a:cubicBezTo>
                  <a:lnTo>
                    <a:pt x="3953" y="226"/>
                  </a:lnTo>
                  <a:close/>
                  <a:moveTo>
                    <a:pt x="3942" y="1"/>
                  </a:moveTo>
                  <a:cubicBezTo>
                    <a:pt x="3939" y="1"/>
                    <a:pt x="3935" y="1"/>
                    <a:pt x="3932" y="2"/>
                  </a:cubicBezTo>
                  <a:cubicBezTo>
                    <a:pt x="3904" y="5"/>
                    <a:pt x="3881" y="18"/>
                    <a:pt x="3871" y="46"/>
                  </a:cubicBezTo>
                  <a:lnTo>
                    <a:pt x="2765" y="2498"/>
                  </a:lnTo>
                  <a:lnTo>
                    <a:pt x="1391" y="127"/>
                  </a:lnTo>
                  <a:cubicBezTo>
                    <a:pt x="1377" y="107"/>
                    <a:pt x="1354" y="93"/>
                    <a:pt x="1330" y="90"/>
                  </a:cubicBezTo>
                  <a:cubicBezTo>
                    <a:pt x="1303" y="90"/>
                    <a:pt x="1279" y="104"/>
                    <a:pt x="1265" y="124"/>
                  </a:cubicBezTo>
                  <a:lnTo>
                    <a:pt x="24" y="1947"/>
                  </a:lnTo>
                  <a:cubicBezTo>
                    <a:pt x="0" y="1981"/>
                    <a:pt x="7" y="2025"/>
                    <a:pt x="41" y="2049"/>
                  </a:cubicBezTo>
                  <a:lnTo>
                    <a:pt x="1221" y="2953"/>
                  </a:lnTo>
                  <a:lnTo>
                    <a:pt x="412" y="4038"/>
                  </a:lnTo>
                  <a:cubicBezTo>
                    <a:pt x="395" y="4062"/>
                    <a:pt x="395" y="4096"/>
                    <a:pt x="408" y="4124"/>
                  </a:cubicBezTo>
                  <a:lnTo>
                    <a:pt x="2993" y="8405"/>
                  </a:lnTo>
                  <a:cubicBezTo>
                    <a:pt x="3007" y="8429"/>
                    <a:pt x="3030" y="8442"/>
                    <a:pt x="3058" y="8442"/>
                  </a:cubicBezTo>
                  <a:lnTo>
                    <a:pt x="3061" y="8442"/>
                  </a:lnTo>
                  <a:cubicBezTo>
                    <a:pt x="3088" y="8442"/>
                    <a:pt x="3112" y="8425"/>
                    <a:pt x="3122" y="8402"/>
                  </a:cubicBezTo>
                  <a:lnTo>
                    <a:pt x="5272" y="3981"/>
                  </a:lnTo>
                  <a:cubicBezTo>
                    <a:pt x="5285" y="3953"/>
                    <a:pt x="5282" y="3923"/>
                    <a:pt x="5265" y="3902"/>
                  </a:cubicBezTo>
                  <a:lnTo>
                    <a:pt x="4391" y="2824"/>
                  </a:lnTo>
                  <a:lnTo>
                    <a:pt x="5183" y="1882"/>
                  </a:lnTo>
                  <a:cubicBezTo>
                    <a:pt x="5207" y="1854"/>
                    <a:pt x="5207" y="1821"/>
                    <a:pt x="5190" y="1790"/>
                  </a:cubicBezTo>
                  <a:lnTo>
                    <a:pt x="4000" y="32"/>
                  </a:lnTo>
                  <a:cubicBezTo>
                    <a:pt x="3988" y="14"/>
                    <a:pt x="3965" y="1"/>
                    <a:pt x="39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2"/>
            <p:cNvSpPr/>
            <p:nvPr/>
          </p:nvSpPr>
          <p:spPr>
            <a:xfrm>
              <a:off x="5922723" y="739655"/>
              <a:ext cx="66812" cy="35849"/>
            </a:xfrm>
            <a:custGeom>
              <a:avLst/>
              <a:gdLst/>
              <a:ahLst/>
              <a:cxnLst/>
              <a:rect l="l" t="t" r="r" b="b"/>
              <a:pathLst>
                <a:path w="1340" h="719" extrusionOk="0">
                  <a:moveTo>
                    <a:pt x="390" y="0"/>
                  </a:moveTo>
                  <a:cubicBezTo>
                    <a:pt x="173" y="0"/>
                    <a:pt x="1" y="94"/>
                    <a:pt x="13" y="307"/>
                  </a:cubicBezTo>
                  <a:cubicBezTo>
                    <a:pt x="41" y="719"/>
                    <a:pt x="408" y="719"/>
                    <a:pt x="408" y="719"/>
                  </a:cubicBezTo>
                  <a:cubicBezTo>
                    <a:pt x="408" y="719"/>
                    <a:pt x="1339" y="497"/>
                    <a:pt x="989" y="215"/>
                  </a:cubicBezTo>
                  <a:cubicBezTo>
                    <a:pt x="824" y="79"/>
                    <a:pt x="588" y="0"/>
                    <a:pt x="390" y="0"/>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2"/>
            <p:cNvSpPr/>
            <p:nvPr/>
          </p:nvSpPr>
          <p:spPr>
            <a:xfrm>
              <a:off x="5758884" y="714925"/>
              <a:ext cx="230652" cy="175407"/>
            </a:xfrm>
            <a:custGeom>
              <a:avLst/>
              <a:gdLst/>
              <a:ahLst/>
              <a:cxnLst/>
              <a:rect l="l" t="t" r="r" b="b"/>
              <a:pathLst>
                <a:path w="4626" h="3518" extrusionOk="0">
                  <a:moveTo>
                    <a:pt x="1592" y="0"/>
                  </a:moveTo>
                  <a:lnTo>
                    <a:pt x="1018" y="711"/>
                  </a:lnTo>
                  <a:lnTo>
                    <a:pt x="0" y="1956"/>
                  </a:lnTo>
                  <a:lnTo>
                    <a:pt x="1861" y="3517"/>
                  </a:lnTo>
                  <a:cubicBezTo>
                    <a:pt x="2487" y="2690"/>
                    <a:pt x="3966" y="2177"/>
                    <a:pt x="4187" y="1888"/>
                  </a:cubicBezTo>
                  <a:cubicBezTo>
                    <a:pt x="4405" y="1595"/>
                    <a:pt x="4625" y="1028"/>
                    <a:pt x="4275" y="711"/>
                  </a:cubicBezTo>
                  <a:lnTo>
                    <a:pt x="4275" y="711"/>
                  </a:lnTo>
                  <a:lnTo>
                    <a:pt x="3299" y="857"/>
                  </a:lnTo>
                  <a:cubicBezTo>
                    <a:pt x="3284" y="858"/>
                    <a:pt x="3269" y="859"/>
                    <a:pt x="3254" y="859"/>
                  </a:cubicBezTo>
                  <a:cubicBezTo>
                    <a:pt x="2593" y="859"/>
                    <a:pt x="1592" y="0"/>
                    <a:pt x="1592" y="0"/>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2"/>
            <p:cNvSpPr/>
            <p:nvPr/>
          </p:nvSpPr>
          <p:spPr>
            <a:xfrm>
              <a:off x="5861994" y="930269"/>
              <a:ext cx="18847" cy="21938"/>
            </a:xfrm>
            <a:custGeom>
              <a:avLst/>
              <a:gdLst/>
              <a:ahLst/>
              <a:cxnLst/>
              <a:rect l="l" t="t" r="r" b="b"/>
              <a:pathLst>
                <a:path w="378" h="440" extrusionOk="0">
                  <a:moveTo>
                    <a:pt x="75" y="1"/>
                  </a:moveTo>
                  <a:lnTo>
                    <a:pt x="0" y="382"/>
                  </a:lnTo>
                  <a:lnTo>
                    <a:pt x="303" y="439"/>
                  </a:lnTo>
                  <a:lnTo>
                    <a:pt x="378" y="62"/>
                  </a:lnTo>
                  <a:lnTo>
                    <a:pt x="75" y="1"/>
                  </a:lnTo>
                  <a:close/>
                </a:path>
              </a:pathLst>
            </a:custGeom>
            <a:solidFill>
              <a:srgbClr val="B7C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5858055" y="926629"/>
              <a:ext cx="26675" cy="29118"/>
            </a:xfrm>
            <a:custGeom>
              <a:avLst/>
              <a:gdLst/>
              <a:ahLst/>
              <a:cxnLst/>
              <a:rect l="l" t="t" r="r" b="b"/>
              <a:pathLst>
                <a:path w="535" h="584" extrusionOk="0">
                  <a:moveTo>
                    <a:pt x="208" y="155"/>
                  </a:moveTo>
                  <a:lnTo>
                    <a:pt x="375" y="190"/>
                  </a:lnTo>
                  <a:lnTo>
                    <a:pt x="327" y="430"/>
                  </a:lnTo>
                  <a:lnTo>
                    <a:pt x="161" y="397"/>
                  </a:lnTo>
                  <a:lnTo>
                    <a:pt x="208" y="155"/>
                  </a:lnTo>
                  <a:close/>
                  <a:moveTo>
                    <a:pt x="155" y="1"/>
                  </a:moveTo>
                  <a:cubicBezTo>
                    <a:pt x="141" y="1"/>
                    <a:pt x="126" y="5"/>
                    <a:pt x="113" y="13"/>
                  </a:cubicBezTo>
                  <a:cubicBezTo>
                    <a:pt x="99" y="22"/>
                    <a:pt x="90" y="39"/>
                    <a:pt x="86" y="60"/>
                  </a:cubicBezTo>
                  <a:lnTo>
                    <a:pt x="8" y="438"/>
                  </a:lnTo>
                  <a:cubicBezTo>
                    <a:pt x="1" y="479"/>
                    <a:pt x="24" y="516"/>
                    <a:pt x="65" y="523"/>
                  </a:cubicBezTo>
                  <a:lnTo>
                    <a:pt x="368" y="584"/>
                  </a:lnTo>
                  <a:lnTo>
                    <a:pt x="382" y="584"/>
                  </a:lnTo>
                  <a:cubicBezTo>
                    <a:pt x="396" y="584"/>
                    <a:pt x="409" y="581"/>
                    <a:pt x="423" y="573"/>
                  </a:cubicBezTo>
                  <a:cubicBezTo>
                    <a:pt x="437" y="563"/>
                    <a:pt x="450" y="546"/>
                    <a:pt x="453" y="526"/>
                  </a:cubicBezTo>
                  <a:lnTo>
                    <a:pt x="528" y="149"/>
                  </a:lnTo>
                  <a:cubicBezTo>
                    <a:pt x="535" y="108"/>
                    <a:pt x="511" y="70"/>
                    <a:pt x="473" y="63"/>
                  </a:cubicBezTo>
                  <a:lnTo>
                    <a:pt x="167" y="2"/>
                  </a:lnTo>
                  <a:cubicBezTo>
                    <a:pt x="163" y="1"/>
                    <a:pt x="159"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5856908" y="546349"/>
              <a:ext cx="107897" cy="394991"/>
            </a:xfrm>
            <a:custGeom>
              <a:avLst/>
              <a:gdLst/>
              <a:ahLst/>
              <a:cxnLst/>
              <a:rect l="l" t="t" r="r" b="b"/>
              <a:pathLst>
                <a:path w="2164" h="7922" extrusionOk="0">
                  <a:moveTo>
                    <a:pt x="1554" y="1"/>
                  </a:moveTo>
                  <a:lnTo>
                    <a:pt x="0" y="7800"/>
                  </a:lnTo>
                  <a:lnTo>
                    <a:pt x="609" y="7922"/>
                  </a:lnTo>
                  <a:lnTo>
                    <a:pt x="2163" y="119"/>
                  </a:lnTo>
                  <a:lnTo>
                    <a:pt x="15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5858204" y="949764"/>
              <a:ext cx="16204" cy="34503"/>
            </a:xfrm>
            <a:custGeom>
              <a:avLst/>
              <a:gdLst/>
              <a:ahLst/>
              <a:cxnLst/>
              <a:rect l="l" t="t" r="r" b="b"/>
              <a:pathLst>
                <a:path w="325" h="692" extrusionOk="0">
                  <a:moveTo>
                    <a:pt x="131" y="1"/>
                  </a:moveTo>
                  <a:lnTo>
                    <a:pt x="1" y="650"/>
                  </a:lnTo>
                  <a:lnTo>
                    <a:pt x="195" y="691"/>
                  </a:lnTo>
                  <a:lnTo>
                    <a:pt x="324" y="38"/>
                  </a:lnTo>
                  <a:lnTo>
                    <a:pt x="131" y="1"/>
                  </a:lnTo>
                  <a:close/>
                </a:path>
              </a:pathLst>
            </a:custGeom>
            <a:solidFill>
              <a:srgbClr val="B7C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a:off x="5854365" y="946174"/>
              <a:ext cx="23933" cy="41633"/>
            </a:xfrm>
            <a:custGeom>
              <a:avLst/>
              <a:gdLst/>
              <a:ahLst/>
              <a:cxnLst/>
              <a:rect l="l" t="t" r="r" b="b"/>
              <a:pathLst>
                <a:path w="480" h="835" extrusionOk="0">
                  <a:moveTo>
                    <a:pt x="262" y="154"/>
                  </a:moveTo>
                  <a:lnTo>
                    <a:pt x="316" y="168"/>
                  </a:lnTo>
                  <a:lnTo>
                    <a:pt x="214" y="678"/>
                  </a:lnTo>
                  <a:lnTo>
                    <a:pt x="160" y="668"/>
                  </a:lnTo>
                  <a:lnTo>
                    <a:pt x="262" y="154"/>
                  </a:lnTo>
                  <a:close/>
                  <a:moveTo>
                    <a:pt x="207" y="0"/>
                  </a:moveTo>
                  <a:cubicBezTo>
                    <a:pt x="194" y="0"/>
                    <a:pt x="180" y="4"/>
                    <a:pt x="167" y="12"/>
                  </a:cubicBezTo>
                  <a:cubicBezTo>
                    <a:pt x="153" y="22"/>
                    <a:pt x="143" y="38"/>
                    <a:pt x="136" y="59"/>
                  </a:cubicBezTo>
                  <a:lnTo>
                    <a:pt x="7" y="709"/>
                  </a:lnTo>
                  <a:cubicBezTo>
                    <a:pt x="0" y="749"/>
                    <a:pt x="24" y="787"/>
                    <a:pt x="65" y="793"/>
                  </a:cubicBezTo>
                  <a:lnTo>
                    <a:pt x="258" y="831"/>
                  </a:lnTo>
                  <a:cubicBezTo>
                    <a:pt x="262" y="831"/>
                    <a:pt x="266" y="834"/>
                    <a:pt x="272" y="834"/>
                  </a:cubicBezTo>
                  <a:cubicBezTo>
                    <a:pt x="286" y="834"/>
                    <a:pt x="299" y="828"/>
                    <a:pt x="310" y="821"/>
                  </a:cubicBezTo>
                  <a:cubicBezTo>
                    <a:pt x="327" y="811"/>
                    <a:pt x="337" y="793"/>
                    <a:pt x="340" y="777"/>
                  </a:cubicBezTo>
                  <a:lnTo>
                    <a:pt x="470" y="124"/>
                  </a:lnTo>
                  <a:cubicBezTo>
                    <a:pt x="480" y="87"/>
                    <a:pt x="453" y="49"/>
                    <a:pt x="415" y="43"/>
                  </a:cubicBezTo>
                  <a:lnTo>
                    <a:pt x="221" y="2"/>
                  </a:lnTo>
                  <a:cubicBezTo>
                    <a:pt x="217" y="1"/>
                    <a:pt x="212" y="0"/>
                    <a:pt x="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a:off x="5923321" y="750375"/>
              <a:ext cx="48763" cy="7329"/>
            </a:xfrm>
            <a:custGeom>
              <a:avLst/>
              <a:gdLst/>
              <a:ahLst/>
              <a:cxnLst/>
              <a:rect l="l" t="t" r="r" b="b"/>
              <a:pathLst>
                <a:path w="978" h="147" extrusionOk="0">
                  <a:moveTo>
                    <a:pt x="977" y="0"/>
                  </a:moveTo>
                  <a:lnTo>
                    <a:pt x="1" y="146"/>
                  </a:lnTo>
                  <a:cubicBezTo>
                    <a:pt x="12" y="146"/>
                    <a:pt x="18" y="146"/>
                    <a:pt x="29" y="143"/>
                  </a:cubicBezTo>
                  <a:cubicBezTo>
                    <a:pt x="688" y="78"/>
                    <a:pt x="977" y="0"/>
                    <a:pt x="977" y="0"/>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2"/>
            <p:cNvSpPr/>
            <p:nvPr/>
          </p:nvSpPr>
          <p:spPr>
            <a:xfrm>
              <a:off x="5847385" y="746635"/>
              <a:ext cx="146439" cy="147386"/>
            </a:xfrm>
            <a:custGeom>
              <a:avLst/>
              <a:gdLst/>
              <a:ahLst/>
              <a:cxnLst/>
              <a:rect l="l" t="t" r="r" b="b"/>
              <a:pathLst>
                <a:path w="2937" h="2956" extrusionOk="0">
                  <a:moveTo>
                    <a:pt x="2499" y="1"/>
                  </a:moveTo>
                  <a:cubicBezTo>
                    <a:pt x="2480" y="1"/>
                    <a:pt x="2460" y="8"/>
                    <a:pt x="2446" y="24"/>
                  </a:cubicBezTo>
                  <a:cubicBezTo>
                    <a:pt x="2419" y="55"/>
                    <a:pt x="2422" y="102"/>
                    <a:pt x="2450" y="130"/>
                  </a:cubicBezTo>
                  <a:cubicBezTo>
                    <a:pt x="2759" y="408"/>
                    <a:pt x="2555" y="939"/>
                    <a:pt x="2351" y="1208"/>
                  </a:cubicBezTo>
                  <a:cubicBezTo>
                    <a:pt x="2279" y="1303"/>
                    <a:pt x="2018" y="1442"/>
                    <a:pt x="1715" y="1606"/>
                  </a:cubicBezTo>
                  <a:cubicBezTo>
                    <a:pt x="1171" y="1902"/>
                    <a:pt x="429" y="2303"/>
                    <a:pt x="28" y="2836"/>
                  </a:cubicBezTo>
                  <a:cubicBezTo>
                    <a:pt x="1" y="2867"/>
                    <a:pt x="7" y="2915"/>
                    <a:pt x="42" y="2938"/>
                  </a:cubicBezTo>
                  <a:cubicBezTo>
                    <a:pt x="55" y="2949"/>
                    <a:pt x="72" y="2956"/>
                    <a:pt x="86" y="2956"/>
                  </a:cubicBezTo>
                  <a:cubicBezTo>
                    <a:pt x="109" y="2956"/>
                    <a:pt x="130" y="2946"/>
                    <a:pt x="147" y="2925"/>
                  </a:cubicBezTo>
                  <a:cubicBezTo>
                    <a:pt x="528" y="2419"/>
                    <a:pt x="1255" y="2024"/>
                    <a:pt x="1786" y="1739"/>
                  </a:cubicBezTo>
                  <a:cubicBezTo>
                    <a:pt x="2130" y="1551"/>
                    <a:pt x="2378" y="1419"/>
                    <a:pt x="2470" y="1296"/>
                  </a:cubicBezTo>
                  <a:cubicBezTo>
                    <a:pt x="2715" y="973"/>
                    <a:pt x="2936" y="367"/>
                    <a:pt x="2552" y="20"/>
                  </a:cubicBezTo>
                  <a:cubicBezTo>
                    <a:pt x="2537" y="7"/>
                    <a:pt x="2518" y="1"/>
                    <a:pt x="24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2"/>
            <p:cNvSpPr/>
            <p:nvPr/>
          </p:nvSpPr>
          <p:spPr>
            <a:xfrm>
              <a:off x="5809591" y="706050"/>
              <a:ext cx="109592" cy="40137"/>
            </a:xfrm>
            <a:custGeom>
              <a:avLst/>
              <a:gdLst/>
              <a:ahLst/>
              <a:cxnLst/>
              <a:rect l="l" t="t" r="r" b="b"/>
              <a:pathLst>
                <a:path w="2198" h="805" extrusionOk="0">
                  <a:moveTo>
                    <a:pt x="871" y="0"/>
                  </a:moveTo>
                  <a:cubicBezTo>
                    <a:pt x="760" y="0"/>
                    <a:pt x="656" y="7"/>
                    <a:pt x="565" y="22"/>
                  </a:cubicBezTo>
                  <a:cubicBezTo>
                    <a:pt x="1" y="114"/>
                    <a:pt x="228" y="590"/>
                    <a:pt x="228" y="590"/>
                  </a:cubicBezTo>
                  <a:cubicBezTo>
                    <a:pt x="228" y="590"/>
                    <a:pt x="506" y="805"/>
                    <a:pt x="892" y="805"/>
                  </a:cubicBezTo>
                  <a:cubicBezTo>
                    <a:pt x="999" y="805"/>
                    <a:pt x="1115" y="788"/>
                    <a:pt x="1235" y="746"/>
                  </a:cubicBezTo>
                  <a:cubicBezTo>
                    <a:pt x="1430" y="678"/>
                    <a:pt x="1610" y="671"/>
                    <a:pt x="1761" y="671"/>
                  </a:cubicBezTo>
                  <a:cubicBezTo>
                    <a:pt x="1806" y="671"/>
                    <a:pt x="1848" y="671"/>
                    <a:pt x="1887" y="671"/>
                  </a:cubicBezTo>
                  <a:cubicBezTo>
                    <a:pt x="2078" y="671"/>
                    <a:pt x="2197" y="655"/>
                    <a:pt x="2197" y="461"/>
                  </a:cubicBezTo>
                  <a:cubicBezTo>
                    <a:pt x="2197" y="190"/>
                    <a:pt x="1445" y="0"/>
                    <a:pt x="871" y="0"/>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2"/>
            <p:cNvSpPr/>
            <p:nvPr/>
          </p:nvSpPr>
          <p:spPr>
            <a:xfrm>
              <a:off x="5811934" y="702310"/>
              <a:ext cx="110988" cy="47616"/>
            </a:xfrm>
            <a:custGeom>
              <a:avLst/>
              <a:gdLst/>
              <a:ahLst/>
              <a:cxnLst/>
              <a:rect l="l" t="t" r="r" b="b"/>
              <a:pathLst>
                <a:path w="2226" h="955" extrusionOk="0">
                  <a:moveTo>
                    <a:pt x="828" y="149"/>
                  </a:moveTo>
                  <a:cubicBezTo>
                    <a:pt x="1278" y="149"/>
                    <a:pt x="1822" y="272"/>
                    <a:pt x="2015" y="437"/>
                  </a:cubicBezTo>
                  <a:cubicBezTo>
                    <a:pt x="2055" y="471"/>
                    <a:pt x="2079" y="505"/>
                    <a:pt x="2079" y="536"/>
                  </a:cubicBezTo>
                  <a:cubicBezTo>
                    <a:pt x="2079" y="587"/>
                    <a:pt x="2068" y="617"/>
                    <a:pt x="2051" y="638"/>
                  </a:cubicBezTo>
                  <a:cubicBezTo>
                    <a:pt x="2020" y="670"/>
                    <a:pt x="1938" y="672"/>
                    <a:pt x="1837" y="672"/>
                  </a:cubicBezTo>
                  <a:cubicBezTo>
                    <a:pt x="1820" y="672"/>
                    <a:pt x="1801" y="672"/>
                    <a:pt x="1783" y="672"/>
                  </a:cubicBezTo>
                  <a:cubicBezTo>
                    <a:pt x="1754" y="671"/>
                    <a:pt x="1725" y="671"/>
                    <a:pt x="1695" y="671"/>
                  </a:cubicBezTo>
                  <a:cubicBezTo>
                    <a:pt x="1542" y="671"/>
                    <a:pt x="1363" y="682"/>
                    <a:pt x="1164" y="750"/>
                  </a:cubicBezTo>
                  <a:cubicBezTo>
                    <a:pt x="1054" y="789"/>
                    <a:pt x="947" y="804"/>
                    <a:pt x="847" y="804"/>
                  </a:cubicBezTo>
                  <a:cubicBezTo>
                    <a:pt x="539" y="804"/>
                    <a:pt x="301" y="658"/>
                    <a:pt x="239" y="617"/>
                  </a:cubicBezTo>
                  <a:cubicBezTo>
                    <a:pt x="222" y="573"/>
                    <a:pt x="181" y="437"/>
                    <a:pt x="239" y="331"/>
                  </a:cubicBezTo>
                  <a:cubicBezTo>
                    <a:pt x="283" y="250"/>
                    <a:pt x="378" y="195"/>
                    <a:pt x="528" y="171"/>
                  </a:cubicBezTo>
                  <a:cubicBezTo>
                    <a:pt x="619" y="156"/>
                    <a:pt x="721" y="149"/>
                    <a:pt x="828" y="149"/>
                  </a:cubicBezTo>
                  <a:close/>
                  <a:moveTo>
                    <a:pt x="820" y="0"/>
                  </a:moveTo>
                  <a:cubicBezTo>
                    <a:pt x="706" y="0"/>
                    <a:pt x="598" y="7"/>
                    <a:pt x="505" y="22"/>
                  </a:cubicBezTo>
                  <a:cubicBezTo>
                    <a:pt x="307" y="56"/>
                    <a:pt x="174" y="134"/>
                    <a:pt x="106" y="264"/>
                  </a:cubicBezTo>
                  <a:cubicBezTo>
                    <a:pt x="1" y="460"/>
                    <a:pt x="109" y="689"/>
                    <a:pt x="113" y="699"/>
                  </a:cubicBezTo>
                  <a:cubicBezTo>
                    <a:pt x="117" y="709"/>
                    <a:pt x="127" y="719"/>
                    <a:pt x="133" y="726"/>
                  </a:cubicBezTo>
                  <a:cubicBezTo>
                    <a:pt x="150" y="736"/>
                    <a:pt x="439" y="954"/>
                    <a:pt x="844" y="954"/>
                  </a:cubicBezTo>
                  <a:cubicBezTo>
                    <a:pt x="957" y="954"/>
                    <a:pt x="1082" y="937"/>
                    <a:pt x="1211" y="893"/>
                  </a:cubicBezTo>
                  <a:cubicBezTo>
                    <a:pt x="1389" y="831"/>
                    <a:pt x="1554" y="820"/>
                    <a:pt x="1697" y="820"/>
                  </a:cubicBezTo>
                  <a:cubicBezTo>
                    <a:pt x="1726" y="820"/>
                    <a:pt x="1755" y="821"/>
                    <a:pt x="1783" y="821"/>
                  </a:cubicBezTo>
                  <a:cubicBezTo>
                    <a:pt x="1795" y="821"/>
                    <a:pt x="1807" y="821"/>
                    <a:pt x="1818" y="821"/>
                  </a:cubicBezTo>
                  <a:cubicBezTo>
                    <a:pt x="1965" y="821"/>
                    <a:pt x="2082" y="818"/>
                    <a:pt x="2157" y="743"/>
                  </a:cubicBezTo>
                  <a:cubicBezTo>
                    <a:pt x="2205" y="696"/>
                    <a:pt x="2225" y="628"/>
                    <a:pt x="2225" y="536"/>
                  </a:cubicBezTo>
                  <a:cubicBezTo>
                    <a:pt x="2225" y="460"/>
                    <a:pt x="2188" y="389"/>
                    <a:pt x="2109" y="322"/>
                  </a:cubicBezTo>
                  <a:cubicBezTo>
                    <a:pt x="1872" y="119"/>
                    <a:pt x="1287" y="0"/>
                    <a:pt x="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2"/>
            <p:cNvSpPr/>
            <p:nvPr/>
          </p:nvSpPr>
          <p:spPr>
            <a:xfrm>
              <a:off x="5795132" y="727041"/>
              <a:ext cx="107897" cy="38243"/>
            </a:xfrm>
            <a:custGeom>
              <a:avLst/>
              <a:gdLst/>
              <a:ahLst/>
              <a:cxnLst/>
              <a:rect l="l" t="t" r="r" b="b"/>
              <a:pathLst>
                <a:path w="2164" h="767" extrusionOk="0">
                  <a:moveTo>
                    <a:pt x="919" y="0"/>
                  </a:moveTo>
                  <a:cubicBezTo>
                    <a:pt x="608" y="0"/>
                    <a:pt x="324" y="74"/>
                    <a:pt x="202" y="169"/>
                  </a:cubicBezTo>
                  <a:cubicBezTo>
                    <a:pt x="1" y="325"/>
                    <a:pt x="25" y="577"/>
                    <a:pt x="42" y="740"/>
                  </a:cubicBezTo>
                  <a:lnTo>
                    <a:pt x="1338" y="740"/>
                  </a:lnTo>
                  <a:cubicBezTo>
                    <a:pt x="1338" y="740"/>
                    <a:pt x="1494" y="767"/>
                    <a:pt x="1660" y="767"/>
                  </a:cubicBezTo>
                  <a:cubicBezTo>
                    <a:pt x="1797" y="767"/>
                    <a:pt x="1941" y="749"/>
                    <a:pt x="2011" y="683"/>
                  </a:cubicBezTo>
                  <a:cubicBezTo>
                    <a:pt x="2164" y="533"/>
                    <a:pt x="1964" y="281"/>
                    <a:pt x="1495" y="97"/>
                  </a:cubicBezTo>
                  <a:cubicBezTo>
                    <a:pt x="1314" y="29"/>
                    <a:pt x="1111" y="0"/>
                    <a:pt x="919" y="0"/>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2"/>
            <p:cNvSpPr/>
            <p:nvPr/>
          </p:nvSpPr>
          <p:spPr>
            <a:xfrm>
              <a:off x="5791093" y="723301"/>
              <a:ext cx="111138" cy="45722"/>
            </a:xfrm>
            <a:custGeom>
              <a:avLst/>
              <a:gdLst/>
              <a:ahLst/>
              <a:cxnLst/>
              <a:rect l="l" t="t" r="r" b="b"/>
              <a:pathLst>
                <a:path w="2229" h="917" extrusionOk="0">
                  <a:moveTo>
                    <a:pt x="996" y="150"/>
                  </a:moveTo>
                  <a:cubicBezTo>
                    <a:pt x="1181" y="150"/>
                    <a:pt x="1376" y="178"/>
                    <a:pt x="1548" y="244"/>
                  </a:cubicBezTo>
                  <a:cubicBezTo>
                    <a:pt x="1878" y="370"/>
                    <a:pt x="2048" y="526"/>
                    <a:pt x="2069" y="625"/>
                  </a:cubicBezTo>
                  <a:cubicBezTo>
                    <a:pt x="2072" y="656"/>
                    <a:pt x="2065" y="679"/>
                    <a:pt x="2041" y="703"/>
                  </a:cubicBezTo>
                  <a:cubicBezTo>
                    <a:pt x="1992" y="750"/>
                    <a:pt x="1872" y="767"/>
                    <a:pt x="1739" y="767"/>
                  </a:cubicBezTo>
                  <a:cubicBezTo>
                    <a:pt x="1630" y="767"/>
                    <a:pt x="1513" y="756"/>
                    <a:pt x="1419" y="741"/>
                  </a:cubicBezTo>
                  <a:lnTo>
                    <a:pt x="191" y="741"/>
                  </a:lnTo>
                  <a:cubicBezTo>
                    <a:pt x="177" y="598"/>
                    <a:pt x="181" y="417"/>
                    <a:pt x="327" y="305"/>
                  </a:cubicBezTo>
                  <a:cubicBezTo>
                    <a:pt x="439" y="217"/>
                    <a:pt x="705" y="150"/>
                    <a:pt x="996" y="150"/>
                  </a:cubicBezTo>
                  <a:close/>
                  <a:moveTo>
                    <a:pt x="1000" y="1"/>
                  </a:moveTo>
                  <a:cubicBezTo>
                    <a:pt x="668" y="1"/>
                    <a:pt x="369" y="84"/>
                    <a:pt x="235" y="186"/>
                  </a:cubicBezTo>
                  <a:cubicBezTo>
                    <a:pt x="0" y="370"/>
                    <a:pt x="31" y="662"/>
                    <a:pt x="52" y="822"/>
                  </a:cubicBezTo>
                  <a:cubicBezTo>
                    <a:pt x="55" y="860"/>
                    <a:pt x="86" y="890"/>
                    <a:pt x="123" y="890"/>
                  </a:cubicBezTo>
                  <a:lnTo>
                    <a:pt x="1405" y="887"/>
                  </a:lnTo>
                  <a:cubicBezTo>
                    <a:pt x="1436" y="893"/>
                    <a:pt x="1579" y="917"/>
                    <a:pt x="1735" y="917"/>
                  </a:cubicBezTo>
                  <a:cubicBezTo>
                    <a:pt x="1888" y="917"/>
                    <a:pt x="2055" y="893"/>
                    <a:pt x="2143" y="808"/>
                  </a:cubicBezTo>
                  <a:cubicBezTo>
                    <a:pt x="2204" y="750"/>
                    <a:pt x="2229" y="676"/>
                    <a:pt x="2211" y="594"/>
                  </a:cubicBezTo>
                  <a:cubicBezTo>
                    <a:pt x="2177" y="417"/>
                    <a:pt x="1953" y="240"/>
                    <a:pt x="1602" y="105"/>
                  </a:cubicBezTo>
                  <a:cubicBezTo>
                    <a:pt x="1409" y="31"/>
                    <a:pt x="1198" y="1"/>
                    <a:pt x="10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a:off x="5772745" y="755062"/>
              <a:ext cx="121160" cy="35700"/>
            </a:xfrm>
            <a:custGeom>
              <a:avLst/>
              <a:gdLst/>
              <a:ahLst/>
              <a:cxnLst/>
              <a:rect l="l" t="t" r="r" b="b"/>
              <a:pathLst>
                <a:path w="2430" h="716" extrusionOk="0">
                  <a:moveTo>
                    <a:pt x="1128" y="0"/>
                  </a:moveTo>
                  <a:cubicBezTo>
                    <a:pt x="766" y="0"/>
                    <a:pt x="418" y="54"/>
                    <a:pt x="273" y="141"/>
                  </a:cubicBezTo>
                  <a:cubicBezTo>
                    <a:pt x="1" y="308"/>
                    <a:pt x="15" y="716"/>
                    <a:pt x="15" y="716"/>
                  </a:cubicBezTo>
                  <a:cubicBezTo>
                    <a:pt x="15" y="716"/>
                    <a:pt x="718" y="701"/>
                    <a:pt x="1282" y="701"/>
                  </a:cubicBezTo>
                  <a:cubicBezTo>
                    <a:pt x="1535" y="701"/>
                    <a:pt x="1760" y="704"/>
                    <a:pt x="1882" y="713"/>
                  </a:cubicBezTo>
                  <a:cubicBezTo>
                    <a:pt x="1897" y="714"/>
                    <a:pt x="1911" y="714"/>
                    <a:pt x="1925" y="714"/>
                  </a:cubicBezTo>
                  <a:cubicBezTo>
                    <a:pt x="2288" y="714"/>
                    <a:pt x="2429" y="347"/>
                    <a:pt x="1991" y="141"/>
                  </a:cubicBezTo>
                  <a:cubicBezTo>
                    <a:pt x="1778" y="42"/>
                    <a:pt x="1447" y="0"/>
                    <a:pt x="1128" y="0"/>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a:off x="5769205" y="751173"/>
              <a:ext cx="121459" cy="43328"/>
            </a:xfrm>
            <a:custGeom>
              <a:avLst/>
              <a:gdLst/>
              <a:ahLst/>
              <a:cxnLst/>
              <a:rect l="l" t="t" r="r" b="b"/>
              <a:pathLst>
                <a:path w="2436" h="869" extrusionOk="0">
                  <a:moveTo>
                    <a:pt x="1201" y="152"/>
                  </a:moveTo>
                  <a:cubicBezTo>
                    <a:pt x="1508" y="152"/>
                    <a:pt x="1826" y="192"/>
                    <a:pt x="2031" y="287"/>
                  </a:cubicBezTo>
                  <a:cubicBezTo>
                    <a:pt x="2194" y="365"/>
                    <a:pt x="2280" y="474"/>
                    <a:pt x="2255" y="573"/>
                  </a:cubicBezTo>
                  <a:cubicBezTo>
                    <a:pt x="2236" y="646"/>
                    <a:pt x="2145" y="720"/>
                    <a:pt x="1988" y="720"/>
                  </a:cubicBezTo>
                  <a:cubicBezTo>
                    <a:pt x="1978" y="720"/>
                    <a:pt x="1967" y="719"/>
                    <a:pt x="1957" y="719"/>
                  </a:cubicBezTo>
                  <a:cubicBezTo>
                    <a:pt x="1827" y="709"/>
                    <a:pt x="1586" y="705"/>
                    <a:pt x="1317" y="705"/>
                  </a:cubicBezTo>
                  <a:cubicBezTo>
                    <a:pt x="875" y="705"/>
                    <a:pt x="362" y="712"/>
                    <a:pt x="164" y="719"/>
                  </a:cubicBezTo>
                  <a:cubicBezTo>
                    <a:pt x="174" y="603"/>
                    <a:pt x="219" y="386"/>
                    <a:pt x="385" y="284"/>
                  </a:cubicBezTo>
                  <a:cubicBezTo>
                    <a:pt x="518" y="204"/>
                    <a:pt x="852" y="152"/>
                    <a:pt x="1201" y="152"/>
                  </a:cubicBezTo>
                  <a:close/>
                  <a:moveTo>
                    <a:pt x="1189" y="0"/>
                  </a:moveTo>
                  <a:cubicBezTo>
                    <a:pt x="822" y="0"/>
                    <a:pt x="469" y="56"/>
                    <a:pt x="307" y="154"/>
                  </a:cubicBezTo>
                  <a:cubicBezTo>
                    <a:pt x="1" y="342"/>
                    <a:pt x="11" y="777"/>
                    <a:pt x="11" y="797"/>
                  </a:cubicBezTo>
                  <a:cubicBezTo>
                    <a:pt x="15" y="838"/>
                    <a:pt x="48" y="862"/>
                    <a:pt x="89" y="868"/>
                  </a:cubicBezTo>
                  <a:cubicBezTo>
                    <a:pt x="99" y="868"/>
                    <a:pt x="798" y="854"/>
                    <a:pt x="1356" y="854"/>
                  </a:cubicBezTo>
                  <a:cubicBezTo>
                    <a:pt x="1605" y="854"/>
                    <a:pt x="1826" y="857"/>
                    <a:pt x="1946" y="865"/>
                  </a:cubicBezTo>
                  <a:cubicBezTo>
                    <a:pt x="1963" y="868"/>
                    <a:pt x="1977" y="868"/>
                    <a:pt x="1990" y="868"/>
                  </a:cubicBezTo>
                  <a:cubicBezTo>
                    <a:pt x="2194" y="868"/>
                    <a:pt x="2357" y="766"/>
                    <a:pt x="2398" y="610"/>
                  </a:cubicBezTo>
                  <a:cubicBezTo>
                    <a:pt x="2436" y="474"/>
                    <a:pt x="2371" y="284"/>
                    <a:pt x="2092" y="151"/>
                  </a:cubicBezTo>
                  <a:cubicBezTo>
                    <a:pt x="1870" y="47"/>
                    <a:pt x="1524" y="0"/>
                    <a:pt x="1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a:off x="5758884" y="775404"/>
              <a:ext cx="114678" cy="37046"/>
            </a:xfrm>
            <a:custGeom>
              <a:avLst/>
              <a:gdLst/>
              <a:ahLst/>
              <a:cxnLst/>
              <a:rect l="l" t="t" r="r" b="b"/>
              <a:pathLst>
                <a:path w="2300" h="743" extrusionOk="0">
                  <a:moveTo>
                    <a:pt x="972" y="1"/>
                  </a:moveTo>
                  <a:cubicBezTo>
                    <a:pt x="155" y="1"/>
                    <a:pt x="16" y="443"/>
                    <a:pt x="0" y="743"/>
                  </a:cubicBezTo>
                  <a:lnTo>
                    <a:pt x="667" y="451"/>
                  </a:lnTo>
                  <a:cubicBezTo>
                    <a:pt x="667" y="451"/>
                    <a:pt x="1351" y="596"/>
                    <a:pt x="1788" y="596"/>
                  </a:cubicBezTo>
                  <a:cubicBezTo>
                    <a:pt x="1972" y="596"/>
                    <a:pt x="2112" y="570"/>
                    <a:pt x="2140" y="498"/>
                  </a:cubicBezTo>
                  <a:cubicBezTo>
                    <a:pt x="2201" y="349"/>
                    <a:pt x="2299" y="121"/>
                    <a:pt x="1242" y="15"/>
                  </a:cubicBezTo>
                  <a:cubicBezTo>
                    <a:pt x="1145" y="5"/>
                    <a:pt x="1055" y="1"/>
                    <a:pt x="972" y="1"/>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a:off x="5754995" y="771665"/>
              <a:ext cx="116523" cy="44525"/>
            </a:xfrm>
            <a:custGeom>
              <a:avLst/>
              <a:gdLst/>
              <a:ahLst/>
              <a:cxnLst/>
              <a:rect l="l" t="t" r="r" b="b"/>
              <a:pathLst>
                <a:path w="2337" h="893" extrusionOk="0">
                  <a:moveTo>
                    <a:pt x="1050" y="1"/>
                  </a:moveTo>
                  <a:cubicBezTo>
                    <a:pt x="706" y="1"/>
                    <a:pt x="445" y="77"/>
                    <a:pt x="269" y="226"/>
                  </a:cubicBezTo>
                  <a:cubicBezTo>
                    <a:pt x="105" y="366"/>
                    <a:pt x="17" y="563"/>
                    <a:pt x="3" y="815"/>
                  </a:cubicBezTo>
                  <a:cubicBezTo>
                    <a:pt x="0" y="855"/>
                    <a:pt x="30" y="890"/>
                    <a:pt x="71" y="893"/>
                  </a:cubicBezTo>
                  <a:lnTo>
                    <a:pt x="78" y="893"/>
                  </a:lnTo>
                  <a:cubicBezTo>
                    <a:pt x="116" y="893"/>
                    <a:pt x="150" y="862"/>
                    <a:pt x="153" y="821"/>
                  </a:cubicBezTo>
                  <a:cubicBezTo>
                    <a:pt x="163" y="611"/>
                    <a:pt x="234" y="451"/>
                    <a:pt x="364" y="342"/>
                  </a:cubicBezTo>
                  <a:cubicBezTo>
                    <a:pt x="513" y="214"/>
                    <a:pt x="741" y="151"/>
                    <a:pt x="1045" y="151"/>
                  </a:cubicBezTo>
                  <a:cubicBezTo>
                    <a:pt x="1128" y="151"/>
                    <a:pt x="1218" y="155"/>
                    <a:pt x="1313" y="165"/>
                  </a:cubicBezTo>
                  <a:cubicBezTo>
                    <a:pt x="1912" y="223"/>
                    <a:pt x="2095" y="322"/>
                    <a:pt x="2146" y="389"/>
                  </a:cubicBezTo>
                  <a:cubicBezTo>
                    <a:pt x="2173" y="427"/>
                    <a:pt x="2166" y="468"/>
                    <a:pt x="2153" y="526"/>
                  </a:cubicBezTo>
                  <a:lnTo>
                    <a:pt x="2146" y="559"/>
                  </a:lnTo>
                  <a:cubicBezTo>
                    <a:pt x="2143" y="573"/>
                    <a:pt x="2129" y="590"/>
                    <a:pt x="2105" y="600"/>
                  </a:cubicBezTo>
                  <a:cubicBezTo>
                    <a:pt x="2056" y="627"/>
                    <a:pt x="1978" y="644"/>
                    <a:pt x="1887" y="644"/>
                  </a:cubicBezTo>
                  <a:cubicBezTo>
                    <a:pt x="1793" y="644"/>
                    <a:pt x="1686" y="626"/>
                    <a:pt x="1581" y="584"/>
                  </a:cubicBezTo>
                  <a:cubicBezTo>
                    <a:pt x="1573" y="580"/>
                    <a:pt x="1564" y="579"/>
                    <a:pt x="1555" y="579"/>
                  </a:cubicBezTo>
                  <a:cubicBezTo>
                    <a:pt x="1525" y="579"/>
                    <a:pt x="1496" y="596"/>
                    <a:pt x="1483" y="624"/>
                  </a:cubicBezTo>
                  <a:cubicBezTo>
                    <a:pt x="1469" y="665"/>
                    <a:pt x="1487" y="706"/>
                    <a:pt x="1527" y="722"/>
                  </a:cubicBezTo>
                  <a:cubicBezTo>
                    <a:pt x="1646" y="770"/>
                    <a:pt x="1774" y="794"/>
                    <a:pt x="1892" y="794"/>
                  </a:cubicBezTo>
                  <a:cubicBezTo>
                    <a:pt x="2001" y="794"/>
                    <a:pt x="2102" y="774"/>
                    <a:pt x="2177" y="733"/>
                  </a:cubicBezTo>
                  <a:cubicBezTo>
                    <a:pt x="2259" y="689"/>
                    <a:pt x="2286" y="631"/>
                    <a:pt x="2292" y="587"/>
                  </a:cubicBezTo>
                  <a:lnTo>
                    <a:pt x="2300" y="559"/>
                  </a:lnTo>
                  <a:cubicBezTo>
                    <a:pt x="2313" y="495"/>
                    <a:pt x="2336" y="396"/>
                    <a:pt x="2268" y="304"/>
                  </a:cubicBezTo>
                  <a:cubicBezTo>
                    <a:pt x="2197" y="206"/>
                    <a:pt x="2027" y="86"/>
                    <a:pt x="1327" y="15"/>
                  </a:cubicBezTo>
                  <a:cubicBezTo>
                    <a:pt x="1229" y="6"/>
                    <a:pt x="1137" y="1"/>
                    <a:pt x="10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2"/>
            <p:cNvSpPr/>
            <p:nvPr/>
          </p:nvSpPr>
          <p:spPr>
            <a:xfrm>
              <a:off x="5919282" y="735965"/>
              <a:ext cx="57040" cy="43229"/>
            </a:xfrm>
            <a:custGeom>
              <a:avLst/>
              <a:gdLst/>
              <a:ahLst/>
              <a:cxnLst/>
              <a:rect l="l" t="t" r="r" b="b"/>
              <a:pathLst>
                <a:path w="1144" h="867" extrusionOk="0">
                  <a:moveTo>
                    <a:pt x="460" y="1"/>
                  </a:moveTo>
                  <a:cubicBezTo>
                    <a:pt x="359" y="1"/>
                    <a:pt x="266" y="19"/>
                    <a:pt x="191" y="58"/>
                  </a:cubicBezTo>
                  <a:cubicBezTo>
                    <a:pt x="66" y="123"/>
                    <a:pt x="0" y="238"/>
                    <a:pt x="8" y="388"/>
                  </a:cubicBezTo>
                  <a:cubicBezTo>
                    <a:pt x="31" y="765"/>
                    <a:pt x="324" y="867"/>
                    <a:pt x="477" y="867"/>
                  </a:cubicBezTo>
                  <a:cubicBezTo>
                    <a:pt x="515" y="867"/>
                    <a:pt x="551" y="834"/>
                    <a:pt x="551" y="793"/>
                  </a:cubicBezTo>
                  <a:cubicBezTo>
                    <a:pt x="551" y="752"/>
                    <a:pt x="518" y="718"/>
                    <a:pt x="477" y="718"/>
                  </a:cubicBezTo>
                  <a:cubicBezTo>
                    <a:pt x="446" y="718"/>
                    <a:pt x="177" y="704"/>
                    <a:pt x="157" y="377"/>
                  </a:cubicBezTo>
                  <a:cubicBezTo>
                    <a:pt x="151" y="289"/>
                    <a:pt x="184" y="228"/>
                    <a:pt x="259" y="190"/>
                  </a:cubicBezTo>
                  <a:cubicBezTo>
                    <a:pt x="313" y="162"/>
                    <a:pt x="382" y="149"/>
                    <a:pt x="459" y="149"/>
                  </a:cubicBezTo>
                  <a:cubicBezTo>
                    <a:pt x="639" y="149"/>
                    <a:pt x="860" y="223"/>
                    <a:pt x="1011" y="347"/>
                  </a:cubicBezTo>
                  <a:cubicBezTo>
                    <a:pt x="1026" y="357"/>
                    <a:pt x="1043" y="363"/>
                    <a:pt x="1060" y="363"/>
                  </a:cubicBezTo>
                  <a:cubicBezTo>
                    <a:pt x="1082" y="363"/>
                    <a:pt x="1103" y="354"/>
                    <a:pt x="1116" y="336"/>
                  </a:cubicBezTo>
                  <a:cubicBezTo>
                    <a:pt x="1143" y="303"/>
                    <a:pt x="1137" y="259"/>
                    <a:pt x="1106" y="231"/>
                  </a:cubicBezTo>
                  <a:cubicBezTo>
                    <a:pt x="928" y="85"/>
                    <a:pt x="676" y="1"/>
                    <a:pt x="4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2"/>
            <p:cNvSpPr/>
            <p:nvPr/>
          </p:nvSpPr>
          <p:spPr>
            <a:xfrm>
              <a:off x="5742929" y="812400"/>
              <a:ext cx="108745" cy="94385"/>
            </a:xfrm>
            <a:custGeom>
              <a:avLst/>
              <a:gdLst/>
              <a:ahLst/>
              <a:cxnLst/>
              <a:rect l="l" t="t" r="r" b="b"/>
              <a:pathLst>
                <a:path w="2181" h="1893" extrusionOk="0">
                  <a:moveTo>
                    <a:pt x="320" y="1"/>
                  </a:moveTo>
                  <a:lnTo>
                    <a:pt x="1" y="341"/>
                  </a:lnTo>
                  <a:lnTo>
                    <a:pt x="1889" y="1892"/>
                  </a:lnTo>
                  <a:lnTo>
                    <a:pt x="2181" y="1562"/>
                  </a:lnTo>
                  <a:lnTo>
                    <a:pt x="320"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a:off x="5739040" y="808661"/>
              <a:ext cx="116373" cy="101814"/>
            </a:xfrm>
            <a:custGeom>
              <a:avLst/>
              <a:gdLst/>
              <a:ahLst/>
              <a:cxnLst/>
              <a:rect l="l" t="t" r="r" b="b"/>
              <a:pathLst>
                <a:path w="2334" h="2042" extrusionOk="0">
                  <a:moveTo>
                    <a:pt x="402" y="178"/>
                  </a:moveTo>
                  <a:lnTo>
                    <a:pt x="2153" y="1644"/>
                  </a:lnTo>
                  <a:lnTo>
                    <a:pt x="1956" y="1862"/>
                  </a:lnTo>
                  <a:lnTo>
                    <a:pt x="187" y="409"/>
                  </a:lnTo>
                  <a:lnTo>
                    <a:pt x="402" y="178"/>
                  </a:lnTo>
                  <a:close/>
                  <a:moveTo>
                    <a:pt x="397" y="1"/>
                  </a:moveTo>
                  <a:cubicBezTo>
                    <a:pt x="378" y="1"/>
                    <a:pt x="358" y="9"/>
                    <a:pt x="344" y="25"/>
                  </a:cubicBezTo>
                  <a:lnTo>
                    <a:pt x="24" y="365"/>
                  </a:lnTo>
                  <a:cubicBezTo>
                    <a:pt x="11" y="379"/>
                    <a:pt x="0" y="399"/>
                    <a:pt x="3" y="420"/>
                  </a:cubicBezTo>
                  <a:cubicBezTo>
                    <a:pt x="3" y="440"/>
                    <a:pt x="14" y="460"/>
                    <a:pt x="31" y="474"/>
                  </a:cubicBezTo>
                  <a:lnTo>
                    <a:pt x="1918" y="2025"/>
                  </a:lnTo>
                  <a:cubicBezTo>
                    <a:pt x="1932" y="2035"/>
                    <a:pt x="1949" y="2041"/>
                    <a:pt x="1967" y="2041"/>
                  </a:cubicBezTo>
                  <a:cubicBezTo>
                    <a:pt x="1987" y="2041"/>
                    <a:pt x="2007" y="2032"/>
                    <a:pt x="2020" y="2014"/>
                  </a:cubicBezTo>
                  <a:lnTo>
                    <a:pt x="2317" y="1685"/>
                  </a:lnTo>
                  <a:cubicBezTo>
                    <a:pt x="2326" y="1671"/>
                    <a:pt x="2334" y="1650"/>
                    <a:pt x="2334" y="1630"/>
                  </a:cubicBezTo>
                  <a:cubicBezTo>
                    <a:pt x="2334" y="1610"/>
                    <a:pt x="2323" y="1592"/>
                    <a:pt x="2306" y="1579"/>
                  </a:cubicBezTo>
                  <a:lnTo>
                    <a:pt x="446" y="18"/>
                  </a:lnTo>
                  <a:cubicBezTo>
                    <a:pt x="432" y="7"/>
                    <a:pt x="414"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2"/>
            <p:cNvSpPr/>
            <p:nvPr/>
          </p:nvSpPr>
          <p:spPr>
            <a:xfrm>
              <a:off x="6555891" y="1615342"/>
              <a:ext cx="75638" cy="1996843"/>
            </a:xfrm>
            <a:custGeom>
              <a:avLst/>
              <a:gdLst/>
              <a:ahLst/>
              <a:cxnLst/>
              <a:rect l="l" t="t" r="r" b="b"/>
              <a:pathLst>
                <a:path w="1517" h="40049" extrusionOk="0">
                  <a:moveTo>
                    <a:pt x="75" y="1"/>
                  </a:moveTo>
                  <a:cubicBezTo>
                    <a:pt x="34" y="4"/>
                    <a:pt x="0" y="38"/>
                    <a:pt x="3" y="79"/>
                  </a:cubicBezTo>
                  <a:cubicBezTo>
                    <a:pt x="17" y="335"/>
                    <a:pt x="1367" y="25573"/>
                    <a:pt x="1136" y="39974"/>
                  </a:cubicBezTo>
                  <a:cubicBezTo>
                    <a:pt x="1136" y="40014"/>
                    <a:pt x="1170" y="40049"/>
                    <a:pt x="1211" y="40049"/>
                  </a:cubicBezTo>
                  <a:cubicBezTo>
                    <a:pt x="1251" y="40049"/>
                    <a:pt x="1286" y="40018"/>
                    <a:pt x="1286" y="39977"/>
                  </a:cubicBezTo>
                  <a:cubicBezTo>
                    <a:pt x="1517" y="25573"/>
                    <a:pt x="167" y="324"/>
                    <a:pt x="154" y="73"/>
                  </a:cubicBezTo>
                  <a:cubicBezTo>
                    <a:pt x="150" y="32"/>
                    <a:pt x="116" y="1"/>
                    <a:pt x="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2"/>
            <p:cNvSpPr/>
            <p:nvPr/>
          </p:nvSpPr>
          <p:spPr>
            <a:xfrm>
              <a:off x="6603507" y="1919586"/>
              <a:ext cx="553247" cy="450136"/>
            </a:xfrm>
            <a:custGeom>
              <a:avLst/>
              <a:gdLst/>
              <a:ahLst/>
              <a:cxnLst/>
              <a:rect l="l" t="t" r="r" b="b"/>
              <a:pathLst>
                <a:path w="11096" h="9028" extrusionOk="0">
                  <a:moveTo>
                    <a:pt x="1555" y="0"/>
                  </a:moveTo>
                  <a:lnTo>
                    <a:pt x="1" y="2017"/>
                  </a:lnTo>
                  <a:cubicBezTo>
                    <a:pt x="1" y="2017"/>
                    <a:pt x="4191" y="8302"/>
                    <a:pt x="7320" y="9027"/>
                  </a:cubicBezTo>
                  <a:cubicBezTo>
                    <a:pt x="7320" y="9027"/>
                    <a:pt x="11095" y="5534"/>
                    <a:pt x="9105" y="4265"/>
                  </a:cubicBezTo>
                  <a:cubicBezTo>
                    <a:pt x="7112" y="3000"/>
                    <a:pt x="1555" y="0"/>
                    <a:pt x="155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a:off x="6603507" y="1999312"/>
              <a:ext cx="423810" cy="370410"/>
            </a:xfrm>
            <a:custGeom>
              <a:avLst/>
              <a:gdLst/>
              <a:ahLst/>
              <a:cxnLst/>
              <a:rect l="l" t="t" r="r" b="b"/>
              <a:pathLst>
                <a:path w="8500" h="7429" extrusionOk="0">
                  <a:moveTo>
                    <a:pt x="324" y="0"/>
                  </a:moveTo>
                  <a:lnTo>
                    <a:pt x="1" y="418"/>
                  </a:lnTo>
                  <a:cubicBezTo>
                    <a:pt x="1" y="418"/>
                    <a:pt x="4191" y="6703"/>
                    <a:pt x="7320" y="7428"/>
                  </a:cubicBezTo>
                  <a:cubicBezTo>
                    <a:pt x="7320" y="7428"/>
                    <a:pt x="7912" y="6881"/>
                    <a:pt x="8500" y="6143"/>
                  </a:cubicBezTo>
                  <a:cubicBezTo>
                    <a:pt x="5817" y="5986"/>
                    <a:pt x="2637" y="1908"/>
                    <a:pt x="324" y="0"/>
                  </a:cubicBez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2"/>
            <p:cNvSpPr/>
            <p:nvPr/>
          </p:nvSpPr>
          <p:spPr>
            <a:xfrm>
              <a:off x="6599618" y="1915797"/>
              <a:ext cx="462152" cy="457465"/>
            </a:xfrm>
            <a:custGeom>
              <a:avLst/>
              <a:gdLst/>
              <a:ahLst/>
              <a:cxnLst/>
              <a:rect l="l" t="t" r="r" b="b"/>
              <a:pathLst>
                <a:path w="9269" h="9175" extrusionOk="0">
                  <a:moveTo>
                    <a:pt x="1633" y="0"/>
                  </a:moveTo>
                  <a:cubicBezTo>
                    <a:pt x="1610" y="0"/>
                    <a:pt x="1588" y="11"/>
                    <a:pt x="1572" y="29"/>
                  </a:cubicBezTo>
                  <a:lnTo>
                    <a:pt x="21" y="2049"/>
                  </a:lnTo>
                  <a:cubicBezTo>
                    <a:pt x="1" y="2073"/>
                    <a:pt x="1" y="2107"/>
                    <a:pt x="18" y="2134"/>
                  </a:cubicBezTo>
                  <a:cubicBezTo>
                    <a:pt x="191" y="2393"/>
                    <a:pt x="4259" y="8450"/>
                    <a:pt x="7381" y="9174"/>
                  </a:cubicBezTo>
                  <a:lnTo>
                    <a:pt x="7398" y="9174"/>
                  </a:lnTo>
                  <a:cubicBezTo>
                    <a:pt x="7432" y="9174"/>
                    <a:pt x="7463" y="9154"/>
                    <a:pt x="7473" y="9120"/>
                  </a:cubicBezTo>
                  <a:cubicBezTo>
                    <a:pt x="7480" y="9079"/>
                    <a:pt x="7455" y="9038"/>
                    <a:pt x="7415" y="9028"/>
                  </a:cubicBezTo>
                  <a:cubicBezTo>
                    <a:pt x="4487" y="8351"/>
                    <a:pt x="555" y="2658"/>
                    <a:pt x="170" y="2097"/>
                  </a:cubicBezTo>
                  <a:lnTo>
                    <a:pt x="1654" y="172"/>
                  </a:lnTo>
                  <a:cubicBezTo>
                    <a:pt x="2239" y="488"/>
                    <a:pt x="7282" y="3222"/>
                    <a:pt x="9143" y="4406"/>
                  </a:cubicBezTo>
                  <a:cubicBezTo>
                    <a:pt x="9155" y="4413"/>
                    <a:pt x="9168" y="4416"/>
                    <a:pt x="9182" y="4416"/>
                  </a:cubicBezTo>
                  <a:cubicBezTo>
                    <a:pt x="9207" y="4416"/>
                    <a:pt x="9231" y="4404"/>
                    <a:pt x="9245" y="4382"/>
                  </a:cubicBezTo>
                  <a:cubicBezTo>
                    <a:pt x="9268" y="4349"/>
                    <a:pt x="9259" y="4300"/>
                    <a:pt x="9224" y="4280"/>
                  </a:cubicBezTo>
                  <a:cubicBezTo>
                    <a:pt x="7251" y="3025"/>
                    <a:pt x="1721" y="39"/>
                    <a:pt x="1667" y="9"/>
                  </a:cubicBezTo>
                  <a:cubicBezTo>
                    <a:pt x="1656" y="3"/>
                    <a:pt x="1644" y="0"/>
                    <a:pt x="1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2"/>
            <p:cNvSpPr/>
            <p:nvPr/>
          </p:nvSpPr>
          <p:spPr>
            <a:xfrm>
              <a:off x="6131735" y="1701848"/>
              <a:ext cx="454574" cy="626640"/>
            </a:xfrm>
            <a:custGeom>
              <a:avLst/>
              <a:gdLst/>
              <a:ahLst/>
              <a:cxnLst/>
              <a:rect l="l" t="t" r="r" b="b"/>
              <a:pathLst>
                <a:path w="9117" h="12568" extrusionOk="0">
                  <a:moveTo>
                    <a:pt x="8378" y="0"/>
                  </a:moveTo>
                  <a:lnTo>
                    <a:pt x="1" y="514"/>
                  </a:lnTo>
                  <a:lnTo>
                    <a:pt x="739" y="12567"/>
                  </a:lnTo>
                  <a:lnTo>
                    <a:pt x="9116" y="12054"/>
                  </a:lnTo>
                  <a:lnTo>
                    <a:pt x="8378"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2"/>
            <p:cNvSpPr/>
            <p:nvPr/>
          </p:nvSpPr>
          <p:spPr>
            <a:xfrm>
              <a:off x="6127845" y="1698159"/>
              <a:ext cx="462202" cy="634070"/>
            </a:xfrm>
            <a:custGeom>
              <a:avLst/>
              <a:gdLst/>
              <a:ahLst/>
              <a:cxnLst/>
              <a:rect l="l" t="t" r="r" b="b"/>
              <a:pathLst>
                <a:path w="9270" h="12717" extrusionOk="0">
                  <a:moveTo>
                    <a:pt x="8384" y="153"/>
                  </a:moveTo>
                  <a:lnTo>
                    <a:pt x="9116" y="12060"/>
                  </a:lnTo>
                  <a:lnTo>
                    <a:pt x="885" y="12563"/>
                  </a:lnTo>
                  <a:lnTo>
                    <a:pt x="157" y="656"/>
                  </a:lnTo>
                  <a:lnTo>
                    <a:pt x="8384" y="153"/>
                  </a:lnTo>
                  <a:close/>
                  <a:moveTo>
                    <a:pt x="8449" y="0"/>
                  </a:moveTo>
                  <a:lnTo>
                    <a:pt x="76" y="513"/>
                  </a:lnTo>
                  <a:cubicBezTo>
                    <a:pt x="35" y="513"/>
                    <a:pt x="1" y="551"/>
                    <a:pt x="5" y="592"/>
                  </a:cubicBezTo>
                  <a:lnTo>
                    <a:pt x="743" y="12645"/>
                  </a:lnTo>
                  <a:cubicBezTo>
                    <a:pt x="743" y="12665"/>
                    <a:pt x="752" y="12685"/>
                    <a:pt x="766" y="12696"/>
                  </a:cubicBezTo>
                  <a:cubicBezTo>
                    <a:pt x="780" y="12709"/>
                    <a:pt x="801" y="12716"/>
                    <a:pt x="817" y="12716"/>
                  </a:cubicBezTo>
                  <a:lnTo>
                    <a:pt x="821" y="12716"/>
                  </a:lnTo>
                  <a:lnTo>
                    <a:pt x="9197" y="12203"/>
                  </a:lnTo>
                  <a:cubicBezTo>
                    <a:pt x="9238" y="12199"/>
                    <a:pt x="9269" y="12166"/>
                    <a:pt x="9269" y="12125"/>
                  </a:cubicBezTo>
                  <a:lnTo>
                    <a:pt x="8530" y="68"/>
                  </a:lnTo>
                  <a:cubicBezTo>
                    <a:pt x="8527" y="51"/>
                    <a:pt x="8521" y="30"/>
                    <a:pt x="8504" y="16"/>
                  </a:cubicBezTo>
                  <a:cubicBezTo>
                    <a:pt x="8490" y="7"/>
                    <a:pt x="8466" y="0"/>
                    <a:pt x="8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2"/>
            <p:cNvSpPr/>
            <p:nvPr/>
          </p:nvSpPr>
          <p:spPr>
            <a:xfrm>
              <a:off x="6108899" y="1703245"/>
              <a:ext cx="454474" cy="626591"/>
            </a:xfrm>
            <a:custGeom>
              <a:avLst/>
              <a:gdLst/>
              <a:ahLst/>
              <a:cxnLst/>
              <a:rect l="l" t="t" r="r" b="b"/>
              <a:pathLst>
                <a:path w="9115" h="12567" extrusionOk="0">
                  <a:moveTo>
                    <a:pt x="8377" y="0"/>
                  </a:moveTo>
                  <a:lnTo>
                    <a:pt x="0" y="513"/>
                  </a:lnTo>
                  <a:lnTo>
                    <a:pt x="738" y="12566"/>
                  </a:lnTo>
                  <a:lnTo>
                    <a:pt x="9115" y="12056"/>
                  </a:lnTo>
                  <a:lnTo>
                    <a:pt x="8377" y="0"/>
                  </a:lnTo>
                  <a:close/>
                </a:path>
              </a:pathLst>
            </a:custGeom>
            <a:solidFill>
              <a:srgbClr val="373A5A">
                <a:alpha val="1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2"/>
            <p:cNvSpPr/>
            <p:nvPr/>
          </p:nvSpPr>
          <p:spPr>
            <a:xfrm>
              <a:off x="6104960" y="1699455"/>
              <a:ext cx="462152" cy="634119"/>
            </a:xfrm>
            <a:custGeom>
              <a:avLst/>
              <a:gdLst/>
              <a:ahLst/>
              <a:cxnLst/>
              <a:rect l="l" t="t" r="r" b="b"/>
              <a:pathLst>
                <a:path w="9269" h="12718" extrusionOk="0">
                  <a:moveTo>
                    <a:pt x="8385" y="154"/>
                  </a:moveTo>
                  <a:lnTo>
                    <a:pt x="9112" y="12061"/>
                  </a:lnTo>
                  <a:lnTo>
                    <a:pt x="885" y="12565"/>
                  </a:lnTo>
                  <a:lnTo>
                    <a:pt x="158" y="657"/>
                  </a:lnTo>
                  <a:lnTo>
                    <a:pt x="8385" y="154"/>
                  </a:lnTo>
                  <a:close/>
                  <a:moveTo>
                    <a:pt x="8449" y="1"/>
                  </a:moveTo>
                  <a:lnTo>
                    <a:pt x="72" y="514"/>
                  </a:lnTo>
                  <a:cubicBezTo>
                    <a:pt x="31" y="518"/>
                    <a:pt x="1" y="552"/>
                    <a:pt x="4" y="593"/>
                  </a:cubicBezTo>
                  <a:lnTo>
                    <a:pt x="742" y="12650"/>
                  </a:lnTo>
                  <a:cubicBezTo>
                    <a:pt x="745" y="12687"/>
                    <a:pt x="776" y="12717"/>
                    <a:pt x="817" y="12717"/>
                  </a:cubicBezTo>
                  <a:lnTo>
                    <a:pt x="820" y="12717"/>
                  </a:lnTo>
                  <a:lnTo>
                    <a:pt x="9198" y="12204"/>
                  </a:lnTo>
                  <a:cubicBezTo>
                    <a:pt x="9238" y="12204"/>
                    <a:pt x="9269" y="12166"/>
                    <a:pt x="9269" y="12126"/>
                  </a:cubicBezTo>
                  <a:lnTo>
                    <a:pt x="8531" y="72"/>
                  </a:lnTo>
                  <a:cubicBezTo>
                    <a:pt x="8527" y="52"/>
                    <a:pt x="8520" y="35"/>
                    <a:pt x="8504" y="21"/>
                  </a:cubicBezTo>
                  <a:cubicBezTo>
                    <a:pt x="8490" y="8"/>
                    <a:pt x="8466" y="1"/>
                    <a:pt x="84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2"/>
            <p:cNvSpPr/>
            <p:nvPr/>
          </p:nvSpPr>
          <p:spPr>
            <a:xfrm>
              <a:off x="6603507" y="1919586"/>
              <a:ext cx="99471" cy="120611"/>
            </a:xfrm>
            <a:custGeom>
              <a:avLst/>
              <a:gdLst/>
              <a:ahLst/>
              <a:cxnLst/>
              <a:rect l="l" t="t" r="r" b="b"/>
              <a:pathLst>
                <a:path w="1995" h="2419" extrusionOk="0">
                  <a:moveTo>
                    <a:pt x="1555" y="0"/>
                  </a:moveTo>
                  <a:lnTo>
                    <a:pt x="1" y="2017"/>
                  </a:lnTo>
                  <a:cubicBezTo>
                    <a:pt x="1" y="2017"/>
                    <a:pt x="100" y="2167"/>
                    <a:pt x="280" y="2419"/>
                  </a:cubicBezTo>
                  <a:lnTo>
                    <a:pt x="1994" y="239"/>
                  </a:lnTo>
                  <a:cubicBezTo>
                    <a:pt x="1718" y="89"/>
                    <a:pt x="1555" y="0"/>
                    <a:pt x="1555" y="0"/>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2"/>
            <p:cNvSpPr/>
            <p:nvPr/>
          </p:nvSpPr>
          <p:spPr>
            <a:xfrm>
              <a:off x="6603507" y="1999312"/>
              <a:ext cx="33955" cy="40885"/>
            </a:xfrm>
            <a:custGeom>
              <a:avLst/>
              <a:gdLst/>
              <a:ahLst/>
              <a:cxnLst/>
              <a:rect l="l" t="t" r="r" b="b"/>
              <a:pathLst>
                <a:path w="681" h="820" extrusionOk="0">
                  <a:moveTo>
                    <a:pt x="324" y="0"/>
                  </a:moveTo>
                  <a:lnTo>
                    <a:pt x="1" y="418"/>
                  </a:lnTo>
                  <a:cubicBezTo>
                    <a:pt x="1" y="418"/>
                    <a:pt x="100" y="568"/>
                    <a:pt x="280" y="820"/>
                  </a:cubicBezTo>
                  <a:lnTo>
                    <a:pt x="681" y="306"/>
                  </a:lnTo>
                  <a:cubicBezTo>
                    <a:pt x="558" y="200"/>
                    <a:pt x="439" y="98"/>
                    <a:pt x="324" y="0"/>
                  </a:cubicBezTo>
                  <a:close/>
                </a:path>
              </a:pathLst>
            </a:custGeom>
            <a:solidFill>
              <a:srgbClr val="DB52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2"/>
            <p:cNvSpPr/>
            <p:nvPr/>
          </p:nvSpPr>
          <p:spPr>
            <a:xfrm>
              <a:off x="6599618" y="1915797"/>
              <a:ext cx="107199" cy="128140"/>
            </a:xfrm>
            <a:custGeom>
              <a:avLst/>
              <a:gdLst/>
              <a:ahLst/>
              <a:cxnLst/>
              <a:rect l="l" t="t" r="r" b="b"/>
              <a:pathLst>
                <a:path w="2150" h="2570" extrusionOk="0">
                  <a:moveTo>
                    <a:pt x="1654" y="172"/>
                  </a:moveTo>
                  <a:lnTo>
                    <a:pt x="1960" y="338"/>
                  </a:lnTo>
                  <a:lnTo>
                    <a:pt x="361" y="2369"/>
                  </a:lnTo>
                  <a:cubicBezTo>
                    <a:pt x="269" y="2239"/>
                    <a:pt x="205" y="2148"/>
                    <a:pt x="170" y="2097"/>
                  </a:cubicBezTo>
                  <a:lnTo>
                    <a:pt x="1654" y="172"/>
                  </a:lnTo>
                  <a:close/>
                  <a:moveTo>
                    <a:pt x="1633" y="0"/>
                  </a:moveTo>
                  <a:cubicBezTo>
                    <a:pt x="1610" y="0"/>
                    <a:pt x="1588" y="11"/>
                    <a:pt x="1572" y="29"/>
                  </a:cubicBezTo>
                  <a:lnTo>
                    <a:pt x="21" y="2049"/>
                  </a:lnTo>
                  <a:cubicBezTo>
                    <a:pt x="1" y="2073"/>
                    <a:pt x="1" y="2107"/>
                    <a:pt x="18" y="2134"/>
                  </a:cubicBezTo>
                  <a:cubicBezTo>
                    <a:pt x="18" y="2134"/>
                    <a:pt x="117" y="2283"/>
                    <a:pt x="297" y="2536"/>
                  </a:cubicBezTo>
                  <a:cubicBezTo>
                    <a:pt x="310" y="2556"/>
                    <a:pt x="330" y="2566"/>
                    <a:pt x="354" y="2569"/>
                  </a:cubicBezTo>
                  <a:lnTo>
                    <a:pt x="358" y="2569"/>
                  </a:lnTo>
                  <a:cubicBezTo>
                    <a:pt x="379" y="2569"/>
                    <a:pt x="402" y="2556"/>
                    <a:pt x="415" y="2539"/>
                  </a:cubicBezTo>
                  <a:lnTo>
                    <a:pt x="2129" y="359"/>
                  </a:lnTo>
                  <a:cubicBezTo>
                    <a:pt x="2143" y="342"/>
                    <a:pt x="2150" y="321"/>
                    <a:pt x="2143" y="297"/>
                  </a:cubicBezTo>
                  <a:cubicBezTo>
                    <a:pt x="2140" y="277"/>
                    <a:pt x="2126" y="260"/>
                    <a:pt x="2106" y="250"/>
                  </a:cubicBezTo>
                  <a:lnTo>
                    <a:pt x="1667" y="9"/>
                  </a:lnTo>
                  <a:cubicBezTo>
                    <a:pt x="1656" y="3"/>
                    <a:pt x="1644" y="0"/>
                    <a:pt x="1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2"/>
            <p:cNvSpPr/>
            <p:nvPr/>
          </p:nvSpPr>
          <p:spPr>
            <a:xfrm>
              <a:off x="6556589" y="1819368"/>
              <a:ext cx="124500" cy="100268"/>
            </a:xfrm>
            <a:custGeom>
              <a:avLst/>
              <a:gdLst/>
              <a:ahLst/>
              <a:cxnLst/>
              <a:rect l="l" t="t" r="r" b="b"/>
              <a:pathLst>
                <a:path w="2497" h="2011" extrusionOk="0">
                  <a:moveTo>
                    <a:pt x="0" y="1"/>
                  </a:moveTo>
                  <a:lnTo>
                    <a:pt x="41" y="640"/>
                  </a:lnTo>
                  <a:lnTo>
                    <a:pt x="2496" y="2010"/>
                  </a:lnTo>
                  <a:cubicBezTo>
                    <a:pt x="2143" y="1773"/>
                    <a:pt x="1146" y="317"/>
                    <a:pt x="0" y="1"/>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2"/>
            <p:cNvSpPr/>
            <p:nvPr/>
          </p:nvSpPr>
          <p:spPr>
            <a:xfrm>
              <a:off x="6419026" y="1823357"/>
              <a:ext cx="262064" cy="196847"/>
            </a:xfrm>
            <a:custGeom>
              <a:avLst/>
              <a:gdLst/>
              <a:ahLst/>
              <a:cxnLst/>
              <a:rect l="l" t="t" r="r" b="b"/>
              <a:pathLst>
                <a:path w="5256" h="3948" extrusionOk="0">
                  <a:moveTo>
                    <a:pt x="1211" y="1"/>
                  </a:moveTo>
                  <a:cubicBezTo>
                    <a:pt x="770" y="1"/>
                    <a:pt x="476" y="92"/>
                    <a:pt x="463" y="206"/>
                  </a:cubicBezTo>
                  <a:cubicBezTo>
                    <a:pt x="433" y="448"/>
                    <a:pt x="637" y="574"/>
                    <a:pt x="637" y="574"/>
                  </a:cubicBezTo>
                  <a:cubicBezTo>
                    <a:pt x="180" y="574"/>
                    <a:pt x="1" y="676"/>
                    <a:pt x="4" y="907"/>
                  </a:cubicBezTo>
                  <a:cubicBezTo>
                    <a:pt x="7" y="1114"/>
                    <a:pt x="358" y="1183"/>
                    <a:pt x="358" y="1183"/>
                  </a:cubicBezTo>
                  <a:cubicBezTo>
                    <a:pt x="358" y="1183"/>
                    <a:pt x="256" y="1356"/>
                    <a:pt x="320" y="1566"/>
                  </a:cubicBezTo>
                  <a:cubicBezTo>
                    <a:pt x="385" y="1781"/>
                    <a:pt x="946" y="1930"/>
                    <a:pt x="946" y="1930"/>
                  </a:cubicBezTo>
                  <a:cubicBezTo>
                    <a:pt x="888" y="2169"/>
                    <a:pt x="1103" y="2434"/>
                    <a:pt x="1395" y="2570"/>
                  </a:cubicBezTo>
                  <a:cubicBezTo>
                    <a:pt x="1684" y="2706"/>
                    <a:pt x="3180" y="3288"/>
                    <a:pt x="3701" y="3947"/>
                  </a:cubicBezTo>
                  <a:lnTo>
                    <a:pt x="5255" y="1930"/>
                  </a:lnTo>
                  <a:lnTo>
                    <a:pt x="3048" y="437"/>
                  </a:lnTo>
                  <a:cubicBezTo>
                    <a:pt x="2377" y="115"/>
                    <a:pt x="1703" y="1"/>
                    <a:pt x="1211" y="1"/>
                  </a:cubicBezTo>
                  <a:close/>
                </a:path>
              </a:pathLst>
            </a:custGeom>
            <a:solidFill>
              <a:srgbClr val="F9B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2"/>
            <p:cNvSpPr/>
            <p:nvPr/>
          </p:nvSpPr>
          <p:spPr>
            <a:xfrm>
              <a:off x="6552800" y="1815579"/>
              <a:ext cx="132328" cy="107797"/>
            </a:xfrm>
            <a:custGeom>
              <a:avLst/>
              <a:gdLst/>
              <a:ahLst/>
              <a:cxnLst/>
              <a:rect l="l" t="t" r="r" b="b"/>
              <a:pathLst>
                <a:path w="2654" h="2162" extrusionOk="0">
                  <a:moveTo>
                    <a:pt x="81" y="0"/>
                  </a:moveTo>
                  <a:cubicBezTo>
                    <a:pt x="62" y="0"/>
                    <a:pt x="44" y="5"/>
                    <a:pt x="28" y="19"/>
                  </a:cubicBezTo>
                  <a:cubicBezTo>
                    <a:pt x="12" y="33"/>
                    <a:pt x="1" y="56"/>
                    <a:pt x="1" y="80"/>
                  </a:cubicBezTo>
                  <a:lnTo>
                    <a:pt x="28" y="482"/>
                  </a:lnTo>
                  <a:cubicBezTo>
                    <a:pt x="28" y="520"/>
                    <a:pt x="62" y="553"/>
                    <a:pt x="101" y="553"/>
                  </a:cubicBezTo>
                  <a:cubicBezTo>
                    <a:pt x="103" y="553"/>
                    <a:pt x="104" y="553"/>
                    <a:pt x="106" y="553"/>
                  </a:cubicBezTo>
                  <a:cubicBezTo>
                    <a:pt x="147" y="549"/>
                    <a:pt x="178" y="515"/>
                    <a:pt x="175" y="474"/>
                  </a:cubicBezTo>
                  <a:lnTo>
                    <a:pt x="158" y="179"/>
                  </a:lnTo>
                  <a:lnTo>
                    <a:pt x="158" y="179"/>
                  </a:lnTo>
                  <a:cubicBezTo>
                    <a:pt x="919" y="433"/>
                    <a:pt x="1610" y="1188"/>
                    <a:pt x="2073" y="1695"/>
                  </a:cubicBezTo>
                  <a:cubicBezTo>
                    <a:pt x="2269" y="1906"/>
                    <a:pt x="2423" y="2076"/>
                    <a:pt x="2528" y="2148"/>
                  </a:cubicBezTo>
                  <a:cubicBezTo>
                    <a:pt x="2542" y="2155"/>
                    <a:pt x="2555" y="2161"/>
                    <a:pt x="2572" y="2161"/>
                  </a:cubicBezTo>
                  <a:cubicBezTo>
                    <a:pt x="2596" y="2161"/>
                    <a:pt x="2616" y="2148"/>
                    <a:pt x="2633" y="2127"/>
                  </a:cubicBezTo>
                  <a:cubicBezTo>
                    <a:pt x="2654" y="2094"/>
                    <a:pt x="2647" y="2045"/>
                    <a:pt x="2613" y="2025"/>
                  </a:cubicBezTo>
                  <a:cubicBezTo>
                    <a:pt x="2522" y="1961"/>
                    <a:pt x="2371" y="1801"/>
                    <a:pt x="2184" y="1593"/>
                  </a:cubicBezTo>
                  <a:cubicBezTo>
                    <a:pt x="1688" y="1053"/>
                    <a:pt x="936" y="237"/>
                    <a:pt x="96" y="2"/>
                  </a:cubicBezTo>
                  <a:cubicBezTo>
                    <a:pt x="91" y="1"/>
                    <a:pt x="86" y="0"/>
                    <a:pt x="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2"/>
            <p:cNvSpPr/>
            <p:nvPr/>
          </p:nvSpPr>
          <p:spPr>
            <a:xfrm>
              <a:off x="6464448" y="1921281"/>
              <a:ext cx="155264" cy="98922"/>
            </a:xfrm>
            <a:custGeom>
              <a:avLst/>
              <a:gdLst/>
              <a:ahLst/>
              <a:cxnLst/>
              <a:rect l="l" t="t" r="r" b="b"/>
              <a:pathLst>
                <a:path w="3114" h="1984" extrusionOk="0">
                  <a:moveTo>
                    <a:pt x="32" y="1"/>
                  </a:moveTo>
                  <a:lnTo>
                    <a:pt x="32" y="1"/>
                  </a:lnTo>
                  <a:cubicBezTo>
                    <a:pt x="1" y="232"/>
                    <a:pt x="205" y="476"/>
                    <a:pt x="484" y="606"/>
                  </a:cubicBezTo>
                  <a:cubicBezTo>
                    <a:pt x="773" y="742"/>
                    <a:pt x="2269" y="1324"/>
                    <a:pt x="2790" y="1983"/>
                  </a:cubicBezTo>
                  <a:lnTo>
                    <a:pt x="3113" y="1565"/>
                  </a:lnTo>
                  <a:cubicBezTo>
                    <a:pt x="2831" y="1334"/>
                    <a:pt x="2562" y="1133"/>
                    <a:pt x="2310" y="977"/>
                  </a:cubicBezTo>
                  <a:cubicBezTo>
                    <a:pt x="1624" y="552"/>
                    <a:pt x="828" y="235"/>
                    <a:pt x="32" y="1"/>
                  </a:cubicBezTo>
                  <a:close/>
                </a:path>
              </a:pathLst>
            </a:custGeom>
            <a:solidFill>
              <a:srgbClr val="E09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2"/>
            <p:cNvSpPr/>
            <p:nvPr/>
          </p:nvSpPr>
          <p:spPr>
            <a:xfrm>
              <a:off x="6415287" y="1819567"/>
              <a:ext cx="269842" cy="204376"/>
            </a:xfrm>
            <a:custGeom>
              <a:avLst/>
              <a:gdLst/>
              <a:ahLst/>
              <a:cxnLst/>
              <a:rect l="l" t="t" r="r" b="b"/>
              <a:pathLst>
                <a:path w="5412" h="4099" extrusionOk="0">
                  <a:moveTo>
                    <a:pt x="1287" y="1"/>
                  </a:moveTo>
                  <a:cubicBezTo>
                    <a:pt x="974" y="1"/>
                    <a:pt x="726" y="47"/>
                    <a:pt x="589" y="122"/>
                  </a:cubicBezTo>
                  <a:cubicBezTo>
                    <a:pt x="514" y="163"/>
                    <a:pt x="470" y="214"/>
                    <a:pt x="464" y="275"/>
                  </a:cubicBezTo>
                  <a:cubicBezTo>
                    <a:pt x="446" y="405"/>
                    <a:pt x="491" y="507"/>
                    <a:pt x="538" y="578"/>
                  </a:cubicBezTo>
                  <a:cubicBezTo>
                    <a:pt x="324" y="595"/>
                    <a:pt x="181" y="646"/>
                    <a:pt x="96" y="731"/>
                  </a:cubicBezTo>
                  <a:cubicBezTo>
                    <a:pt x="35" y="796"/>
                    <a:pt x="1" y="881"/>
                    <a:pt x="4" y="983"/>
                  </a:cubicBezTo>
                  <a:cubicBezTo>
                    <a:pt x="7" y="1173"/>
                    <a:pt x="211" y="1268"/>
                    <a:pt x="331" y="1306"/>
                  </a:cubicBezTo>
                  <a:cubicBezTo>
                    <a:pt x="304" y="1388"/>
                    <a:pt x="280" y="1517"/>
                    <a:pt x="324" y="1667"/>
                  </a:cubicBezTo>
                  <a:cubicBezTo>
                    <a:pt x="389" y="1874"/>
                    <a:pt x="770" y="2010"/>
                    <a:pt x="940" y="2061"/>
                  </a:cubicBezTo>
                  <a:cubicBezTo>
                    <a:pt x="922" y="2330"/>
                    <a:pt x="1164" y="2585"/>
                    <a:pt x="1436" y="2714"/>
                  </a:cubicBezTo>
                  <a:cubicBezTo>
                    <a:pt x="1477" y="2731"/>
                    <a:pt x="1535" y="2758"/>
                    <a:pt x="1610" y="2789"/>
                  </a:cubicBezTo>
                  <a:cubicBezTo>
                    <a:pt x="2109" y="3006"/>
                    <a:pt x="3276" y="3510"/>
                    <a:pt x="3718" y="4067"/>
                  </a:cubicBezTo>
                  <a:cubicBezTo>
                    <a:pt x="3732" y="4088"/>
                    <a:pt x="3756" y="4098"/>
                    <a:pt x="3776" y="4098"/>
                  </a:cubicBezTo>
                  <a:cubicBezTo>
                    <a:pt x="3800" y="4098"/>
                    <a:pt x="3823" y="4088"/>
                    <a:pt x="3837" y="4067"/>
                  </a:cubicBezTo>
                  <a:lnTo>
                    <a:pt x="5388" y="2050"/>
                  </a:lnTo>
                  <a:cubicBezTo>
                    <a:pt x="5412" y="2020"/>
                    <a:pt x="5405" y="1973"/>
                    <a:pt x="5374" y="1945"/>
                  </a:cubicBezTo>
                  <a:cubicBezTo>
                    <a:pt x="5361" y="1935"/>
                    <a:pt x="5345" y="1931"/>
                    <a:pt x="5330" y="1931"/>
                  </a:cubicBezTo>
                  <a:cubicBezTo>
                    <a:pt x="5307" y="1931"/>
                    <a:pt x="5285" y="1941"/>
                    <a:pt x="5269" y="1959"/>
                  </a:cubicBezTo>
                  <a:lnTo>
                    <a:pt x="3776" y="3904"/>
                  </a:lnTo>
                  <a:cubicBezTo>
                    <a:pt x="3272" y="3347"/>
                    <a:pt x="2157" y="2863"/>
                    <a:pt x="1671" y="2653"/>
                  </a:cubicBezTo>
                  <a:cubicBezTo>
                    <a:pt x="1596" y="2622"/>
                    <a:pt x="1538" y="2595"/>
                    <a:pt x="1500" y="2578"/>
                  </a:cubicBezTo>
                  <a:cubicBezTo>
                    <a:pt x="1225" y="2449"/>
                    <a:pt x="1048" y="2210"/>
                    <a:pt x="1096" y="2023"/>
                  </a:cubicBezTo>
                  <a:cubicBezTo>
                    <a:pt x="1106" y="1983"/>
                    <a:pt x="1082" y="1945"/>
                    <a:pt x="1042" y="1935"/>
                  </a:cubicBezTo>
                  <a:cubicBezTo>
                    <a:pt x="824" y="1877"/>
                    <a:pt x="504" y="1741"/>
                    <a:pt x="467" y="1622"/>
                  </a:cubicBezTo>
                  <a:cubicBezTo>
                    <a:pt x="412" y="1446"/>
                    <a:pt x="497" y="1295"/>
                    <a:pt x="497" y="1295"/>
                  </a:cubicBezTo>
                  <a:cubicBezTo>
                    <a:pt x="511" y="1275"/>
                    <a:pt x="511" y="1248"/>
                    <a:pt x="500" y="1228"/>
                  </a:cubicBezTo>
                  <a:cubicBezTo>
                    <a:pt x="491" y="1204"/>
                    <a:pt x="470" y="1190"/>
                    <a:pt x="446" y="1183"/>
                  </a:cubicBezTo>
                  <a:cubicBezTo>
                    <a:pt x="371" y="1170"/>
                    <a:pt x="153" y="1102"/>
                    <a:pt x="153" y="979"/>
                  </a:cubicBezTo>
                  <a:cubicBezTo>
                    <a:pt x="150" y="918"/>
                    <a:pt x="167" y="871"/>
                    <a:pt x="202" y="837"/>
                  </a:cubicBezTo>
                  <a:cubicBezTo>
                    <a:pt x="276" y="758"/>
                    <a:pt x="443" y="721"/>
                    <a:pt x="712" y="721"/>
                  </a:cubicBezTo>
                  <a:cubicBezTo>
                    <a:pt x="745" y="721"/>
                    <a:pt x="776" y="700"/>
                    <a:pt x="783" y="670"/>
                  </a:cubicBezTo>
                  <a:cubicBezTo>
                    <a:pt x="793" y="636"/>
                    <a:pt x="780" y="602"/>
                    <a:pt x="753" y="585"/>
                  </a:cubicBezTo>
                  <a:cubicBezTo>
                    <a:pt x="745" y="581"/>
                    <a:pt x="589" y="483"/>
                    <a:pt x="613" y="292"/>
                  </a:cubicBezTo>
                  <a:cubicBezTo>
                    <a:pt x="613" y="286"/>
                    <a:pt x="627" y="265"/>
                    <a:pt x="677" y="242"/>
                  </a:cubicBezTo>
                  <a:cubicBezTo>
                    <a:pt x="788" y="190"/>
                    <a:pt x="1004" y="152"/>
                    <a:pt x="1288" y="152"/>
                  </a:cubicBezTo>
                  <a:cubicBezTo>
                    <a:pt x="1759" y="152"/>
                    <a:pt x="2418" y="257"/>
                    <a:pt x="3092" y="581"/>
                  </a:cubicBezTo>
                  <a:cubicBezTo>
                    <a:pt x="3103" y="586"/>
                    <a:pt x="3114" y="589"/>
                    <a:pt x="3126" y="589"/>
                  </a:cubicBezTo>
                  <a:cubicBezTo>
                    <a:pt x="3153" y="589"/>
                    <a:pt x="3179" y="574"/>
                    <a:pt x="3191" y="548"/>
                  </a:cubicBezTo>
                  <a:cubicBezTo>
                    <a:pt x="3208" y="510"/>
                    <a:pt x="3194" y="466"/>
                    <a:pt x="3157" y="449"/>
                  </a:cubicBezTo>
                  <a:cubicBezTo>
                    <a:pt x="2485" y="124"/>
                    <a:pt x="1798" y="1"/>
                    <a:pt x="1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2"/>
            <p:cNvSpPr/>
            <p:nvPr/>
          </p:nvSpPr>
          <p:spPr>
            <a:xfrm>
              <a:off x="6446848" y="1848137"/>
              <a:ext cx="78529" cy="27423"/>
            </a:xfrm>
            <a:custGeom>
              <a:avLst/>
              <a:gdLst/>
              <a:ahLst/>
              <a:cxnLst/>
              <a:rect l="l" t="t" r="r" b="b"/>
              <a:pathLst>
                <a:path w="1575" h="550" extrusionOk="0">
                  <a:moveTo>
                    <a:pt x="76" y="1"/>
                  </a:moveTo>
                  <a:cubicBezTo>
                    <a:pt x="38" y="1"/>
                    <a:pt x="10" y="26"/>
                    <a:pt x="7" y="63"/>
                  </a:cubicBezTo>
                  <a:cubicBezTo>
                    <a:pt x="0" y="104"/>
                    <a:pt x="27" y="141"/>
                    <a:pt x="68" y="148"/>
                  </a:cubicBezTo>
                  <a:cubicBezTo>
                    <a:pt x="76" y="151"/>
                    <a:pt x="847" y="267"/>
                    <a:pt x="1459" y="543"/>
                  </a:cubicBezTo>
                  <a:cubicBezTo>
                    <a:pt x="1470" y="549"/>
                    <a:pt x="1479" y="549"/>
                    <a:pt x="1490" y="549"/>
                  </a:cubicBezTo>
                  <a:cubicBezTo>
                    <a:pt x="1517" y="549"/>
                    <a:pt x="1545" y="535"/>
                    <a:pt x="1558" y="505"/>
                  </a:cubicBezTo>
                  <a:cubicBezTo>
                    <a:pt x="1575" y="468"/>
                    <a:pt x="1558" y="424"/>
                    <a:pt x="1520" y="406"/>
                  </a:cubicBezTo>
                  <a:cubicBezTo>
                    <a:pt x="892" y="124"/>
                    <a:pt x="123" y="5"/>
                    <a:pt x="89" y="2"/>
                  </a:cubicBezTo>
                  <a:cubicBezTo>
                    <a:pt x="84" y="1"/>
                    <a:pt x="80" y="1"/>
                    <a:pt x="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2"/>
            <p:cNvSpPr/>
            <p:nvPr/>
          </p:nvSpPr>
          <p:spPr>
            <a:xfrm>
              <a:off x="6432738" y="1878452"/>
              <a:ext cx="86707" cy="33207"/>
            </a:xfrm>
            <a:custGeom>
              <a:avLst/>
              <a:gdLst/>
              <a:ahLst/>
              <a:cxnLst/>
              <a:rect l="l" t="t" r="r" b="b"/>
              <a:pathLst>
                <a:path w="1739" h="666" extrusionOk="0">
                  <a:moveTo>
                    <a:pt x="82" y="0"/>
                  </a:moveTo>
                  <a:cubicBezTo>
                    <a:pt x="49" y="0"/>
                    <a:pt x="20" y="26"/>
                    <a:pt x="12" y="60"/>
                  </a:cubicBezTo>
                  <a:cubicBezTo>
                    <a:pt x="1" y="101"/>
                    <a:pt x="28" y="139"/>
                    <a:pt x="65" y="149"/>
                  </a:cubicBezTo>
                  <a:cubicBezTo>
                    <a:pt x="599" y="271"/>
                    <a:pt x="1140" y="448"/>
                    <a:pt x="1627" y="659"/>
                  </a:cubicBezTo>
                  <a:cubicBezTo>
                    <a:pt x="1637" y="665"/>
                    <a:pt x="1647" y="665"/>
                    <a:pt x="1654" y="665"/>
                  </a:cubicBezTo>
                  <a:cubicBezTo>
                    <a:pt x="1685" y="665"/>
                    <a:pt x="1712" y="649"/>
                    <a:pt x="1722" y="621"/>
                  </a:cubicBezTo>
                  <a:cubicBezTo>
                    <a:pt x="1739" y="584"/>
                    <a:pt x="1722" y="540"/>
                    <a:pt x="1685" y="522"/>
                  </a:cubicBezTo>
                  <a:cubicBezTo>
                    <a:pt x="1191" y="309"/>
                    <a:pt x="644" y="128"/>
                    <a:pt x="100" y="2"/>
                  </a:cubicBezTo>
                  <a:cubicBezTo>
                    <a:pt x="94" y="1"/>
                    <a:pt x="88" y="0"/>
                    <a:pt x="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2"/>
            <p:cNvSpPr/>
            <p:nvPr/>
          </p:nvSpPr>
          <p:spPr>
            <a:xfrm>
              <a:off x="6462105" y="1915846"/>
              <a:ext cx="49062" cy="23285"/>
            </a:xfrm>
            <a:custGeom>
              <a:avLst/>
              <a:gdLst/>
              <a:ahLst/>
              <a:cxnLst/>
              <a:rect l="l" t="t" r="r" b="b"/>
              <a:pathLst>
                <a:path w="984" h="467" extrusionOk="0">
                  <a:moveTo>
                    <a:pt x="79" y="0"/>
                  </a:moveTo>
                  <a:cubicBezTo>
                    <a:pt x="48" y="0"/>
                    <a:pt x="21" y="22"/>
                    <a:pt x="10" y="55"/>
                  </a:cubicBezTo>
                  <a:cubicBezTo>
                    <a:pt x="1" y="96"/>
                    <a:pt x="24" y="137"/>
                    <a:pt x="65" y="147"/>
                  </a:cubicBezTo>
                  <a:cubicBezTo>
                    <a:pt x="630" y="303"/>
                    <a:pt x="854" y="453"/>
                    <a:pt x="858" y="453"/>
                  </a:cubicBezTo>
                  <a:cubicBezTo>
                    <a:pt x="867" y="463"/>
                    <a:pt x="885" y="466"/>
                    <a:pt x="898" y="466"/>
                  </a:cubicBezTo>
                  <a:cubicBezTo>
                    <a:pt x="922" y="466"/>
                    <a:pt x="946" y="453"/>
                    <a:pt x="960" y="433"/>
                  </a:cubicBezTo>
                  <a:cubicBezTo>
                    <a:pt x="983" y="399"/>
                    <a:pt x="973" y="354"/>
                    <a:pt x="939" y="331"/>
                  </a:cubicBezTo>
                  <a:cubicBezTo>
                    <a:pt x="929" y="323"/>
                    <a:pt x="698" y="168"/>
                    <a:pt x="103" y="4"/>
                  </a:cubicBezTo>
                  <a:cubicBezTo>
                    <a:pt x="95" y="2"/>
                    <a:pt x="87" y="0"/>
                    <a:pt x="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2"/>
            <p:cNvSpPr/>
            <p:nvPr/>
          </p:nvSpPr>
          <p:spPr>
            <a:xfrm>
              <a:off x="7023724" y="1058309"/>
              <a:ext cx="42979" cy="14609"/>
            </a:xfrm>
            <a:custGeom>
              <a:avLst/>
              <a:gdLst/>
              <a:ahLst/>
              <a:cxnLst/>
              <a:rect l="l" t="t" r="r" b="b"/>
              <a:pathLst>
                <a:path w="862" h="293" extrusionOk="0">
                  <a:moveTo>
                    <a:pt x="147" y="1"/>
                  </a:moveTo>
                  <a:cubicBezTo>
                    <a:pt x="69" y="1"/>
                    <a:pt x="1" y="65"/>
                    <a:pt x="1" y="147"/>
                  </a:cubicBezTo>
                  <a:cubicBezTo>
                    <a:pt x="1" y="228"/>
                    <a:pt x="69" y="293"/>
                    <a:pt x="147" y="293"/>
                  </a:cubicBezTo>
                  <a:lnTo>
                    <a:pt x="715" y="293"/>
                  </a:lnTo>
                  <a:cubicBezTo>
                    <a:pt x="797" y="293"/>
                    <a:pt x="861" y="228"/>
                    <a:pt x="861" y="147"/>
                  </a:cubicBezTo>
                  <a:cubicBezTo>
                    <a:pt x="861" y="65"/>
                    <a:pt x="797" y="1"/>
                    <a:pt x="71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2"/>
            <p:cNvSpPr/>
            <p:nvPr/>
          </p:nvSpPr>
          <p:spPr>
            <a:xfrm>
              <a:off x="7019985" y="1054569"/>
              <a:ext cx="50458" cy="22088"/>
            </a:xfrm>
            <a:custGeom>
              <a:avLst/>
              <a:gdLst/>
              <a:ahLst/>
              <a:cxnLst/>
              <a:rect l="l" t="t" r="r" b="b"/>
              <a:pathLst>
                <a:path w="1012" h="443" extrusionOk="0">
                  <a:moveTo>
                    <a:pt x="790" y="150"/>
                  </a:moveTo>
                  <a:cubicBezTo>
                    <a:pt x="831" y="150"/>
                    <a:pt x="861" y="184"/>
                    <a:pt x="861" y="222"/>
                  </a:cubicBezTo>
                  <a:cubicBezTo>
                    <a:pt x="861" y="263"/>
                    <a:pt x="831" y="293"/>
                    <a:pt x="790" y="293"/>
                  </a:cubicBezTo>
                  <a:lnTo>
                    <a:pt x="222" y="293"/>
                  </a:lnTo>
                  <a:cubicBezTo>
                    <a:pt x="184" y="293"/>
                    <a:pt x="151" y="263"/>
                    <a:pt x="151" y="222"/>
                  </a:cubicBezTo>
                  <a:cubicBezTo>
                    <a:pt x="151" y="184"/>
                    <a:pt x="184" y="150"/>
                    <a:pt x="222" y="150"/>
                  </a:cubicBezTo>
                  <a:close/>
                  <a:moveTo>
                    <a:pt x="222" y="1"/>
                  </a:moveTo>
                  <a:cubicBezTo>
                    <a:pt x="99" y="1"/>
                    <a:pt x="1" y="99"/>
                    <a:pt x="1" y="222"/>
                  </a:cubicBezTo>
                  <a:cubicBezTo>
                    <a:pt x="1" y="344"/>
                    <a:pt x="99" y="443"/>
                    <a:pt x="222" y="443"/>
                  </a:cubicBezTo>
                  <a:lnTo>
                    <a:pt x="790" y="443"/>
                  </a:lnTo>
                  <a:cubicBezTo>
                    <a:pt x="912" y="443"/>
                    <a:pt x="1011" y="344"/>
                    <a:pt x="1011" y="222"/>
                  </a:cubicBezTo>
                  <a:cubicBezTo>
                    <a:pt x="1011" y="99"/>
                    <a:pt x="912" y="1"/>
                    <a:pt x="7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2"/>
            <p:cNvSpPr/>
            <p:nvPr/>
          </p:nvSpPr>
          <p:spPr>
            <a:xfrm>
              <a:off x="7023724" y="1058309"/>
              <a:ext cx="21739" cy="14609"/>
            </a:xfrm>
            <a:custGeom>
              <a:avLst/>
              <a:gdLst/>
              <a:ahLst/>
              <a:cxnLst/>
              <a:rect l="l" t="t" r="r" b="b"/>
              <a:pathLst>
                <a:path w="436" h="293" extrusionOk="0">
                  <a:moveTo>
                    <a:pt x="147" y="1"/>
                  </a:moveTo>
                  <a:cubicBezTo>
                    <a:pt x="69" y="1"/>
                    <a:pt x="1" y="65"/>
                    <a:pt x="1" y="147"/>
                  </a:cubicBezTo>
                  <a:cubicBezTo>
                    <a:pt x="1" y="228"/>
                    <a:pt x="69" y="293"/>
                    <a:pt x="147" y="293"/>
                  </a:cubicBezTo>
                  <a:lnTo>
                    <a:pt x="436" y="293"/>
                  </a:lnTo>
                  <a:lnTo>
                    <a:pt x="436"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2"/>
            <p:cNvSpPr/>
            <p:nvPr/>
          </p:nvSpPr>
          <p:spPr>
            <a:xfrm>
              <a:off x="7019985" y="1054569"/>
              <a:ext cx="29218" cy="22088"/>
            </a:xfrm>
            <a:custGeom>
              <a:avLst/>
              <a:gdLst/>
              <a:ahLst/>
              <a:cxnLst/>
              <a:rect l="l" t="t" r="r" b="b"/>
              <a:pathLst>
                <a:path w="586" h="443" extrusionOk="0">
                  <a:moveTo>
                    <a:pt x="437" y="150"/>
                  </a:moveTo>
                  <a:lnTo>
                    <a:pt x="437" y="293"/>
                  </a:lnTo>
                  <a:lnTo>
                    <a:pt x="222" y="293"/>
                  </a:lnTo>
                  <a:cubicBezTo>
                    <a:pt x="184" y="293"/>
                    <a:pt x="151" y="263"/>
                    <a:pt x="151" y="222"/>
                  </a:cubicBezTo>
                  <a:cubicBezTo>
                    <a:pt x="151" y="184"/>
                    <a:pt x="184" y="150"/>
                    <a:pt x="222" y="150"/>
                  </a:cubicBezTo>
                  <a:close/>
                  <a:moveTo>
                    <a:pt x="222" y="1"/>
                  </a:moveTo>
                  <a:cubicBezTo>
                    <a:pt x="99" y="1"/>
                    <a:pt x="1" y="99"/>
                    <a:pt x="1" y="222"/>
                  </a:cubicBezTo>
                  <a:cubicBezTo>
                    <a:pt x="1" y="344"/>
                    <a:pt x="99" y="443"/>
                    <a:pt x="222" y="443"/>
                  </a:cubicBezTo>
                  <a:lnTo>
                    <a:pt x="511" y="443"/>
                  </a:lnTo>
                  <a:cubicBezTo>
                    <a:pt x="552" y="443"/>
                    <a:pt x="586" y="409"/>
                    <a:pt x="586" y="368"/>
                  </a:cubicBezTo>
                  <a:lnTo>
                    <a:pt x="586" y="76"/>
                  </a:lnTo>
                  <a:cubicBezTo>
                    <a:pt x="586" y="35"/>
                    <a:pt x="552" y="1"/>
                    <a:pt x="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2"/>
            <p:cNvSpPr/>
            <p:nvPr/>
          </p:nvSpPr>
          <p:spPr>
            <a:xfrm>
              <a:off x="7090187" y="1121232"/>
              <a:ext cx="42979" cy="14609"/>
            </a:xfrm>
            <a:custGeom>
              <a:avLst/>
              <a:gdLst/>
              <a:ahLst/>
              <a:cxnLst/>
              <a:rect l="l" t="t" r="r" b="b"/>
              <a:pathLst>
                <a:path w="862" h="293" extrusionOk="0">
                  <a:moveTo>
                    <a:pt x="147" y="1"/>
                  </a:moveTo>
                  <a:cubicBezTo>
                    <a:pt x="69" y="1"/>
                    <a:pt x="1" y="65"/>
                    <a:pt x="1" y="147"/>
                  </a:cubicBezTo>
                  <a:cubicBezTo>
                    <a:pt x="1" y="225"/>
                    <a:pt x="69" y="293"/>
                    <a:pt x="147" y="293"/>
                  </a:cubicBezTo>
                  <a:lnTo>
                    <a:pt x="715" y="293"/>
                  </a:lnTo>
                  <a:cubicBezTo>
                    <a:pt x="797" y="293"/>
                    <a:pt x="861" y="225"/>
                    <a:pt x="861" y="147"/>
                  </a:cubicBezTo>
                  <a:cubicBezTo>
                    <a:pt x="861" y="65"/>
                    <a:pt x="797" y="1"/>
                    <a:pt x="715"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2"/>
            <p:cNvSpPr/>
            <p:nvPr/>
          </p:nvSpPr>
          <p:spPr>
            <a:xfrm>
              <a:off x="7086498" y="1117492"/>
              <a:ext cx="50408" cy="22088"/>
            </a:xfrm>
            <a:custGeom>
              <a:avLst/>
              <a:gdLst/>
              <a:ahLst/>
              <a:cxnLst/>
              <a:rect l="l" t="t" r="r" b="b"/>
              <a:pathLst>
                <a:path w="1011" h="443" extrusionOk="0">
                  <a:moveTo>
                    <a:pt x="789" y="150"/>
                  </a:moveTo>
                  <a:cubicBezTo>
                    <a:pt x="830" y="150"/>
                    <a:pt x="861" y="181"/>
                    <a:pt x="861" y="222"/>
                  </a:cubicBezTo>
                  <a:cubicBezTo>
                    <a:pt x="861" y="259"/>
                    <a:pt x="830" y="293"/>
                    <a:pt x="789" y="293"/>
                  </a:cubicBezTo>
                  <a:lnTo>
                    <a:pt x="221" y="293"/>
                  </a:lnTo>
                  <a:cubicBezTo>
                    <a:pt x="184" y="293"/>
                    <a:pt x="150" y="259"/>
                    <a:pt x="150" y="222"/>
                  </a:cubicBezTo>
                  <a:cubicBezTo>
                    <a:pt x="150" y="181"/>
                    <a:pt x="184" y="150"/>
                    <a:pt x="221" y="150"/>
                  </a:cubicBezTo>
                  <a:close/>
                  <a:moveTo>
                    <a:pt x="221" y="1"/>
                  </a:moveTo>
                  <a:cubicBezTo>
                    <a:pt x="98" y="1"/>
                    <a:pt x="0" y="99"/>
                    <a:pt x="0" y="222"/>
                  </a:cubicBezTo>
                  <a:cubicBezTo>
                    <a:pt x="0" y="341"/>
                    <a:pt x="98" y="443"/>
                    <a:pt x="221" y="443"/>
                  </a:cubicBezTo>
                  <a:lnTo>
                    <a:pt x="789" y="443"/>
                  </a:lnTo>
                  <a:cubicBezTo>
                    <a:pt x="911" y="443"/>
                    <a:pt x="1010" y="341"/>
                    <a:pt x="1010" y="222"/>
                  </a:cubicBezTo>
                  <a:cubicBezTo>
                    <a:pt x="1010" y="99"/>
                    <a:pt x="911" y="1"/>
                    <a:pt x="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2"/>
            <p:cNvSpPr/>
            <p:nvPr/>
          </p:nvSpPr>
          <p:spPr>
            <a:xfrm>
              <a:off x="7111428" y="1121232"/>
              <a:ext cx="21739" cy="14609"/>
            </a:xfrm>
            <a:custGeom>
              <a:avLst/>
              <a:gdLst/>
              <a:ahLst/>
              <a:cxnLst/>
              <a:rect l="l" t="t" r="r" b="b"/>
              <a:pathLst>
                <a:path w="436" h="293" extrusionOk="0">
                  <a:moveTo>
                    <a:pt x="0" y="1"/>
                  </a:moveTo>
                  <a:lnTo>
                    <a:pt x="0" y="293"/>
                  </a:lnTo>
                  <a:lnTo>
                    <a:pt x="289" y="293"/>
                  </a:lnTo>
                  <a:cubicBezTo>
                    <a:pt x="371" y="293"/>
                    <a:pt x="435" y="225"/>
                    <a:pt x="435" y="147"/>
                  </a:cubicBezTo>
                  <a:cubicBezTo>
                    <a:pt x="435" y="65"/>
                    <a:pt x="371" y="1"/>
                    <a:pt x="289" y="1"/>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2"/>
            <p:cNvSpPr/>
            <p:nvPr/>
          </p:nvSpPr>
          <p:spPr>
            <a:xfrm>
              <a:off x="7107638" y="1117492"/>
              <a:ext cx="29268" cy="22088"/>
            </a:xfrm>
            <a:custGeom>
              <a:avLst/>
              <a:gdLst/>
              <a:ahLst/>
              <a:cxnLst/>
              <a:rect l="l" t="t" r="r" b="b"/>
              <a:pathLst>
                <a:path w="587" h="443" extrusionOk="0">
                  <a:moveTo>
                    <a:pt x="365" y="150"/>
                  </a:moveTo>
                  <a:cubicBezTo>
                    <a:pt x="406" y="150"/>
                    <a:pt x="437" y="181"/>
                    <a:pt x="437" y="222"/>
                  </a:cubicBezTo>
                  <a:cubicBezTo>
                    <a:pt x="437" y="259"/>
                    <a:pt x="406" y="293"/>
                    <a:pt x="365" y="293"/>
                  </a:cubicBezTo>
                  <a:lnTo>
                    <a:pt x="151" y="293"/>
                  </a:lnTo>
                  <a:lnTo>
                    <a:pt x="151" y="150"/>
                  </a:lnTo>
                  <a:close/>
                  <a:moveTo>
                    <a:pt x="76" y="1"/>
                  </a:moveTo>
                  <a:cubicBezTo>
                    <a:pt x="35" y="1"/>
                    <a:pt x="1" y="35"/>
                    <a:pt x="1" y="76"/>
                  </a:cubicBezTo>
                  <a:lnTo>
                    <a:pt x="1" y="368"/>
                  </a:lnTo>
                  <a:cubicBezTo>
                    <a:pt x="1" y="409"/>
                    <a:pt x="35" y="443"/>
                    <a:pt x="76" y="443"/>
                  </a:cubicBezTo>
                  <a:lnTo>
                    <a:pt x="365" y="443"/>
                  </a:lnTo>
                  <a:cubicBezTo>
                    <a:pt x="487" y="443"/>
                    <a:pt x="586" y="341"/>
                    <a:pt x="586" y="222"/>
                  </a:cubicBezTo>
                  <a:cubicBezTo>
                    <a:pt x="586" y="99"/>
                    <a:pt x="487" y="1"/>
                    <a:pt x="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2"/>
            <p:cNvSpPr/>
            <p:nvPr/>
          </p:nvSpPr>
          <p:spPr>
            <a:xfrm>
              <a:off x="7108885" y="1147358"/>
              <a:ext cx="35999" cy="34603"/>
            </a:xfrm>
            <a:custGeom>
              <a:avLst/>
              <a:gdLst/>
              <a:ahLst/>
              <a:cxnLst/>
              <a:rect l="l" t="t" r="r" b="b"/>
              <a:pathLst>
                <a:path w="722" h="694" extrusionOk="0">
                  <a:moveTo>
                    <a:pt x="561" y="0"/>
                  </a:moveTo>
                  <a:cubicBezTo>
                    <a:pt x="524" y="0"/>
                    <a:pt x="486" y="14"/>
                    <a:pt x="459" y="41"/>
                  </a:cubicBezTo>
                  <a:lnTo>
                    <a:pt x="58" y="442"/>
                  </a:lnTo>
                  <a:cubicBezTo>
                    <a:pt x="0" y="500"/>
                    <a:pt x="0" y="592"/>
                    <a:pt x="58" y="650"/>
                  </a:cubicBezTo>
                  <a:cubicBezTo>
                    <a:pt x="85" y="679"/>
                    <a:pt x="122" y="693"/>
                    <a:pt x="160" y="693"/>
                  </a:cubicBezTo>
                  <a:cubicBezTo>
                    <a:pt x="197" y="693"/>
                    <a:pt x="235" y="679"/>
                    <a:pt x="262" y="650"/>
                  </a:cubicBezTo>
                  <a:lnTo>
                    <a:pt x="663" y="248"/>
                  </a:lnTo>
                  <a:cubicBezTo>
                    <a:pt x="721" y="191"/>
                    <a:pt x="721" y="99"/>
                    <a:pt x="663" y="41"/>
                  </a:cubicBezTo>
                  <a:cubicBezTo>
                    <a:pt x="636" y="14"/>
                    <a:pt x="599" y="0"/>
                    <a:pt x="561"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2"/>
            <p:cNvSpPr/>
            <p:nvPr/>
          </p:nvSpPr>
          <p:spPr>
            <a:xfrm>
              <a:off x="7104796" y="1143619"/>
              <a:ext cx="44126" cy="42082"/>
            </a:xfrm>
            <a:custGeom>
              <a:avLst/>
              <a:gdLst/>
              <a:ahLst/>
              <a:cxnLst/>
              <a:rect l="l" t="t" r="r" b="b"/>
              <a:pathLst>
                <a:path w="885" h="844" extrusionOk="0">
                  <a:moveTo>
                    <a:pt x="643" y="150"/>
                  </a:moveTo>
                  <a:cubicBezTo>
                    <a:pt x="664" y="150"/>
                    <a:pt x="681" y="156"/>
                    <a:pt x="695" y="170"/>
                  </a:cubicBezTo>
                  <a:cubicBezTo>
                    <a:pt x="722" y="197"/>
                    <a:pt x="722" y="241"/>
                    <a:pt x="695" y="272"/>
                  </a:cubicBezTo>
                  <a:lnTo>
                    <a:pt x="293" y="674"/>
                  </a:lnTo>
                  <a:cubicBezTo>
                    <a:pt x="280" y="687"/>
                    <a:pt x="261" y="694"/>
                    <a:pt x="242" y="694"/>
                  </a:cubicBezTo>
                  <a:cubicBezTo>
                    <a:pt x="223" y="694"/>
                    <a:pt x="204" y="687"/>
                    <a:pt x="191" y="674"/>
                  </a:cubicBezTo>
                  <a:cubicBezTo>
                    <a:pt x="164" y="643"/>
                    <a:pt x="164" y="599"/>
                    <a:pt x="191" y="572"/>
                  </a:cubicBezTo>
                  <a:lnTo>
                    <a:pt x="593" y="170"/>
                  </a:lnTo>
                  <a:cubicBezTo>
                    <a:pt x="606" y="156"/>
                    <a:pt x="623" y="150"/>
                    <a:pt x="643" y="150"/>
                  </a:cubicBezTo>
                  <a:close/>
                  <a:moveTo>
                    <a:pt x="643" y="1"/>
                  </a:moveTo>
                  <a:cubicBezTo>
                    <a:pt x="585" y="1"/>
                    <a:pt x="527" y="24"/>
                    <a:pt x="486" y="65"/>
                  </a:cubicBezTo>
                  <a:lnTo>
                    <a:pt x="86" y="466"/>
                  </a:lnTo>
                  <a:cubicBezTo>
                    <a:pt x="1" y="552"/>
                    <a:pt x="1" y="690"/>
                    <a:pt x="86" y="779"/>
                  </a:cubicBezTo>
                  <a:cubicBezTo>
                    <a:pt x="130" y="820"/>
                    <a:pt x="184" y="844"/>
                    <a:pt x="242" y="844"/>
                  </a:cubicBezTo>
                  <a:cubicBezTo>
                    <a:pt x="300" y="844"/>
                    <a:pt x="354" y="820"/>
                    <a:pt x="398" y="779"/>
                  </a:cubicBezTo>
                  <a:lnTo>
                    <a:pt x="800" y="378"/>
                  </a:lnTo>
                  <a:cubicBezTo>
                    <a:pt x="885" y="290"/>
                    <a:pt x="885" y="150"/>
                    <a:pt x="800" y="65"/>
                  </a:cubicBezTo>
                  <a:cubicBezTo>
                    <a:pt x="759" y="24"/>
                    <a:pt x="701" y="1"/>
                    <a:pt x="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2"/>
            <p:cNvSpPr/>
            <p:nvPr/>
          </p:nvSpPr>
          <p:spPr>
            <a:xfrm>
              <a:off x="7108885" y="1159225"/>
              <a:ext cx="23434" cy="22736"/>
            </a:xfrm>
            <a:custGeom>
              <a:avLst/>
              <a:gdLst/>
              <a:ahLst/>
              <a:cxnLst/>
              <a:rect l="l" t="t" r="r" b="b"/>
              <a:pathLst>
                <a:path w="470" h="456" extrusionOk="0">
                  <a:moveTo>
                    <a:pt x="262" y="0"/>
                  </a:moveTo>
                  <a:lnTo>
                    <a:pt x="58" y="204"/>
                  </a:lnTo>
                  <a:cubicBezTo>
                    <a:pt x="0" y="262"/>
                    <a:pt x="0" y="354"/>
                    <a:pt x="58" y="412"/>
                  </a:cubicBezTo>
                  <a:cubicBezTo>
                    <a:pt x="85" y="441"/>
                    <a:pt x="122" y="455"/>
                    <a:pt x="160" y="455"/>
                  </a:cubicBezTo>
                  <a:cubicBezTo>
                    <a:pt x="197" y="455"/>
                    <a:pt x="235" y="441"/>
                    <a:pt x="262" y="412"/>
                  </a:cubicBezTo>
                  <a:lnTo>
                    <a:pt x="470" y="208"/>
                  </a:lnTo>
                  <a:lnTo>
                    <a:pt x="262"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2"/>
            <p:cNvSpPr/>
            <p:nvPr/>
          </p:nvSpPr>
          <p:spPr>
            <a:xfrm>
              <a:off x="7104796" y="1155635"/>
              <a:ext cx="31063" cy="30066"/>
            </a:xfrm>
            <a:custGeom>
              <a:avLst/>
              <a:gdLst/>
              <a:ahLst/>
              <a:cxnLst/>
              <a:rect l="l" t="t" r="r" b="b"/>
              <a:pathLst>
                <a:path w="623" h="603" extrusionOk="0">
                  <a:moveTo>
                    <a:pt x="344" y="177"/>
                  </a:moveTo>
                  <a:lnTo>
                    <a:pt x="446" y="280"/>
                  </a:lnTo>
                  <a:lnTo>
                    <a:pt x="293" y="433"/>
                  </a:lnTo>
                  <a:cubicBezTo>
                    <a:pt x="280" y="446"/>
                    <a:pt x="261" y="453"/>
                    <a:pt x="242" y="453"/>
                  </a:cubicBezTo>
                  <a:cubicBezTo>
                    <a:pt x="223" y="453"/>
                    <a:pt x="204" y="446"/>
                    <a:pt x="191" y="433"/>
                  </a:cubicBezTo>
                  <a:cubicBezTo>
                    <a:pt x="164" y="402"/>
                    <a:pt x="164" y="358"/>
                    <a:pt x="191" y="331"/>
                  </a:cubicBezTo>
                  <a:lnTo>
                    <a:pt x="344" y="177"/>
                  </a:lnTo>
                  <a:close/>
                  <a:moveTo>
                    <a:pt x="344" y="1"/>
                  </a:moveTo>
                  <a:cubicBezTo>
                    <a:pt x="324" y="1"/>
                    <a:pt x="305" y="7"/>
                    <a:pt x="290" y="21"/>
                  </a:cubicBezTo>
                  <a:lnTo>
                    <a:pt x="86" y="225"/>
                  </a:lnTo>
                  <a:cubicBezTo>
                    <a:pt x="1" y="311"/>
                    <a:pt x="1" y="449"/>
                    <a:pt x="86" y="538"/>
                  </a:cubicBezTo>
                  <a:cubicBezTo>
                    <a:pt x="130" y="579"/>
                    <a:pt x="184" y="603"/>
                    <a:pt x="242" y="603"/>
                  </a:cubicBezTo>
                  <a:cubicBezTo>
                    <a:pt x="300" y="603"/>
                    <a:pt x="354" y="579"/>
                    <a:pt x="398" y="538"/>
                  </a:cubicBezTo>
                  <a:lnTo>
                    <a:pt x="602" y="331"/>
                  </a:lnTo>
                  <a:cubicBezTo>
                    <a:pt x="616" y="317"/>
                    <a:pt x="623" y="300"/>
                    <a:pt x="623" y="280"/>
                  </a:cubicBezTo>
                  <a:cubicBezTo>
                    <a:pt x="623" y="259"/>
                    <a:pt x="616" y="242"/>
                    <a:pt x="602" y="229"/>
                  </a:cubicBezTo>
                  <a:lnTo>
                    <a:pt x="395" y="21"/>
                  </a:lnTo>
                  <a:cubicBezTo>
                    <a:pt x="382" y="7"/>
                    <a:pt x="363" y="1"/>
                    <a:pt x="3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2"/>
            <p:cNvSpPr/>
            <p:nvPr/>
          </p:nvSpPr>
          <p:spPr>
            <a:xfrm>
              <a:off x="7000490" y="1079200"/>
              <a:ext cx="35999" cy="34553"/>
            </a:xfrm>
            <a:custGeom>
              <a:avLst/>
              <a:gdLst/>
              <a:ahLst/>
              <a:cxnLst/>
              <a:rect l="l" t="t" r="r" b="b"/>
              <a:pathLst>
                <a:path w="722" h="693" extrusionOk="0">
                  <a:moveTo>
                    <a:pt x="159" y="1"/>
                  </a:moveTo>
                  <a:cubicBezTo>
                    <a:pt x="122" y="1"/>
                    <a:pt x="84" y="15"/>
                    <a:pt x="55" y="44"/>
                  </a:cubicBezTo>
                  <a:cubicBezTo>
                    <a:pt x="1" y="98"/>
                    <a:pt x="1" y="194"/>
                    <a:pt x="55" y="248"/>
                  </a:cubicBezTo>
                  <a:lnTo>
                    <a:pt x="456" y="649"/>
                  </a:lnTo>
                  <a:cubicBezTo>
                    <a:pt x="485" y="678"/>
                    <a:pt x="523" y="693"/>
                    <a:pt x="560" y="693"/>
                  </a:cubicBezTo>
                  <a:cubicBezTo>
                    <a:pt x="598" y="693"/>
                    <a:pt x="635" y="678"/>
                    <a:pt x="664" y="649"/>
                  </a:cubicBezTo>
                  <a:cubicBezTo>
                    <a:pt x="721" y="591"/>
                    <a:pt x="721" y="500"/>
                    <a:pt x="664" y="445"/>
                  </a:cubicBezTo>
                  <a:lnTo>
                    <a:pt x="263" y="44"/>
                  </a:lnTo>
                  <a:cubicBezTo>
                    <a:pt x="234" y="15"/>
                    <a:pt x="196" y="1"/>
                    <a:pt x="159"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2"/>
            <p:cNvSpPr/>
            <p:nvPr/>
          </p:nvSpPr>
          <p:spPr>
            <a:xfrm>
              <a:off x="6996451" y="1075510"/>
              <a:ext cx="42929" cy="42032"/>
            </a:xfrm>
            <a:custGeom>
              <a:avLst/>
              <a:gdLst/>
              <a:ahLst/>
              <a:cxnLst/>
              <a:rect l="l" t="t" r="r" b="b"/>
              <a:pathLst>
                <a:path w="861" h="843" extrusionOk="0">
                  <a:moveTo>
                    <a:pt x="242" y="149"/>
                  </a:moveTo>
                  <a:cubicBezTo>
                    <a:pt x="259" y="149"/>
                    <a:pt x="276" y="155"/>
                    <a:pt x="292" y="169"/>
                  </a:cubicBezTo>
                  <a:lnTo>
                    <a:pt x="694" y="571"/>
                  </a:lnTo>
                  <a:cubicBezTo>
                    <a:pt x="705" y="584"/>
                    <a:pt x="714" y="601"/>
                    <a:pt x="714" y="621"/>
                  </a:cubicBezTo>
                  <a:cubicBezTo>
                    <a:pt x="714" y="642"/>
                    <a:pt x="705" y="659"/>
                    <a:pt x="691" y="673"/>
                  </a:cubicBezTo>
                  <a:cubicBezTo>
                    <a:pt x="677" y="686"/>
                    <a:pt x="659" y="693"/>
                    <a:pt x="641" y="693"/>
                  </a:cubicBezTo>
                  <a:cubicBezTo>
                    <a:pt x="623" y="693"/>
                    <a:pt x="605" y="686"/>
                    <a:pt x="592" y="673"/>
                  </a:cubicBezTo>
                  <a:lnTo>
                    <a:pt x="190" y="271"/>
                  </a:lnTo>
                  <a:cubicBezTo>
                    <a:pt x="163" y="244"/>
                    <a:pt x="163" y="196"/>
                    <a:pt x="190" y="169"/>
                  </a:cubicBezTo>
                  <a:cubicBezTo>
                    <a:pt x="204" y="155"/>
                    <a:pt x="221" y="149"/>
                    <a:pt x="242" y="149"/>
                  </a:cubicBezTo>
                  <a:close/>
                  <a:moveTo>
                    <a:pt x="240" y="0"/>
                  </a:moveTo>
                  <a:cubicBezTo>
                    <a:pt x="184" y="0"/>
                    <a:pt x="127" y="21"/>
                    <a:pt x="85" y="64"/>
                  </a:cubicBezTo>
                  <a:cubicBezTo>
                    <a:pt x="0" y="149"/>
                    <a:pt x="0" y="288"/>
                    <a:pt x="85" y="376"/>
                  </a:cubicBezTo>
                  <a:lnTo>
                    <a:pt x="487" y="778"/>
                  </a:lnTo>
                  <a:cubicBezTo>
                    <a:pt x="527" y="819"/>
                    <a:pt x="585" y="843"/>
                    <a:pt x="643" y="843"/>
                  </a:cubicBezTo>
                  <a:cubicBezTo>
                    <a:pt x="697" y="843"/>
                    <a:pt x="755" y="819"/>
                    <a:pt x="796" y="778"/>
                  </a:cubicBezTo>
                  <a:cubicBezTo>
                    <a:pt x="840" y="737"/>
                    <a:pt x="860" y="679"/>
                    <a:pt x="860" y="621"/>
                  </a:cubicBezTo>
                  <a:cubicBezTo>
                    <a:pt x="860" y="563"/>
                    <a:pt x="840" y="505"/>
                    <a:pt x="796" y="465"/>
                  </a:cubicBezTo>
                  <a:lnTo>
                    <a:pt x="398" y="64"/>
                  </a:lnTo>
                  <a:cubicBezTo>
                    <a:pt x="354" y="21"/>
                    <a:pt x="297" y="0"/>
                    <a:pt x="24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2"/>
            <p:cNvSpPr/>
            <p:nvPr/>
          </p:nvSpPr>
          <p:spPr>
            <a:xfrm>
              <a:off x="7000490" y="1079200"/>
              <a:ext cx="23285" cy="22537"/>
            </a:xfrm>
            <a:custGeom>
              <a:avLst/>
              <a:gdLst/>
              <a:ahLst/>
              <a:cxnLst/>
              <a:rect l="l" t="t" r="r" b="b"/>
              <a:pathLst>
                <a:path w="467" h="452" extrusionOk="0">
                  <a:moveTo>
                    <a:pt x="159" y="1"/>
                  </a:moveTo>
                  <a:cubicBezTo>
                    <a:pt x="122" y="1"/>
                    <a:pt x="84" y="15"/>
                    <a:pt x="55" y="44"/>
                  </a:cubicBezTo>
                  <a:cubicBezTo>
                    <a:pt x="1" y="98"/>
                    <a:pt x="1" y="194"/>
                    <a:pt x="55" y="248"/>
                  </a:cubicBezTo>
                  <a:lnTo>
                    <a:pt x="259" y="452"/>
                  </a:lnTo>
                  <a:lnTo>
                    <a:pt x="467" y="248"/>
                  </a:lnTo>
                  <a:lnTo>
                    <a:pt x="263" y="44"/>
                  </a:lnTo>
                  <a:cubicBezTo>
                    <a:pt x="234" y="15"/>
                    <a:pt x="196" y="1"/>
                    <a:pt x="159" y="1"/>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2"/>
            <p:cNvSpPr/>
            <p:nvPr/>
          </p:nvSpPr>
          <p:spPr>
            <a:xfrm>
              <a:off x="6996451" y="1075510"/>
              <a:ext cx="31412" cy="29966"/>
            </a:xfrm>
            <a:custGeom>
              <a:avLst/>
              <a:gdLst/>
              <a:ahLst/>
              <a:cxnLst/>
              <a:rect l="l" t="t" r="r" b="b"/>
              <a:pathLst>
                <a:path w="630" h="601" extrusionOk="0">
                  <a:moveTo>
                    <a:pt x="240" y="149"/>
                  </a:moveTo>
                  <a:cubicBezTo>
                    <a:pt x="259" y="149"/>
                    <a:pt x="277" y="156"/>
                    <a:pt x="292" y="169"/>
                  </a:cubicBezTo>
                  <a:lnTo>
                    <a:pt x="442" y="322"/>
                  </a:lnTo>
                  <a:lnTo>
                    <a:pt x="340" y="421"/>
                  </a:lnTo>
                  <a:lnTo>
                    <a:pt x="190" y="271"/>
                  </a:lnTo>
                  <a:cubicBezTo>
                    <a:pt x="163" y="244"/>
                    <a:pt x="163" y="196"/>
                    <a:pt x="190" y="169"/>
                  </a:cubicBezTo>
                  <a:cubicBezTo>
                    <a:pt x="204" y="156"/>
                    <a:pt x="222" y="149"/>
                    <a:pt x="240" y="149"/>
                  </a:cubicBezTo>
                  <a:close/>
                  <a:moveTo>
                    <a:pt x="240" y="0"/>
                  </a:moveTo>
                  <a:cubicBezTo>
                    <a:pt x="184" y="0"/>
                    <a:pt x="127" y="21"/>
                    <a:pt x="85" y="64"/>
                  </a:cubicBezTo>
                  <a:cubicBezTo>
                    <a:pt x="0" y="149"/>
                    <a:pt x="0" y="288"/>
                    <a:pt x="85" y="376"/>
                  </a:cubicBezTo>
                  <a:lnTo>
                    <a:pt x="289" y="580"/>
                  </a:lnTo>
                  <a:cubicBezTo>
                    <a:pt x="303" y="594"/>
                    <a:pt x="323" y="601"/>
                    <a:pt x="340" y="601"/>
                  </a:cubicBezTo>
                  <a:cubicBezTo>
                    <a:pt x="361" y="601"/>
                    <a:pt x="381" y="594"/>
                    <a:pt x="394" y="580"/>
                  </a:cubicBezTo>
                  <a:lnTo>
                    <a:pt x="602" y="373"/>
                  </a:lnTo>
                  <a:cubicBezTo>
                    <a:pt x="629" y="346"/>
                    <a:pt x="629" y="298"/>
                    <a:pt x="602" y="268"/>
                  </a:cubicBezTo>
                  <a:lnTo>
                    <a:pt x="398" y="64"/>
                  </a:lnTo>
                  <a:cubicBezTo>
                    <a:pt x="354" y="21"/>
                    <a:pt x="297"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2"/>
            <p:cNvSpPr/>
            <p:nvPr/>
          </p:nvSpPr>
          <p:spPr>
            <a:xfrm>
              <a:off x="7066654" y="1136289"/>
              <a:ext cx="14609" cy="42979"/>
            </a:xfrm>
            <a:custGeom>
              <a:avLst/>
              <a:gdLst/>
              <a:ahLst/>
              <a:cxnLst/>
              <a:rect l="l" t="t" r="r" b="b"/>
              <a:pathLst>
                <a:path w="293" h="862" extrusionOk="0">
                  <a:moveTo>
                    <a:pt x="146" y="1"/>
                  </a:moveTo>
                  <a:cubicBezTo>
                    <a:pt x="68" y="1"/>
                    <a:pt x="0" y="66"/>
                    <a:pt x="0" y="148"/>
                  </a:cubicBezTo>
                  <a:lnTo>
                    <a:pt x="0" y="715"/>
                  </a:lnTo>
                  <a:cubicBezTo>
                    <a:pt x="0" y="793"/>
                    <a:pt x="68" y="862"/>
                    <a:pt x="146" y="862"/>
                  </a:cubicBezTo>
                  <a:cubicBezTo>
                    <a:pt x="228" y="862"/>
                    <a:pt x="292" y="793"/>
                    <a:pt x="292" y="715"/>
                  </a:cubicBezTo>
                  <a:lnTo>
                    <a:pt x="292" y="148"/>
                  </a:lnTo>
                  <a:cubicBezTo>
                    <a:pt x="292" y="66"/>
                    <a:pt x="228" y="1"/>
                    <a:pt x="146"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7063114" y="1132600"/>
              <a:ext cx="21889" cy="50209"/>
            </a:xfrm>
            <a:custGeom>
              <a:avLst/>
              <a:gdLst/>
              <a:ahLst/>
              <a:cxnLst/>
              <a:rect l="l" t="t" r="r" b="b"/>
              <a:pathLst>
                <a:path w="439" h="1007" extrusionOk="0">
                  <a:moveTo>
                    <a:pt x="217" y="150"/>
                  </a:moveTo>
                  <a:cubicBezTo>
                    <a:pt x="258" y="150"/>
                    <a:pt x="289" y="181"/>
                    <a:pt x="289" y="222"/>
                  </a:cubicBezTo>
                  <a:lnTo>
                    <a:pt x="289" y="789"/>
                  </a:lnTo>
                  <a:cubicBezTo>
                    <a:pt x="289" y="826"/>
                    <a:pt x="258" y="861"/>
                    <a:pt x="217" y="861"/>
                  </a:cubicBezTo>
                  <a:cubicBezTo>
                    <a:pt x="180" y="861"/>
                    <a:pt x="146" y="826"/>
                    <a:pt x="146" y="789"/>
                  </a:cubicBezTo>
                  <a:lnTo>
                    <a:pt x="146" y="222"/>
                  </a:lnTo>
                  <a:cubicBezTo>
                    <a:pt x="146" y="181"/>
                    <a:pt x="180" y="150"/>
                    <a:pt x="217" y="150"/>
                  </a:cubicBezTo>
                  <a:close/>
                  <a:moveTo>
                    <a:pt x="217" y="0"/>
                  </a:moveTo>
                  <a:cubicBezTo>
                    <a:pt x="98" y="0"/>
                    <a:pt x="0" y="99"/>
                    <a:pt x="0" y="222"/>
                  </a:cubicBezTo>
                  <a:lnTo>
                    <a:pt x="0" y="789"/>
                  </a:lnTo>
                  <a:cubicBezTo>
                    <a:pt x="0" y="908"/>
                    <a:pt x="98" y="1007"/>
                    <a:pt x="217" y="1007"/>
                  </a:cubicBezTo>
                  <a:cubicBezTo>
                    <a:pt x="340" y="1007"/>
                    <a:pt x="438" y="908"/>
                    <a:pt x="438" y="789"/>
                  </a:cubicBezTo>
                  <a:lnTo>
                    <a:pt x="438" y="222"/>
                  </a:lnTo>
                  <a:cubicBezTo>
                    <a:pt x="438" y="99"/>
                    <a:pt x="340" y="0"/>
                    <a:pt x="2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2"/>
            <p:cNvSpPr/>
            <p:nvPr/>
          </p:nvSpPr>
          <p:spPr>
            <a:xfrm>
              <a:off x="7066654" y="1157480"/>
              <a:ext cx="14609" cy="21789"/>
            </a:xfrm>
            <a:custGeom>
              <a:avLst/>
              <a:gdLst/>
              <a:ahLst/>
              <a:cxnLst/>
              <a:rect l="l" t="t" r="r" b="b"/>
              <a:pathLst>
                <a:path w="293" h="437" extrusionOk="0">
                  <a:moveTo>
                    <a:pt x="0" y="1"/>
                  </a:moveTo>
                  <a:lnTo>
                    <a:pt x="0" y="290"/>
                  </a:lnTo>
                  <a:cubicBezTo>
                    <a:pt x="0" y="368"/>
                    <a:pt x="68" y="437"/>
                    <a:pt x="146" y="437"/>
                  </a:cubicBezTo>
                  <a:cubicBezTo>
                    <a:pt x="228" y="437"/>
                    <a:pt x="292" y="368"/>
                    <a:pt x="292" y="290"/>
                  </a:cubicBezTo>
                  <a:lnTo>
                    <a:pt x="292" y="1"/>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2"/>
            <p:cNvSpPr/>
            <p:nvPr/>
          </p:nvSpPr>
          <p:spPr>
            <a:xfrm>
              <a:off x="7063114" y="1153790"/>
              <a:ext cx="21889" cy="29019"/>
            </a:xfrm>
            <a:custGeom>
              <a:avLst/>
              <a:gdLst/>
              <a:ahLst/>
              <a:cxnLst/>
              <a:rect l="l" t="t" r="r" b="b"/>
              <a:pathLst>
                <a:path w="439" h="582" extrusionOk="0">
                  <a:moveTo>
                    <a:pt x="289" y="147"/>
                  </a:moveTo>
                  <a:lnTo>
                    <a:pt x="289" y="364"/>
                  </a:lnTo>
                  <a:cubicBezTo>
                    <a:pt x="289" y="401"/>
                    <a:pt x="258" y="436"/>
                    <a:pt x="217" y="436"/>
                  </a:cubicBezTo>
                  <a:cubicBezTo>
                    <a:pt x="180" y="436"/>
                    <a:pt x="146" y="401"/>
                    <a:pt x="146" y="364"/>
                  </a:cubicBezTo>
                  <a:lnTo>
                    <a:pt x="146" y="147"/>
                  </a:lnTo>
                  <a:close/>
                  <a:moveTo>
                    <a:pt x="74" y="1"/>
                  </a:moveTo>
                  <a:cubicBezTo>
                    <a:pt x="30" y="1"/>
                    <a:pt x="0" y="31"/>
                    <a:pt x="0" y="75"/>
                  </a:cubicBezTo>
                  <a:lnTo>
                    <a:pt x="0" y="364"/>
                  </a:lnTo>
                  <a:cubicBezTo>
                    <a:pt x="0" y="483"/>
                    <a:pt x="98" y="582"/>
                    <a:pt x="217" y="582"/>
                  </a:cubicBezTo>
                  <a:cubicBezTo>
                    <a:pt x="340" y="582"/>
                    <a:pt x="438" y="483"/>
                    <a:pt x="438" y="364"/>
                  </a:cubicBezTo>
                  <a:lnTo>
                    <a:pt x="438" y="75"/>
                  </a:lnTo>
                  <a:cubicBezTo>
                    <a:pt x="438" y="31"/>
                    <a:pt x="404" y="1"/>
                    <a:pt x="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2"/>
            <p:cNvSpPr/>
            <p:nvPr/>
          </p:nvSpPr>
          <p:spPr>
            <a:xfrm>
              <a:off x="6961849" y="1012039"/>
              <a:ext cx="212354" cy="209960"/>
            </a:xfrm>
            <a:custGeom>
              <a:avLst/>
              <a:gdLst/>
              <a:ahLst/>
              <a:cxnLst/>
              <a:rect l="l" t="t" r="r" b="b"/>
              <a:pathLst>
                <a:path w="4259" h="4211" extrusionOk="0">
                  <a:moveTo>
                    <a:pt x="1578" y="180"/>
                  </a:moveTo>
                  <a:lnTo>
                    <a:pt x="3959" y="2561"/>
                  </a:lnTo>
                  <a:cubicBezTo>
                    <a:pt x="4095" y="2697"/>
                    <a:pt x="4095" y="2915"/>
                    <a:pt x="3959" y="3048"/>
                  </a:cubicBezTo>
                  <a:lnTo>
                    <a:pt x="3047" y="3962"/>
                  </a:lnTo>
                  <a:cubicBezTo>
                    <a:pt x="2981" y="4028"/>
                    <a:pt x="2893" y="4062"/>
                    <a:pt x="2805" y="4062"/>
                  </a:cubicBezTo>
                  <a:cubicBezTo>
                    <a:pt x="2716" y="4062"/>
                    <a:pt x="2628" y="4028"/>
                    <a:pt x="2562" y="3962"/>
                  </a:cubicBezTo>
                  <a:lnTo>
                    <a:pt x="181" y="1582"/>
                  </a:lnTo>
                  <a:lnTo>
                    <a:pt x="1578" y="180"/>
                  </a:lnTo>
                  <a:close/>
                  <a:moveTo>
                    <a:pt x="1580" y="1"/>
                  </a:moveTo>
                  <a:cubicBezTo>
                    <a:pt x="1561" y="1"/>
                    <a:pt x="1543" y="8"/>
                    <a:pt x="1527" y="23"/>
                  </a:cubicBezTo>
                  <a:lnTo>
                    <a:pt x="21" y="1527"/>
                  </a:lnTo>
                  <a:cubicBezTo>
                    <a:pt x="7" y="1541"/>
                    <a:pt x="0" y="1561"/>
                    <a:pt x="0" y="1582"/>
                  </a:cubicBezTo>
                  <a:cubicBezTo>
                    <a:pt x="0" y="1599"/>
                    <a:pt x="7" y="1619"/>
                    <a:pt x="21" y="1632"/>
                  </a:cubicBezTo>
                  <a:lnTo>
                    <a:pt x="2456" y="4068"/>
                  </a:lnTo>
                  <a:cubicBezTo>
                    <a:pt x="2551" y="4163"/>
                    <a:pt x="2677" y="4211"/>
                    <a:pt x="2807" y="4211"/>
                  </a:cubicBezTo>
                  <a:cubicBezTo>
                    <a:pt x="2932" y="4211"/>
                    <a:pt x="3058" y="4163"/>
                    <a:pt x="3153" y="4068"/>
                  </a:cubicBezTo>
                  <a:lnTo>
                    <a:pt x="4068" y="3153"/>
                  </a:lnTo>
                  <a:cubicBezTo>
                    <a:pt x="4259" y="2962"/>
                    <a:pt x="4259" y="2649"/>
                    <a:pt x="4068" y="2456"/>
                  </a:cubicBezTo>
                  <a:lnTo>
                    <a:pt x="1633" y="23"/>
                  </a:lnTo>
                  <a:cubicBezTo>
                    <a:pt x="1618" y="8"/>
                    <a:pt x="1599" y="1"/>
                    <a:pt x="1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2"/>
            <p:cNvSpPr/>
            <p:nvPr/>
          </p:nvSpPr>
          <p:spPr>
            <a:xfrm>
              <a:off x="6937567" y="987857"/>
              <a:ext cx="97426" cy="97476"/>
            </a:xfrm>
            <a:custGeom>
              <a:avLst/>
              <a:gdLst/>
              <a:ahLst/>
              <a:cxnLst/>
              <a:rect l="l" t="t" r="r" b="b"/>
              <a:pathLst>
                <a:path w="1954" h="1955" extrusionOk="0">
                  <a:moveTo>
                    <a:pt x="1542" y="0"/>
                  </a:moveTo>
                  <a:cubicBezTo>
                    <a:pt x="1539" y="0"/>
                    <a:pt x="1537" y="2"/>
                    <a:pt x="1535" y="6"/>
                  </a:cubicBezTo>
                  <a:lnTo>
                    <a:pt x="8" y="1533"/>
                  </a:lnTo>
                  <a:cubicBezTo>
                    <a:pt x="1" y="1536"/>
                    <a:pt x="1" y="1543"/>
                    <a:pt x="8" y="1549"/>
                  </a:cubicBezTo>
                  <a:lnTo>
                    <a:pt x="409" y="1954"/>
                  </a:lnTo>
                  <a:lnTo>
                    <a:pt x="1953" y="410"/>
                  </a:lnTo>
                  <a:lnTo>
                    <a:pt x="1548" y="6"/>
                  </a:lnTo>
                  <a:cubicBezTo>
                    <a:pt x="1547" y="2"/>
                    <a:pt x="1544" y="0"/>
                    <a:pt x="1542"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2"/>
            <p:cNvSpPr/>
            <p:nvPr/>
          </p:nvSpPr>
          <p:spPr>
            <a:xfrm>
              <a:off x="6956264" y="1006903"/>
              <a:ext cx="87205" cy="86258"/>
            </a:xfrm>
            <a:custGeom>
              <a:avLst/>
              <a:gdLst/>
              <a:ahLst/>
              <a:cxnLst/>
              <a:rect l="l" t="t" r="r" b="b"/>
              <a:pathLst>
                <a:path w="1749" h="1730" extrusionOk="0">
                  <a:moveTo>
                    <a:pt x="1645" y="0"/>
                  </a:moveTo>
                  <a:cubicBezTo>
                    <a:pt x="1621" y="0"/>
                    <a:pt x="1597" y="10"/>
                    <a:pt x="1578" y="28"/>
                  </a:cubicBezTo>
                  <a:lnTo>
                    <a:pt x="34" y="1572"/>
                  </a:lnTo>
                  <a:cubicBezTo>
                    <a:pt x="0" y="1606"/>
                    <a:pt x="0" y="1668"/>
                    <a:pt x="34" y="1702"/>
                  </a:cubicBezTo>
                  <a:cubicBezTo>
                    <a:pt x="53" y="1720"/>
                    <a:pt x="77" y="1729"/>
                    <a:pt x="102" y="1729"/>
                  </a:cubicBezTo>
                  <a:cubicBezTo>
                    <a:pt x="126" y="1729"/>
                    <a:pt x="150" y="1720"/>
                    <a:pt x="167" y="1702"/>
                  </a:cubicBezTo>
                  <a:lnTo>
                    <a:pt x="1710" y="157"/>
                  </a:lnTo>
                  <a:cubicBezTo>
                    <a:pt x="1748" y="123"/>
                    <a:pt x="1748" y="62"/>
                    <a:pt x="1710" y="28"/>
                  </a:cubicBezTo>
                  <a:cubicBezTo>
                    <a:pt x="1692" y="10"/>
                    <a:pt x="1668" y="0"/>
                    <a:pt x="1645"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6957910" y="1008299"/>
              <a:ext cx="77084" cy="77034"/>
            </a:xfrm>
            <a:custGeom>
              <a:avLst/>
              <a:gdLst/>
              <a:ahLst/>
              <a:cxnLst/>
              <a:rect l="l" t="t" r="r" b="b"/>
              <a:pathLst>
                <a:path w="1546" h="1545" extrusionOk="0">
                  <a:moveTo>
                    <a:pt x="1" y="1544"/>
                  </a:moveTo>
                  <a:lnTo>
                    <a:pt x="1545"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2"/>
            <p:cNvSpPr/>
            <p:nvPr/>
          </p:nvSpPr>
          <p:spPr>
            <a:xfrm>
              <a:off x="6953023" y="1003214"/>
              <a:ext cx="93637" cy="93637"/>
            </a:xfrm>
            <a:custGeom>
              <a:avLst/>
              <a:gdLst/>
              <a:ahLst/>
              <a:cxnLst/>
              <a:rect l="l" t="t" r="r" b="b"/>
              <a:pathLst>
                <a:path w="1878" h="1878" extrusionOk="0">
                  <a:moveTo>
                    <a:pt x="1708" y="1"/>
                  </a:moveTo>
                  <a:cubicBezTo>
                    <a:pt x="1665" y="1"/>
                    <a:pt x="1622" y="16"/>
                    <a:pt x="1592" y="48"/>
                  </a:cubicBezTo>
                  <a:cubicBezTo>
                    <a:pt x="1562" y="78"/>
                    <a:pt x="1562" y="126"/>
                    <a:pt x="1592" y="153"/>
                  </a:cubicBezTo>
                  <a:cubicBezTo>
                    <a:pt x="1606" y="169"/>
                    <a:pt x="1624" y="176"/>
                    <a:pt x="1644" y="176"/>
                  </a:cubicBezTo>
                  <a:cubicBezTo>
                    <a:pt x="1663" y="176"/>
                    <a:pt x="1682" y="169"/>
                    <a:pt x="1698" y="153"/>
                  </a:cubicBezTo>
                  <a:cubicBezTo>
                    <a:pt x="1701" y="150"/>
                    <a:pt x="1706" y="148"/>
                    <a:pt x="1711" y="148"/>
                  </a:cubicBezTo>
                  <a:cubicBezTo>
                    <a:pt x="1717" y="148"/>
                    <a:pt x="1722" y="150"/>
                    <a:pt x="1725" y="153"/>
                  </a:cubicBezTo>
                  <a:cubicBezTo>
                    <a:pt x="1728" y="160"/>
                    <a:pt x="1728" y="174"/>
                    <a:pt x="1725" y="180"/>
                  </a:cubicBezTo>
                  <a:lnTo>
                    <a:pt x="181" y="1724"/>
                  </a:lnTo>
                  <a:cubicBezTo>
                    <a:pt x="177" y="1728"/>
                    <a:pt x="172" y="1729"/>
                    <a:pt x="167" y="1729"/>
                  </a:cubicBezTo>
                  <a:cubicBezTo>
                    <a:pt x="162" y="1729"/>
                    <a:pt x="157" y="1728"/>
                    <a:pt x="154" y="1724"/>
                  </a:cubicBezTo>
                  <a:cubicBezTo>
                    <a:pt x="147" y="1718"/>
                    <a:pt x="147" y="1704"/>
                    <a:pt x="154" y="1697"/>
                  </a:cubicBezTo>
                  <a:cubicBezTo>
                    <a:pt x="181" y="1666"/>
                    <a:pt x="181" y="1622"/>
                    <a:pt x="154" y="1592"/>
                  </a:cubicBezTo>
                  <a:cubicBezTo>
                    <a:pt x="138" y="1577"/>
                    <a:pt x="119" y="1569"/>
                    <a:pt x="101" y="1569"/>
                  </a:cubicBezTo>
                  <a:cubicBezTo>
                    <a:pt x="82" y="1569"/>
                    <a:pt x="63" y="1577"/>
                    <a:pt x="48" y="1592"/>
                  </a:cubicBezTo>
                  <a:cubicBezTo>
                    <a:pt x="17" y="1622"/>
                    <a:pt x="0" y="1666"/>
                    <a:pt x="0" y="1711"/>
                  </a:cubicBezTo>
                  <a:cubicBezTo>
                    <a:pt x="0" y="1755"/>
                    <a:pt x="17" y="1799"/>
                    <a:pt x="48" y="1830"/>
                  </a:cubicBezTo>
                  <a:cubicBezTo>
                    <a:pt x="79" y="1861"/>
                    <a:pt x="123" y="1878"/>
                    <a:pt x="167" y="1878"/>
                  </a:cubicBezTo>
                  <a:cubicBezTo>
                    <a:pt x="212" y="1878"/>
                    <a:pt x="252" y="1861"/>
                    <a:pt x="286" y="1830"/>
                  </a:cubicBezTo>
                  <a:lnTo>
                    <a:pt x="1830" y="286"/>
                  </a:lnTo>
                  <a:cubicBezTo>
                    <a:pt x="1861" y="255"/>
                    <a:pt x="1878" y="211"/>
                    <a:pt x="1878" y="167"/>
                  </a:cubicBezTo>
                  <a:cubicBezTo>
                    <a:pt x="1878" y="123"/>
                    <a:pt x="1861" y="78"/>
                    <a:pt x="1830" y="48"/>
                  </a:cubicBezTo>
                  <a:cubicBezTo>
                    <a:pt x="1798" y="17"/>
                    <a:pt x="1753" y="1"/>
                    <a:pt x="17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2"/>
            <p:cNvSpPr/>
            <p:nvPr/>
          </p:nvSpPr>
          <p:spPr>
            <a:xfrm>
              <a:off x="6936071" y="987558"/>
              <a:ext cx="102961" cy="101316"/>
            </a:xfrm>
            <a:custGeom>
              <a:avLst/>
              <a:gdLst/>
              <a:ahLst/>
              <a:cxnLst/>
              <a:rect l="l" t="t" r="r" b="b"/>
              <a:pathLst>
                <a:path w="2065" h="2032" extrusionOk="0">
                  <a:moveTo>
                    <a:pt x="1573" y="0"/>
                  </a:moveTo>
                  <a:cubicBezTo>
                    <a:pt x="1510" y="0"/>
                    <a:pt x="1447" y="23"/>
                    <a:pt x="1401" y="70"/>
                  </a:cubicBezTo>
                  <a:lnTo>
                    <a:pt x="95" y="1376"/>
                  </a:lnTo>
                  <a:cubicBezTo>
                    <a:pt x="1" y="1470"/>
                    <a:pt x="1" y="1624"/>
                    <a:pt x="95" y="1718"/>
                  </a:cubicBezTo>
                  <a:lnTo>
                    <a:pt x="388" y="2011"/>
                  </a:lnTo>
                  <a:cubicBezTo>
                    <a:pt x="401" y="2025"/>
                    <a:pt x="422" y="2032"/>
                    <a:pt x="439" y="2032"/>
                  </a:cubicBezTo>
                  <a:cubicBezTo>
                    <a:pt x="459" y="2032"/>
                    <a:pt x="480" y="2025"/>
                    <a:pt x="494" y="2011"/>
                  </a:cubicBezTo>
                  <a:cubicBezTo>
                    <a:pt x="524" y="1980"/>
                    <a:pt x="521" y="1936"/>
                    <a:pt x="494" y="1906"/>
                  </a:cubicBezTo>
                  <a:lnTo>
                    <a:pt x="201" y="1613"/>
                  </a:lnTo>
                  <a:cubicBezTo>
                    <a:pt x="164" y="1576"/>
                    <a:pt x="164" y="1518"/>
                    <a:pt x="201" y="1481"/>
                  </a:cubicBezTo>
                  <a:lnTo>
                    <a:pt x="1507" y="175"/>
                  </a:lnTo>
                  <a:cubicBezTo>
                    <a:pt x="1524" y="156"/>
                    <a:pt x="1548" y="147"/>
                    <a:pt x="1572" y="147"/>
                  </a:cubicBezTo>
                  <a:cubicBezTo>
                    <a:pt x="1595" y="147"/>
                    <a:pt x="1619" y="156"/>
                    <a:pt x="1636" y="175"/>
                  </a:cubicBezTo>
                  <a:lnTo>
                    <a:pt x="1932" y="467"/>
                  </a:lnTo>
                  <a:cubicBezTo>
                    <a:pt x="1946" y="483"/>
                    <a:pt x="1964" y="490"/>
                    <a:pt x="1984" y="490"/>
                  </a:cubicBezTo>
                  <a:cubicBezTo>
                    <a:pt x="2003" y="490"/>
                    <a:pt x="2022" y="483"/>
                    <a:pt x="2038" y="467"/>
                  </a:cubicBezTo>
                  <a:cubicBezTo>
                    <a:pt x="2065" y="440"/>
                    <a:pt x="2065" y="392"/>
                    <a:pt x="2038" y="362"/>
                  </a:cubicBezTo>
                  <a:lnTo>
                    <a:pt x="1745" y="70"/>
                  </a:lnTo>
                  <a:cubicBezTo>
                    <a:pt x="1699" y="23"/>
                    <a:pt x="1636" y="0"/>
                    <a:pt x="15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2"/>
            <p:cNvSpPr/>
            <p:nvPr/>
          </p:nvSpPr>
          <p:spPr>
            <a:xfrm>
              <a:off x="7004429" y="1054569"/>
              <a:ext cx="116523" cy="116722"/>
            </a:xfrm>
            <a:custGeom>
              <a:avLst/>
              <a:gdLst/>
              <a:ahLst/>
              <a:cxnLst/>
              <a:rect l="l" t="t" r="r" b="b"/>
              <a:pathLst>
                <a:path w="2337" h="2341" extrusionOk="0">
                  <a:moveTo>
                    <a:pt x="1507" y="1"/>
                  </a:moveTo>
                  <a:lnTo>
                    <a:pt x="0" y="1507"/>
                  </a:lnTo>
                  <a:lnTo>
                    <a:pt x="833" y="2341"/>
                  </a:lnTo>
                  <a:lnTo>
                    <a:pt x="2336" y="834"/>
                  </a:lnTo>
                  <a:lnTo>
                    <a:pt x="15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2"/>
            <p:cNvSpPr/>
            <p:nvPr/>
          </p:nvSpPr>
          <p:spPr>
            <a:xfrm>
              <a:off x="7000340" y="1051029"/>
              <a:ext cx="124650" cy="123802"/>
            </a:xfrm>
            <a:custGeom>
              <a:avLst/>
              <a:gdLst/>
              <a:ahLst/>
              <a:cxnLst/>
              <a:rect l="l" t="t" r="r" b="b"/>
              <a:pathLst>
                <a:path w="2500" h="2483" extrusionOk="0">
                  <a:moveTo>
                    <a:pt x="1589" y="177"/>
                  </a:moveTo>
                  <a:lnTo>
                    <a:pt x="2313" y="905"/>
                  </a:lnTo>
                  <a:lnTo>
                    <a:pt x="915" y="2306"/>
                  </a:lnTo>
                  <a:lnTo>
                    <a:pt x="187" y="1578"/>
                  </a:lnTo>
                  <a:lnTo>
                    <a:pt x="1589" y="177"/>
                  </a:lnTo>
                  <a:close/>
                  <a:moveTo>
                    <a:pt x="1587" y="0"/>
                  </a:moveTo>
                  <a:cubicBezTo>
                    <a:pt x="1567" y="0"/>
                    <a:pt x="1548" y="7"/>
                    <a:pt x="1534" y="21"/>
                  </a:cubicBezTo>
                  <a:lnTo>
                    <a:pt x="31" y="1524"/>
                  </a:lnTo>
                  <a:cubicBezTo>
                    <a:pt x="0" y="1555"/>
                    <a:pt x="0" y="1602"/>
                    <a:pt x="31" y="1629"/>
                  </a:cubicBezTo>
                  <a:lnTo>
                    <a:pt x="861" y="2462"/>
                  </a:lnTo>
                  <a:cubicBezTo>
                    <a:pt x="875" y="2476"/>
                    <a:pt x="895" y="2483"/>
                    <a:pt x="915" y="2483"/>
                  </a:cubicBezTo>
                  <a:cubicBezTo>
                    <a:pt x="936" y="2483"/>
                    <a:pt x="953" y="2476"/>
                    <a:pt x="966" y="2462"/>
                  </a:cubicBezTo>
                  <a:lnTo>
                    <a:pt x="2473" y="960"/>
                  </a:lnTo>
                  <a:cubicBezTo>
                    <a:pt x="2500" y="929"/>
                    <a:pt x="2500" y="881"/>
                    <a:pt x="2473" y="854"/>
                  </a:cubicBezTo>
                  <a:lnTo>
                    <a:pt x="1639" y="21"/>
                  </a:lnTo>
                  <a:cubicBezTo>
                    <a:pt x="1626" y="7"/>
                    <a:pt x="1606" y="0"/>
                    <a:pt x="1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2"/>
            <p:cNvSpPr/>
            <p:nvPr/>
          </p:nvSpPr>
          <p:spPr>
            <a:xfrm>
              <a:off x="7026965" y="1077305"/>
              <a:ext cx="62425" cy="62275"/>
            </a:xfrm>
            <a:custGeom>
              <a:avLst/>
              <a:gdLst/>
              <a:ahLst/>
              <a:cxnLst/>
              <a:rect l="l" t="t" r="r" b="b"/>
              <a:pathLst>
                <a:path w="1252" h="1249" extrusionOk="0">
                  <a:moveTo>
                    <a:pt x="956" y="0"/>
                  </a:moveTo>
                  <a:lnTo>
                    <a:pt x="0" y="953"/>
                  </a:lnTo>
                  <a:lnTo>
                    <a:pt x="300" y="1249"/>
                  </a:lnTo>
                  <a:lnTo>
                    <a:pt x="1252" y="296"/>
                  </a:lnTo>
                  <a:lnTo>
                    <a:pt x="956"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2"/>
            <p:cNvSpPr/>
            <p:nvPr/>
          </p:nvSpPr>
          <p:spPr>
            <a:xfrm>
              <a:off x="7023425" y="1073566"/>
              <a:ext cx="70053" cy="69754"/>
            </a:xfrm>
            <a:custGeom>
              <a:avLst/>
              <a:gdLst/>
              <a:ahLst/>
              <a:cxnLst/>
              <a:rect l="l" t="t" r="r" b="b"/>
              <a:pathLst>
                <a:path w="1405" h="1399" extrusionOk="0">
                  <a:moveTo>
                    <a:pt x="1027" y="181"/>
                  </a:moveTo>
                  <a:lnTo>
                    <a:pt x="1217" y="371"/>
                  </a:lnTo>
                  <a:lnTo>
                    <a:pt x="371" y="1218"/>
                  </a:lnTo>
                  <a:lnTo>
                    <a:pt x="177" y="1028"/>
                  </a:lnTo>
                  <a:lnTo>
                    <a:pt x="1027" y="181"/>
                  </a:lnTo>
                  <a:close/>
                  <a:moveTo>
                    <a:pt x="1025" y="0"/>
                  </a:moveTo>
                  <a:cubicBezTo>
                    <a:pt x="1007" y="0"/>
                    <a:pt x="988" y="7"/>
                    <a:pt x="972" y="21"/>
                  </a:cubicBezTo>
                  <a:lnTo>
                    <a:pt x="21" y="973"/>
                  </a:lnTo>
                  <a:cubicBezTo>
                    <a:pt x="7" y="987"/>
                    <a:pt x="0" y="1007"/>
                    <a:pt x="0" y="1028"/>
                  </a:cubicBezTo>
                  <a:cubicBezTo>
                    <a:pt x="0" y="1048"/>
                    <a:pt x="7" y="1065"/>
                    <a:pt x="21" y="1079"/>
                  </a:cubicBezTo>
                  <a:lnTo>
                    <a:pt x="316" y="1375"/>
                  </a:lnTo>
                  <a:cubicBezTo>
                    <a:pt x="330" y="1392"/>
                    <a:pt x="350" y="1398"/>
                    <a:pt x="371" y="1398"/>
                  </a:cubicBezTo>
                  <a:cubicBezTo>
                    <a:pt x="388" y="1398"/>
                    <a:pt x="408" y="1392"/>
                    <a:pt x="421" y="1375"/>
                  </a:cubicBezTo>
                  <a:lnTo>
                    <a:pt x="1374" y="422"/>
                  </a:lnTo>
                  <a:cubicBezTo>
                    <a:pt x="1404" y="395"/>
                    <a:pt x="1404" y="348"/>
                    <a:pt x="1374" y="317"/>
                  </a:cubicBezTo>
                  <a:lnTo>
                    <a:pt x="1078" y="21"/>
                  </a:lnTo>
                  <a:cubicBezTo>
                    <a:pt x="1063" y="7"/>
                    <a:pt x="1044" y="0"/>
                    <a:pt x="10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2"/>
            <p:cNvSpPr/>
            <p:nvPr/>
          </p:nvSpPr>
          <p:spPr>
            <a:xfrm>
              <a:off x="7461094" y="1525146"/>
              <a:ext cx="35949" cy="34603"/>
            </a:xfrm>
            <a:custGeom>
              <a:avLst/>
              <a:gdLst/>
              <a:ahLst/>
              <a:cxnLst/>
              <a:rect l="l" t="t" r="r" b="b"/>
              <a:pathLst>
                <a:path w="721" h="694" extrusionOk="0">
                  <a:moveTo>
                    <a:pt x="559" y="1"/>
                  </a:moveTo>
                  <a:cubicBezTo>
                    <a:pt x="522" y="1"/>
                    <a:pt x="485" y="14"/>
                    <a:pt x="456" y="42"/>
                  </a:cubicBezTo>
                  <a:lnTo>
                    <a:pt x="54" y="443"/>
                  </a:lnTo>
                  <a:cubicBezTo>
                    <a:pt x="0" y="500"/>
                    <a:pt x="0" y="593"/>
                    <a:pt x="54" y="650"/>
                  </a:cubicBezTo>
                  <a:cubicBezTo>
                    <a:pt x="83" y="679"/>
                    <a:pt x="121" y="693"/>
                    <a:pt x="158" y="693"/>
                  </a:cubicBezTo>
                  <a:cubicBezTo>
                    <a:pt x="196" y="693"/>
                    <a:pt x="233" y="679"/>
                    <a:pt x="262" y="650"/>
                  </a:cubicBezTo>
                  <a:lnTo>
                    <a:pt x="663" y="249"/>
                  </a:lnTo>
                  <a:cubicBezTo>
                    <a:pt x="721" y="191"/>
                    <a:pt x="721" y="99"/>
                    <a:pt x="663" y="42"/>
                  </a:cubicBezTo>
                  <a:cubicBezTo>
                    <a:pt x="634" y="14"/>
                    <a:pt x="597" y="1"/>
                    <a:pt x="559"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2"/>
            <p:cNvSpPr/>
            <p:nvPr/>
          </p:nvSpPr>
          <p:spPr>
            <a:xfrm>
              <a:off x="7457005" y="1521456"/>
              <a:ext cx="44126" cy="42082"/>
            </a:xfrm>
            <a:custGeom>
              <a:avLst/>
              <a:gdLst/>
              <a:ahLst/>
              <a:cxnLst/>
              <a:rect l="l" t="t" r="r" b="b"/>
              <a:pathLst>
                <a:path w="885" h="844" extrusionOk="0">
                  <a:moveTo>
                    <a:pt x="643" y="149"/>
                  </a:moveTo>
                  <a:cubicBezTo>
                    <a:pt x="660" y="149"/>
                    <a:pt x="681" y="157"/>
                    <a:pt x="694" y="170"/>
                  </a:cubicBezTo>
                  <a:cubicBezTo>
                    <a:pt x="721" y="197"/>
                    <a:pt x="721" y="241"/>
                    <a:pt x="694" y="272"/>
                  </a:cubicBezTo>
                  <a:lnTo>
                    <a:pt x="293" y="673"/>
                  </a:lnTo>
                  <a:cubicBezTo>
                    <a:pt x="279" y="687"/>
                    <a:pt x="261" y="693"/>
                    <a:pt x="242" y="693"/>
                  </a:cubicBezTo>
                  <a:cubicBezTo>
                    <a:pt x="223" y="693"/>
                    <a:pt x="204" y="687"/>
                    <a:pt x="191" y="673"/>
                  </a:cubicBezTo>
                  <a:cubicBezTo>
                    <a:pt x="164" y="642"/>
                    <a:pt x="164" y="598"/>
                    <a:pt x="191" y="571"/>
                  </a:cubicBezTo>
                  <a:lnTo>
                    <a:pt x="592" y="170"/>
                  </a:lnTo>
                  <a:cubicBezTo>
                    <a:pt x="605" y="157"/>
                    <a:pt x="623" y="149"/>
                    <a:pt x="643" y="149"/>
                  </a:cubicBezTo>
                  <a:close/>
                  <a:moveTo>
                    <a:pt x="642" y="1"/>
                  </a:moveTo>
                  <a:cubicBezTo>
                    <a:pt x="586" y="1"/>
                    <a:pt x="530" y="22"/>
                    <a:pt x="487" y="64"/>
                  </a:cubicBezTo>
                  <a:lnTo>
                    <a:pt x="86" y="466"/>
                  </a:lnTo>
                  <a:cubicBezTo>
                    <a:pt x="1" y="551"/>
                    <a:pt x="1" y="690"/>
                    <a:pt x="86" y="779"/>
                  </a:cubicBezTo>
                  <a:cubicBezTo>
                    <a:pt x="130" y="819"/>
                    <a:pt x="184" y="843"/>
                    <a:pt x="242" y="843"/>
                  </a:cubicBezTo>
                  <a:cubicBezTo>
                    <a:pt x="296" y="843"/>
                    <a:pt x="354" y="819"/>
                    <a:pt x="398" y="779"/>
                  </a:cubicBezTo>
                  <a:lnTo>
                    <a:pt x="800" y="377"/>
                  </a:lnTo>
                  <a:cubicBezTo>
                    <a:pt x="885" y="289"/>
                    <a:pt x="885" y="149"/>
                    <a:pt x="800" y="64"/>
                  </a:cubicBezTo>
                  <a:cubicBezTo>
                    <a:pt x="756" y="22"/>
                    <a:pt x="699" y="1"/>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2"/>
            <p:cNvSpPr/>
            <p:nvPr/>
          </p:nvSpPr>
          <p:spPr>
            <a:xfrm>
              <a:off x="7461094" y="1537012"/>
              <a:ext cx="23285" cy="22736"/>
            </a:xfrm>
            <a:custGeom>
              <a:avLst/>
              <a:gdLst/>
              <a:ahLst/>
              <a:cxnLst/>
              <a:rect l="l" t="t" r="r" b="b"/>
              <a:pathLst>
                <a:path w="467" h="456" extrusionOk="0">
                  <a:moveTo>
                    <a:pt x="262" y="0"/>
                  </a:moveTo>
                  <a:lnTo>
                    <a:pt x="54" y="205"/>
                  </a:lnTo>
                  <a:cubicBezTo>
                    <a:pt x="0" y="262"/>
                    <a:pt x="0" y="355"/>
                    <a:pt x="54" y="412"/>
                  </a:cubicBezTo>
                  <a:cubicBezTo>
                    <a:pt x="83" y="441"/>
                    <a:pt x="121" y="455"/>
                    <a:pt x="158" y="455"/>
                  </a:cubicBezTo>
                  <a:cubicBezTo>
                    <a:pt x="196" y="455"/>
                    <a:pt x="233" y="441"/>
                    <a:pt x="262" y="412"/>
                  </a:cubicBezTo>
                  <a:lnTo>
                    <a:pt x="466" y="208"/>
                  </a:lnTo>
                  <a:lnTo>
                    <a:pt x="262" y="0"/>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2"/>
            <p:cNvSpPr/>
            <p:nvPr/>
          </p:nvSpPr>
          <p:spPr>
            <a:xfrm>
              <a:off x="7457005" y="1533323"/>
              <a:ext cx="31412" cy="30215"/>
            </a:xfrm>
            <a:custGeom>
              <a:avLst/>
              <a:gdLst/>
              <a:ahLst/>
              <a:cxnLst/>
              <a:rect l="l" t="t" r="r" b="b"/>
              <a:pathLst>
                <a:path w="630" h="606" extrusionOk="0">
                  <a:moveTo>
                    <a:pt x="344" y="180"/>
                  </a:moveTo>
                  <a:lnTo>
                    <a:pt x="442" y="282"/>
                  </a:lnTo>
                  <a:lnTo>
                    <a:pt x="293" y="435"/>
                  </a:lnTo>
                  <a:cubicBezTo>
                    <a:pt x="278" y="449"/>
                    <a:pt x="259" y="455"/>
                    <a:pt x="241" y="455"/>
                  </a:cubicBezTo>
                  <a:cubicBezTo>
                    <a:pt x="222" y="455"/>
                    <a:pt x="204" y="449"/>
                    <a:pt x="191" y="435"/>
                  </a:cubicBezTo>
                  <a:cubicBezTo>
                    <a:pt x="164" y="404"/>
                    <a:pt x="164" y="360"/>
                    <a:pt x="191" y="333"/>
                  </a:cubicBezTo>
                  <a:lnTo>
                    <a:pt x="344" y="180"/>
                  </a:lnTo>
                  <a:close/>
                  <a:moveTo>
                    <a:pt x="343" y="1"/>
                  </a:moveTo>
                  <a:cubicBezTo>
                    <a:pt x="324" y="1"/>
                    <a:pt x="305" y="8"/>
                    <a:pt x="290" y="24"/>
                  </a:cubicBezTo>
                  <a:lnTo>
                    <a:pt x="86" y="228"/>
                  </a:lnTo>
                  <a:cubicBezTo>
                    <a:pt x="1" y="313"/>
                    <a:pt x="1" y="452"/>
                    <a:pt x="86" y="541"/>
                  </a:cubicBezTo>
                  <a:cubicBezTo>
                    <a:pt x="126" y="581"/>
                    <a:pt x="181" y="605"/>
                    <a:pt x="242" y="605"/>
                  </a:cubicBezTo>
                  <a:cubicBezTo>
                    <a:pt x="299" y="605"/>
                    <a:pt x="354" y="581"/>
                    <a:pt x="398" y="541"/>
                  </a:cubicBezTo>
                  <a:lnTo>
                    <a:pt x="602" y="336"/>
                  </a:lnTo>
                  <a:cubicBezTo>
                    <a:pt x="630" y="306"/>
                    <a:pt x="630" y="258"/>
                    <a:pt x="602" y="231"/>
                  </a:cubicBezTo>
                  <a:lnTo>
                    <a:pt x="395" y="24"/>
                  </a:lnTo>
                  <a:cubicBezTo>
                    <a:pt x="381" y="8"/>
                    <a:pt x="363" y="1"/>
                    <a:pt x="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2"/>
            <p:cNvSpPr/>
            <p:nvPr/>
          </p:nvSpPr>
          <p:spPr>
            <a:xfrm>
              <a:off x="7552487" y="1522603"/>
              <a:ext cx="35999" cy="34603"/>
            </a:xfrm>
            <a:custGeom>
              <a:avLst/>
              <a:gdLst/>
              <a:ahLst/>
              <a:cxnLst/>
              <a:rect l="l" t="t" r="r" b="b"/>
              <a:pathLst>
                <a:path w="722" h="694" extrusionOk="0">
                  <a:moveTo>
                    <a:pt x="561" y="0"/>
                  </a:moveTo>
                  <a:cubicBezTo>
                    <a:pt x="524" y="0"/>
                    <a:pt x="487" y="14"/>
                    <a:pt x="459" y="41"/>
                  </a:cubicBezTo>
                  <a:lnTo>
                    <a:pt x="58" y="443"/>
                  </a:lnTo>
                  <a:cubicBezTo>
                    <a:pt x="1" y="501"/>
                    <a:pt x="1" y="592"/>
                    <a:pt x="58" y="650"/>
                  </a:cubicBezTo>
                  <a:cubicBezTo>
                    <a:pt x="85" y="679"/>
                    <a:pt x="123" y="694"/>
                    <a:pt x="160" y="694"/>
                  </a:cubicBezTo>
                  <a:cubicBezTo>
                    <a:pt x="197" y="694"/>
                    <a:pt x="235" y="679"/>
                    <a:pt x="262" y="650"/>
                  </a:cubicBezTo>
                  <a:lnTo>
                    <a:pt x="663" y="249"/>
                  </a:lnTo>
                  <a:cubicBezTo>
                    <a:pt x="721" y="191"/>
                    <a:pt x="721" y="99"/>
                    <a:pt x="663" y="41"/>
                  </a:cubicBezTo>
                  <a:cubicBezTo>
                    <a:pt x="636" y="14"/>
                    <a:pt x="599" y="0"/>
                    <a:pt x="561"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2"/>
            <p:cNvSpPr/>
            <p:nvPr/>
          </p:nvSpPr>
          <p:spPr>
            <a:xfrm>
              <a:off x="7548398" y="1518863"/>
              <a:ext cx="44126" cy="42132"/>
            </a:xfrm>
            <a:custGeom>
              <a:avLst/>
              <a:gdLst/>
              <a:ahLst/>
              <a:cxnLst/>
              <a:rect l="l" t="t" r="r" b="b"/>
              <a:pathLst>
                <a:path w="885" h="845" extrusionOk="0">
                  <a:moveTo>
                    <a:pt x="643" y="150"/>
                  </a:moveTo>
                  <a:cubicBezTo>
                    <a:pt x="662" y="150"/>
                    <a:pt x="681" y="157"/>
                    <a:pt x="695" y="171"/>
                  </a:cubicBezTo>
                  <a:cubicBezTo>
                    <a:pt x="722" y="198"/>
                    <a:pt x="722" y="242"/>
                    <a:pt x="695" y="273"/>
                  </a:cubicBezTo>
                  <a:lnTo>
                    <a:pt x="293" y="674"/>
                  </a:lnTo>
                  <a:cubicBezTo>
                    <a:pt x="280" y="687"/>
                    <a:pt x="262" y="693"/>
                    <a:pt x="244" y="693"/>
                  </a:cubicBezTo>
                  <a:cubicBezTo>
                    <a:pt x="225" y="693"/>
                    <a:pt x="205" y="686"/>
                    <a:pt x="191" y="674"/>
                  </a:cubicBezTo>
                  <a:cubicBezTo>
                    <a:pt x="164" y="644"/>
                    <a:pt x="164" y="600"/>
                    <a:pt x="191" y="572"/>
                  </a:cubicBezTo>
                  <a:lnTo>
                    <a:pt x="593" y="171"/>
                  </a:lnTo>
                  <a:cubicBezTo>
                    <a:pt x="606" y="157"/>
                    <a:pt x="625" y="150"/>
                    <a:pt x="643" y="150"/>
                  </a:cubicBezTo>
                  <a:close/>
                  <a:moveTo>
                    <a:pt x="644" y="0"/>
                  </a:moveTo>
                  <a:cubicBezTo>
                    <a:pt x="587" y="0"/>
                    <a:pt x="530" y="22"/>
                    <a:pt x="487" y="66"/>
                  </a:cubicBezTo>
                  <a:lnTo>
                    <a:pt x="86" y="467"/>
                  </a:lnTo>
                  <a:cubicBezTo>
                    <a:pt x="1" y="551"/>
                    <a:pt x="1" y="691"/>
                    <a:pt x="86" y="780"/>
                  </a:cubicBezTo>
                  <a:cubicBezTo>
                    <a:pt x="127" y="821"/>
                    <a:pt x="185" y="844"/>
                    <a:pt x="242" y="844"/>
                  </a:cubicBezTo>
                  <a:cubicBezTo>
                    <a:pt x="300" y="844"/>
                    <a:pt x="358" y="821"/>
                    <a:pt x="398" y="776"/>
                  </a:cubicBezTo>
                  <a:lnTo>
                    <a:pt x="800" y="378"/>
                  </a:lnTo>
                  <a:cubicBezTo>
                    <a:pt x="885" y="290"/>
                    <a:pt x="885" y="151"/>
                    <a:pt x="800" y="66"/>
                  </a:cubicBezTo>
                  <a:cubicBezTo>
                    <a:pt x="756" y="22"/>
                    <a:pt x="700" y="0"/>
                    <a:pt x="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2"/>
            <p:cNvSpPr/>
            <p:nvPr/>
          </p:nvSpPr>
          <p:spPr>
            <a:xfrm>
              <a:off x="7565001" y="1522603"/>
              <a:ext cx="23484" cy="22587"/>
            </a:xfrm>
            <a:custGeom>
              <a:avLst/>
              <a:gdLst/>
              <a:ahLst/>
              <a:cxnLst/>
              <a:rect l="l" t="t" r="r" b="b"/>
              <a:pathLst>
                <a:path w="471" h="453" extrusionOk="0">
                  <a:moveTo>
                    <a:pt x="310" y="0"/>
                  </a:moveTo>
                  <a:cubicBezTo>
                    <a:pt x="273" y="0"/>
                    <a:pt x="236" y="14"/>
                    <a:pt x="208" y="41"/>
                  </a:cubicBezTo>
                  <a:lnTo>
                    <a:pt x="1" y="245"/>
                  </a:lnTo>
                  <a:lnTo>
                    <a:pt x="208" y="453"/>
                  </a:lnTo>
                  <a:lnTo>
                    <a:pt x="412" y="249"/>
                  </a:lnTo>
                  <a:cubicBezTo>
                    <a:pt x="470" y="191"/>
                    <a:pt x="470" y="99"/>
                    <a:pt x="412" y="41"/>
                  </a:cubicBezTo>
                  <a:cubicBezTo>
                    <a:pt x="385" y="14"/>
                    <a:pt x="348" y="0"/>
                    <a:pt x="310" y="0"/>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2"/>
            <p:cNvSpPr/>
            <p:nvPr/>
          </p:nvSpPr>
          <p:spPr>
            <a:xfrm>
              <a:off x="7560963" y="1518863"/>
              <a:ext cx="31561" cy="30066"/>
            </a:xfrm>
            <a:custGeom>
              <a:avLst/>
              <a:gdLst/>
              <a:ahLst/>
              <a:cxnLst/>
              <a:rect l="l" t="t" r="r" b="b"/>
              <a:pathLst>
                <a:path w="633" h="603" extrusionOk="0">
                  <a:moveTo>
                    <a:pt x="391" y="150"/>
                  </a:moveTo>
                  <a:cubicBezTo>
                    <a:pt x="410" y="150"/>
                    <a:pt x="429" y="157"/>
                    <a:pt x="443" y="171"/>
                  </a:cubicBezTo>
                  <a:cubicBezTo>
                    <a:pt x="470" y="198"/>
                    <a:pt x="470" y="242"/>
                    <a:pt x="443" y="273"/>
                  </a:cubicBezTo>
                  <a:lnTo>
                    <a:pt x="289" y="422"/>
                  </a:lnTo>
                  <a:lnTo>
                    <a:pt x="187" y="320"/>
                  </a:lnTo>
                  <a:lnTo>
                    <a:pt x="341" y="171"/>
                  </a:lnTo>
                  <a:cubicBezTo>
                    <a:pt x="354" y="157"/>
                    <a:pt x="373" y="150"/>
                    <a:pt x="391" y="150"/>
                  </a:cubicBezTo>
                  <a:close/>
                  <a:moveTo>
                    <a:pt x="390" y="0"/>
                  </a:moveTo>
                  <a:cubicBezTo>
                    <a:pt x="334" y="0"/>
                    <a:pt x="277" y="22"/>
                    <a:pt x="235" y="66"/>
                  </a:cubicBezTo>
                  <a:lnTo>
                    <a:pt x="31" y="270"/>
                  </a:lnTo>
                  <a:cubicBezTo>
                    <a:pt x="0" y="300"/>
                    <a:pt x="0" y="344"/>
                    <a:pt x="31" y="375"/>
                  </a:cubicBezTo>
                  <a:lnTo>
                    <a:pt x="239" y="582"/>
                  </a:lnTo>
                  <a:cubicBezTo>
                    <a:pt x="252" y="596"/>
                    <a:pt x="272" y="603"/>
                    <a:pt x="289" y="603"/>
                  </a:cubicBezTo>
                  <a:cubicBezTo>
                    <a:pt x="310" y="603"/>
                    <a:pt x="327" y="596"/>
                    <a:pt x="344" y="582"/>
                  </a:cubicBezTo>
                  <a:lnTo>
                    <a:pt x="548" y="378"/>
                  </a:lnTo>
                  <a:cubicBezTo>
                    <a:pt x="633" y="290"/>
                    <a:pt x="633" y="151"/>
                    <a:pt x="548" y="66"/>
                  </a:cubicBezTo>
                  <a:cubicBezTo>
                    <a:pt x="505" y="22"/>
                    <a:pt x="448"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2"/>
            <p:cNvSpPr/>
            <p:nvPr/>
          </p:nvSpPr>
          <p:spPr>
            <a:xfrm>
              <a:off x="7599454" y="1533323"/>
              <a:ext cx="14609" cy="42929"/>
            </a:xfrm>
            <a:custGeom>
              <a:avLst/>
              <a:gdLst/>
              <a:ahLst/>
              <a:cxnLst/>
              <a:rect l="l" t="t" r="r" b="b"/>
              <a:pathLst>
                <a:path w="293" h="861" extrusionOk="0">
                  <a:moveTo>
                    <a:pt x="147" y="0"/>
                  </a:moveTo>
                  <a:cubicBezTo>
                    <a:pt x="65" y="0"/>
                    <a:pt x="1" y="65"/>
                    <a:pt x="1" y="146"/>
                  </a:cubicBezTo>
                  <a:lnTo>
                    <a:pt x="1" y="714"/>
                  </a:lnTo>
                  <a:cubicBezTo>
                    <a:pt x="1" y="792"/>
                    <a:pt x="65" y="861"/>
                    <a:pt x="147" y="861"/>
                  </a:cubicBezTo>
                  <a:cubicBezTo>
                    <a:pt x="228" y="861"/>
                    <a:pt x="293" y="792"/>
                    <a:pt x="293" y="714"/>
                  </a:cubicBezTo>
                  <a:lnTo>
                    <a:pt x="293" y="146"/>
                  </a:lnTo>
                  <a:cubicBezTo>
                    <a:pt x="293" y="65"/>
                    <a:pt x="228" y="0"/>
                    <a:pt x="147"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2"/>
            <p:cNvSpPr/>
            <p:nvPr/>
          </p:nvSpPr>
          <p:spPr>
            <a:xfrm>
              <a:off x="7595715" y="1529583"/>
              <a:ext cx="22088" cy="50209"/>
            </a:xfrm>
            <a:custGeom>
              <a:avLst/>
              <a:gdLst/>
              <a:ahLst/>
              <a:cxnLst/>
              <a:rect l="l" t="t" r="r" b="b"/>
              <a:pathLst>
                <a:path w="443" h="1007" extrusionOk="0">
                  <a:moveTo>
                    <a:pt x="222" y="149"/>
                  </a:moveTo>
                  <a:cubicBezTo>
                    <a:pt x="259" y="149"/>
                    <a:pt x="293" y="180"/>
                    <a:pt x="293" y="221"/>
                  </a:cubicBezTo>
                  <a:lnTo>
                    <a:pt x="293" y="789"/>
                  </a:lnTo>
                  <a:cubicBezTo>
                    <a:pt x="293" y="826"/>
                    <a:pt x="259" y="860"/>
                    <a:pt x="222" y="860"/>
                  </a:cubicBezTo>
                  <a:cubicBezTo>
                    <a:pt x="181" y="860"/>
                    <a:pt x="150" y="826"/>
                    <a:pt x="150" y="789"/>
                  </a:cubicBezTo>
                  <a:lnTo>
                    <a:pt x="150" y="221"/>
                  </a:lnTo>
                  <a:cubicBezTo>
                    <a:pt x="150" y="180"/>
                    <a:pt x="181" y="149"/>
                    <a:pt x="222" y="149"/>
                  </a:cubicBezTo>
                  <a:close/>
                  <a:moveTo>
                    <a:pt x="222" y="0"/>
                  </a:moveTo>
                  <a:cubicBezTo>
                    <a:pt x="99" y="0"/>
                    <a:pt x="0" y="99"/>
                    <a:pt x="0" y="221"/>
                  </a:cubicBezTo>
                  <a:lnTo>
                    <a:pt x="0" y="789"/>
                  </a:lnTo>
                  <a:cubicBezTo>
                    <a:pt x="0" y="908"/>
                    <a:pt x="99" y="1007"/>
                    <a:pt x="222" y="1007"/>
                  </a:cubicBezTo>
                  <a:cubicBezTo>
                    <a:pt x="344" y="1007"/>
                    <a:pt x="443" y="908"/>
                    <a:pt x="443" y="789"/>
                  </a:cubicBezTo>
                  <a:lnTo>
                    <a:pt x="443" y="221"/>
                  </a:lnTo>
                  <a:cubicBezTo>
                    <a:pt x="443" y="99"/>
                    <a:pt x="344"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2"/>
            <p:cNvSpPr/>
            <p:nvPr/>
          </p:nvSpPr>
          <p:spPr>
            <a:xfrm>
              <a:off x="7599454" y="1554463"/>
              <a:ext cx="14609" cy="21789"/>
            </a:xfrm>
            <a:custGeom>
              <a:avLst/>
              <a:gdLst/>
              <a:ahLst/>
              <a:cxnLst/>
              <a:rect l="l" t="t" r="r" b="b"/>
              <a:pathLst>
                <a:path w="293" h="437" extrusionOk="0">
                  <a:moveTo>
                    <a:pt x="1" y="1"/>
                  </a:moveTo>
                  <a:lnTo>
                    <a:pt x="1" y="290"/>
                  </a:lnTo>
                  <a:cubicBezTo>
                    <a:pt x="1" y="368"/>
                    <a:pt x="65" y="437"/>
                    <a:pt x="147" y="437"/>
                  </a:cubicBezTo>
                  <a:cubicBezTo>
                    <a:pt x="228" y="437"/>
                    <a:pt x="293" y="368"/>
                    <a:pt x="293" y="290"/>
                  </a:cubicBezTo>
                  <a:lnTo>
                    <a:pt x="293"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2"/>
            <p:cNvSpPr/>
            <p:nvPr/>
          </p:nvSpPr>
          <p:spPr>
            <a:xfrm>
              <a:off x="7595715" y="1550773"/>
              <a:ext cx="22088" cy="29019"/>
            </a:xfrm>
            <a:custGeom>
              <a:avLst/>
              <a:gdLst/>
              <a:ahLst/>
              <a:cxnLst/>
              <a:rect l="l" t="t" r="r" b="b"/>
              <a:pathLst>
                <a:path w="443" h="582" extrusionOk="0">
                  <a:moveTo>
                    <a:pt x="293" y="146"/>
                  </a:moveTo>
                  <a:lnTo>
                    <a:pt x="293" y="364"/>
                  </a:lnTo>
                  <a:cubicBezTo>
                    <a:pt x="293" y="401"/>
                    <a:pt x="259" y="435"/>
                    <a:pt x="222" y="435"/>
                  </a:cubicBezTo>
                  <a:cubicBezTo>
                    <a:pt x="181" y="435"/>
                    <a:pt x="150" y="401"/>
                    <a:pt x="150" y="364"/>
                  </a:cubicBezTo>
                  <a:lnTo>
                    <a:pt x="150" y="146"/>
                  </a:lnTo>
                  <a:close/>
                  <a:moveTo>
                    <a:pt x="76" y="0"/>
                  </a:moveTo>
                  <a:cubicBezTo>
                    <a:pt x="35" y="0"/>
                    <a:pt x="0" y="31"/>
                    <a:pt x="0" y="75"/>
                  </a:cubicBezTo>
                  <a:lnTo>
                    <a:pt x="0" y="364"/>
                  </a:lnTo>
                  <a:cubicBezTo>
                    <a:pt x="0" y="483"/>
                    <a:pt x="99" y="582"/>
                    <a:pt x="222" y="582"/>
                  </a:cubicBezTo>
                  <a:cubicBezTo>
                    <a:pt x="344" y="582"/>
                    <a:pt x="443" y="483"/>
                    <a:pt x="443" y="364"/>
                  </a:cubicBezTo>
                  <a:lnTo>
                    <a:pt x="443" y="75"/>
                  </a:lnTo>
                  <a:cubicBezTo>
                    <a:pt x="443" y="31"/>
                    <a:pt x="409" y="0"/>
                    <a:pt x="3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2"/>
            <p:cNvSpPr/>
            <p:nvPr/>
          </p:nvSpPr>
          <p:spPr>
            <a:xfrm>
              <a:off x="7460396" y="1575853"/>
              <a:ext cx="42929" cy="14659"/>
            </a:xfrm>
            <a:custGeom>
              <a:avLst/>
              <a:gdLst/>
              <a:ahLst/>
              <a:cxnLst/>
              <a:rect l="l" t="t" r="r" b="b"/>
              <a:pathLst>
                <a:path w="861" h="294" extrusionOk="0">
                  <a:moveTo>
                    <a:pt x="146" y="0"/>
                  </a:moveTo>
                  <a:cubicBezTo>
                    <a:pt x="65" y="0"/>
                    <a:pt x="0" y="65"/>
                    <a:pt x="0" y="147"/>
                  </a:cubicBezTo>
                  <a:cubicBezTo>
                    <a:pt x="0" y="229"/>
                    <a:pt x="65" y="293"/>
                    <a:pt x="146" y="293"/>
                  </a:cubicBezTo>
                  <a:lnTo>
                    <a:pt x="715" y="293"/>
                  </a:lnTo>
                  <a:cubicBezTo>
                    <a:pt x="796" y="293"/>
                    <a:pt x="861" y="229"/>
                    <a:pt x="861" y="147"/>
                  </a:cubicBezTo>
                  <a:cubicBezTo>
                    <a:pt x="861" y="65"/>
                    <a:pt x="796" y="0"/>
                    <a:pt x="71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2"/>
            <p:cNvSpPr/>
            <p:nvPr/>
          </p:nvSpPr>
          <p:spPr>
            <a:xfrm>
              <a:off x="7456656" y="1572113"/>
              <a:ext cx="50408" cy="22088"/>
            </a:xfrm>
            <a:custGeom>
              <a:avLst/>
              <a:gdLst/>
              <a:ahLst/>
              <a:cxnLst/>
              <a:rect l="l" t="t" r="r" b="b"/>
              <a:pathLst>
                <a:path w="1011" h="443" extrusionOk="0">
                  <a:moveTo>
                    <a:pt x="790" y="150"/>
                  </a:moveTo>
                  <a:cubicBezTo>
                    <a:pt x="830" y="150"/>
                    <a:pt x="861" y="185"/>
                    <a:pt x="861" y="222"/>
                  </a:cubicBezTo>
                  <a:cubicBezTo>
                    <a:pt x="861" y="263"/>
                    <a:pt x="830" y="293"/>
                    <a:pt x="790" y="293"/>
                  </a:cubicBezTo>
                  <a:lnTo>
                    <a:pt x="221" y="293"/>
                  </a:lnTo>
                  <a:cubicBezTo>
                    <a:pt x="184" y="293"/>
                    <a:pt x="150" y="263"/>
                    <a:pt x="150" y="222"/>
                  </a:cubicBezTo>
                  <a:cubicBezTo>
                    <a:pt x="150" y="185"/>
                    <a:pt x="184" y="150"/>
                    <a:pt x="221" y="150"/>
                  </a:cubicBezTo>
                  <a:close/>
                  <a:moveTo>
                    <a:pt x="221" y="1"/>
                  </a:moveTo>
                  <a:cubicBezTo>
                    <a:pt x="99" y="1"/>
                    <a:pt x="0" y="100"/>
                    <a:pt x="0" y="222"/>
                  </a:cubicBezTo>
                  <a:cubicBezTo>
                    <a:pt x="0" y="345"/>
                    <a:pt x="99" y="443"/>
                    <a:pt x="221" y="443"/>
                  </a:cubicBezTo>
                  <a:lnTo>
                    <a:pt x="790" y="443"/>
                  </a:lnTo>
                  <a:cubicBezTo>
                    <a:pt x="912" y="443"/>
                    <a:pt x="1011" y="345"/>
                    <a:pt x="1011" y="222"/>
                  </a:cubicBezTo>
                  <a:cubicBezTo>
                    <a:pt x="1011" y="100"/>
                    <a:pt x="912" y="1"/>
                    <a:pt x="79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2"/>
            <p:cNvSpPr/>
            <p:nvPr/>
          </p:nvSpPr>
          <p:spPr>
            <a:xfrm>
              <a:off x="7460396" y="1575853"/>
              <a:ext cx="21739" cy="14659"/>
            </a:xfrm>
            <a:custGeom>
              <a:avLst/>
              <a:gdLst/>
              <a:ahLst/>
              <a:cxnLst/>
              <a:rect l="l" t="t" r="r" b="b"/>
              <a:pathLst>
                <a:path w="436" h="294" extrusionOk="0">
                  <a:moveTo>
                    <a:pt x="146" y="0"/>
                  </a:moveTo>
                  <a:cubicBezTo>
                    <a:pt x="65" y="0"/>
                    <a:pt x="0" y="65"/>
                    <a:pt x="0" y="147"/>
                  </a:cubicBezTo>
                  <a:cubicBezTo>
                    <a:pt x="0" y="229"/>
                    <a:pt x="65" y="293"/>
                    <a:pt x="146" y="293"/>
                  </a:cubicBezTo>
                  <a:lnTo>
                    <a:pt x="435" y="293"/>
                  </a:lnTo>
                  <a:lnTo>
                    <a:pt x="435"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2"/>
            <p:cNvSpPr/>
            <p:nvPr/>
          </p:nvSpPr>
          <p:spPr>
            <a:xfrm>
              <a:off x="7456656" y="1572113"/>
              <a:ext cx="29218" cy="22088"/>
            </a:xfrm>
            <a:custGeom>
              <a:avLst/>
              <a:gdLst/>
              <a:ahLst/>
              <a:cxnLst/>
              <a:rect l="l" t="t" r="r" b="b"/>
              <a:pathLst>
                <a:path w="586" h="443" extrusionOk="0">
                  <a:moveTo>
                    <a:pt x="436" y="150"/>
                  </a:moveTo>
                  <a:lnTo>
                    <a:pt x="436" y="293"/>
                  </a:lnTo>
                  <a:lnTo>
                    <a:pt x="221" y="293"/>
                  </a:lnTo>
                  <a:cubicBezTo>
                    <a:pt x="184" y="293"/>
                    <a:pt x="150" y="263"/>
                    <a:pt x="150" y="222"/>
                  </a:cubicBezTo>
                  <a:cubicBezTo>
                    <a:pt x="150" y="185"/>
                    <a:pt x="184" y="150"/>
                    <a:pt x="221" y="150"/>
                  </a:cubicBezTo>
                  <a:close/>
                  <a:moveTo>
                    <a:pt x="221" y="1"/>
                  </a:moveTo>
                  <a:cubicBezTo>
                    <a:pt x="99" y="1"/>
                    <a:pt x="0" y="100"/>
                    <a:pt x="0" y="222"/>
                  </a:cubicBezTo>
                  <a:cubicBezTo>
                    <a:pt x="0" y="345"/>
                    <a:pt x="99" y="443"/>
                    <a:pt x="221" y="443"/>
                  </a:cubicBezTo>
                  <a:lnTo>
                    <a:pt x="510" y="443"/>
                  </a:lnTo>
                  <a:cubicBezTo>
                    <a:pt x="551" y="443"/>
                    <a:pt x="586" y="409"/>
                    <a:pt x="586" y="368"/>
                  </a:cubicBezTo>
                  <a:lnTo>
                    <a:pt x="586" y="75"/>
                  </a:lnTo>
                  <a:cubicBezTo>
                    <a:pt x="586" y="34"/>
                    <a:pt x="551" y="1"/>
                    <a:pt x="51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2"/>
            <p:cNvSpPr/>
            <p:nvPr/>
          </p:nvSpPr>
          <p:spPr>
            <a:xfrm>
              <a:off x="7546553" y="1569920"/>
              <a:ext cx="35999" cy="34603"/>
            </a:xfrm>
            <a:custGeom>
              <a:avLst/>
              <a:gdLst/>
              <a:ahLst/>
              <a:cxnLst/>
              <a:rect l="l" t="t" r="r" b="b"/>
              <a:pathLst>
                <a:path w="722" h="694" extrusionOk="0">
                  <a:moveTo>
                    <a:pt x="158" y="1"/>
                  </a:moveTo>
                  <a:cubicBezTo>
                    <a:pt x="121" y="1"/>
                    <a:pt x="83" y="14"/>
                    <a:pt x="54" y="42"/>
                  </a:cubicBezTo>
                  <a:cubicBezTo>
                    <a:pt x="0" y="99"/>
                    <a:pt x="0" y="191"/>
                    <a:pt x="54" y="249"/>
                  </a:cubicBezTo>
                  <a:lnTo>
                    <a:pt x="456" y="650"/>
                  </a:lnTo>
                  <a:cubicBezTo>
                    <a:pt x="485" y="679"/>
                    <a:pt x="522" y="693"/>
                    <a:pt x="560" y="693"/>
                  </a:cubicBezTo>
                  <a:cubicBezTo>
                    <a:pt x="597" y="693"/>
                    <a:pt x="634" y="679"/>
                    <a:pt x="663" y="650"/>
                  </a:cubicBezTo>
                  <a:cubicBezTo>
                    <a:pt x="721" y="593"/>
                    <a:pt x="721" y="500"/>
                    <a:pt x="663" y="442"/>
                  </a:cubicBezTo>
                  <a:lnTo>
                    <a:pt x="262" y="42"/>
                  </a:lnTo>
                  <a:cubicBezTo>
                    <a:pt x="233" y="14"/>
                    <a:pt x="196" y="1"/>
                    <a:pt x="158"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2"/>
            <p:cNvSpPr/>
            <p:nvPr/>
          </p:nvSpPr>
          <p:spPr>
            <a:xfrm>
              <a:off x="7542465" y="1566230"/>
              <a:ext cx="44126" cy="42032"/>
            </a:xfrm>
            <a:custGeom>
              <a:avLst/>
              <a:gdLst/>
              <a:ahLst/>
              <a:cxnLst/>
              <a:rect l="l" t="t" r="r" b="b"/>
              <a:pathLst>
                <a:path w="885" h="843" extrusionOk="0">
                  <a:moveTo>
                    <a:pt x="242" y="149"/>
                  </a:moveTo>
                  <a:cubicBezTo>
                    <a:pt x="259" y="149"/>
                    <a:pt x="279" y="156"/>
                    <a:pt x="293" y="170"/>
                  </a:cubicBezTo>
                  <a:lnTo>
                    <a:pt x="695" y="571"/>
                  </a:lnTo>
                  <a:cubicBezTo>
                    <a:pt x="721" y="598"/>
                    <a:pt x="721" y="642"/>
                    <a:pt x="695" y="673"/>
                  </a:cubicBezTo>
                  <a:cubicBezTo>
                    <a:pt x="679" y="687"/>
                    <a:pt x="660" y="693"/>
                    <a:pt x="642" y="693"/>
                  </a:cubicBezTo>
                  <a:cubicBezTo>
                    <a:pt x="624" y="693"/>
                    <a:pt x="606" y="687"/>
                    <a:pt x="593" y="673"/>
                  </a:cubicBezTo>
                  <a:lnTo>
                    <a:pt x="191" y="272"/>
                  </a:lnTo>
                  <a:cubicBezTo>
                    <a:pt x="164" y="241"/>
                    <a:pt x="164" y="197"/>
                    <a:pt x="191" y="170"/>
                  </a:cubicBezTo>
                  <a:cubicBezTo>
                    <a:pt x="205" y="156"/>
                    <a:pt x="222" y="149"/>
                    <a:pt x="242" y="149"/>
                  </a:cubicBezTo>
                  <a:close/>
                  <a:moveTo>
                    <a:pt x="241" y="1"/>
                  </a:moveTo>
                  <a:cubicBezTo>
                    <a:pt x="184" y="1"/>
                    <a:pt x="128" y="22"/>
                    <a:pt x="86" y="64"/>
                  </a:cubicBezTo>
                  <a:cubicBezTo>
                    <a:pt x="1" y="149"/>
                    <a:pt x="1" y="289"/>
                    <a:pt x="86" y="377"/>
                  </a:cubicBezTo>
                  <a:lnTo>
                    <a:pt x="487" y="778"/>
                  </a:lnTo>
                  <a:cubicBezTo>
                    <a:pt x="531" y="819"/>
                    <a:pt x="585" y="843"/>
                    <a:pt x="643" y="843"/>
                  </a:cubicBezTo>
                  <a:cubicBezTo>
                    <a:pt x="698" y="843"/>
                    <a:pt x="756" y="819"/>
                    <a:pt x="800" y="778"/>
                  </a:cubicBezTo>
                  <a:cubicBezTo>
                    <a:pt x="885" y="690"/>
                    <a:pt x="885" y="551"/>
                    <a:pt x="800" y="466"/>
                  </a:cubicBezTo>
                  <a:lnTo>
                    <a:pt x="398" y="64"/>
                  </a:lnTo>
                  <a:cubicBezTo>
                    <a:pt x="354" y="22"/>
                    <a:pt x="297" y="1"/>
                    <a:pt x="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2"/>
            <p:cNvSpPr/>
            <p:nvPr/>
          </p:nvSpPr>
          <p:spPr>
            <a:xfrm>
              <a:off x="7559068" y="1581786"/>
              <a:ext cx="23484" cy="22736"/>
            </a:xfrm>
            <a:custGeom>
              <a:avLst/>
              <a:gdLst/>
              <a:ahLst/>
              <a:cxnLst/>
              <a:rect l="l" t="t" r="r" b="b"/>
              <a:pathLst>
                <a:path w="471" h="456" extrusionOk="0">
                  <a:moveTo>
                    <a:pt x="208" y="0"/>
                  </a:moveTo>
                  <a:lnTo>
                    <a:pt x="1" y="208"/>
                  </a:lnTo>
                  <a:lnTo>
                    <a:pt x="205" y="412"/>
                  </a:lnTo>
                  <a:cubicBezTo>
                    <a:pt x="234" y="441"/>
                    <a:pt x="271" y="455"/>
                    <a:pt x="309" y="455"/>
                  </a:cubicBezTo>
                  <a:cubicBezTo>
                    <a:pt x="346" y="455"/>
                    <a:pt x="383" y="441"/>
                    <a:pt x="412" y="412"/>
                  </a:cubicBezTo>
                  <a:cubicBezTo>
                    <a:pt x="470" y="355"/>
                    <a:pt x="470" y="262"/>
                    <a:pt x="412" y="204"/>
                  </a:cubicBezTo>
                  <a:lnTo>
                    <a:pt x="208"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2"/>
            <p:cNvSpPr/>
            <p:nvPr/>
          </p:nvSpPr>
          <p:spPr>
            <a:xfrm>
              <a:off x="7555329" y="1578097"/>
              <a:ext cx="31262" cy="30165"/>
            </a:xfrm>
            <a:custGeom>
              <a:avLst/>
              <a:gdLst/>
              <a:ahLst/>
              <a:cxnLst/>
              <a:rect l="l" t="t" r="r" b="b"/>
              <a:pathLst>
                <a:path w="627" h="605" extrusionOk="0">
                  <a:moveTo>
                    <a:pt x="283" y="180"/>
                  </a:moveTo>
                  <a:lnTo>
                    <a:pt x="437" y="333"/>
                  </a:lnTo>
                  <a:cubicBezTo>
                    <a:pt x="463" y="360"/>
                    <a:pt x="463" y="404"/>
                    <a:pt x="437" y="435"/>
                  </a:cubicBezTo>
                  <a:cubicBezTo>
                    <a:pt x="423" y="449"/>
                    <a:pt x="404" y="455"/>
                    <a:pt x="385" y="455"/>
                  </a:cubicBezTo>
                  <a:cubicBezTo>
                    <a:pt x="367" y="455"/>
                    <a:pt x="348" y="449"/>
                    <a:pt x="335" y="435"/>
                  </a:cubicBezTo>
                  <a:lnTo>
                    <a:pt x="181" y="282"/>
                  </a:lnTo>
                  <a:lnTo>
                    <a:pt x="283" y="180"/>
                  </a:lnTo>
                  <a:close/>
                  <a:moveTo>
                    <a:pt x="283" y="0"/>
                  </a:moveTo>
                  <a:cubicBezTo>
                    <a:pt x="265" y="0"/>
                    <a:pt x="246" y="8"/>
                    <a:pt x="233" y="24"/>
                  </a:cubicBezTo>
                  <a:lnTo>
                    <a:pt x="25" y="228"/>
                  </a:lnTo>
                  <a:cubicBezTo>
                    <a:pt x="11" y="245"/>
                    <a:pt x="1" y="261"/>
                    <a:pt x="1" y="282"/>
                  </a:cubicBezTo>
                  <a:cubicBezTo>
                    <a:pt x="1" y="302"/>
                    <a:pt x="11" y="319"/>
                    <a:pt x="25" y="333"/>
                  </a:cubicBezTo>
                  <a:lnTo>
                    <a:pt x="229" y="540"/>
                  </a:lnTo>
                  <a:cubicBezTo>
                    <a:pt x="273" y="581"/>
                    <a:pt x="327" y="605"/>
                    <a:pt x="385" y="605"/>
                  </a:cubicBezTo>
                  <a:cubicBezTo>
                    <a:pt x="440" y="605"/>
                    <a:pt x="498" y="581"/>
                    <a:pt x="542" y="540"/>
                  </a:cubicBezTo>
                  <a:cubicBezTo>
                    <a:pt x="627" y="452"/>
                    <a:pt x="627" y="313"/>
                    <a:pt x="542" y="228"/>
                  </a:cubicBezTo>
                  <a:lnTo>
                    <a:pt x="335" y="24"/>
                  </a:lnTo>
                  <a:cubicBezTo>
                    <a:pt x="321" y="8"/>
                    <a:pt x="302" y="0"/>
                    <a:pt x="28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2"/>
            <p:cNvSpPr/>
            <p:nvPr/>
          </p:nvSpPr>
          <p:spPr>
            <a:xfrm>
              <a:off x="7436812" y="1506648"/>
              <a:ext cx="199988" cy="113681"/>
            </a:xfrm>
            <a:custGeom>
              <a:avLst/>
              <a:gdLst/>
              <a:ahLst/>
              <a:cxnLst/>
              <a:rect l="l" t="t" r="r" b="b"/>
              <a:pathLst>
                <a:path w="4011" h="2280" extrusionOk="0">
                  <a:moveTo>
                    <a:pt x="3517" y="151"/>
                  </a:moveTo>
                  <a:cubicBezTo>
                    <a:pt x="3704" y="151"/>
                    <a:pt x="3861" y="307"/>
                    <a:pt x="3861" y="494"/>
                  </a:cubicBezTo>
                  <a:lnTo>
                    <a:pt x="3861" y="1787"/>
                  </a:lnTo>
                  <a:cubicBezTo>
                    <a:pt x="3861" y="1977"/>
                    <a:pt x="3704" y="2130"/>
                    <a:pt x="3517" y="2130"/>
                  </a:cubicBezTo>
                  <a:lnTo>
                    <a:pt x="150" y="2130"/>
                  </a:lnTo>
                  <a:lnTo>
                    <a:pt x="150" y="151"/>
                  </a:lnTo>
                  <a:close/>
                  <a:moveTo>
                    <a:pt x="76" y="1"/>
                  </a:moveTo>
                  <a:cubicBezTo>
                    <a:pt x="35" y="1"/>
                    <a:pt x="1" y="35"/>
                    <a:pt x="1" y="76"/>
                  </a:cubicBezTo>
                  <a:lnTo>
                    <a:pt x="1" y="2204"/>
                  </a:lnTo>
                  <a:cubicBezTo>
                    <a:pt x="1" y="2245"/>
                    <a:pt x="35" y="2280"/>
                    <a:pt x="76" y="2280"/>
                  </a:cubicBezTo>
                  <a:lnTo>
                    <a:pt x="3517" y="2280"/>
                  </a:lnTo>
                  <a:cubicBezTo>
                    <a:pt x="3790" y="2280"/>
                    <a:pt x="4010" y="2058"/>
                    <a:pt x="4010" y="1787"/>
                  </a:cubicBezTo>
                  <a:lnTo>
                    <a:pt x="4010" y="494"/>
                  </a:lnTo>
                  <a:cubicBezTo>
                    <a:pt x="4010" y="222"/>
                    <a:pt x="3790" y="1"/>
                    <a:pt x="3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2"/>
            <p:cNvSpPr/>
            <p:nvPr/>
          </p:nvSpPr>
          <p:spPr>
            <a:xfrm>
              <a:off x="7402060" y="1509041"/>
              <a:ext cx="29218" cy="108944"/>
            </a:xfrm>
            <a:custGeom>
              <a:avLst/>
              <a:gdLst/>
              <a:ahLst/>
              <a:cxnLst/>
              <a:rect l="l" t="t" r="r" b="b"/>
              <a:pathLst>
                <a:path w="586" h="2185" extrusionOk="0">
                  <a:moveTo>
                    <a:pt x="14" y="1"/>
                  </a:moveTo>
                  <a:cubicBezTo>
                    <a:pt x="7" y="1"/>
                    <a:pt x="1" y="7"/>
                    <a:pt x="1" y="14"/>
                  </a:cubicBezTo>
                  <a:lnTo>
                    <a:pt x="1" y="2174"/>
                  </a:lnTo>
                  <a:cubicBezTo>
                    <a:pt x="1" y="2181"/>
                    <a:pt x="7" y="2184"/>
                    <a:pt x="14" y="2184"/>
                  </a:cubicBezTo>
                  <a:lnTo>
                    <a:pt x="585" y="2184"/>
                  </a:lnTo>
                  <a:lnTo>
                    <a:pt x="585"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2"/>
            <p:cNvSpPr/>
            <p:nvPr/>
          </p:nvSpPr>
          <p:spPr>
            <a:xfrm>
              <a:off x="7431228" y="1504454"/>
              <a:ext cx="9374" cy="118068"/>
            </a:xfrm>
            <a:custGeom>
              <a:avLst/>
              <a:gdLst/>
              <a:ahLst/>
              <a:cxnLst/>
              <a:rect l="l" t="t" r="r" b="b"/>
              <a:pathLst>
                <a:path w="188" h="2368" extrusionOk="0">
                  <a:moveTo>
                    <a:pt x="92" y="0"/>
                  </a:moveTo>
                  <a:cubicBezTo>
                    <a:pt x="41" y="0"/>
                    <a:pt x="0" y="41"/>
                    <a:pt x="0" y="93"/>
                  </a:cubicBezTo>
                  <a:lnTo>
                    <a:pt x="0" y="2276"/>
                  </a:lnTo>
                  <a:cubicBezTo>
                    <a:pt x="0" y="2327"/>
                    <a:pt x="41" y="2368"/>
                    <a:pt x="92" y="2368"/>
                  </a:cubicBezTo>
                  <a:cubicBezTo>
                    <a:pt x="143" y="2368"/>
                    <a:pt x="188" y="2327"/>
                    <a:pt x="188" y="2276"/>
                  </a:cubicBezTo>
                  <a:lnTo>
                    <a:pt x="188" y="93"/>
                  </a:lnTo>
                  <a:cubicBezTo>
                    <a:pt x="188" y="41"/>
                    <a:pt x="143" y="0"/>
                    <a:pt x="92" y="0"/>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2"/>
            <p:cNvSpPr/>
            <p:nvPr/>
          </p:nvSpPr>
          <p:spPr>
            <a:xfrm>
              <a:off x="7431228" y="1509041"/>
              <a:ext cx="50" cy="108944"/>
            </a:xfrm>
            <a:custGeom>
              <a:avLst/>
              <a:gdLst/>
              <a:ahLst/>
              <a:cxnLst/>
              <a:rect l="l" t="t" r="r" b="b"/>
              <a:pathLst>
                <a:path w="1" h="2185" extrusionOk="0">
                  <a:moveTo>
                    <a:pt x="0" y="2184"/>
                  </a:moveTo>
                  <a:lnTo>
                    <a:pt x="0"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2"/>
            <p:cNvSpPr/>
            <p:nvPr/>
          </p:nvSpPr>
          <p:spPr>
            <a:xfrm>
              <a:off x="7427488" y="1500764"/>
              <a:ext cx="16853" cy="125498"/>
            </a:xfrm>
            <a:custGeom>
              <a:avLst/>
              <a:gdLst/>
              <a:ahLst/>
              <a:cxnLst/>
              <a:rect l="l" t="t" r="r" b="b"/>
              <a:pathLst>
                <a:path w="338" h="2517" extrusionOk="0">
                  <a:moveTo>
                    <a:pt x="167" y="0"/>
                  </a:moveTo>
                  <a:cubicBezTo>
                    <a:pt x="75" y="0"/>
                    <a:pt x="1" y="74"/>
                    <a:pt x="1" y="167"/>
                  </a:cubicBezTo>
                  <a:cubicBezTo>
                    <a:pt x="1" y="208"/>
                    <a:pt x="34" y="241"/>
                    <a:pt x="75" y="241"/>
                  </a:cubicBezTo>
                  <a:cubicBezTo>
                    <a:pt x="116" y="241"/>
                    <a:pt x="150" y="208"/>
                    <a:pt x="150" y="167"/>
                  </a:cubicBezTo>
                  <a:cubicBezTo>
                    <a:pt x="150" y="157"/>
                    <a:pt x="160" y="151"/>
                    <a:pt x="169" y="151"/>
                  </a:cubicBezTo>
                  <a:cubicBezTo>
                    <a:pt x="178" y="151"/>
                    <a:pt x="188" y="157"/>
                    <a:pt x="188" y="167"/>
                  </a:cubicBezTo>
                  <a:lnTo>
                    <a:pt x="188" y="2350"/>
                  </a:lnTo>
                  <a:cubicBezTo>
                    <a:pt x="188" y="2360"/>
                    <a:pt x="178" y="2365"/>
                    <a:pt x="169" y="2365"/>
                  </a:cubicBezTo>
                  <a:cubicBezTo>
                    <a:pt x="160" y="2365"/>
                    <a:pt x="150" y="2360"/>
                    <a:pt x="150" y="2350"/>
                  </a:cubicBezTo>
                  <a:cubicBezTo>
                    <a:pt x="150" y="2309"/>
                    <a:pt x="116" y="2275"/>
                    <a:pt x="75" y="2275"/>
                  </a:cubicBezTo>
                  <a:cubicBezTo>
                    <a:pt x="34" y="2275"/>
                    <a:pt x="1" y="2309"/>
                    <a:pt x="1" y="2350"/>
                  </a:cubicBezTo>
                  <a:cubicBezTo>
                    <a:pt x="1" y="2442"/>
                    <a:pt x="75" y="2517"/>
                    <a:pt x="167" y="2517"/>
                  </a:cubicBezTo>
                  <a:cubicBezTo>
                    <a:pt x="259" y="2517"/>
                    <a:pt x="337" y="2442"/>
                    <a:pt x="337" y="2350"/>
                  </a:cubicBezTo>
                  <a:lnTo>
                    <a:pt x="337" y="167"/>
                  </a:lnTo>
                  <a:cubicBezTo>
                    <a:pt x="337" y="74"/>
                    <a:pt x="259"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2"/>
            <p:cNvSpPr/>
            <p:nvPr/>
          </p:nvSpPr>
          <p:spPr>
            <a:xfrm>
              <a:off x="7398320" y="1505301"/>
              <a:ext cx="36697" cy="116373"/>
            </a:xfrm>
            <a:custGeom>
              <a:avLst/>
              <a:gdLst/>
              <a:ahLst/>
              <a:cxnLst/>
              <a:rect l="l" t="t" r="r" b="b"/>
              <a:pathLst>
                <a:path w="736" h="2334" extrusionOk="0">
                  <a:moveTo>
                    <a:pt x="245" y="1"/>
                  </a:moveTo>
                  <a:cubicBezTo>
                    <a:pt x="109" y="1"/>
                    <a:pt x="1" y="109"/>
                    <a:pt x="1" y="245"/>
                  </a:cubicBezTo>
                  <a:lnTo>
                    <a:pt x="1" y="2093"/>
                  </a:lnTo>
                  <a:cubicBezTo>
                    <a:pt x="1" y="2225"/>
                    <a:pt x="109" y="2333"/>
                    <a:pt x="245" y="2333"/>
                  </a:cubicBezTo>
                  <a:lnTo>
                    <a:pt x="660" y="2333"/>
                  </a:lnTo>
                  <a:cubicBezTo>
                    <a:pt x="701" y="2333"/>
                    <a:pt x="735" y="2300"/>
                    <a:pt x="735" y="2259"/>
                  </a:cubicBezTo>
                  <a:cubicBezTo>
                    <a:pt x="735" y="2218"/>
                    <a:pt x="701" y="2184"/>
                    <a:pt x="660" y="2184"/>
                  </a:cubicBezTo>
                  <a:lnTo>
                    <a:pt x="245" y="2184"/>
                  </a:lnTo>
                  <a:cubicBezTo>
                    <a:pt x="195" y="2184"/>
                    <a:pt x="150" y="2143"/>
                    <a:pt x="150" y="2093"/>
                  </a:cubicBezTo>
                  <a:lnTo>
                    <a:pt x="150" y="245"/>
                  </a:lnTo>
                  <a:cubicBezTo>
                    <a:pt x="150" y="191"/>
                    <a:pt x="195" y="150"/>
                    <a:pt x="245" y="150"/>
                  </a:cubicBezTo>
                  <a:lnTo>
                    <a:pt x="660" y="150"/>
                  </a:lnTo>
                  <a:cubicBezTo>
                    <a:pt x="701" y="150"/>
                    <a:pt x="735" y="117"/>
                    <a:pt x="735" y="76"/>
                  </a:cubicBezTo>
                  <a:cubicBezTo>
                    <a:pt x="735" y="35"/>
                    <a:pt x="701" y="1"/>
                    <a:pt x="6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2"/>
            <p:cNvSpPr/>
            <p:nvPr/>
          </p:nvSpPr>
          <p:spPr>
            <a:xfrm>
              <a:off x="7495497" y="1510387"/>
              <a:ext cx="58735" cy="106202"/>
            </a:xfrm>
            <a:custGeom>
              <a:avLst/>
              <a:gdLst/>
              <a:ahLst/>
              <a:cxnLst/>
              <a:rect l="l" t="t" r="r" b="b"/>
              <a:pathLst>
                <a:path w="1178" h="2130" extrusionOk="0">
                  <a:moveTo>
                    <a:pt x="1" y="1"/>
                  </a:moveTo>
                  <a:lnTo>
                    <a:pt x="1" y="2129"/>
                  </a:lnTo>
                  <a:lnTo>
                    <a:pt x="1177" y="2129"/>
                  </a:lnTo>
                  <a:lnTo>
                    <a:pt x="11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2"/>
            <p:cNvSpPr/>
            <p:nvPr/>
          </p:nvSpPr>
          <p:spPr>
            <a:xfrm>
              <a:off x="7491757" y="1506648"/>
              <a:ext cx="66214" cy="113681"/>
            </a:xfrm>
            <a:custGeom>
              <a:avLst/>
              <a:gdLst/>
              <a:ahLst/>
              <a:cxnLst/>
              <a:rect l="l" t="t" r="r" b="b"/>
              <a:pathLst>
                <a:path w="1328" h="2280" extrusionOk="0">
                  <a:moveTo>
                    <a:pt x="1178" y="151"/>
                  </a:moveTo>
                  <a:lnTo>
                    <a:pt x="1178" y="2130"/>
                  </a:lnTo>
                  <a:lnTo>
                    <a:pt x="150" y="2130"/>
                  </a:lnTo>
                  <a:lnTo>
                    <a:pt x="150" y="151"/>
                  </a:lnTo>
                  <a:close/>
                  <a:moveTo>
                    <a:pt x="76" y="1"/>
                  </a:moveTo>
                  <a:cubicBezTo>
                    <a:pt x="35" y="1"/>
                    <a:pt x="1" y="35"/>
                    <a:pt x="1" y="76"/>
                  </a:cubicBezTo>
                  <a:lnTo>
                    <a:pt x="1" y="2204"/>
                  </a:lnTo>
                  <a:cubicBezTo>
                    <a:pt x="1" y="2245"/>
                    <a:pt x="35" y="2280"/>
                    <a:pt x="76" y="2280"/>
                  </a:cubicBezTo>
                  <a:lnTo>
                    <a:pt x="1252" y="2280"/>
                  </a:lnTo>
                  <a:cubicBezTo>
                    <a:pt x="1293" y="2280"/>
                    <a:pt x="1327" y="2245"/>
                    <a:pt x="1327" y="2204"/>
                  </a:cubicBezTo>
                  <a:lnTo>
                    <a:pt x="1327" y="76"/>
                  </a:lnTo>
                  <a:cubicBezTo>
                    <a:pt x="1327" y="35"/>
                    <a:pt x="1293" y="1"/>
                    <a:pt x="1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2"/>
            <p:cNvSpPr/>
            <p:nvPr/>
          </p:nvSpPr>
          <p:spPr>
            <a:xfrm>
              <a:off x="7507862" y="1529882"/>
              <a:ext cx="21091" cy="67211"/>
            </a:xfrm>
            <a:custGeom>
              <a:avLst/>
              <a:gdLst/>
              <a:ahLst/>
              <a:cxnLst/>
              <a:rect l="l" t="t" r="r" b="b"/>
              <a:pathLst>
                <a:path w="423" h="1348" extrusionOk="0">
                  <a:moveTo>
                    <a:pt x="1" y="1"/>
                  </a:moveTo>
                  <a:lnTo>
                    <a:pt x="1" y="1347"/>
                  </a:lnTo>
                  <a:lnTo>
                    <a:pt x="422" y="1347"/>
                  </a:lnTo>
                  <a:lnTo>
                    <a:pt x="422"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2"/>
            <p:cNvSpPr/>
            <p:nvPr/>
          </p:nvSpPr>
          <p:spPr>
            <a:xfrm>
              <a:off x="7504322" y="1526193"/>
              <a:ext cx="28370" cy="74640"/>
            </a:xfrm>
            <a:custGeom>
              <a:avLst/>
              <a:gdLst/>
              <a:ahLst/>
              <a:cxnLst/>
              <a:rect l="l" t="t" r="r" b="b"/>
              <a:pathLst>
                <a:path w="569" h="1497" extrusionOk="0">
                  <a:moveTo>
                    <a:pt x="419" y="150"/>
                  </a:moveTo>
                  <a:lnTo>
                    <a:pt x="419" y="1347"/>
                  </a:lnTo>
                  <a:lnTo>
                    <a:pt x="146" y="1347"/>
                  </a:lnTo>
                  <a:lnTo>
                    <a:pt x="146" y="150"/>
                  </a:lnTo>
                  <a:close/>
                  <a:moveTo>
                    <a:pt x="72" y="0"/>
                  </a:moveTo>
                  <a:cubicBezTo>
                    <a:pt x="31" y="0"/>
                    <a:pt x="0" y="34"/>
                    <a:pt x="0" y="75"/>
                  </a:cubicBezTo>
                  <a:lnTo>
                    <a:pt x="0" y="1421"/>
                  </a:lnTo>
                  <a:cubicBezTo>
                    <a:pt x="0" y="1462"/>
                    <a:pt x="31" y="1497"/>
                    <a:pt x="72" y="1497"/>
                  </a:cubicBezTo>
                  <a:lnTo>
                    <a:pt x="493" y="1497"/>
                  </a:lnTo>
                  <a:cubicBezTo>
                    <a:pt x="534" y="1497"/>
                    <a:pt x="568" y="1462"/>
                    <a:pt x="568" y="1421"/>
                  </a:cubicBezTo>
                  <a:lnTo>
                    <a:pt x="568" y="75"/>
                  </a:lnTo>
                  <a:cubicBezTo>
                    <a:pt x="568" y="34"/>
                    <a:pt x="534" y="0"/>
                    <a:pt x="4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2"/>
            <p:cNvSpPr/>
            <p:nvPr/>
          </p:nvSpPr>
          <p:spPr>
            <a:xfrm>
              <a:off x="5003559" y="1972138"/>
              <a:ext cx="14659" cy="42979"/>
            </a:xfrm>
            <a:custGeom>
              <a:avLst/>
              <a:gdLst/>
              <a:ahLst/>
              <a:cxnLst/>
              <a:rect l="l" t="t" r="r" b="b"/>
              <a:pathLst>
                <a:path w="294" h="862" extrusionOk="0">
                  <a:moveTo>
                    <a:pt x="148" y="1"/>
                  </a:moveTo>
                  <a:cubicBezTo>
                    <a:pt x="66" y="1"/>
                    <a:pt x="1" y="65"/>
                    <a:pt x="1" y="147"/>
                  </a:cubicBezTo>
                  <a:lnTo>
                    <a:pt x="1" y="715"/>
                  </a:lnTo>
                  <a:cubicBezTo>
                    <a:pt x="1" y="793"/>
                    <a:pt x="66" y="861"/>
                    <a:pt x="148" y="861"/>
                  </a:cubicBezTo>
                  <a:cubicBezTo>
                    <a:pt x="225" y="861"/>
                    <a:pt x="294" y="793"/>
                    <a:pt x="294" y="715"/>
                  </a:cubicBezTo>
                  <a:lnTo>
                    <a:pt x="294" y="147"/>
                  </a:lnTo>
                  <a:cubicBezTo>
                    <a:pt x="294" y="65"/>
                    <a:pt x="225" y="1"/>
                    <a:pt x="148"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2"/>
            <p:cNvSpPr/>
            <p:nvPr/>
          </p:nvSpPr>
          <p:spPr>
            <a:xfrm>
              <a:off x="4999870" y="1968399"/>
              <a:ext cx="22038" cy="50309"/>
            </a:xfrm>
            <a:custGeom>
              <a:avLst/>
              <a:gdLst/>
              <a:ahLst/>
              <a:cxnLst/>
              <a:rect l="l" t="t" r="r" b="b"/>
              <a:pathLst>
                <a:path w="442" h="1009" extrusionOk="0">
                  <a:moveTo>
                    <a:pt x="222" y="151"/>
                  </a:moveTo>
                  <a:cubicBezTo>
                    <a:pt x="258" y="151"/>
                    <a:pt x="293" y="181"/>
                    <a:pt x="293" y="222"/>
                  </a:cubicBezTo>
                  <a:lnTo>
                    <a:pt x="293" y="790"/>
                  </a:lnTo>
                  <a:cubicBezTo>
                    <a:pt x="293" y="828"/>
                    <a:pt x="258" y="861"/>
                    <a:pt x="222" y="861"/>
                  </a:cubicBezTo>
                  <a:cubicBezTo>
                    <a:pt x="181" y="861"/>
                    <a:pt x="150" y="828"/>
                    <a:pt x="150" y="790"/>
                  </a:cubicBezTo>
                  <a:lnTo>
                    <a:pt x="150" y="222"/>
                  </a:lnTo>
                  <a:cubicBezTo>
                    <a:pt x="150" y="181"/>
                    <a:pt x="181" y="151"/>
                    <a:pt x="222" y="151"/>
                  </a:cubicBezTo>
                  <a:close/>
                  <a:moveTo>
                    <a:pt x="222" y="1"/>
                  </a:moveTo>
                  <a:cubicBezTo>
                    <a:pt x="99" y="1"/>
                    <a:pt x="0" y="100"/>
                    <a:pt x="0" y="222"/>
                  </a:cubicBezTo>
                  <a:lnTo>
                    <a:pt x="0" y="790"/>
                  </a:lnTo>
                  <a:cubicBezTo>
                    <a:pt x="0" y="909"/>
                    <a:pt x="99" y="1008"/>
                    <a:pt x="222" y="1008"/>
                  </a:cubicBezTo>
                  <a:cubicBezTo>
                    <a:pt x="340" y="1008"/>
                    <a:pt x="442" y="909"/>
                    <a:pt x="442" y="790"/>
                  </a:cubicBezTo>
                  <a:lnTo>
                    <a:pt x="442" y="222"/>
                  </a:lnTo>
                  <a:cubicBezTo>
                    <a:pt x="442" y="100"/>
                    <a:pt x="340" y="1"/>
                    <a:pt x="22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2"/>
            <p:cNvSpPr/>
            <p:nvPr/>
          </p:nvSpPr>
          <p:spPr>
            <a:xfrm>
              <a:off x="5003559" y="1972138"/>
              <a:ext cx="14659" cy="21739"/>
            </a:xfrm>
            <a:custGeom>
              <a:avLst/>
              <a:gdLst/>
              <a:ahLst/>
              <a:cxnLst/>
              <a:rect l="l" t="t" r="r" b="b"/>
              <a:pathLst>
                <a:path w="294" h="436" extrusionOk="0">
                  <a:moveTo>
                    <a:pt x="148" y="1"/>
                  </a:moveTo>
                  <a:cubicBezTo>
                    <a:pt x="66" y="1"/>
                    <a:pt x="1" y="65"/>
                    <a:pt x="1" y="147"/>
                  </a:cubicBezTo>
                  <a:lnTo>
                    <a:pt x="1" y="436"/>
                  </a:lnTo>
                  <a:lnTo>
                    <a:pt x="294" y="436"/>
                  </a:lnTo>
                  <a:lnTo>
                    <a:pt x="294" y="147"/>
                  </a:lnTo>
                  <a:cubicBezTo>
                    <a:pt x="294" y="65"/>
                    <a:pt x="225" y="1"/>
                    <a:pt x="148" y="1"/>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2"/>
            <p:cNvSpPr/>
            <p:nvPr/>
          </p:nvSpPr>
          <p:spPr>
            <a:xfrm>
              <a:off x="4999870" y="1968399"/>
              <a:ext cx="22038" cy="29268"/>
            </a:xfrm>
            <a:custGeom>
              <a:avLst/>
              <a:gdLst/>
              <a:ahLst/>
              <a:cxnLst/>
              <a:rect l="l" t="t" r="r" b="b"/>
              <a:pathLst>
                <a:path w="442" h="587" extrusionOk="0">
                  <a:moveTo>
                    <a:pt x="222" y="151"/>
                  </a:moveTo>
                  <a:cubicBezTo>
                    <a:pt x="258" y="151"/>
                    <a:pt x="293" y="181"/>
                    <a:pt x="293" y="222"/>
                  </a:cubicBezTo>
                  <a:lnTo>
                    <a:pt x="293" y="437"/>
                  </a:lnTo>
                  <a:lnTo>
                    <a:pt x="150" y="437"/>
                  </a:lnTo>
                  <a:lnTo>
                    <a:pt x="150" y="222"/>
                  </a:lnTo>
                  <a:cubicBezTo>
                    <a:pt x="150" y="181"/>
                    <a:pt x="181" y="151"/>
                    <a:pt x="222" y="151"/>
                  </a:cubicBezTo>
                  <a:close/>
                  <a:moveTo>
                    <a:pt x="222" y="1"/>
                  </a:moveTo>
                  <a:cubicBezTo>
                    <a:pt x="99" y="1"/>
                    <a:pt x="0" y="100"/>
                    <a:pt x="0" y="222"/>
                  </a:cubicBezTo>
                  <a:lnTo>
                    <a:pt x="0" y="511"/>
                  </a:lnTo>
                  <a:cubicBezTo>
                    <a:pt x="0" y="552"/>
                    <a:pt x="34" y="586"/>
                    <a:pt x="75" y="586"/>
                  </a:cubicBezTo>
                  <a:lnTo>
                    <a:pt x="368" y="586"/>
                  </a:lnTo>
                  <a:cubicBezTo>
                    <a:pt x="409" y="586"/>
                    <a:pt x="442" y="552"/>
                    <a:pt x="442" y="511"/>
                  </a:cubicBezTo>
                  <a:lnTo>
                    <a:pt x="442" y="222"/>
                  </a:lnTo>
                  <a:cubicBezTo>
                    <a:pt x="442" y="100"/>
                    <a:pt x="340" y="1"/>
                    <a:pt x="22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2"/>
            <p:cNvSpPr/>
            <p:nvPr/>
          </p:nvSpPr>
          <p:spPr>
            <a:xfrm>
              <a:off x="4940686" y="2038601"/>
              <a:ext cx="14609" cy="42979"/>
            </a:xfrm>
            <a:custGeom>
              <a:avLst/>
              <a:gdLst/>
              <a:ahLst/>
              <a:cxnLst/>
              <a:rect l="l" t="t" r="r" b="b"/>
              <a:pathLst>
                <a:path w="293" h="862" extrusionOk="0">
                  <a:moveTo>
                    <a:pt x="147" y="1"/>
                  </a:moveTo>
                  <a:cubicBezTo>
                    <a:pt x="65" y="1"/>
                    <a:pt x="1" y="65"/>
                    <a:pt x="1" y="147"/>
                  </a:cubicBezTo>
                  <a:lnTo>
                    <a:pt x="1" y="715"/>
                  </a:lnTo>
                  <a:cubicBezTo>
                    <a:pt x="1" y="793"/>
                    <a:pt x="65" y="861"/>
                    <a:pt x="147" y="861"/>
                  </a:cubicBezTo>
                  <a:cubicBezTo>
                    <a:pt x="228" y="861"/>
                    <a:pt x="293" y="793"/>
                    <a:pt x="293" y="715"/>
                  </a:cubicBezTo>
                  <a:lnTo>
                    <a:pt x="293" y="147"/>
                  </a:lnTo>
                  <a:cubicBezTo>
                    <a:pt x="293" y="65"/>
                    <a:pt x="228" y="1"/>
                    <a:pt x="147"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2"/>
            <p:cNvSpPr/>
            <p:nvPr/>
          </p:nvSpPr>
          <p:spPr>
            <a:xfrm>
              <a:off x="4936947" y="2034912"/>
              <a:ext cx="22088" cy="50209"/>
            </a:xfrm>
            <a:custGeom>
              <a:avLst/>
              <a:gdLst/>
              <a:ahLst/>
              <a:cxnLst/>
              <a:rect l="l" t="t" r="r" b="b"/>
              <a:pathLst>
                <a:path w="443" h="1007" extrusionOk="0">
                  <a:moveTo>
                    <a:pt x="222" y="150"/>
                  </a:moveTo>
                  <a:cubicBezTo>
                    <a:pt x="262" y="150"/>
                    <a:pt x="293" y="180"/>
                    <a:pt x="293" y="221"/>
                  </a:cubicBezTo>
                  <a:lnTo>
                    <a:pt x="293" y="789"/>
                  </a:lnTo>
                  <a:cubicBezTo>
                    <a:pt x="293" y="827"/>
                    <a:pt x="262" y="861"/>
                    <a:pt x="222" y="861"/>
                  </a:cubicBezTo>
                  <a:cubicBezTo>
                    <a:pt x="184" y="861"/>
                    <a:pt x="150" y="827"/>
                    <a:pt x="150" y="789"/>
                  </a:cubicBezTo>
                  <a:lnTo>
                    <a:pt x="150" y="221"/>
                  </a:lnTo>
                  <a:cubicBezTo>
                    <a:pt x="150" y="180"/>
                    <a:pt x="184" y="150"/>
                    <a:pt x="222" y="150"/>
                  </a:cubicBezTo>
                  <a:close/>
                  <a:moveTo>
                    <a:pt x="222" y="1"/>
                  </a:moveTo>
                  <a:cubicBezTo>
                    <a:pt x="99" y="1"/>
                    <a:pt x="0" y="99"/>
                    <a:pt x="0" y="221"/>
                  </a:cubicBezTo>
                  <a:lnTo>
                    <a:pt x="0" y="789"/>
                  </a:lnTo>
                  <a:cubicBezTo>
                    <a:pt x="0" y="908"/>
                    <a:pt x="99" y="1007"/>
                    <a:pt x="222" y="1007"/>
                  </a:cubicBezTo>
                  <a:cubicBezTo>
                    <a:pt x="344" y="1007"/>
                    <a:pt x="443" y="908"/>
                    <a:pt x="443" y="789"/>
                  </a:cubicBezTo>
                  <a:lnTo>
                    <a:pt x="443" y="221"/>
                  </a:lnTo>
                  <a:cubicBezTo>
                    <a:pt x="443" y="99"/>
                    <a:pt x="344" y="1"/>
                    <a:pt x="222"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2"/>
            <p:cNvSpPr/>
            <p:nvPr/>
          </p:nvSpPr>
          <p:spPr>
            <a:xfrm>
              <a:off x="4940686" y="2059841"/>
              <a:ext cx="14609" cy="21739"/>
            </a:xfrm>
            <a:custGeom>
              <a:avLst/>
              <a:gdLst/>
              <a:ahLst/>
              <a:cxnLst/>
              <a:rect l="l" t="t" r="r" b="b"/>
              <a:pathLst>
                <a:path w="293" h="436" extrusionOk="0">
                  <a:moveTo>
                    <a:pt x="1" y="0"/>
                  </a:moveTo>
                  <a:lnTo>
                    <a:pt x="1" y="289"/>
                  </a:lnTo>
                  <a:cubicBezTo>
                    <a:pt x="1" y="367"/>
                    <a:pt x="65" y="435"/>
                    <a:pt x="147" y="435"/>
                  </a:cubicBezTo>
                  <a:cubicBezTo>
                    <a:pt x="228" y="435"/>
                    <a:pt x="293" y="367"/>
                    <a:pt x="293" y="289"/>
                  </a:cubicBezTo>
                  <a:lnTo>
                    <a:pt x="293" y="0"/>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2"/>
            <p:cNvSpPr/>
            <p:nvPr/>
          </p:nvSpPr>
          <p:spPr>
            <a:xfrm>
              <a:off x="4936947" y="2056102"/>
              <a:ext cx="22088" cy="29019"/>
            </a:xfrm>
            <a:custGeom>
              <a:avLst/>
              <a:gdLst/>
              <a:ahLst/>
              <a:cxnLst/>
              <a:rect l="l" t="t" r="r" b="b"/>
              <a:pathLst>
                <a:path w="443" h="582" extrusionOk="0">
                  <a:moveTo>
                    <a:pt x="293" y="147"/>
                  </a:moveTo>
                  <a:lnTo>
                    <a:pt x="293" y="364"/>
                  </a:lnTo>
                  <a:cubicBezTo>
                    <a:pt x="293" y="402"/>
                    <a:pt x="262" y="436"/>
                    <a:pt x="222" y="436"/>
                  </a:cubicBezTo>
                  <a:cubicBezTo>
                    <a:pt x="184" y="436"/>
                    <a:pt x="150" y="402"/>
                    <a:pt x="150" y="364"/>
                  </a:cubicBezTo>
                  <a:lnTo>
                    <a:pt x="150" y="147"/>
                  </a:lnTo>
                  <a:close/>
                  <a:moveTo>
                    <a:pt x="76" y="0"/>
                  </a:moveTo>
                  <a:cubicBezTo>
                    <a:pt x="35" y="0"/>
                    <a:pt x="0" y="31"/>
                    <a:pt x="0" y="75"/>
                  </a:cubicBezTo>
                  <a:lnTo>
                    <a:pt x="0" y="364"/>
                  </a:lnTo>
                  <a:cubicBezTo>
                    <a:pt x="0" y="483"/>
                    <a:pt x="99" y="582"/>
                    <a:pt x="222" y="582"/>
                  </a:cubicBezTo>
                  <a:cubicBezTo>
                    <a:pt x="344" y="582"/>
                    <a:pt x="443" y="483"/>
                    <a:pt x="443" y="364"/>
                  </a:cubicBezTo>
                  <a:lnTo>
                    <a:pt x="443" y="75"/>
                  </a:lnTo>
                  <a:cubicBezTo>
                    <a:pt x="443" y="31"/>
                    <a:pt x="409" y="0"/>
                    <a:pt x="36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2"/>
            <p:cNvSpPr/>
            <p:nvPr/>
          </p:nvSpPr>
          <p:spPr>
            <a:xfrm>
              <a:off x="4893868" y="2057797"/>
              <a:ext cx="35999" cy="34752"/>
            </a:xfrm>
            <a:custGeom>
              <a:avLst/>
              <a:gdLst/>
              <a:ahLst/>
              <a:cxnLst/>
              <a:rect l="l" t="t" r="r" b="b"/>
              <a:pathLst>
                <a:path w="722" h="697" extrusionOk="0">
                  <a:moveTo>
                    <a:pt x="160" y="1"/>
                  </a:moveTo>
                  <a:cubicBezTo>
                    <a:pt x="123" y="1"/>
                    <a:pt x="85" y="15"/>
                    <a:pt x="58" y="44"/>
                  </a:cubicBezTo>
                  <a:cubicBezTo>
                    <a:pt x="1" y="102"/>
                    <a:pt x="1" y="195"/>
                    <a:pt x="58" y="252"/>
                  </a:cubicBezTo>
                  <a:lnTo>
                    <a:pt x="460" y="653"/>
                  </a:lnTo>
                  <a:cubicBezTo>
                    <a:pt x="487" y="682"/>
                    <a:pt x="524" y="697"/>
                    <a:pt x="562" y="697"/>
                  </a:cubicBezTo>
                  <a:cubicBezTo>
                    <a:pt x="599" y="697"/>
                    <a:pt x="636" y="682"/>
                    <a:pt x="664" y="653"/>
                  </a:cubicBezTo>
                  <a:cubicBezTo>
                    <a:pt x="722" y="595"/>
                    <a:pt x="722" y="504"/>
                    <a:pt x="664" y="446"/>
                  </a:cubicBezTo>
                  <a:lnTo>
                    <a:pt x="262" y="44"/>
                  </a:lnTo>
                  <a:cubicBezTo>
                    <a:pt x="235" y="15"/>
                    <a:pt x="198" y="1"/>
                    <a:pt x="160"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2"/>
            <p:cNvSpPr/>
            <p:nvPr/>
          </p:nvSpPr>
          <p:spPr>
            <a:xfrm>
              <a:off x="4889829" y="2054157"/>
              <a:ext cx="44126" cy="42032"/>
            </a:xfrm>
            <a:custGeom>
              <a:avLst/>
              <a:gdLst/>
              <a:ahLst/>
              <a:cxnLst/>
              <a:rect l="l" t="t" r="r" b="b"/>
              <a:pathLst>
                <a:path w="885" h="843" extrusionOk="0">
                  <a:moveTo>
                    <a:pt x="241" y="149"/>
                  </a:moveTo>
                  <a:cubicBezTo>
                    <a:pt x="260" y="149"/>
                    <a:pt x="279" y="157"/>
                    <a:pt x="292" y="172"/>
                  </a:cubicBezTo>
                  <a:lnTo>
                    <a:pt x="694" y="574"/>
                  </a:lnTo>
                  <a:cubicBezTo>
                    <a:pt x="721" y="601"/>
                    <a:pt x="721" y="645"/>
                    <a:pt x="694" y="672"/>
                  </a:cubicBezTo>
                  <a:cubicBezTo>
                    <a:pt x="680" y="687"/>
                    <a:pt x="661" y="695"/>
                    <a:pt x="643" y="695"/>
                  </a:cubicBezTo>
                  <a:cubicBezTo>
                    <a:pt x="624" y="695"/>
                    <a:pt x="605" y="687"/>
                    <a:pt x="592" y="672"/>
                  </a:cubicBezTo>
                  <a:lnTo>
                    <a:pt x="190" y="271"/>
                  </a:lnTo>
                  <a:cubicBezTo>
                    <a:pt x="163" y="243"/>
                    <a:pt x="163" y="199"/>
                    <a:pt x="190" y="172"/>
                  </a:cubicBezTo>
                  <a:cubicBezTo>
                    <a:pt x="204" y="157"/>
                    <a:pt x="223" y="149"/>
                    <a:pt x="241" y="149"/>
                  </a:cubicBezTo>
                  <a:close/>
                  <a:moveTo>
                    <a:pt x="241" y="0"/>
                  </a:moveTo>
                  <a:cubicBezTo>
                    <a:pt x="184" y="0"/>
                    <a:pt x="128" y="22"/>
                    <a:pt x="85" y="67"/>
                  </a:cubicBezTo>
                  <a:cubicBezTo>
                    <a:pt x="0" y="152"/>
                    <a:pt x="0" y="291"/>
                    <a:pt x="85" y="376"/>
                  </a:cubicBezTo>
                  <a:lnTo>
                    <a:pt x="486" y="778"/>
                  </a:lnTo>
                  <a:cubicBezTo>
                    <a:pt x="531" y="822"/>
                    <a:pt x="585" y="842"/>
                    <a:pt x="643" y="842"/>
                  </a:cubicBezTo>
                  <a:cubicBezTo>
                    <a:pt x="701" y="842"/>
                    <a:pt x="755" y="822"/>
                    <a:pt x="799" y="778"/>
                  </a:cubicBezTo>
                  <a:cubicBezTo>
                    <a:pt x="884" y="692"/>
                    <a:pt x="884" y="553"/>
                    <a:pt x="799" y="468"/>
                  </a:cubicBezTo>
                  <a:lnTo>
                    <a:pt x="398" y="67"/>
                  </a:lnTo>
                  <a:cubicBezTo>
                    <a:pt x="355" y="22"/>
                    <a:pt x="298" y="0"/>
                    <a:pt x="24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2"/>
            <p:cNvSpPr/>
            <p:nvPr/>
          </p:nvSpPr>
          <p:spPr>
            <a:xfrm>
              <a:off x="4893868" y="2057797"/>
              <a:ext cx="23484" cy="22736"/>
            </a:xfrm>
            <a:custGeom>
              <a:avLst/>
              <a:gdLst/>
              <a:ahLst/>
              <a:cxnLst/>
              <a:rect l="l" t="t" r="r" b="b"/>
              <a:pathLst>
                <a:path w="471" h="456" extrusionOk="0">
                  <a:moveTo>
                    <a:pt x="160" y="1"/>
                  </a:moveTo>
                  <a:cubicBezTo>
                    <a:pt x="123" y="1"/>
                    <a:pt x="85" y="15"/>
                    <a:pt x="58" y="44"/>
                  </a:cubicBezTo>
                  <a:cubicBezTo>
                    <a:pt x="1" y="102"/>
                    <a:pt x="1" y="195"/>
                    <a:pt x="58" y="252"/>
                  </a:cubicBezTo>
                  <a:lnTo>
                    <a:pt x="262" y="456"/>
                  </a:lnTo>
                  <a:lnTo>
                    <a:pt x="470" y="248"/>
                  </a:lnTo>
                  <a:lnTo>
                    <a:pt x="262" y="44"/>
                  </a:lnTo>
                  <a:cubicBezTo>
                    <a:pt x="235" y="15"/>
                    <a:pt x="198" y="1"/>
                    <a:pt x="160"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2"/>
            <p:cNvSpPr/>
            <p:nvPr/>
          </p:nvSpPr>
          <p:spPr>
            <a:xfrm>
              <a:off x="4889829" y="2054157"/>
              <a:ext cx="31063" cy="30115"/>
            </a:xfrm>
            <a:custGeom>
              <a:avLst/>
              <a:gdLst/>
              <a:ahLst/>
              <a:cxnLst/>
              <a:rect l="l" t="t" r="r" b="b"/>
              <a:pathLst>
                <a:path w="623" h="604" extrusionOk="0">
                  <a:moveTo>
                    <a:pt x="241" y="152"/>
                  </a:moveTo>
                  <a:cubicBezTo>
                    <a:pt x="258" y="152"/>
                    <a:pt x="279" y="158"/>
                    <a:pt x="292" y="172"/>
                  </a:cubicBezTo>
                  <a:lnTo>
                    <a:pt x="445" y="321"/>
                  </a:lnTo>
                  <a:lnTo>
                    <a:pt x="343" y="423"/>
                  </a:lnTo>
                  <a:lnTo>
                    <a:pt x="190" y="271"/>
                  </a:lnTo>
                  <a:cubicBezTo>
                    <a:pt x="163" y="243"/>
                    <a:pt x="163" y="199"/>
                    <a:pt x="190" y="172"/>
                  </a:cubicBezTo>
                  <a:cubicBezTo>
                    <a:pt x="204" y="158"/>
                    <a:pt x="225" y="152"/>
                    <a:pt x="241" y="152"/>
                  </a:cubicBezTo>
                  <a:close/>
                  <a:moveTo>
                    <a:pt x="241" y="0"/>
                  </a:moveTo>
                  <a:cubicBezTo>
                    <a:pt x="184" y="0"/>
                    <a:pt x="128" y="22"/>
                    <a:pt x="85" y="67"/>
                  </a:cubicBezTo>
                  <a:cubicBezTo>
                    <a:pt x="0" y="152"/>
                    <a:pt x="0" y="291"/>
                    <a:pt x="85" y="376"/>
                  </a:cubicBezTo>
                  <a:lnTo>
                    <a:pt x="289" y="583"/>
                  </a:lnTo>
                  <a:cubicBezTo>
                    <a:pt x="306" y="597"/>
                    <a:pt x="323" y="604"/>
                    <a:pt x="343" y="604"/>
                  </a:cubicBezTo>
                  <a:cubicBezTo>
                    <a:pt x="360" y="604"/>
                    <a:pt x="381" y="597"/>
                    <a:pt x="394" y="583"/>
                  </a:cubicBezTo>
                  <a:lnTo>
                    <a:pt x="602" y="376"/>
                  </a:lnTo>
                  <a:cubicBezTo>
                    <a:pt x="616" y="362"/>
                    <a:pt x="622" y="342"/>
                    <a:pt x="622" y="321"/>
                  </a:cubicBezTo>
                  <a:cubicBezTo>
                    <a:pt x="622" y="304"/>
                    <a:pt x="616" y="284"/>
                    <a:pt x="602" y="271"/>
                  </a:cubicBezTo>
                  <a:lnTo>
                    <a:pt x="398" y="67"/>
                  </a:lnTo>
                  <a:cubicBezTo>
                    <a:pt x="355" y="22"/>
                    <a:pt x="298" y="0"/>
                    <a:pt x="24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2"/>
            <p:cNvSpPr/>
            <p:nvPr/>
          </p:nvSpPr>
          <p:spPr>
            <a:xfrm>
              <a:off x="4962076" y="1949502"/>
              <a:ext cx="35949" cy="34503"/>
            </a:xfrm>
            <a:custGeom>
              <a:avLst/>
              <a:gdLst/>
              <a:ahLst/>
              <a:cxnLst/>
              <a:rect l="l" t="t" r="r" b="b"/>
              <a:pathLst>
                <a:path w="721" h="692" extrusionOk="0">
                  <a:moveTo>
                    <a:pt x="561" y="0"/>
                  </a:moveTo>
                  <a:cubicBezTo>
                    <a:pt x="524" y="0"/>
                    <a:pt x="486" y="15"/>
                    <a:pt x="459" y="43"/>
                  </a:cubicBezTo>
                  <a:lnTo>
                    <a:pt x="57" y="444"/>
                  </a:lnTo>
                  <a:cubicBezTo>
                    <a:pt x="0" y="502"/>
                    <a:pt x="0" y="594"/>
                    <a:pt x="57" y="648"/>
                  </a:cubicBezTo>
                  <a:cubicBezTo>
                    <a:pt x="85" y="677"/>
                    <a:pt x="122" y="692"/>
                    <a:pt x="160" y="692"/>
                  </a:cubicBezTo>
                  <a:cubicBezTo>
                    <a:pt x="197" y="692"/>
                    <a:pt x="234" y="677"/>
                    <a:pt x="261" y="648"/>
                  </a:cubicBezTo>
                  <a:lnTo>
                    <a:pt x="663" y="248"/>
                  </a:lnTo>
                  <a:cubicBezTo>
                    <a:pt x="721" y="193"/>
                    <a:pt x="721" y="101"/>
                    <a:pt x="663" y="43"/>
                  </a:cubicBezTo>
                  <a:cubicBezTo>
                    <a:pt x="636" y="15"/>
                    <a:pt x="598" y="0"/>
                    <a:pt x="561"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2"/>
            <p:cNvSpPr/>
            <p:nvPr/>
          </p:nvSpPr>
          <p:spPr>
            <a:xfrm>
              <a:off x="4957987" y="1945762"/>
              <a:ext cx="44126" cy="42032"/>
            </a:xfrm>
            <a:custGeom>
              <a:avLst/>
              <a:gdLst/>
              <a:ahLst/>
              <a:cxnLst/>
              <a:rect l="l" t="t" r="r" b="b"/>
              <a:pathLst>
                <a:path w="885" h="843" extrusionOk="0">
                  <a:moveTo>
                    <a:pt x="643" y="149"/>
                  </a:moveTo>
                  <a:cubicBezTo>
                    <a:pt x="660" y="149"/>
                    <a:pt x="680" y="156"/>
                    <a:pt x="694" y="169"/>
                  </a:cubicBezTo>
                  <a:cubicBezTo>
                    <a:pt x="721" y="197"/>
                    <a:pt x="721" y="244"/>
                    <a:pt x="694" y="271"/>
                  </a:cubicBezTo>
                  <a:lnTo>
                    <a:pt x="293" y="673"/>
                  </a:lnTo>
                  <a:cubicBezTo>
                    <a:pt x="279" y="686"/>
                    <a:pt x="260" y="693"/>
                    <a:pt x="242" y="693"/>
                  </a:cubicBezTo>
                  <a:cubicBezTo>
                    <a:pt x="223" y="693"/>
                    <a:pt x="204" y="686"/>
                    <a:pt x="191" y="673"/>
                  </a:cubicBezTo>
                  <a:cubicBezTo>
                    <a:pt x="164" y="646"/>
                    <a:pt x="164" y="598"/>
                    <a:pt x="191" y="571"/>
                  </a:cubicBezTo>
                  <a:lnTo>
                    <a:pt x="592" y="169"/>
                  </a:lnTo>
                  <a:cubicBezTo>
                    <a:pt x="605" y="156"/>
                    <a:pt x="626" y="149"/>
                    <a:pt x="643" y="149"/>
                  </a:cubicBezTo>
                  <a:close/>
                  <a:moveTo>
                    <a:pt x="643" y="0"/>
                  </a:moveTo>
                  <a:cubicBezTo>
                    <a:pt x="586" y="0"/>
                    <a:pt x="529" y="21"/>
                    <a:pt x="486" y="64"/>
                  </a:cubicBezTo>
                  <a:lnTo>
                    <a:pt x="85" y="465"/>
                  </a:lnTo>
                  <a:cubicBezTo>
                    <a:pt x="0" y="554"/>
                    <a:pt x="0" y="693"/>
                    <a:pt x="85" y="778"/>
                  </a:cubicBezTo>
                  <a:cubicBezTo>
                    <a:pt x="129" y="822"/>
                    <a:pt x="184" y="843"/>
                    <a:pt x="241" y="843"/>
                  </a:cubicBezTo>
                  <a:cubicBezTo>
                    <a:pt x="299" y="843"/>
                    <a:pt x="354" y="822"/>
                    <a:pt x="398" y="778"/>
                  </a:cubicBezTo>
                  <a:lnTo>
                    <a:pt x="800" y="376"/>
                  </a:lnTo>
                  <a:cubicBezTo>
                    <a:pt x="884" y="292"/>
                    <a:pt x="884" y="152"/>
                    <a:pt x="800" y="64"/>
                  </a:cubicBezTo>
                  <a:cubicBezTo>
                    <a:pt x="757" y="21"/>
                    <a:pt x="700" y="0"/>
                    <a:pt x="643"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2"/>
            <p:cNvSpPr/>
            <p:nvPr/>
          </p:nvSpPr>
          <p:spPr>
            <a:xfrm>
              <a:off x="4974591" y="1949502"/>
              <a:ext cx="23434" cy="22686"/>
            </a:xfrm>
            <a:custGeom>
              <a:avLst/>
              <a:gdLst/>
              <a:ahLst/>
              <a:cxnLst/>
              <a:rect l="l" t="t" r="r" b="b"/>
              <a:pathLst>
                <a:path w="470" h="455" extrusionOk="0">
                  <a:moveTo>
                    <a:pt x="310" y="0"/>
                  </a:moveTo>
                  <a:cubicBezTo>
                    <a:pt x="273" y="0"/>
                    <a:pt x="235" y="15"/>
                    <a:pt x="208" y="43"/>
                  </a:cubicBezTo>
                  <a:lnTo>
                    <a:pt x="0" y="248"/>
                  </a:lnTo>
                  <a:lnTo>
                    <a:pt x="208" y="455"/>
                  </a:lnTo>
                  <a:lnTo>
                    <a:pt x="412" y="248"/>
                  </a:lnTo>
                  <a:cubicBezTo>
                    <a:pt x="470" y="193"/>
                    <a:pt x="470" y="101"/>
                    <a:pt x="412" y="43"/>
                  </a:cubicBezTo>
                  <a:cubicBezTo>
                    <a:pt x="385" y="15"/>
                    <a:pt x="347" y="0"/>
                    <a:pt x="310"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2"/>
            <p:cNvSpPr/>
            <p:nvPr/>
          </p:nvSpPr>
          <p:spPr>
            <a:xfrm>
              <a:off x="4970502" y="1945762"/>
              <a:ext cx="31611" cy="30165"/>
            </a:xfrm>
            <a:custGeom>
              <a:avLst/>
              <a:gdLst/>
              <a:ahLst/>
              <a:cxnLst/>
              <a:rect l="l" t="t" r="r" b="b"/>
              <a:pathLst>
                <a:path w="634" h="605" extrusionOk="0">
                  <a:moveTo>
                    <a:pt x="392" y="149"/>
                  </a:moveTo>
                  <a:cubicBezTo>
                    <a:pt x="411" y="149"/>
                    <a:pt x="429" y="156"/>
                    <a:pt x="443" y="169"/>
                  </a:cubicBezTo>
                  <a:cubicBezTo>
                    <a:pt x="470" y="197"/>
                    <a:pt x="470" y="244"/>
                    <a:pt x="443" y="271"/>
                  </a:cubicBezTo>
                  <a:lnTo>
                    <a:pt x="290" y="425"/>
                  </a:lnTo>
                  <a:lnTo>
                    <a:pt x="188" y="323"/>
                  </a:lnTo>
                  <a:lnTo>
                    <a:pt x="341" y="169"/>
                  </a:lnTo>
                  <a:cubicBezTo>
                    <a:pt x="355" y="156"/>
                    <a:pt x="373" y="149"/>
                    <a:pt x="392" y="149"/>
                  </a:cubicBezTo>
                  <a:close/>
                  <a:moveTo>
                    <a:pt x="392" y="0"/>
                  </a:moveTo>
                  <a:cubicBezTo>
                    <a:pt x="335" y="0"/>
                    <a:pt x="278" y="21"/>
                    <a:pt x="235" y="64"/>
                  </a:cubicBezTo>
                  <a:lnTo>
                    <a:pt x="31" y="268"/>
                  </a:lnTo>
                  <a:cubicBezTo>
                    <a:pt x="1" y="299"/>
                    <a:pt x="1" y="346"/>
                    <a:pt x="31" y="373"/>
                  </a:cubicBezTo>
                  <a:lnTo>
                    <a:pt x="239" y="580"/>
                  </a:lnTo>
                  <a:cubicBezTo>
                    <a:pt x="252" y="594"/>
                    <a:pt x="269" y="605"/>
                    <a:pt x="290" y="605"/>
                  </a:cubicBezTo>
                  <a:cubicBezTo>
                    <a:pt x="310" y="605"/>
                    <a:pt x="327" y="594"/>
                    <a:pt x="345" y="580"/>
                  </a:cubicBezTo>
                  <a:lnTo>
                    <a:pt x="549" y="376"/>
                  </a:lnTo>
                  <a:cubicBezTo>
                    <a:pt x="633" y="292"/>
                    <a:pt x="633" y="152"/>
                    <a:pt x="549" y="64"/>
                  </a:cubicBezTo>
                  <a:cubicBezTo>
                    <a:pt x="506" y="21"/>
                    <a:pt x="449" y="0"/>
                    <a:pt x="39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2"/>
            <p:cNvSpPr/>
            <p:nvPr/>
          </p:nvSpPr>
          <p:spPr>
            <a:xfrm>
              <a:off x="4897258" y="2015067"/>
              <a:ext cx="42929" cy="14609"/>
            </a:xfrm>
            <a:custGeom>
              <a:avLst/>
              <a:gdLst/>
              <a:ahLst/>
              <a:cxnLst/>
              <a:rect l="l" t="t" r="r" b="b"/>
              <a:pathLst>
                <a:path w="861" h="293" extrusionOk="0">
                  <a:moveTo>
                    <a:pt x="147" y="0"/>
                  </a:moveTo>
                  <a:cubicBezTo>
                    <a:pt x="68" y="0"/>
                    <a:pt x="1" y="65"/>
                    <a:pt x="1" y="146"/>
                  </a:cubicBezTo>
                  <a:cubicBezTo>
                    <a:pt x="1" y="228"/>
                    <a:pt x="68" y="292"/>
                    <a:pt x="147" y="292"/>
                  </a:cubicBezTo>
                  <a:lnTo>
                    <a:pt x="715" y="292"/>
                  </a:lnTo>
                  <a:cubicBezTo>
                    <a:pt x="796" y="292"/>
                    <a:pt x="861" y="228"/>
                    <a:pt x="861" y="146"/>
                  </a:cubicBezTo>
                  <a:cubicBezTo>
                    <a:pt x="861" y="65"/>
                    <a:pt x="796" y="0"/>
                    <a:pt x="71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2"/>
            <p:cNvSpPr/>
            <p:nvPr/>
          </p:nvSpPr>
          <p:spPr>
            <a:xfrm>
              <a:off x="4893519" y="2011328"/>
              <a:ext cx="50458" cy="22088"/>
            </a:xfrm>
            <a:custGeom>
              <a:avLst/>
              <a:gdLst/>
              <a:ahLst/>
              <a:cxnLst/>
              <a:rect l="l" t="t" r="r" b="b"/>
              <a:pathLst>
                <a:path w="1012" h="443" extrusionOk="0">
                  <a:moveTo>
                    <a:pt x="790" y="150"/>
                  </a:moveTo>
                  <a:cubicBezTo>
                    <a:pt x="831" y="150"/>
                    <a:pt x="861" y="181"/>
                    <a:pt x="861" y="221"/>
                  </a:cubicBezTo>
                  <a:cubicBezTo>
                    <a:pt x="861" y="262"/>
                    <a:pt x="831" y="293"/>
                    <a:pt x="790" y="293"/>
                  </a:cubicBezTo>
                  <a:lnTo>
                    <a:pt x="222" y="293"/>
                  </a:lnTo>
                  <a:cubicBezTo>
                    <a:pt x="184" y="293"/>
                    <a:pt x="151" y="262"/>
                    <a:pt x="151" y="221"/>
                  </a:cubicBezTo>
                  <a:cubicBezTo>
                    <a:pt x="151" y="181"/>
                    <a:pt x="184" y="150"/>
                    <a:pt x="222" y="150"/>
                  </a:cubicBezTo>
                  <a:close/>
                  <a:moveTo>
                    <a:pt x="222" y="0"/>
                  </a:moveTo>
                  <a:cubicBezTo>
                    <a:pt x="99" y="0"/>
                    <a:pt x="1" y="99"/>
                    <a:pt x="1" y="221"/>
                  </a:cubicBezTo>
                  <a:cubicBezTo>
                    <a:pt x="1" y="344"/>
                    <a:pt x="99" y="443"/>
                    <a:pt x="222" y="443"/>
                  </a:cubicBezTo>
                  <a:lnTo>
                    <a:pt x="790" y="443"/>
                  </a:lnTo>
                  <a:cubicBezTo>
                    <a:pt x="912" y="443"/>
                    <a:pt x="1011" y="344"/>
                    <a:pt x="1011" y="221"/>
                  </a:cubicBezTo>
                  <a:cubicBezTo>
                    <a:pt x="1011" y="99"/>
                    <a:pt x="912" y="0"/>
                    <a:pt x="790"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2"/>
            <p:cNvSpPr/>
            <p:nvPr/>
          </p:nvSpPr>
          <p:spPr>
            <a:xfrm>
              <a:off x="4897258" y="2015067"/>
              <a:ext cx="21739" cy="14609"/>
            </a:xfrm>
            <a:custGeom>
              <a:avLst/>
              <a:gdLst/>
              <a:ahLst/>
              <a:cxnLst/>
              <a:rect l="l" t="t" r="r" b="b"/>
              <a:pathLst>
                <a:path w="436" h="293" extrusionOk="0">
                  <a:moveTo>
                    <a:pt x="147" y="0"/>
                  </a:moveTo>
                  <a:cubicBezTo>
                    <a:pt x="68" y="0"/>
                    <a:pt x="1" y="65"/>
                    <a:pt x="1" y="146"/>
                  </a:cubicBezTo>
                  <a:cubicBezTo>
                    <a:pt x="1" y="228"/>
                    <a:pt x="68" y="292"/>
                    <a:pt x="147" y="292"/>
                  </a:cubicBezTo>
                  <a:lnTo>
                    <a:pt x="436" y="292"/>
                  </a:lnTo>
                  <a:lnTo>
                    <a:pt x="436"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2"/>
            <p:cNvSpPr/>
            <p:nvPr/>
          </p:nvSpPr>
          <p:spPr>
            <a:xfrm>
              <a:off x="4893519" y="2011328"/>
              <a:ext cx="29218" cy="22088"/>
            </a:xfrm>
            <a:custGeom>
              <a:avLst/>
              <a:gdLst/>
              <a:ahLst/>
              <a:cxnLst/>
              <a:rect l="l" t="t" r="r" b="b"/>
              <a:pathLst>
                <a:path w="586" h="443" extrusionOk="0">
                  <a:moveTo>
                    <a:pt x="436" y="150"/>
                  </a:moveTo>
                  <a:lnTo>
                    <a:pt x="436" y="293"/>
                  </a:lnTo>
                  <a:lnTo>
                    <a:pt x="222" y="293"/>
                  </a:lnTo>
                  <a:cubicBezTo>
                    <a:pt x="184" y="293"/>
                    <a:pt x="151" y="262"/>
                    <a:pt x="151" y="221"/>
                  </a:cubicBezTo>
                  <a:cubicBezTo>
                    <a:pt x="151" y="181"/>
                    <a:pt x="184" y="150"/>
                    <a:pt x="222" y="150"/>
                  </a:cubicBezTo>
                  <a:close/>
                  <a:moveTo>
                    <a:pt x="222" y="0"/>
                  </a:moveTo>
                  <a:cubicBezTo>
                    <a:pt x="99" y="0"/>
                    <a:pt x="1" y="99"/>
                    <a:pt x="1" y="221"/>
                  </a:cubicBezTo>
                  <a:cubicBezTo>
                    <a:pt x="1" y="344"/>
                    <a:pt x="99" y="443"/>
                    <a:pt x="222" y="443"/>
                  </a:cubicBezTo>
                  <a:lnTo>
                    <a:pt x="511" y="443"/>
                  </a:lnTo>
                  <a:cubicBezTo>
                    <a:pt x="551" y="443"/>
                    <a:pt x="586" y="408"/>
                    <a:pt x="586" y="367"/>
                  </a:cubicBezTo>
                  <a:lnTo>
                    <a:pt x="586" y="75"/>
                  </a:lnTo>
                  <a:cubicBezTo>
                    <a:pt x="586" y="34"/>
                    <a:pt x="551" y="0"/>
                    <a:pt x="511"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2"/>
            <p:cNvSpPr/>
            <p:nvPr/>
          </p:nvSpPr>
          <p:spPr>
            <a:xfrm>
              <a:off x="4854529" y="1910262"/>
              <a:ext cx="210359" cy="209811"/>
            </a:xfrm>
            <a:custGeom>
              <a:avLst/>
              <a:gdLst/>
              <a:ahLst/>
              <a:cxnLst/>
              <a:rect l="l" t="t" r="r" b="b"/>
              <a:pathLst>
                <a:path w="4219" h="4208" extrusionOk="0">
                  <a:moveTo>
                    <a:pt x="2630" y="177"/>
                  </a:moveTo>
                  <a:lnTo>
                    <a:pt x="4030" y="1578"/>
                  </a:lnTo>
                  <a:lnTo>
                    <a:pt x="1650" y="3959"/>
                  </a:lnTo>
                  <a:cubicBezTo>
                    <a:pt x="1582" y="4026"/>
                    <a:pt x="1493" y="4059"/>
                    <a:pt x="1405" y="4059"/>
                  </a:cubicBezTo>
                  <a:cubicBezTo>
                    <a:pt x="1317" y="4059"/>
                    <a:pt x="1228" y="4026"/>
                    <a:pt x="1160" y="3959"/>
                  </a:cubicBezTo>
                  <a:lnTo>
                    <a:pt x="249" y="3047"/>
                  </a:lnTo>
                  <a:cubicBezTo>
                    <a:pt x="116" y="2912"/>
                    <a:pt x="116" y="2694"/>
                    <a:pt x="249" y="2558"/>
                  </a:cubicBezTo>
                  <a:lnTo>
                    <a:pt x="2630" y="177"/>
                  </a:lnTo>
                  <a:close/>
                  <a:moveTo>
                    <a:pt x="2630" y="1"/>
                  </a:moveTo>
                  <a:cubicBezTo>
                    <a:pt x="2611" y="1"/>
                    <a:pt x="2592" y="7"/>
                    <a:pt x="2578" y="21"/>
                  </a:cubicBezTo>
                  <a:lnTo>
                    <a:pt x="143" y="2452"/>
                  </a:lnTo>
                  <a:cubicBezTo>
                    <a:pt x="51" y="2548"/>
                    <a:pt x="1" y="2670"/>
                    <a:pt x="1" y="2803"/>
                  </a:cubicBezTo>
                  <a:cubicBezTo>
                    <a:pt x="1" y="2936"/>
                    <a:pt x="51" y="3058"/>
                    <a:pt x="143" y="3154"/>
                  </a:cubicBezTo>
                  <a:lnTo>
                    <a:pt x="1058" y="4064"/>
                  </a:lnTo>
                  <a:cubicBezTo>
                    <a:pt x="1150" y="4157"/>
                    <a:pt x="1272" y="4207"/>
                    <a:pt x="1405" y="4207"/>
                  </a:cubicBezTo>
                  <a:cubicBezTo>
                    <a:pt x="1538" y="4207"/>
                    <a:pt x="1660" y="4157"/>
                    <a:pt x="1755" y="4064"/>
                  </a:cubicBezTo>
                  <a:lnTo>
                    <a:pt x="4187" y="1630"/>
                  </a:lnTo>
                  <a:cubicBezTo>
                    <a:pt x="4218" y="1603"/>
                    <a:pt x="4218" y="1555"/>
                    <a:pt x="4187" y="1524"/>
                  </a:cubicBezTo>
                  <a:lnTo>
                    <a:pt x="2684" y="21"/>
                  </a:lnTo>
                  <a:cubicBezTo>
                    <a:pt x="2668" y="7"/>
                    <a:pt x="2649" y="1"/>
                    <a:pt x="2630"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2"/>
            <p:cNvSpPr/>
            <p:nvPr/>
          </p:nvSpPr>
          <p:spPr>
            <a:xfrm>
              <a:off x="4991194" y="1886030"/>
              <a:ext cx="97377" cy="97377"/>
            </a:xfrm>
            <a:custGeom>
              <a:avLst/>
              <a:gdLst/>
              <a:ahLst/>
              <a:cxnLst/>
              <a:rect l="l" t="t" r="r" b="b"/>
              <a:pathLst>
                <a:path w="1953" h="1953" extrusionOk="0">
                  <a:moveTo>
                    <a:pt x="414" y="1"/>
                  </a:moveTo>
                  <a:cubicBezTo>
                    <a:pt x="410" y="1"/>
                    <a:pt x="407" y="2"/>
                    <a:pt x="405" y="3"/>
                  </a:cubicBezTo>
                  <a:lnTo>
                    <a:pt x="1" y="408"/>
                  </a:lnTo>
                  <a:lnTo>
                    <a:pt x="1545" y="1952"/>
                  </a:lnTo>
                  <a:lnTo>
                    <a:pt x="1950" y="1547"/>
                  </a:lnTo>
                  <a:cubicBezTo>
                    <a:pt x="1953" y="1544"/>
                    <a:pt x="1953" y="1538"/>
                    <a:pt x="1950" y="1530"/>
                  </a:cubicBezTo>
                  <a:lnTo>
                    <a:pt x="423" y="3"/>
                  </a:lnTo>
                  <a:cubicBezTo>
                    <a:pt x="421" y="2"/>
                    <a:pt x="417" y="1"/>
                    <a:pt x="414"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2"/>
            <p:cNvSpPr/>
            <p:nvPr/>
          </p:nvSpPr>
          <p:spPr>
            <a:xfrm>
              <a:off x="4982867" y="1904927"/>
              <a:ext cx="87255" cy="86358"/>
            </a:xfrm>
            <a:custGeom>
              <a:avLst/>
              <a:gdLst/>
              <a:ahLst/>
              <a:cxnLst/>
              <a:rect l="l" t="t" r="r" b="b"/>
              <a:pathLst>
                <a:path w="1750" h="1732" extrusionOk="0">
                  <a:moveTo>
                    <a:pt x="103" y="1"/>
                  </a:moveTo>
                  <a:cubicBezTo>
                    <a:pt x="79" y="1"/>
                    <a:pt x="54" y="10"/>
                    <a:pt x="35" y="29"/>
                  </a:cubicBezTo>
                  <a:cubicBezTo>
                    <a:pt x="1" y="67"/>
                    <a:pt x="1" y="125"/>
                    <a:pt x="35" y="162"/>
                  </a:cubicBezTo>
                  <a:lnTo>
                    <a:pt x="1579" y="1706"/>
                  </a:lnTo>
                  <a:cubicBezTo>
                    <a:pt x="1598" y="1723"/>
                    <a:pt x="1621" y="1731"/>
                    <a:pt x="1645" y="1731"/>
                  </a:cubicBezTo>
                  <a:cubicBezTo>
                    <a:pt x="1669" y="1731"/>
                    <a:pt x="1693" y="1723"/>
                    <a:pt x="1712" y="1706"/>
                  </a:cubicBezTo>
                  <a:cubicBezTo>
                    <a:pt x="1749" y="1669"/>
                    <a:pt x="1749" y="1611"/>
                    <a:pt x="1712" y="1573"/>
                  </a:cubicBezTo>
                  <a:lnTo>
                    <a:pt x="168" y="29"/>
                  </a:lnTo>
                  <a:cubicBezTo>
                    <a:pt x="151" y="10"/>
                    <a:pt x="127" y="1"/>
                    <a:pt x="103"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2"/>
            <p:cNvSpPr/>
            <p:nvPr/>
          </p:nvSpPr>
          <p:spPr>
            <a:xfrm>
              <a:off x="4991194" y="1906323"/>
              <a:ext cx="77034" cy="77084"/>
            </a:xfrm>
            <a:custGeom>
              <a:avLst/>
              <a:gdLst/>
              <a:ahLst/>
              <a:cxnLst/>
              <a:rect l="l" t="t" r="r" b="b"/>
              <a:pathLst>
                <a:path w="1545" h="1546" extrusionOk="0">
                  <a:moveTo>
                    <a:pt x="1" y="1"/>
                  </a:moveTo>
                  <a:lnTo>
                    <a:pt x="1545" y="1545"/>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2"/>
            <p:cNvSpPr/>
            <p:nvPr/>
          </p:nvSpPr>
          <p:spPr>
            <a:xfrm>
              <a:off x="4979676" y="1901387"/>
              <a:ext cx="94535" cy="93687"/>
            </a:xfrm>
            <a:custGeom>
              <a:avLst/>
              <a:gdLst/>
              <a:ahLst/>
              <a:cxnLst/>
              <a:rect l="l" t="t" r="r" b="b"/>
              <a:pathLst>
                <a:path w="1896" h="1879" extrusionOk="0">
                  <a:moveTo>
                    <a:pt x="167" y="0"/>
                  </a:moveTo>
                  <a:cubicBezTo>
                    <a:pt x="124" y="0"/>
                    <a:pt x="80" y="16"/>
                    <a:pt x="48" y="46"/>
                  </a:cubicBezTo>
                  <a:cubicBezTo>
                    <a:pt x="18" y="80"/>
                    <a:pt x="1" y="120"/>
                    <a:pt x="1" y="164"/>
                  </a:cubicBezTo>
                  <a:cubicBezTo>
                    <a:pt x="1" y="213"/>
                    <a:pt x="18" y="253"/>
                    <a:pt x="48" y="284"/>
                  </a:cubicBezTo>
                  <a:lnTo>
                    <a:pt x="1592" y="1828"/>
                  </a:lnTo>
                  <a:cubicBezTo>
                    <a:pt x="1622" y="1862"/>
                    <a:pt x="1667" y="1879"/>
                    <a:pt x="1711" y="1879"/>
                  </a:cubicBezTo>
                  <a:cubicBezTo>
                    <a:pt x="1752" y="1879"/>
                    <a:pt x="1796" y="1862"/>
                    <a:pt x="1831" y="1828"/>
                  </a:cubicBezTo>
                  <a:cubicBezTo>
                    <a:pt x="1895" y="1764"/>
                    <a:pt x="1895" y="1658"/>
                    <a:pt x="1831" y="1590"/>
                  </a:cubicBezTo>
                  <a:cubicBezTo>
                    <a:pt x="1815" y="1576"/>
                    <a:pt x="1795" y="1569"/>
                    <a:pt x="1776" y="1569"/>
                  </a:cubicBezTo>
                  <a:cubicBezTo>
                    <a:pt x="1757" y="1569"/>
                    <a:pt x="1738" y="1576"/>
                    <a:pt x="1724" y="1590"/>
                  </a:cubicBezTo>
                  <a:cubicBezTo>
                    <a:pt x="1694" y="1621"/>
                    <a:pt x="1694" y="1668"/>
                    <a:pt x="1724" y="1695"/>
                  </a:cubicBezTo>
                  <a:cubicBezTo>
                    <a:pt x="1732" y="1702"/>
                    <a:pt x="1732" y="1715"/>
                    <a:pt x="1724" y="1723"/>
                  </a:cubicBezTo>
                  <a:cubicBezTo>
                    <a:pt x="1721" y="1726"/>
                    <a:pt x="1716" y="1728"/>
                    <a:pt x="1711" y="1728"/>
                  </a:cubicBezTo>
                  <a:cubicBezTo>
                    <a:pt x="1706" y="1728"/>
                    <a:pt x="1701" y="1726"/>
                    <a:pt x="1698" y="1723"/>
                  </a:cubicBezTo>
                  <a:lnTo>
                    <a:pt x="153" y="178"/>
                  </a:lnTo>
                  <a:cubicBezTo>
                    <a:pt x="147" y="172"/>
                    <a:pt x="147" y="158"/>
                    <a:pt x="153" y="151"/>
                  </a:cubicBezTo>
                  <a:cubicBezTo>
                    <a:pt x="157" y="150"/>
                    <a:pt x="162" y="149"/>
                    <a:pt x="167" y="149"/>
                  </a:cubicBezTo>
                  <a:cubicBezTo>
                    <a:pt x="172" y="149"/>
                    <a:pt x="177" y="150"/>
                    <a:pt x="181" y="151"/>
                  </a:cubicBezTo>
                  <a:cubicBezTo>
                    <a:pt x="194" y="167"/>
                    <a:pt x="213" y="174"/>
                    <a:pt x="232" y="174"/>
                  </a:cubicBezTo>
                  <a:cubicBezTo>
                    <a:pt x="251" y="174"/>
                    <a:pt x="271" y="167"/>
                    <a:pt x="286" y="151"/>
                  </a:cubicBezTo>
                  <a:cubicBezTo>
                    <a:pt x="313" y="124"/>
                    <a:pt x="313" y="76"/>
                    <a:pt x="286" y="46"/>
                  </a:cubicBezTo>
                  <a:cubicBezTo>
                    <a:pt x="254" y="16"/>
                    <a:pt x="210" y="0"/>
                    <a:pt x="167"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2"/>
            <p:cNvSpPr/>
            <p:nvPr/>
          </p:nvSpPr>
          <p:spPr>
            <a:xfrm>
              <a:off x="4987105" y="1885532"/>
              <a:ext cx="101964" cy="101615"/>
            </a:xfrm>
            <a:custGeom>
              <a:avLst/>
              <a:gdLst/>
              <a:ahLst/>
              <a:cxnLst/>
              <a:rect l="l" t="t" r="r" b="b"/>
              <a:pathLst>
                <a:path w="2045" h="2038" extrusionOk="0">
                  <a:moveTo>
                    <a:pt x="496" y="0"/>
                  </a:moveTo>
                  <a:cubicBezTo>
                    <a:pt x="434" y="0"/>
                    <a:pt x="372" y="24"/>
                    <a:pt x="324" y="71"/>
                  </a:cubicBezTo>
                  <a:lnTo>
                    <a:pt x="32" y="364"/>
                  </a:lnTo>
                  <a:cubicBezTo>
                    <a:pt x="1" y="394"/>
                    <a:pt x="1" y="442"/>
                    <a:pt x="32" y="469"/>
                  </a:cubicBezTo>
                  <a:cubicBezTo>
                    <a:pt x="45" y="485"/>
                    <a:pt x="64" y="492"/>
                    <a:pt x="83" y="492"/>
                  </a:cubicBezTo>
                  <a:cubicBezTo>
                    <a:pt x="102" y="492"/>
                    <a:pt x="122" y="485"/>
                    <a:pt x="137" y="469"/>
                  </a:cubicBezTo>
                  <a:lnTo>
                    <a:pt x="429" y="176"/>
                  </a:lnTo>
                  <a:cubicBezTo>
                    <a:pt x="448" y="160"/>
                    <a:pt x="473" y="151"/>
                    <a:pt x="497" y="151"/>
                  </a:cubicBezTo>
                  <a:cubicBezTo>
                    <a:pt x="521" y="151"/>
                    <a:pt x="545" y="160"/>
                    <a:pt x="562" y="176"/>
                  </a:cubicBezTo>
                  <a:lnTo>
                    <a:pt x="1868" y="1482"/>
                  </a:lnTo>
                  <a:cubicBezTo>
                    <a:pt x="1886" y="1500"/>
                    <a:pt x="1895" y="1523"/>
                    <a:pt x="1895" y="1551"/>
                  </a:cubicBezTo>
                  <a:cubicBezTo>
                    <a:pt x="1895" y="1575"/>
                    <a:pt x="1886" y="1598"/>
                    <a:pt x="1868" y="1615"/>
                  </a:cubicBezTo>
                  <a:lnTo>
                    <a:pt x="1575" y="1908"/>
                  </a:lnTo>
                  <a:cubicBezTo>
                    <a:pt x="1545" y="1939"/>
                    <a:pt x="1545" y="1986"/>
                    <a:pt x="1575" y="2013"/>
                  </a:cubicBezTo>
                  <a:cubicBezTo>
                    <a:pt x="1589" y="2030"/>
                    <a:pt x="1610" y="2037"/>
                    <a:pt x="1627" y="2037"/>
                  </a:cubicBezTo>
                  <a:cubicBezTo>
                    <a:pt x="1647" y="2037"/>
                    <a:pt x="1664" y="2030"/>
                    <a:pt x="1682" y="2013"/>
                  </a:cubicBezTo>
                  <a:lnTo>
                    <a:pt x="1974" y="1721"/>
                  </a:lnTo>
                  <a:cubicBezTo>
                    <a:pt x="2018" y="1677"/>
                    <a:pt x="2045" y="1615"/>
                    <a:pt x="2045" y="1551"/>
                  </a:cubicBezTo>
                  <a:cubicBezTo>
                    <a:pt x="2045" y="1486"/>
                    <a:pt x="2018" y="1425"/>
                    <a:pt x="1974" y="1377"/>
                  </a:cubicBezTo>
                  <a:lnTo>
                    <a:pt x="668" y="71"/>
                  </a:lnTo>
                  <a:cubicBezTo>
                    <a:pt x="620" y="24"/>
                    <a:pt x="558" y="0"/>
                    <a:pt x="496"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2"/>
            <p:cNvSpPr/>
            <p:nvPr/>
          </p:nvSpPr>
          <p:spPr>
            <a:xfrm>
              <a:off x="4905236" y="1952842"/>
              <a:ext cx="116672" cy="116523"/>
            </a:xfrm>
            <a:custGeom>
              <a:avLst/>
              <a:gdLst/>
              <a:ahLst/>
              <a:cxnLst/>
              <a:rect l="l" t="t" r="r" b="b"/>
              <a:pathLst>
                <a:path w="2340" h="2337" extrusionOk="0">
                  <a:moveTo>
                    <a:pt x="834" y="0"/>
                  </a:moveTo>
                  <a:lnTo>
                    <a:pt x="1" y="830"/>
                  </a:lnTo>
                  <a:lnTo>
                    <a:pt x="1507" y="2336"/>
                  </a:lnTo>
                  <a:lnTo>
                    <a:pt x="2340" y="1504"/>
                  </a:lnTo>
                  <a:lnTo>
                    <a:pt x="834" y="0"/>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2"/>
            <p:cNvSpPr/>
            <p:nvPr/>
          </p:nvSpPr>
          <p:spPr>
            <a:xfrm>
              <a:off x="4901496" y="1949103"/>
              <a:ext cx="124002" cy="124002"/>
            </a:xfrm>
            <a:custGeom>
              <a:avLst/>
              <a:gdLst/>
              <a:ahLst/>
              <a:cxnLst/>
              <a:rect l="l" t="t" r="r" b="b"/>
              <a:pathLst>
                <a:path w="2487" h="2487" extrusionOk="0">
                  <a:moveTo>
                    <a:pt x="909" y="180"/>
                  </a:moveTo>
                  <a:lnTo>
                    <a:pt x="2310" y="1579"/>
                  </a:lnTo>
                  <a:lnTo>
                    <a:pt x="1582" y="2306"/>
                  </a:lnTo>
                  <a:lnTo>
                    <a:pt x="181" y="905"/>
                  </a:lnTo>
                  <a:lnTo>
                    <a:pt x="909" y="180"/>
                  </a:lnTo>
                  <a:close/>
                  <a:moveTo>
                    <a:pt x="909" y="0"/>
                  </a:moveTo>
                  <a:cubicBezTo>
                    <a:pt x="890" y="0"/>
                    <a:pt x="871" y="7"/>
                    <a:pt x="858" y="20"/>
                  </a:cubicBezTo>
                  <a:lnTo>
                    <a:pt x="24" y="854"/>
                  </a:lnTo>
                  <a:cubicBezTo>
                    <a:pt x="11" y="868"/>
                    <a:pt x="0" y="888"/>
                    <a:pt x="0" y="905"/>
                  </a:cubicBezTo>
                  <a:cubicBezTo>
                    <a:pt x="0" y="926"/>
                    <a:pt x="11" y="946"/>
                    <a:pt x="24" y="959"/>
                  </a:cubicBezTo>
                  <a:lnTo>
                    <a:pt x="1528" y="2463"/>
                  </a:lnTo>
                  <a:cubicBezTo>
                    <a:pt x="1545" y="2480"/>
                    <a:pt x="1562" y="2486"/>
                    <a:pt x="1582" y="2486"/>
                  </a:cubicBezTo>
                  <a:cubicBezTo>
                    <a:pt x="1599" y="2486"/>
                    <a:pt x="1619" y="2480"/>
                    <a:pt x="1633" y="2463"/>
                  </a:cubicBezTo>
                  <a:lnTo>
                    <a:pt x="2466" y="1633"/>
                  </a:lnTo>
                  <a:cubicBezTo>
                    <a:pt x="2480" y="1615"/>
                    <a:pt x="2487" y="1599"/>
                    <a:pt x="2487" y="1579"/>
                  </a:cubicBezTo>
                  <a:cubicBezTo>
                    <a:pt x="2487" y="1558"/>
                    <a:pt x="2480" y="1541"/>
                    <a:pt x="2466" y="1527"/>
                  </a:cubicBezTo>
                  <a:lnTo>
                    <a:pt x="963" y="20"/>
                  </a:lnTo>
                  <a:cubicBezTo>
                    <a:pt x="948" y="7"/>
                    <a:pt x="928" y="0"/>
                    <a:pt x="909"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2"/>
            <p:cNvSpPr/>
            <p:nvPr/>
          </p:nvSpPr>
          <p:spPr>
            <a:xfrm>
              <a:off x="4936947" y="1975379"/>
              <a:ext cx="62275" cy="62275"/>
            </a:xfrm>
            <a:custGeom>
              <a:avLst/>
              <a:gdLst/>
              <a:ahLst/>
              <a:cxnLst/>
              <a:rect l="l" t="t" r="r" b="b"/>
              <a:pathLst>
                <a:path w="1249" h="1249" extrusionOk="0">
                  <a:moveTo>
                    <a:pt x="296" y="0"/>
                  </a:moveTo>
                  <a:lnTo>
                    <a:pt x="0" y="297"/>
                  </a:lnTo>
                  <a:lnTo>
                    <a:pt x="953" y="1248"/>
                  </a:lnTo>
                  <a:lnTo>
                    <a:pt x="1249" y="953"/>
                  </a:lnTo>
                  <a:lnTo>
                    <a:pt x="296"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2"/>
            <p:cNvSpPr/>
            <p:nvPr/>
          </p:nvSpPr>
          <p:spPr>
            <a:xfrm>
              <a:off x="4932858" y="1971640"/>
              <a:ext cx="70452" cy="69754"/>
            </a:xfrm>
            <a:custGeom>
              <a:avLst/>
              <a:gdLst/>
              <a:ahLst/>
              <a:cxnLst/>
              <a:rect l="l" t="t" r="r" b="b"/>
              <a:pathLst>
                <a:path w="1413" h="1399" extrusionOk="0">
                  <a:moveTo>
                    <a:pt x="378" y="181"/>
                  </a:moveTo>
                  <a:lnTo>
                    <a:pt x="1225" y="1028"/>
                  </a:lnTo>
                  <a:lnTo>
                    <a:pt x="1035" y="1218"/>
                  </a:lnTo>
                  <a:lnTo>
                    <a:pt x="188" y="372"/>
                  </a:lnTo>
                  <a:lnTo>
                    <a:pt x="378" y="181"/>
                  </a:lnTo>
                  <a:close/>
                  <a:moveTo>
                    <a:pt x="379" y="0"/>
                  </a:moveTo>
                  <a:cubicBezTo>
                    <a:pt x="360" y="0"/>
                    <a:pt x="341" y="7"/>
                    <a:pt x="327" y="21"/>
                  </a:cubicBezTo>
                  <a:lnTo>
                    <a:pt x="28" y="320"/>
                  </a:lnTo>
                  <a:cubicBezTo>
                    <a:pt x="1" y="347"/>
                    <a:pt x="1" y="395"/>
                    <a:pt x="28" y="426"/>
                  </a:cubicBezTo>
                  <a:lnTo>
                    <a:pt x="984" y="1378"/>
                  </a:lnTo>
                  <a:cubicBezTo>
                    <a:pt x="997" y="1392"/>
                    <a:pt x="1015" y="1399"/>
                    <a:pt x="1035" y="1399"/>
                  </a:cubicBezTo>
                  <a:cubicBezTo>
                    <a:pt x="1055" y="1399"/>
                    <a:pt x="1072" y="1392"/>
                    <a:pt x="1086" y="1378"/>
                  </a:cubicBezTo>
                  <a:lnTo>
                    <a:pt x="1385" y="1082"/>
                  </a:lnTo>
                  <a:cubicBezTo>
                    <a:pt x="1412" y="1052"/>
                    <a:pt x="1412" y="1004"/>
                    <a:pt x="1385" y="977"/>
                  </a:cubicBezTo>
                  <a:lnTo>
                    <a:pt x="433" y="21"/>
                  </a:lnTo>
                  <a:cubicBezTo>
                    <a:pt x="418" y="7"/>
                    <a:pt x="398" y="0"/>
                    <a:pt x="379"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2"/>
            <p:cNvSpPr/>
            <p:nvPr/>
          </p:nvSpPr>
          <p:spPr>
            <a:xfrm>
              <a:off x="7383213" y="2945151"/>
              <a:ext cx="14659" cy="42780"/>
            </a:xfrm>
            <a:custGeom>
              <a:avLst/>
              <a:gdLst/>
              <a:ahLst/>
              <a:cxnLst/>
              <a:rect l="l" t="t" r="r" b="b"/>
              <a:pathLst>
                <a:path w="294" h="858" extrusionOk="0">
                  <a:moveTo>
                    <a:pt x="147" y="1"/>
                  </a:moveTo>
                  <a:cubicBezTo>
                    <a:pt x="65" y="1"/>
                    <a:pt x="1" y="65"/>
                    <a:pt x="1" y="147"/>
                  </a:cubicBezTo>
                  <a:lnTo>
                    <a:pt x="1" y="712"/>
                  </a:lnTo>
                  <a:cubicBezTo>
                    <a:pt x="1" y="794"/>
                    <a:pt x="65" y="858"/>
                    <a:pt x="147" y="858"/>
                  </a:cubicBezTo>
                  <a:cubicBezTo>
                    <a:pt x="225" y="858"/>
                    <a:pt x="294" y="794"/>
                    <a:pt x="294" y="712"/>
                  </a:cubicBezTo>
                  <a:lnTo>
                    <a:pt x="294" y="147"/>
                  </a:lnTo>
                  <a:cubicBezTo>
                    <a:pt x="294" y="65"/>
                    <a:pt x="225" y="1"/>
                    <a:pt x="147"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2"/>
            <p:cNvSpPr/>
            <p:nvPr/>
          </p:nvSpPr>
          <p:spPr>
            <a:xfrm>
              <a:off x="7379523" y="2941462"/>
              <a:ext cx="22088" cy="50259"/>
            </a:xfrm>
            <a:custGeom>
              <a:avLst/>
              <a:gdLst/>
              <a:ahLst/>
              <a:cxnLst/>
              <a:rect l="l" t="t" r="r" b="b"/>
              <a:pathLst>
                <a:path w="443" h="1008" extrusionOk="0">
                  <a:moveTo>
                    <a:pt x="221" y="150"/>
                  </a:moveTo>
                  <a:cubicBezTo>
                    <a:pt x="258" y="150"/>
                    <a:pt x="293" y="180"/>
                    <a:pt x="293" y="221"/>
                  </a:cubicBezTo>
                  <a:lnTo>
                    <a:pt x="293" y="786"/>
                  </a:lnTo>
                  <a:cubicBezTo>
                    <a:pt x="293" y="827"/>
                    <a:pt x="258" y="858"/>
                    <a:pt x="221" y="858"/>
                  </a:cubicBezTo>
                  <a:cubicBezTo>
                    <a:pt x="180" y="858"/>
                    <a:pt x="150" y="827"/>
                    <a:pt x="150" y="786"/>
                  </a:cubicBezTo>
                  <a:lnTo>
                    <a:pt x="150" y="221"/>
                  </a:lnTo>
                  <a:cubicBezTo>
                    <a:pt x="150" y="180"/>
                    <a:pt x="180" y="150"/>
                    <a:pt x="221" y="150"/>
                  </a:cubicBezTo>
                  <a:close/>
                  <a:moveTo>
                    <a:pt x="221" y="1"/>
                  </a:moveTo>
                  <a:cubicBezTo>
                    <a:pt x="98" y="1"/>
                    <a:pt x="0" y="99"/>
                    <a:pt x="0" y="221"/>
                  </a:cubicBezTo>
                  <a:lnTo>
                    <a:pt x="0" y="786"/>
                  </a:lnTo>
                  <a:cubicBezTo>
                    <a:pt x="0" y="908"/>
                    <a:pt x="98" y="1007"/>
                    <a:pt x="221" y="1007"/>
                  </a:cubicBezTo>
                  <a:cubicBezTo>
                    <a:pt x="340" y="1007"/>
                    <a:pt x="442" y="908"/>
                    <a:pt x="442" y="786"/>
                  </a:cubicBezTo>
                  <a:lnTo>
                    <a:pt x="442" y="221"/>
                  </a:lnTo>
                  <a:cubicBezTo>
                    <a:pt x="442" y="99"/>
                    <a:pt x="340"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2"/>
            <p:cNvSpPr/>
            <p:nvPr/>
          </p:nvSpPr>
          <p:spPr>
            <a:xfrm>
              <a:off x="7383213" y="2945151"/>
              <a:ext cx="14659" cy="21789"/>
            </a:xfrm>
            <a:custGeom>
              <a:avLst/>
              <a:gdLst/>
              <a:ahLst/>
              <a:cxnLst/>
              <a:rect l="l" t="t" r="r" b="b"/>
              <a:pathLst>
                <a:path w="294" h="437" extrusionOk="0">
                  <a:moveTo>
                    <a:pt x="147" y="1"/>
                  </a:moveTo>
                  <a:cubicBezTo>
                    <a:pt x="65" y="1"/>
                    <a:pt x="1" y="65"/>
                    <a:pt x="1" y="147"/>
                  </a:cubicBezTo>
                  <a:lnTo>
                    <a:pt x="1" y="437"/>
                  </a:lnTo>
                  <a:lnTo>
                    <a:pt x="294" y="437"/>
                  </a:lnTo>
                  <a:lnTo>
                    <a:pt x="294" y="147"/>
                  </a:lnTo>
                  <a:cubicBezTo>
                    <a:pt x="294" y="65"/>
                    <a:pt x="225" y="1"/>
                    <a:pt x="147" y="1"/>
                  </a:cubicBez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2"/>
            <p:cNvSpPr/>
            <p:nvPr/>
          </p:nvSpPr>
          <p:spPr>
            <a:xfrm>
              <a:off x="7379523" y="2941462"/>
              <a:ext cx="22088" cy="29218"/>
            </a:xfrm>
            <a:custGeom>
              <a:avLst/>
              <a:gdLst/>
              <a:ahLst/>
              <a:cxnLst/>
              <a:rect l="l" t="t" r="r" b="b"/>
              <a:pathLst>
                <a:path w="443" h="586" extrusionOk="0">
                  <a:moveTo>
                    <a:pt x="221" y="150"/>
                  </a:moveTo>
                  <a:cubicBezTo>
                    <a:pt x="258" y="150"/>
                    <a:pt x="293" y="180"/>
                    <a:pt x="293" y="221"/>
                  </a:cubicBezTo>
                  <a:lnTo>
                    <a:pt x="293" y="436"/>
                  </a:lnTo>
                  <a:lnTo>
                    <a:pt x="150" y="436"/>
                  </a:lnTo>
                  <a:lnTo>
                    <a:pt x="150" y="221"/>
                  </a:lnTo>
                  <a:cubicBezTo>
                    <a:pt x="150" y="180"/>
                    <a:pt x="180" y="150"/>
                    <a:pt x="221" y="150"/>
                  </a:cubicBezTo>
                  <a:close/>
                  <a:moveTo>
                    <a:pt x="221" y="1"/>
                  </a:moveTo>
                  <a:cubicBezTo>
                    <a:pt x="98" y="1"/>
                    <a:pt x="0" y="99"/>
                    <a:pt x="0" y="221"/>
                  </a:cubicBezTo>
                  <a:lnTo>
                    <a:pt x="0" y="511"/>
                  </a:lnTo>
                  <a:cubicBezTo>
                    <a:pt x="0" y="552"/>
                    <a:pt x="34" y="585"/>
                    <a:pt x="75" y="585"/>
                  </a:cubicBezTo>
                  <a:lnTo>
                    <a:pt x="368" y="585"/>
                  </a:lnTo>
                  <a:cubicBezTo>
                    <a:pt x="409" y="585"/>
                    <a:pt x="442" y="552"/>
                    <a:pt x="442" y="511"/>
                  </a:cubicBezTo>
                  <a:lnTo>
                    <a:pt x="442" y="221"/>
                  </a:lnTo>
                  <a:cubicBezTo>
                    <a:pt x="442" y="99"/>
                    <a:pt x="340" y="1"/>
                    <a:pt x="2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2"/>
            <p:cNvSpPr/>
            <p:nvPr/>
          </p:nvSpPr>
          <p:spPr>
            <a:xfrm>
              <a:off x="7320290" y="3011664"/>
              <a:ext cx="14659" cy="42780"/>
            </a:xfrm>
            <a:custGeom>
              <a:avLst/>
              <a:gdLst/>
              <a:ahLst/>
              <a:cxnLst/>
              <a:rect l="l" t="t" r="r" b="b"/>
              <a:pathLst>
                <a:path w="294" h="858" extrusionOk="0">
                  <a:moveTo>
                    <a:pt x="148" y="1"/>
                  </a:moveTo>
                  <a:cubicBezTo>
                    <a:pt x="66" y="1"/>
                    <a:pt x="1" y="65"/>
                    <a:pt x="1" y="147"/>
                  </a:cubicBezTo>
                  <a:lnTo>
                    <a:pt x="1" y="711"/>
                  </a:lnTo>
                  <a:cubicBezTo>
                    <a:pt x="1" y="792"/>
                    <a:pt x="66" y="858"/>
                    <a:pt x="148" y="858"/>
                  </a:cubicBezTo>
                  <a:cubicBezTo>
                    <a:pt x="229" y="858"/>
                    <a:pt x="294" y="792"/>
                    <a:pt x="294" y="711"/>
                  </a:cubicBezTo>
                  <a:lnTo>
                    <a:pt x="294" y="147"/>
                  </a:lnTo>
                  <a:cubicBezTo>
                    <a:pt x="294" y="65"/>
                    <a:pt x="229" y="1"/>
                    <a:pt x="148"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2"/>
            <p:cNvSpPr/>
            <p:nvPr/>
          </p:nvSpPr>
          <p:spPr>
            <a:xfrm>
              <a:off x="7316600" y="3007925"/>
              <a:ext cx="22088" cy="50259"/>
            </a:xfrm>
            <a:custGeom>
              <a:avLst/>
              <a:gdLst/>
              <a:ahLst/>
              <a:cxnLst/>
              <a:rect l="l" t="t" r="r" b="b"/>
              <a:pathLst>
                <a:path w="443" h="1008" extrusionOk="0">
                  <a:moveTo>
                    <a:pt x="222" y="150"/>
                  </a:moveTo>
                  <a:cubicBezTo>
                    <a:pt x="263" y="150"/>
                    <a:pt x="293" y="181"/>
                    <a:pt x="293" y="222"/>
                  </a:cubicBezTo>
                  <a:lnTo>
                    <a:pt x="293" y="786"/>
                  </a:lnTo>
                  <a:cubicBezTo>
                    <a:pt x="293" y="827"/>
                    <a:pt x="263" y="858"/>
                    <a:pt x="222" y="858"/>
                  </a:cubicBezTo>
                  <a:cubicBezTo>
                    <a:pt x="184" y="858"/>
                    <a:pt x="150" y="827"/>
                    <a:pt x="150" y="786"/>
                  </a:cubicBezTo>
                  <a:lnTo>
                    <a:pt x="150" y="222"/>
                  </a:lnTo>
                  <a:cubicBezTo>
                    <a:pt x="150" y="181"/>
                    <a:pt x="184" y="150"/>
                    <a:pt x="222" y="150"/>
                  </a:cubicBezTo>
                  <a:close/>
                  <a:moveTo>
                    <a:pt x="222" y="1"/>
                  </a:moveTo>
                  <a:cubicBezTo>
                    <a:pt x="99" y="1"/>
                    <a:pt x="1" y="99"/>
                    <a:pt x="1" y="222"/>
                  </a:cubicBezTo>
                  <a:lnTo>
                    <a:pt x="1" y="786"/>
                  </a:lnTo>
                  <a:cubicBezTo>
                    <a:pt x="1" y="908"/>
                    <a:pt x="99" y="1007"/>
                    <a:pt x="222" y="1007"/>
                  </a:cubicBezTo>
                  <a:cubicBezTo>
                    <a:pt x="344" y="1007"/>
                    <a:pt x="442" y="908"/>
                    <a:pt x="442" y="786"/>
                  </a:cubicBezTo>
                  <a:lnTo>
                    <a:pt x="442" y="222"/>
                  </a:lnTo>
                  <a:cubicBezTo>
                    <a:pt x="442" y="99"/>
                    <a:pt x="344" y="1"/>
                    <a:pt x="2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2"/>
            <p:cNvSpPr/>
            <p:nvPr/>
          </p:nvSpPr>
          <p:spPr>
            <a:xfrm>
              <a:off x="7320290" y="3032655"/>
              <a:ext cx="14659" cy="21789"/>
            </a:xfrm>
            <a:custGeom>
              <a:avLst/>
              <a:gdLst/>
              <a:ahLst/>
              <a:cxnLst/>
              <a:rect l="l" t="t" r="r" b="b"/>
              <a:pathLst>
                <a:path w="294" h="437" extrusionOk="0">
                  <a:moveTo>
                    <a:pt x="1" y="1"/>
                  </a:moveTo>
                  <a:lnTo>
                    <a:pt x="1" y="290"/>
                  </a:lnTo>
                  <a:cubicBezTo>
                    <a:pt x="1" y="371"/>
                    <a:pt x="66" y="437"/>
                    <a:pt x="148" y="437"/>
                  </a:cubicBezTo>
                  <a:cubicBezTo>
                    <a:pt x="229" y="437"/>
                    <a:pt x="294" y="371"/>
                    <a:pt x="294" y="290"/>
                  </a:cubicBezTo>
                  <a:lnTo>
                    <a:pt x="294" y="1"/>
                  </a:lnTo>
                  <a:close/>
                </a:path>
              </a:pathLst>
            </a:custGeom>
            <a:solidFill>
              <a:srgbClr val="F16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2"/>
            <p:cNvSpPr/>
            <p:nvPr/>
          </p:nvSpPr>
          <p:spPr>
            <a:xfrm>
              <a:off x="7316600" y="3028965"/>
              <a:ext cx="22088" cy="29218"/>
            </a:xfrm>
            <a:custGeom>
              <a:avLst/>
              <a:gdLst/>
              <a:ahLst/>
              <a:cxnLst/>
              <a:rect l="l" t="t" r="r" b="b"/>
              <a:pathLst>
                <a:path w="443" h="586" extrusionOk="0">
                  <a:moveTo>
                    <a:pt x="293" y="150"/>
                  </a:moveTo>
                  <a:lnTo>
                    <a:pt x="293" y="364"/>
                  </a:lnTo>
                  <a:cubicBezTo>
                    <a:pt x="293" y="405"/>
                    <a:pt x="263" y="436"/>
                    <a:pt x="222" y="436"/>
                  </a:cubicBezTo>
                  <a:cubicBezTo>
                    <a:pt x="184" y="436"/>
                    <a:pt x="150" y="405"/>
                    <a:pt x="150" y="364"/>
                  </a:cubicBezTo>
                  <a:lnTo>
                    <a:pt x="150" y="150"/>
                  </a:lnTo>
                  <a:close/>
                  <a:moveTo>
                    <a:pt x="75" y="1"/>
                  </a:moveTo>
                  <a:cubicBezTo>
                    <a:pt x="34" y="1"/>
                    <a:pt x="1" y="34"/>
                    <a:pt x="1" y="75"/>
                  </a:cubicBezTo>
                  <a:lnTo>
                    <a:pt x="1" y="364"/>
                  </a:lnTo>
                  <a:cubicBezTo>
                    <a:pt x="1" y="486"/>
                    <a:pt x="99" y="585"/>
                    <a:pt x="222" y="585"/>
                  </a:cubicBezTo>
                  <a:cubicBezTo>
                    <a:pt x="344" y="585"/>
                    <a:pt x="442" y="486"/>
                    <a:pt x="442" y="364"/>
                  </a:cubicBezTo>
                  <a:lnTo>
                    <a:pt x="442" y="75"/>
                  </a:lnTo>
                  <a:cubicBezTo>
                    <a:pt x="442" y="34"/>
                    <a:pt x="409" y="1"/>
                    <a:pt x="3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7273522" y="3030860"/>
              <a:ext cx="35999" cy="34703"/>
            </a:xfrm>
            <a:custGeom>
              <a:avLst/>
              <a:gdLst/>
              <a:ahLst/>
              <a:cxnLst/>
              <a:rect l="l" t="t" r="r" b="b"/>
              <a:pathLst>
                <a:path w="722" h="696" extrusionOk="0">
                  <a:moveTo>
                    <a:pt x="160" y="1"/>
                  </a:moveTo>
                  <a:cubicBezTo>
                    <a:pt x="123" y="1"/>
                    <a:pt x="85" y="15"/>
                    <a:pt x="58" y="44"/>
                  </a:cubicBezTo>
                  <a:cubicBezTo>
                    <a:pt x="0" y="101"/>
                    <a:pt x="0" y="194"/>
                    <a:pt x="58" y="252"/>
                  </a:cubicBezTo>
                  <a:lnTo>
                    <a:pt x="460" y="652"/>
                  </a:lnTo>
                  <a:cubicBezTo>
                    <a:pt x="487" y="681"/>
                    <a:pt x="524" y="696"/>
                    <a:pt x="562" y="696"/>
                  </a:cubicBezTo>
                  <a:cubicBezTo>
                    <a:pt x="599" y="696"/>
                    <a:pt x="636" y="681"/>
                    <a:pt x="664" y="652"/>
                  </a:cubicBezTo>
                  <a:cubicBezTo>
                    <a:pt x="722" y="595"/>
                    <a:pt x="722" y="503"/>
                    <a:pt x="664" y="445"/>
                  </a:cubicBezTo>
                  <a:lnTo>
                    <a:pt x="262" y="44"/>
                  </a:lnTo>
                  <a:cubicBezTo>
                    <a:pt x="235" y="15"/>
                    <a:pt x="198" y="1"/>
                    <a:pt x="160" y="1"/>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7269433" y="3027170"/>
              <a:ext cx="44176" cy="42032"/>
            </a:xfrm>
            <a:custGeom>
              <a:avLst/>
              <a:gdLst/>
              <a:ahLst/>
              <a:cxnLst/>
              <a:rect l="l" t="t" r="r" b="b"/>
              <a:pathLst>
                <a:path w="886" h="843" extrusionOk="0">
                  <a:moveTo>
                    <a:pt x="242" y="148"/>
                  </a:moveTo>
                  <a:cubicBezTo>
                    <a:pt x="259" y="148"/>
                    <a:pt x="280" y="155"/>
                    <a:pt x="294" y="172"/>
                  </a:cubicBezTo>
                  <a:lnTo>
                    <a:pt x="694" y="574"/>
                  </a:lnTo>
                  <a:cubicBezTo>
                    <a:pt x="722" y="601"/>
                    <a:pt x="722" y="645"/>
                    <a:pt x="694" y="672"/>
                  </a:cubicBezTo>
                  <a:cubicBezTo>
                    <a:pt x="681" y="686"/>
                    <a:pt x="662" y="693"/>
                    <a:pt x="644" y="693"/>
                  </a:cubicBezTo>
                  <a:cubicBezTo>
                    <a:pt x="625" y="693"/>
                    <a:pt x="606" y="686"/>
                    <a:pt x="592" y="672"/>
                  </a:cubicBezTo>
                  <a:lnTo>
                    <a:pt x="192" y="271"/>
                  </a:lnTo>
                  <a:cubicBezTo>
                    <a:pt x="164" y="244"/>
                    <a:pt x="164" y="200"/>
                    <a:pt x="192" y="172"/>
                  </a:cubicBezTo>
                  <a:cubicBezTo>
                    <a:pt x="205" y="155"/>
                    <a:pt x="225" y="148"/>
                    <a:pt x="242" y="148"/>
                  </a:cubicBezTo>
                  <a:close/>
                  <a:moveTo>
                    <a:pt x="243" y="1"/>
                  </a:moveTo>
                  <a:cubicBezTo>
                    <a:pt x="186" y="1"/>
                    <a:pt x="129" y="23"/>
                    <a:pt x="86" y="67"/>
                  </a:cubicBezTo>
                  <a:cubicBezTo>
                    <a:pt x="1" y="152"/>
                    <a:pt x="1" y="291"/>
                    <a:pt x="86" y="376"/>
                  </a:cubicBezTo>
                  <a:lnTo>
                    <a:pt x="487" y="778"/>
                  </a:lnTo>
                  <a:cubicBezTo>
                    <a:pt x="531" y="822"/>
                    <a:pt x="586" y="842"/>
                    <a:pt x="644" y="842"/>
                  </a:cubicBezTo>
                  <a:cubicBezTo>
                    <a:pt x="702" y="842"/>
                    <a:pt x="756" y="822"/>
                    <a:pt x="800" y="778"/>
                  </a:cubicBezTo>
                  <a:cubicBezTo>
                    <a:pt x="885" y="693"/>
                    <a:pt x="885" y="553"/>
                    <a:pt x="800" y="465"/>
                  </a:cubicBezTo>
                  <a:lnTo>
                    <a:pt x="399" y="67"/>
                  </a:lnTo>
                  <a:cubicBezTo>
                    <a:pt x="356" y="23"/>
                    <a:pt x="299" y="1"/>
                    <a:pt x="2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7273522" y="3030860"/>
              <a:ext cx="23434" cy="22736"/>
            </a:xfrm>
            <a:custGeom>
              <a:avLst/>
              <a:gdLst/>
              <a:ahLst/>
              <a:cxnLst/>
              <a:rect l="l" t="t" r="r" b="b"/>
              <a:pathLst>
                <a:path w="470" h="456" extrusionOk="0">
                  <a:moveTo>
                    <a:pt x="160" y="1"/>
                  </a:moveTo>
                  <a:cubicBezTo>
                    <a:pt x="123" y="1"/>
                    <a:pt x="85" y="15"/>
                    <a:pt x="58" y="44"/>
                  </a:cubicBezTo>
                  <a:cubicBezTo>
                    <a:pt x="0" y="101"/>
                    <a:pt x="0" y="194"/>
                    <a:pt x="58" y="252"/>
                  </a:cubicBezTo>
                  <a:lnTo>
                    <a:pt x="262" y="456"/>
                  </a:lnTo>
                  <a:lnTo>
                    <a:pt x="469" y="248"/>
                  </a:lnTo>
                  <a:lnTo>
                    <a:pt x="262" y="44"/>
                  </a:lnTo>
                  <a:cubicBezTo>
                    <a:pt x="235" y="15"/>
                    <a:pt x="198" y="1"/>
                    <a:pt x="160"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7269433" y="3027170"/>
              <a:ext cx="31611" cy="30115"/>
            </a:xfrm>
            <a:custGeom>
              <a:avLst/>
              <a:gdLst/>
              <a:ahLst/>
              <a:cxnLst/>
              <a:rect l="l" t="t" r="r" b="b"/>
              <a:pathLst>
                <a:path w="634" h="604" extrusionOk="0">
                  <a:moveTo>
                    <a:pt x="242" y="148"/>
                  </a:moveTo>
                  <a:cubicBezTo>
                    <a:pt x="259" y="148"/>
                    <a:pt x="280" y="155"/>
                    <a:pt x="294" y="172"/>
                  </a:cubicBezTo>
                  <a:lnTo>
                    <a:pt x="446" y="322"/>
                  </a:lnTo>
                  <a:lnTo>
                    <a:pt x="344" y="424"/>
                  </a:lnTo>
                  <a:lnTo>
                    <a:pt x="192" y="271"/>
                  </a:lnTo>
                  <a:cubicBezTo>
                    <a:pt x="164" y="244"/>
                    <a:pt x="164" y="200"/>
                    <a:pt x="192" y="172"/>
                  </a:cubicBezTo>
                  <a:cubicBezTo>
                    <a:pt x="205" y="155"/>
                    <a:pt x="225" y="148"/>
                    <a:pt x="242" y="148"/>
                  </a:cubicBezTo>
                  <a:close/>
                  <a:moveTo>
                    <a:pt x="243" y="1"/>
                  </a:moveTo>
                  <a:cubicBezTo>
                    <a:pt x="186" y="1"/>
                    <a:pt x="129" y="23"/>
                    <a:pt x="86" y="67"/>
                  </a:cubicBezTo>
                  <a:cubicBezTo>
                    <a:pt x="1" y="152"/>
                    <a:pt x="1" y="291"/>
                    <a:pt x="86" y="376"/>
                  </a:cubicBezTo>
                  <a:lnTo>
                    <a:pt x="290" y="580"/>
                  </a:lnTo>
                  <a:cubicBezTo>
                    <a:pt x="307" y="597"/>
                    <a:pt x="324" y="604"/>
                    <a:pt x="344" y="604"/>
                  </a:cubicBezTo>
                  <a:cubicBezTo>
                    <a:pt x="361" y="604"/>
                    <a:pt x="382" y="597"/>
                    <a:pt x="396" y="580"/>
                  </a:cubicBezTo>
                  <a:lnTo>
                    <a:pt x="603" y="376"/>
                  </a:lnTo>
                  <a:cubicBezTo>
                    <a:pt x="633" y="346"/>
                    <a:pt x="633" y="298"/>
                    <a:pt x="603" y="271"/>
                  </a:cubicBezTo>
                  <a:lnTo>
                    <a:pt x="399" y="67"/>
                  </a:lnTo>
                  <a:cubicBezTo>
                    <a:pt x="356" y="23"/>
                    <a:pt x="299" y="1"/>
                    <a:pt x="2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7341680" y="2922515"/>
              <a:ext cx="35999" cy="34553"/>
            </a:xfrm>
            <a:custGeom>
              <a:avLst/>
              <a:gdLst/>
              <a:ahLst/>
              <a:cxnLst/>
              <a:rect l="l" t="t" r="r" b="b"/>
              <a:pathLst>
                <a:path w="722" h="693" extrusionOk="0">
                  <a:moveTo>
                    <a:pt x="561" y="0"/>
                  </a:moveTo>
                  <a:cubicBezTo>
                    <a:pt x="524" y="0"/>
                    <a:pt x="487" y="15"/>
                    <a:pt x="460" y="44"/>
                  </a:cubicBezTo>
                  <a:lnTo>
                    <a:pt x="58" y="445"/>
                  </a:lnTo>
                  <a:cubicBezTo>
                    <a:pt x="0" y="499"/>
                    <a:pt x="0" y="595"/>
                    <a:pt x="58" y="649"/>
                  </a:cubicBezTo>
                  <a:cubicBezTo>
                    <a:pt x="86" y="678"/>
                    <a:pt x="122" y="693"/>
                    <a:pt x="159" y="693"/>
                  </a:cubicBezTo>
                  <a:cubicBezTo>
                    <a:pt x="196" y="693"/>
                    <a:pt x="233" y="678"/>
                    <a:pt x="262" y="649"/>
                  </a:cubicBezTo>
                  <a:lnTo>
                    <a:pt x="664" y="248"/>
                  </a:lnTo>
                  <a:cubicBezTo>
                    <a:pt x="722" y="193"/>
                    <a:pt x="722" y="98"/>
                    <a:pt x="664" y="44"/>
                  </a:cubicBezTo>
                  <a:cubicBezTo>
                    <a:pt x="635" y="15"/>
                    <a:pt x="598" y="0"/>
                    <a:pt x="561"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2"/>
            <p:cNvSpPr/>
            <p:nvPr/>
          </p:nvSpPr>
          <p:spPr>
            <a:xfrm>
              <a:off x="7337591" y="2918775"/>
              <a:ext cx="44176" cy="42082"/>
            </a:xfrm>
            <a:custGeom>
              <a:avLst/>
              <a:gdLst/>
              <a:ahLst/>
              <a:cxnLst/>
              <a:rect l="l" t="t" r="r" b="b"/>
              <a:pathLst>
                <a:path w="886" h="844" extrusionOk="0">
                  <a:moveTo>
                    <a:pt x="644" y="150"/>
                  </a:moveTo>
                  <a:cubicBezTo>
                    <a:pt x="661" y="150"/>
                    <a:pt x="681" y="156"/>
                    <a:pt x="695" y="170"/>
                  </a:cubicBezTo>
                  <a:cubicBezTo>
                    <a:pt x="722" y="197"/>
                    <a:pt x="722" y="244"/>
                    <a:pt x="695" y="272"/>
                  </a:cubicBezTo>
                  <a:lnTo>
                    <a:pt x="294" y="673"/>
                  </a:lnTo>
                  <a:cubicBezTo>
                    <a:pt x="280" y="687"/>
                    <a:pt x="261" y="694"/>
                    <a:pt x="242" y="694"/>
                  </a:cubicBezTo>
                  <a:cubicBezTo>
                    <a:pt x="224" y="694"/>
                    <a:pt x="205" y="687"/>
                    <a:pt x="192" y="673"/>
                  </a:cubicBezTo>
                  <a:cubicBezTo>
                    <a:pt x="164" y="646"/>
                    <a:pt x="164" y="598"/>
                    <a:pt x="192" y="571"/>
                  </a:cubicBezTo>
                  <a:lnTo>
                    <a:pt x="593" y="170"/>
                  </a:lnTo>
                  <a:cubicBezTo>
                    <a:pt x="606" y="156"/>
                    <a:pt x="624" y="150"/>
                    <a:pt x="644" y="150"/>
                  </a:cubicBezTo>
                  <a:close/>
                  <a:moveTo>
                    <a:pt x="642" y="0"/>
                  </a:moveTo>
                  <a:cubicBezTo>
                    <a:pt x="586" y="0"/>
                    <a:pt x="530" y="21"/>
                    <a:pt x="487" y="64"/>
                  </a:cubicBezTo>
                  <a:lnTo>
                    <a:pt x="86" y="465"/>
                  </a:lnTo>
                  <a:cubicBezTo>
                    <a:pt x="1" y="550"/>
                    <a:pt x="1" y="693"/>
                    <a:pt x="86" y="778"/>
                  </a:cubicBezTo>
                  <a:cubicBezTo>
                    <a:pt x="131" y="819"/>
                    <a:pt x="184" y="843"/>
                    <a:pt x="242" y="843"/>
                  </a:cubicBezTo>
                  <a:cubicBezTo>
                    <a:pt x="297" y="843"/>
                    <a:pt x="355" y="819"/>
                    <a:pt x="399" y="778"/>
                  </a:cubicBezTo>
                  <a:lnTo>
                    <a:pt x="801" y="377"/>
                  </a:lnTo>
                  <a:cubicBezTo>
                    <a:pt x="886" y="288"/>
                    <a:pt x="886" y="150"/>
                    <a:pt x="801" y="64"/>
                  </a:cubicBezTo>
                  <a:cubicBezTo>
                    <a:pt x="756" y="21"/>
                    <a:pt x="699" y="0"/>
                    <a:pt x="642"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2"/>
            <p:cNvSpPr/>
            <p:nvPr/>
          </p:nvSpPr>
          <p:spPr>
            <a:xfrm>
              <a:off x="7354244" y="2922515"/>
              <a:ext cx="23434" cy="22537"/>
            </a:xfrm>
            <a:custGeom>
              <a:avLst/>
              <a:gdLst/>
              <a:ahLst/>
              <a:cxnLst/>
              <a:rect l="l" t="t" r="r" b="b"/>
              <a:pathLst>
                <a:path w="470" h="452" extrusionOk="0">
                  <a:moveTo>
                    <a:pt x="309" y="0"/>
                  </a:moveTo>
                  <a:cubicBezTo>
                    <a:pt x="272" y="0"/>
                    <a:pt x="235" y="15"/>
                    <a:pt x="208" y="44"/>
                  </a:cubicBezTo>
                  <a:lnTo>
                    <a:pt x="1" y="248"/>
                  </a:lnTo>
                  <a:lnTo>
                    <a:pt x="208" y="452"/>
                  </a:lnTo>
                  <a:lnTo>
                    <a:pt x="412" y="248"/>
                  </a:lnTo>
                  <a:cubicBezTo>
                    <a:pt x="470" y="193"/>
                    <a:pt x="470" y="98"/>
                    <a:pt x="412" y="44"/>
                  </a:cubicBezTo>
                  <a:cubicBezTo>
                    <a:pt x="383" y="15"/>
                    <a:pt x="346" y="0"/>
                    <a:pt x="309"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2"/>
            <p:cNvSpPr/>
            <p:nvPr/>
          </p:nvSpPr>
          <p:spPr>
            <a:xfrm>
              <a:off x="7350505" y="2918775"/>
              <a:ext cx="30265" cy="30016"/>
            </a:xfrm>
            <a:custGeom>
              <a:avLst/>
              <a:gdLst/>
              <a:ahLst/>
              <a:cxnLst/>
              <a:rect l="l" t="t" r="r" b="b"/>
              <a:pathLst>
                <a:path w="607" h="602" extrusionOk="0">
                  <a:moveTo>
                    <a:pt x="385" y="149"/>
                  </a:moveTo>
                  <a:cubicBezTo>
                    <a:pt x="404" y="149"/>
                    <a:pt x="422" y="156"/>
                    <a:pt x="436" y="170"/>
                  </a:cubicBezTo>
                  <a:cubicBezTo>
                    <a:pt x="463" y="197"/>
                    <a:pt x="463" y="244"/>
                    <a:pt x="436" y="272"/>
                  </a:cubicBezTo>
                  <a:lnTo>
                    <a:pt x="283" y="425"/>
                  </a:lnTo>
                  <a:lnTo>
                    <a:pt x="181" y="323"/>
                  </a:lnTo>
                  <a:lnTo>
                    <a:pt x="334" y="170"/>
                  </a:lnTo>
                  <a:cubicBezTo>
                    <a:pt x="347" y="156"/>
                    <a:pt x="366" y="149"/>
                    <a:pt x="385" y="149"/>
                  </a:cubicBezTo>
                  <a:close/>
                  <a:moveTo>
                    <a:pt x="383" y="0"/>
                  </a:moveTo>
                  <a:cubicBezTo>
                    <a:pt x="327" y="0"/>
                    <a:pt x="271" y="21"/>
                    <a:pt x="228" y="64"/>
                  </a:cubicBezTo>
                  <a:lnTo>
                    <a:pt x="24" y="268"/>
                  </a:lnTo>
                  <a:cubicBezTo>
                    <a:pt x="11" y="282"/>
                    <a:pt x="0" y="302"/>
                    <a:pt x="0" y="323"/>
                  </a:cubicBezTo>
                  <a:cubicBezTo>
                    <a:pt x="0" y="343"/>
                    <a:pt x="11" y="360"/>
                    <a:pt x="24" y="374"/>
                  </a:cubicBezTo>
                  <a:lnTo>
                    <a:pt x="231" y="581"/>
                  </a:lnTo>
                  <a:cubicBezTo>
                    <a:pt x="245" y="594"/>
                    <a:pt x="263" y="602"/>
                    <a:pt x="283" y="602"/>
                  </a:cubicBezTo>
                  <a:cubicBezTo>
                    <a:pt x="303" y="602"/>
                    <a:pt x="320" y="594"/>
                    <a:pt x="338" y="581"/>
                  </a:cubicBezTo>
                  <a:lnTo>
                    <a:pt x="542" y="377"/>
                  </a:lnTo>
                  <a:cubicBezTo>
                    <a:pt x="582" y="336"/>
                    <a:pt x="606" y="279"/>
                    <a:pt x="606" y="221"/>
                  </a:cubicBezTo>
                  <a:cubicBezTo>
                    <a:pt x="606" y="163"/>
                    <a:pt x="582" y="105"/>
                    <a:pt x="542" y="64"/>
                  </a:cubicBezTo>
                  <a:cubicBezTo>
                    <a:pt x="497" y="21"/>
                    <a:pt x="440" y="0"/>
                    <a:pt x="3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7276912" y="2988080"/>
              <a:ext cx="42979" cy="14659"/>
            </a:xfrm>
            <a:custGeom>
              <a:avLst/>
              <a:gdLst/>
              <a:ahLst/>
              <a:cxnLst/>
              <a:rect l="l" t="t" r="r" b="b"/>
              <a:pathLst>
                <a:path w="862" h="294" extrusionOk="0">
                  <a:moveTo>
                    <a:pt x="147" y="0"/>
                  </a:moveTo>
                  <a:cubicBezTo>
                    <a:pt x="68" y="0"/>
                    <a:pt x="1" y="66"/>
                    <a:pt x="1" y="147"/>
                  </a:cubicBezTo>
                  <a:cubicBezTo>
                    <a:pt x="1" y="225"/>
                    <a:pt x="68" y="293"/>
                    <a:pt x="147" y="293"/>
                  </a:cubicBezTo>
                  <a:lnTo>
                    <a:pt x="715" y="293"/>
                  </a:lnTo>
                  <a:cubicBezTo>
                    <a:pt x="797" y="293"/>
                    <a:pt x="861" y="225"/>
                    <a:pt x="861" y="147"/>
                  </a:cubicBezTo>
                  <a:cubicBezTo>
                    <a:pt x="861" y="66"/>
                    <a:pt x="797" y="0"/>
                    <a:pt x="715" y="0"/>
                  </a:cubicBez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7273173" y="2984341"/>
              <a:ext cx="50458" cy="22088"/>
            </a:xfrm>
            <a:custGeom>
              <a:avLst/>
              <a:gdLst/>
              <a:ahLst/>
              <a:cxnLst/>
              <a:rect l="l" t="t" r="r" b="b"/>
              <a:pathLst>
                <a:path w="1012" h="443" extrusionOk="0">
                  <a:moveTo>
                    <a:pt x="790" y="150"/>
                  </a:moveTo>
                  <a:cubicBezTo>
                    <a:pt x="831" y="150"/>
                    <a:pt x="861" y="181"/>
                    <a:pt x="861" y="222"/>
                  </a:cubicBezTo>
                  <a:cubicBezTo>
                    <a:pt x="861" y="259"/>
                    <a:pt x="831" y="293"/>
                    <a:pt x="790" y="293"/>
                  </a:cubicBezTo>
                  <a:lnTo>
                    <a:pt x="222" y="293"/>
                  </a:lnTo>
                  <a:cubicBezTo>
                    <a:pt x="184" y="293"/>
                    <a:pt x="150" y="259"/>
                    <a:pt x="150" y="222"/>
                  </a:cubicBezTo>
                  <a:cubicBezTo>
                    <a:pt x="150" y="181"/>
                    <a:pt x="184" y="150"/>
                    <a:pt x="222" y="150"/>
                  </a:cubicBezTo>
                  <a:close/>
                  <a:moveTo>
                    <a:pt x="222" y="1"/>
                  </a:moveTo>
                  <a:cubicBezTo>
                    <a:pt x="99" y="1"/>
                    <a:pt x="1" y="100"/>
                    <a:pt x="1" y="222"/>
                  </a:cubicBezTo>
                  <a:cubicBezTo>
                    <a:pt x="1" y="341"/>
                    <a:pt x="99" y="443"/>
                    <a:pt x="222" y="443"/>
                  </a:cubicBezTo>
                  <a:lnTo>
                    <a:pt x="790" y="443"/>
                  </a:lnTo>
                  <a:cubicBezTo>
                    <a:pt x="912" y="443"/>
                    <a:pt x="1011" y="341"/>
                    <a:pt x="1011" y="222"/>
                  </a:cubicBezTo>
                  <a:cubicBezTo>
                    <a:pt x="1011" y="100"/>
                    <a:pt x="912" y="1"/>
                    <a:pt x="7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7276912" y="2988080"/>
              <a:ext cx="21739" cy="14659"/>
            </a:xfrm>
            <a:custGeom>
              <a:avLst/>
              <a:gdLst/>
              <a:ahLst/>
              <a:cxnLst/>
              <a:rect l="l" t="t" r="r" b="b"/>
              <a:pathLst>
                <a:path w="436" h="294" extrusionOk="0">
                  <a:moveTo>
                    <a:pt x="147" y="0"/>
                  </a:moveTo>
                  <a:cubicBezTo>
                    <a:pt x="68" y="0"/>
                    <a:pt x="1" y="66"/>
                    <a:pt x="1" y="147"/>
                  </a:cubicBezTo>
                  <a:cubicBezTo>
                    <a:pt x="1" y="225"/>
                    <a:pt x="68" y="293"/>
                    <a:pt x="147" y="293"/>
                  </a:cubicBezTo>
                  <a:lnTo>
                    <a:pt x="436" y="293"/>
                  </a:lnTo>
                  <a:lnTo>
                    <a:pt x="436"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7273173" y="2984341"/>
              <a:ext cx="29218" cy="22088"/>
            </a:xfrm>
            <a:custGeom>
              <a:avLst/>
              <a:gdLst/>
              <a:ahLst/>
              <a:cxnLst/>
              <a:rect l="l" t="t" r="r" b="b"/>
              <a:pathLst>
                <a:path w="586" h="443" extrusionOk="0">
                  <a:moveTo>
                    <a:pt x="436" y="150"/>
                  </a:moveTo>
                  <a:lnTo>
                    <a:pt x="436" y="293"/>
                  </a:lnTo>
                  <a:lnTo>
                    <a:pt x="222" y="293"/>
                  </a:lnTo>
                  <a:cubicBezTo>
                    <a:pt x="184" y="293"/>
                    <a:pt x="150" y="259"/>
                    <a:pt x="150" y="222"/>
                  </a:cubicBezTo>
                  <a:cubicBezTo>
                    <a:pt x="150" y="181"/>
                    <a:pt x="184" y="150"/>
                    <a:pt x="222" y="150"/>
                  </a:cubicBezTo>
                  <a:close/>
                  <a:moveTo>
                    <a:pt x="222" y="1"/>
                  </a:moveTo>
                  <a:cubicBezTo>
                    <a:pt x="99" y="1"/>
                    <a:pt x="1" y="100"/>
                    <a:pt x="1" y="222"/>
                  </a:cubicBezTo>
                  <a:cubicBezTo>
                    <a:pt x="1" y="341"/>
                    <a:pt x="99" y="443"/>
                    <a:pt x="222" y="443"/>
                  </a:cubicBezTo>
                  <a:lnTo>
                    <a:pt x="511" y="443"/>
                  </a:lnTo>
                  <a:cubicBezTo>
                    <a:pt x="552" y="443"/>
                    <a:pt x="586" y="409"/>
                    <a:pt x="586" y="368"/>
                  </a:cubicBezTo>
                  <a:lnTo>
                    <a:pt x="586" y="75"/>
                  </a:lnTo>
                  <a:cubicBezTo>
                    <a:pt x="586" y="34"/>
                    <a:pt x="552" y="1"/>
                    <a:pt x="5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7234182" y="2883275"/>
              <a:ext cx="210309" cy="209861"/>
            </a:xfrm>
            <a:custGeom>
              <a:avLst/>
              <a:gdLst/>
              <a:ahLst/>
              <a:cxnLst/>
              <a:rect l="l" t="t" r="r" b="b"/>
              <a:pathLst>
                <a:path w="4218" h="4209" extrusionOk="0">
                  <a:moveTo>
                    <a:pt x="2630" y="178"/>
                  </a:moveTo>
                  <a:lnTo>
                    <a:pt x="4030" y="1579"/>
                  </a:lnTo>
                  <a:lnTo>
                    <a:pt x="1650" y="3959"/>
                  </a:lnTo>
                  <a:cubicBezTo>
                    <a:pt x="1582" y="4026"/>
                    <a:pt x="1494" y="4059"/>
                    <a:pt x="1405" y="4059"/>
                  </a:cubicBezTo>
                  <a:cubicBezTo>
                    <a:pt x="1317" y="4059"/>
                    <a:pt x="1228" y="4026"/>
                    <a:pt x="1161" y="3959"/>
                  </a:cubicBezTo>
                  <a:lnTo>
                    <a:pt x="249" y="3045"/>
                  </a:lnTo>
                  <a:cubicBezTo>
                    <a:pt x="184" y="2980"/>
                    <a:pt x="147" y="2895"/>
                    <a:pt x="147" y="2803"/>
                  </a:cubicBezTo>
                  <a:cubicBezTo>
                    <a:pt x="147" y="2711"/>
                    <a:pt x="184" y="2623"/>
                    <a:pt x="249" y="2559"/>
                  </a:cubicBezTo>
                  <a:lnTo>
                    <a:pt x="2630" y="178"/>
                  </a:lnTo>
                  <a:close/>
                  <a:moveTo>
                    <a:pt x="2630" y="1"/>
                  </a:moveTo>
                  <a:cubicBezTo>
                    <a:pt x="2611" y="1"/>
                    <a:pt x="2592" y="7"/>
                    <a:pt x="2578" y="21"/>
                  </a:cubicBezTo>
                  <a:lnTo>
                    <a:pt x="143" y="2453"/>
                  </a:lnTo>
                  <a:cubicBezTo>
                    <a:pt x="51" y="2548"/>
                    <a:pt x="1" y="2670"/>
                    <a:pt x="1" y="2803"/>
                  </a:cubicBezTo>
                  <a:cubicBezTo>
                    <a:pt x="1" y="2936"/>
                    <a:pt x="51" y="3058"/>
                    <a:pt x="143" y="3150"/>
                  </a:cubicBezTo>
                  <a:lnTo>
                    <a:pt x="1054" y="4065"/>
                  </a:lnTo>
                  <a:cubicBezTo>
                    <a:pt x="1153" y="4160"/>
                    <a:pt x="1279" y="4208"/>
                    <a:pt x="1405" y="4208"/>
                  </a:cubicBezTo>
                  <a:cubicBezTo>
                    <a:pt x="1531" y="4208"/>
                    <a:pt x="1657" y="4160"/>
                    <a:pt x="1756" y="4065"/>
                  </a:cubicBezTo>
                  <a:lnTo>
                    <a:pt x="4187" y="1630"/>
                  </a:lnTo>
                  <a:cubicBezTo>
                    <a:pt x="4217" y="1603"/>
                    <a:pt x="4217" y="1555"/>
                    <a:pt x="4187" y="1524"/>
                  </a:cubicBezTo>
                  <a:lnTo>
                    <a:pt x="2684" y="21"/>
                  </a:lnTo>
                  <a:cubicBezTo>
                    <a:pt x="2669" y="7"/>
                    <a:pt x="2649" y="1"/>
                    <a:pt x="2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2"/>
            <p:cNvSpPr/>
            <p:nvPr/>
          </p:nvSpPr>
          <p:spPr>
            <a:xfrm>
              <a:off x="7370848" y="2859093"/>
              <a:ext cx="97426" cy="97327"/>
            </a:xfrm>
            <a:custGeom>
              <a:avLst/>
              <a:gdLst/>
              <a:ahLst/>
              <a:cxnLst/>
              <a:rect l="l" t="t" r="r" b="b"/>
              <a:pathLst>
                <a:path w="1954" h="1952" extrusionOk="0">
                  <a:moveTo>
                    <a:pt x="414" y="1"/>
                  </a:moveTo>
                  <a:cubicBezTo>
                    <a:pt x="411" y="1"/>
                    <a:pt x="407" y="1"/>
                    <a:pt x="405" y="3"/>
                  </a:cubicBezTo>
                  <a:lnTo>
                    <a:pt x="1" y="408"/>
                  </a:lnTo>
                  <a:lnTo>
                    <a:pt x="1545" y="1951"/>
                  </a:lnTo>
                  <a:lnTo>
                    <a:pt x="1950" y="1547"/>
                  </a:lnTo>
                  <a:cubicBezTo>
                    <a:pt x="1953" y="1540"/>
                    <a:pt x="1953" y="1533"/>
                    <a:pt x="1950" y="1530"/>
                  </a:cubicBezTo>
                  <a:lnTo>
                    <a:pt x="423" y="3"/>
                  </a:lnTo>
                  <a:cubicBezTo>
                    <a:pt x="421" y="1"/>
                    <a:pt x="418" y="1"/>
                    <a:pt x="414"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2"/>
            <p:cNvSpPr/>
            <p:nvPr/>
          </p:nvSpPr>
          <p:spPr>
            <a:xfrm>
              <a:off x="7362571" y="2877990"/>
              <a:ext cx="87205" cy="86258"/>
            </a:xfrm>
            <a:custGeom>
              <a:avLst/>
              <a:gdLst/>
              <a:ahLst/>
              <a:cxnLst/>
              <a:rect l="l" t="t" r="r" b="b"/>
              <a:pathLst>
                <a:path w="1749" h="1730" extrusionOk="0">
                  <a:moveTo>
                    <a:pt x="101" y="1"/>
                  </a:moveTo>
                  <a:cubicBezTo>
                    <a:pt x="77" y="1"/>
                    <a:pt x="53" y="10"/>
                    <a:pt x="34" y="29"/>
                  </a:cubicBezTo>
                  <a:cubicBezTo>
                    <a:pt x="0" y="62"/>
                    <a:pt x="0" y="124"/>
                    <a:pt x="34" y="161"/>
                  </a:cubicBezTo>
                  <a:lnTo>
                    <a:pt x="1578" y="1702"/>
                  </a:lnTo>
                  <a:cubicBezTo>
                    <a:pt x="1597" y="1721"/>
                    <a:pt x="1621" y="1730"/>
                    <a:pt x="1644" y="1730"/>
                  </a:cubicBezTo>
                  <a:cubicBezTo>
                    <a:pt x="1668" y="1730"/>
                    <a:pt x="1692" y="1721"/>
                    <a:pt x="1711" y="1702"/>
                  </a:cubicBezTo>
                  <a:cubicBezTo>
                    <a:pt x="1749" y="1668"/>
                    <a:pt x="1749" y="1607"/>
                    <a:pt x="1711" y="1572"/>
                  </a:cubicBezTo>
                  <a:lnTo>
                    <a:pt x="167" y="29"/>
                  </a:lnTo>
                  <a:cubicBezTo>
                    <a:pt x="149" y="10"/>
                    <a:pt x="126" y="1"/>
                    <a:pt x="101" y="1"/>
                  </a:cubicBez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7370848" y="2879386"/>
              <a:ext cx="77034" cy="77034"/>
            </a:xfrm>
            <a:custGeom>
              <a:avLst/>
              <a:gdLst/>
              <a:ahLst/>
              <a:cxnLst/>
              <a:rect l="l" t="t" r="r" b="b"/>
              <a:pathLst>
                <a:path w="1545" h="1545" extrusionOk="0">
                  <a:moveTo>
                    <a:pt x="1" y="1"/>
                  </a:moveTo>
                  <a:lnTo>
                    <a:pt x="1545" y="1544"/>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7359330" y="2874400"/>
              <a:ext cx="93637" cy="93587"/>
            </a:xfrm>
            <a:custGeom>
              <a:avLst/>
              <a:gdLst/>
              <a:ahLst/>
              <a:cxnLst/>
              <a:rect l="l" t="t" r="r" b="b"/>
              <a:pathLst>
                <a:path w="1878" h="1877" extrusionOk="0">
                  <a:moveTo>
                    <a:pt x="166" y="0"/>
                  </a:moveTo>
                  <a:cubicBezTo>
                    <a:pt x="122" y="0"/>
                    <a:pt x="79" y="16"/>
                    <a:pt x="48" y="46"/>
                  </a:cubicBezTo>
                  <a:cubicBezTo>
                    <a:pt x="18" y="80"/>
                    <a:pt x="1" y="121"/>
                    <a:pt x="1" y="165"/>
                  </a:cubicBezTo>
                  <a:cubicBezTo>
                    <a:pt x="1" y="209"/>
                    <a:pt x="18" y="253"/>
                    <a:pt x="48" y="285"/>
                  </a:cubicBezTo>
                  <a:lnTo>
                    <a:pt x="1592" y="1828"/>
                  </a:lnTo>
                  <a:cubicBezTo>
                    <a:pt x="1623" y="1862"/>
                    <a:pt x="1667" y="1876"/>
                    <a:pt x="1711" y="1876"/>
                  </a:cubicBezTo>
                  <a:cubicBezTo>
                    <a:pt x="1752" y="1876"/>
                    <a:pt x="1796" y="1862"/>
                    <a:pt x="1830" y="1828"/>
                  </a:cubicBezTo>
                  <a:cubicBezTo>
                    <a:pt x="1861" y="1798"/>
                    <a:pt x="1878" y="1754"/>
                    <a:pt x="1878" y="1709"/>
                  </a:cubicBezTo>
                  <a:cubicBezTo>
                    <a:pt x="1878" y="1665"/>
                    <a:pt x="1861" y="1621"/>
                    <a:pt x="1830" y="1591"/>
                  </a:cubicBezTo>
                  <a:cubicBezTo>
                    <a:pt x="1815" y="1577"/>
                    <a:pt x="1795" y="1570"/>
                    <a:pt x="1776" y="1570"/>
                  </a:cubicBezTo>
                  <a:cubicBezTo>
                    <a:pt x="1757" y="1570"/>
                    <a:pt x="1738" y="1577"/>
                    <a:pt x="1725" y="1591"/>
                  </a:cubicBezTo>
                  <a:cubicBezTo>
                    <a:pt x="1694" y="1621"/>
                    <a:pt x="1694" y="1668"/>
                    <a:pt x="1725" y="1696"/>
                  </a:cubicBezTo>
                  <a:cubicBezTo>
                    <a:pt x="1732" y="1702"/>
                    <a:pt x="1732" y="1716"/>
                    <a:pt x="1725" y="1723"/>
                  </a:cubicBezTo>
                  <a:cubicBezTo>
                    <a:pt x="1720" y="1726"/>
                    <a:pt x="1715" y="1728"/>
                    <a:pt x="1710" y="1728"/>
                  </a:cubicBezTo>
                  <a:cubicBezTo>
                    <a:pt x="1705" y="1728"/>
                    <a:pt x="1701" y="1726"/>
                    <a:pt x="1698" y="1723"/>
                  </a:cubicBezTo>
                  <a:lnTo>
                    <a:pt x="153" y="178"/>
                  </a:lnTo>
                  <a:cubicBezTo>
                    <a:pt x="147" y="172"/>
                    <a:pt x="147" y="158"/>
                    <a:pt x="153" y="151"/>
                  </a:cubicBezTo>
                  <a:lnTo>
                    <a:pt x="181" y="151"/>
                  </a:lnTo>
                  <a:cubicBezTo>
                    <a:pt x="194" y="167"/>
                    <a:pt x="213" y="175"/>
                    <a:pt x="232" y="175"/>
                  </a:cubicBezTo>
                  <a:cubicBezTo>
                    <a:pt x="251" y="175"/>
                    <a:pt x="271" y="167"/>
                    <a:pt x="286" y="151"/>
                  </a:cubicBezTo>
                  <a:cubicBezTo>
                    <a:pt x="313" y="125"/>
                    <a:pt x="313" y="76"/>
                    <a:pt x="286" y="46"/>
                  </a:cubicBezTo>
                  <a:cubicBezTo>
                    <a:pt x="254" y="16"/>
                    <a:pt x="210"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7366759" y="2858545"/>
              <a:ext cx="103160" cy="101615"/>
            </a:xfrm>
            <a:custGeom>
              <a:avLst/>
              <a:gdLst/>
              <a:ahLst/>
              <a:cxnLst/>
              <a:rect l="l" t="t" r="r" b="b"/>
              <a:pathLst>
                <a:path w="2069" h="2038" extrusionOk="0">
                  <a:moveTo>
                    <a:pt x="496" y="0"/>
                  </a:moveTo>
                  <a:cubicBezTo>
                    <a:pt x="434" y="0"/>
                    <a:pt x="372" y="24"/>
                    <a:pt x="324" y="72"/>
                  </a:cubicBezTo>
                  <a:lnTo>
                    <a:pt x="32" y="364"/>
                  </a:lnTo>
                  <a:cubicBezTo>
                    <a:pt x="1" y="394"/>
                    <a:pt x="1" y="443"/>
                    <a:pt x="32" y="469"/>
                  </a:cubicBezTo>
                  <a:cubicBezTo>
                    <a:pt x="45" y="485"/>
                    <a:pt x="64" y="493"/>
                    <a:pt x="83" y="493"/>
                  </a:cubicBezTo>
                  <a:cubicBezTo>
                    <a:pt x="102" y="493"/>
                    <a:pt x="122" y="485"/>
                    <a:pt x="137" y="469"/>
                  </a:cubicBezTo>
                  <a:lnTo>
                    <a:pt x="430" y="177"/>
                  </a:lnTo>
                  <a:cubicBezTo>
                    <a:pt x="448" y="158"/>
                    <a:pt x="472" y="149"/>
                    <a:pt x="496" y="149"/>
                  </a:cubicBezTo>
                  <a:cubicBezTo>
                    <a:pt x="520" y="149"/>
                    <a:pt x="544" y="158"/>
                    <a:pt x="563" y="177"/>
                  </a:cubicBezTo>
                  <a:lnTo>
                    <a:pt x="1869" y="1483"/>
                  </a:lnTo>
                  <a:cubicBezTo>
                    <a:pt x="1905" y="1521"/>
                    <a:pt x="1905" y="1578"/>
                    <a:pt x="1869" y="1615"/>
                  </a:cubicBezTo>
                  <a:lnTo>
                    <a:pt x="1576" y="1909"/>
                  </a:lnTo>
                  <a:cubicBezTo>
                    <a:pt x="1545" y="1939"/>
                    <a:pt x="1545" y="1986"/>
                    <a:pt x="1576" y="2014"/>
                  </a:cubicBezTo>
                  <a:cubicBezTo>
                    <a:pt x="1589" y="2027"/>
                    <a:pt x="1610" y="2037"/>
                    <a:pt x="1627" y="2037"/>
                  </a:cubicBezTo>
                  <a:cubicBezTo>
                    <a:pt x="1647" y="2037"/>
                    <a:pt x="1665" y="2027"/>
                    <a:pt x="1681" y="2014"/>
                  </a:cubicBezTo>
                  <a:lnTo>
                    <a:pt x="1974" y="1721"/>
                  </a:lnTo>
                  <a:cubicBezTo>
                    <a:pt x="2069" y="1626"/>
                    <a:pt x="2069" y="1473"/>
                    <a:pt x="1974" y="1378"/>
                  </a:cubicBezTo>
                  <a:lnTo>
                    <a:pt x="668" y="72"/>
                  </a:lnTo>
                  <a:cubicBezTo>
                    <a:pt x="620" y="24"/>
                    <a:pt x="558" y="0"/>
                    <a:pt x="4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7284890" y="2925656"/>
              <a:ext cx="116722" cy="116772"/>
            </a:xfrm>
            <a:custGeom>
              <a:avLst/>
              <a:gdLst/>
              <a:ahLst/>
              <a:cxnLst/>
              <a:rect l="l" t="t" r="r" b="b"/>
              <a:pathLst>
                <a:path w="2341" h="2342" extrusionOk="0">
                  <a:moveTo>
                    <a:pt x="833" y="1"/>
                  </a:moveTo>
                  <a:lnTo>
                    <a:pt x="1" y="834"/>
                  </a:lnTo>
                  <a:lnTo>
                    <a:pt x="1507" y="2341"/>
                  </a:lnTo>
                  <a:lnTo>
                    <a:pt x="2340" y="1508"/>
                  </a:lnTo>
                  <a:lnTo>
                    <a:pt x="83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7280851" y="2922116"/>
              <a:ext cx="124301" cy="124002"/>
            </a:xfrm>
            <a:custGeom>
              <a:avLst/>
              <a:gdLst/>
              <a:ahLst/>
              <a:cxnLst/>
              <a:rect l="l" t="t" r="r" b="b"/>
              <a:pathLst>
                <a:path w="2493" h="2487" extrusionOk="0">
                  <a:moveTo>
                    <a:pt x="914" y="177"/>
                  </a:moveTo>
                  <a:lnTo>
                    <a:pt x="2316" y="1579"/>
                  </a:lnTo>
                  <a:lnTo>
                    <a:pt x="1588" y="2307"/>
                  </a:lnTo>
                  <a:lnTo>
                    <a:pt x="187" y="905"/>
                  </a:lnTo>
                  <a:lnTo>
                    <a:pt x="914" y="177"/>
                  </a:lnTo>
                  <a:close/>
                  <a:moveTo>
                    <a:pt x="915" y="1"/>
                  </a:moveTo>
                  <a:cubicBezTo>
                    <a:pt x="896" y="1"/>
                    <a:pt x="877" y="7"/>
                    <a:pt x="864" y="21"/>
                  </a:cubicBezTo>
                  <a:lnTo>
                    <a:pt x="30" y="854"/>
                  </a:lnTo>
                  <a:cubicBezTo>
                    <a:pt x="0" y="882"/>
                    <a:pt x="0" y="929"/>
                    <a:pt x="30" y="960"/>
                  </a:cubicBezTo>
                  <a:lnTo>
                    <a:pt x="1534" y="2463"/>
                  </a:lnTo>
                  <a:cubicBezTo>
                    <a:pt x="1551" y="2477"/>
                    <a:pt x="1567" y="2486"/>
                    <a:pt x="1588" y="2486"/>
                  </a:cubicBezTo>
                  <a:cubicBezTo>
                    <a:pt x="1605" y="2486"/>
                    <a:pt x="1625" y="2477"/>
                    <a:pt x="1639" y="2463"/>
                  </a:cubicBezTo>
                  <a:lnTo>
                    <a:pt x="2472" y="1629"/>
                  </a:lnTo>
                  <a:cubicBezTo>
                    <a:pt x="2486" y="1616"/>
                    <a:pt x="2493" y="1599"/>
                    <a:pt x="2493" y="1579"/>
                  </a:cubicBezTo>
                  <a:cubicBezTo>
                    <a:pt x="2493" y="1558"/>
                    <a:pt x="2486" y="1538"/>
                    <a:pt x="2472" y="1524"/>
                  </a:cubicBezTo>
                  <a:lnTo>
                    <a:pt x="969" y="21"/>
                  </a:lnTo>
                  <a:cubicBezTo>
                    <a:pt x="954" y="7"/>
                    <a:pt x="934"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7316600" y="2948392"/>
              <a:ext cx="62275" cy="62325"/>
            </a:xfrm>
            <a:custGeom>
              <a:avLst/>
              <a:gdLst/>
              <a:ahLst/>
              <a:cxnLst/>
              <a:rect l="l" t="t" r="r" b="b"/>
              <a:pathLst>
                <a:path w="1249" h="1250" extrusionOk="0">
                  <a:moveTo>
                    <a:pt x="296" y="0"/>
                  </a:moveTo>
                  <a:lnTo>
                    <a:pt x="1" y="297"/>
                  </a:lnTo>
                  <a:lnTo>
                    <a:pt x="952" y="1249"/>
                  </a:lnTo>
                  <a:lnTo>
                    <a:pt x="1249" y="953"/>
                  </a:lnTo>
                  <a:lnTo>
                    <a:pt x="296"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312512" y="2944653"/>
              <a:ext cx="70452" cy="69754"/>
            </a:xfrm>
            <a:custGeom>
              <a:avLst/>
              <a:gdLst/>
              <a:ahLst/>
              <a:cxnLst/>
              <a:rect l="l" t="t" r="r" b="b"/>
              <a:pathLst>
                <a:path w="1413" h="1399" extrusionOk="0">
                  <a:moveTo>
                    <a:pt x="378" y="182"/>
                  </a:moveTo>
                  <a:lnTo>
                    <a:pt x="1225" y="1028"/>
                  </a:lnTo>
                  <a:lnTo>
                    <a:pt x="1034" y="1218"/>
                  </a:lnTo>
                  <a:lnTo>
                    <a:pt x="188" y="372"/>
                  </a:lnTo>
                  <a:lnTo>
                    <a:pt x="378" y="182"/>
                  </a:lnTo>
                  <a:close/>
                  <a:moveTo>
                    <a:pt x="379" y="1"/>
                  </a:moveTo>
                  <a:cubicBezTo>
                    <a:pt x="359" y="1"/>
                    <a:pt x="341" y="8"/>
                    <a:pt x="327" y="22"/>
                  </a:cubicBezTo>
                  <a:lnTo>
                    <a:pt x="28" y="317"/>
                  </a:lnTo>
                  <a:cubicBezTo>
                    <a:pt x="1" y="348"/>
                    <a:pt x="1" y="395"/>
                    <a:pt x="28" y="422"/>
                  </a:cubicBezTo>
                  <a:lnTo>
                    <a:pt x="980" y="1378"/>
                  </a:lnTo>
                  <a:cubicBezTo>
                    <a:pt x="998" y="1392"/>
                    <a:pt x="1014" y="1399"/>
                    <a:pt x="1034" y="1399"/>
                  </a:cubicBezTo>
                  <a:cubicBezTo>
                    <a:pt x="1055" y="1399"/>
                    <a:pt x="1072" y="1392"/>
                    <a:pt x="1086" y="1378"/>
                  </a:cubicBezTo>
                  <a:lnTo>
                    <a:pt x="1385" y="1079"/>
                  </a:lnTo>
                  <a:cubicBezTo>
                    <a:pt x="1412" y="1052"/>
                    <a:pt x="1412" y="1004"/>
                    <a:pt x="1385" y="973"/>
                  </a:cubicBezTo>
                  <a:lnTo>
                    <a:pt x="433" y="22"/>
                  </a:lnTo>
                  <a:cubicBezTo>
                    <a:pt x="417" y="8"/>
                    <a:pt x="398"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8067138" y="1860951"/>
              <a:ext cx="205922" cy="205872"/>
            </a:xfrm>
            <a:custGeom>
              <a:avLst/>
              <a:gdLst/>
              <a:ahLst/>
              <a:cxnLst/>
              <a:rect l="l" t="t" r="r" b="b"/>
              <a:pathLst>
                <a:path w="4130" h="4129" extrusionOk="0">
                  <a:moveTo>
                    <a:pt x="1095" y="0"/>
                  </a:moveTo>
                  <a:lnTo>
                    <a:pt x="0" y="1091"/>
                  </a:lnTo>
                  <a:lnTo>
                    <a:pt x="3037" y="4129"/>
                  </a:lnTo>
                  <a:lnTo>
                    <a:pt x="4129" y="3037"/>
                  </a:lnTo>
                  <a:lnTo>
                    <a:pt x="10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8063050" y="1857361"/>
              <a:ext cx="213700" cy="213201"/>
            </a:xfrm>
            <a:custGeom>
              <a:avLst/>
              <a:gdLst/>
              <a:ahLst/>
              <a:cxnLst/>
              <a:rect l="l" t="t" r="r" b="b"/>
              <a:pathLst>
                <a:path w="4286" h="4276" extrusionOk="0">
                  <a:moveTo>
                    <a:pt x="1177" y="177"/>
                  </a:moveTo>
                  <a:lnTo>
                    <a:pt x="4106" y="3109"/>
                  </a:lnTo>
                  <a:lnTo>
                    <a:pt x="3119" y="4095"/>
                  </a:lnTo>
                  <a:lnTo>
                    <a:pt x="188" y="1163"/>
                  </a:lnTo>
                  <a:lnTo>
                    <a:pt x="1177" y="177"/>
                  </a:lnTo>
                  <a:close/>
                  <a:moveTo>
                    <a:pt x="1176" y="0"/>
                  </a:moveTo>
                  <a:cubicBezTo>
                    <a:pt x="1156" y="0"/>
                    <a:pt x="1137" y="7"/>
                    <a:pt x="1123" y="21"/>
                  </a:cubicBezTo>
                  <a:lnTo>
                    <a:pt x="31" y="1113"/>
                  </a:lnTo>
                  <a:cubicBezTo>
                    <a:pt x="0" y="1140"/>
                    <a:pt x="0" y="1187"/>
                    <a:pt x="31" y="1218"/>
                  </a:cubicBezTo>
                  <a:lnTo>
                    <a:pt x="3065" y="4251"/>
                  </a:lnTo>
                  <a:cubicBezTo>
                    <a:pt x="3082" y="4268"/>
                    <a:pt x="3099" y="4276"/>
                    <a:pt x="3119" y="4276"/>
                  </a:cubicBezTo>
                  <a:cubicBezTo>
                    <a:pt x="3140" y="4276"/>
                    <a:pt x="3157" y="4268"/>
                    <a:pt x="3171" y="4251"/>
                  </a:cubicBezTo>
                  <a:lnTo>
                    <a:pt x="4265" y="3160"/>
                  </a:lnTo>
                  <a:cubicBezTo>
                    <a:pt x="4279" y="3146"/>
                    <a:pt x="4286" y="3129"/>
                    <a:pt x="4286" y="3109"/>
                  </a:cubicBezTo>
                  <a:cubicBezTo>
                    <a:pt x="4286" y="3088"/>
                    <a:pt x="4279" y="3068"/>
                    <a:pt x="4265" y="3055"/>
                  </a:cubicBezTo>
                  <a:lnTo>
                    <a:pt x="1229" y="21"/>
                  </a:lnTo>
                  <a:cubicBezTo>
                    <a:pt x="1215" y="7"/>
                    <a:pt x="1195" y="0"/>
                    <a:pt x="1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7908086" y="1915348"/>
              <a:ext cx="310528" cy="310678"/>
            </a:xfrm>
            <a:custGeom>
              <a:avLst/>
              <a:gdLst/>
              <a:ahLst/>
              <a:cxnLst/>
              <a:rect l="l" t="t" r="r" b="b"/>
              <a:pathLst>
                <a:path w="6228" h="6231" extrusionOk="0">
                  <a:moveTo>
                    <a:pt x="3190" y="0"/>
                  </a:moveTo>
                  <a:lnTo>
                    <a:pt x="0" y="3194"/>
                  </a:lnTo>
                  <a:lnTo>
                    <a:pt x="3034" y="6231"/>
                  </a:lnTo>
                  <a:lnTo>
                    <a:pt x="6227" y="3038"/>
                  </a:lnTo>
                  <a:lnTo>
                    <a:pt x="3190"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7903997" y="1911758"/>
              <a:ext cx="318655" cy="318007"/>
            </a:xfrm>
            <a:custGeom>
              <a:avLst/>
              <a:gdLst/>
              <a:ahLst/>
              <a:cxnLst/>
              <a:rect l="l" t="t" r="r" b="b"/>
              <a:pathLst>
                <a:path w="6391" h="6378" extrusionOk="0">
                  <a:moveTo>
                    <a:pt x="3272" y="178"/>
                  </a:moveTo>
                  <a:lnTo>
                    <a:pt x="6204" y="3110"/>
                  </a:lnTo>
                  <a:lnTo>
                    <a:pt x="3116" y="6198"/>
                  </a:lnTo>
                  <a:lnTo>
                    <a:pt x="187" y="3266"/>
                  </a:lnTo>
                  <a:lnTo>
                    <a:pt x="3272" y="178"/>
                  </a:lnTo>
                  <a:close/>
                  <a:moveTo>
                    <a:pt x="3274" y="1"/>
                  </a:moveTo>
                  <a:cubicBezTo>
                    <a:pt x="3255" y="1"/>
                    <a:pt x="3235" y="8"/>
                    <a:pt x="3221" y="22"/>
                  </a:cubicBezTo>
                  <a:lnTo>
                    <a:pt x="27" y="3215"/>
                  </a:lnTo>
                  <a:cubicBezTo>
                    <a:pt x="1" y="3242"/>
                    <a:pt x="1" y="3290"/>
                    <a:pt x="27" y="3320"/>
                  </a:cubicBezTo>
                  <a:lnTo>
                    <a:pt x="3065" y="6354"/>
                  </a:lnTo>
                  <a:cubicBezTo>
                    <a:pt x="3079" y="6368"/>
                    <a:pt x="3099" y="6378"/>
                    <a:pt x="3116" y="6378"/>
                  </a:cubicBezTo>
                  <a:cubicBezTo>
                    <a:pt x="3137" y="6378"/>
                    <a:pt x="3154" y="6368"/>
                    <a:pt x="3170" y="6354"/>
                  </a:cubicBezTo>
                  <a:lnTo>
                    <a:pt x="6361" y="3160"/>
                  </a:lnTo>
                  <a:cubicBezTo>
                    <a:pt x="6391" y="3133"/>
                    <a:pt x="6391" y="3086"/>
                    <a:pt x="6361" y="3055"/>
                  </a:cubicBezTo>
                  <a:lnTo>
                    <a:pt x="3327" y="22"/>
                  </a:lnTo>
                  <a:cubicBezTo>
                    <a:pt x="3313" y="8"/>
                    <a:pt x="3294" y="1"/>
                    <a:pt x="3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7977241" y="1984703"/>
              <a:ext cx="118068" cy="118068"/>
            </a:xfrm>
            <a:custGeom>
              <a:avLst/>
              <a:gdLst/>
              <a:ahLst/>
              <a:cxnLst/>
              <a:rect l="l" t="t" r="r" b="b"/>
              <a:pathLst>
                <a:path w="2368" h="2368" extrusionOk="0">
                  <a:moveTo>
                    <a:pt x="2143" y="0"/>
                  </a:moveTo>
                  <a:lnTo>
                    <a:pt x="1" y="2143"/>
                  </a:lnTo>
                  <a:lnTo>
                    <a:pt x="225" y="2367"/>
                  </a:lnTo>
                  <a:lnTo>
                    <a:pt x="2368" y="221"/>
                  </a:lnTo>
                  <a:lnTo>
                    <a:pt x="21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2"/>
            <p:cNvSpPr/>
            <p:nvPr/>
          </p:nvSpPr>
          <p:spPr>
            <a:xfrm>
              <a:off x="8015434" y="2076245"/>
              <a:ext cx="59034" cy="59084"/>
            </a:xfrm>
            <a:custGeom>
              <a:avLst/>
              <a:gdLst/>
              <a:ahLst/>
              <a:cxnLst/>
              <a:rect l="l" t="t" r="r" b="b"/>
              <a:pathLst>
                <a:path w="1184" h="1185" extrusionOk="0">
                  <a:moveTo>
                    <a:pt x="1071" y="1"/>
                  </a:moveTo>
                  <a:lnTo>
                    <a:pt x="0" y="1073"/>
                  </a:lnTo>
                  <a:lnTo>
                    <a:pt x="112" y="1184"/>
                  </a:lnTo>
                  <a:lnTo>
                    <a:pt x="1184" y="114"/>
                  </a:lnTo>
                  <a:lnTo>
                    <a:pt x="10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2"/>
            <p:cNvSpPr/>
            <p:nvPr/>
          </p:nvSpPr>
          <p:spPr>
            <a:xfrm>
              <a:off x="8026253" y="2087115"/>
              <a:ext cx="59084" cy="59234"/>
            </a:xfrm>
            <a:custGeom>
              <a:avLst/>
              <a:gdLst/>
              <a:ahLst/>
              <a:cxnLst/>
              <a:rect l="l" t="t" r="r" b="b"/>
              <a:pathLst>
                <a:path w="1185" h="1188" extrusionOk="0">
                  <a:moveTo>
                    <a:pt x="1072" y="1"/>
                  </a:moveTo>
                  <a:lnTo>
                    <a:pt x="1" y="1076"/>
                  </a:lnTo>
                  <a:lnTo>
                    <a:pt x="113" y="1188"/>
                  </a:lnTo>
                  <a:lnTo>
                    <a:pt x="1184" y="113"/>
                  </a:lnTo>
                  <a:lnTo>
                    <a:pt x="10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2"/>
            <p:cNvSpPr/>
            <p:nvPr/>
          </p:nvSpPr>
          <p:spPr>
            <a:xfrm>
              <a:off x="8037123" y="2098184"/>
              <a:ext cx="59234" cy="59034"/>
            </a:xfrm>
            <a:custGeom>
              <a:avLst/>
              <a:gdLst/>
              <a:ahLst/>
              <a:cxnLst/>
              <a:rect l="l" t="t" r="r" b="b"/>
              <a:pathLst>
                <a:path w="1188" h="1184" extrusionOk="0">
                  <a:moveTo>
                    <a:pt x="1075" y="0"/>
                  </a:moveTo>
                  <a:lnTo>
                    <a:pt x="0" y="1071"/>
                  </a:lnTo>
                  <a:lnTo>
                    <a:pt x="112" y="1184"/>
                  </a:lnTo>
                  <a:lnTo>
                    <a:pt x="1187" y="112"/>
                  </a:lnTo>
                  <a:lnTo>
                    <a:pt x="10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2"/>
            <p:cNvSpPr/>
            <p:nvPr/>
          </p:nvSpPr>
          <p:spPr>
            <a:xfrm>
              <a:off x="4878611" y="1131204"/>
              <a:ext cx="77183" cy="214099"/>
            </a:xfrm>
            <a:custGeom>
              <a:avLst/>
              <a:gdLst/>
              <a:ahLst/>
              <a:cxnLst/>
              <a:rect l="l" t="t" r="r" b="b"/>
              <a:pathLst>
                <a:path w="1548" h="4294" extrusionOk="0">
                  <a:moveTo>
                    <a:pt x="1" y="1"/>
                  </a:moveTo>
                  <a:lnTo>
                    <a:pt x="1" y="4293"/>
                  </a:lnTo>
                  <a:lnTo>
                    <a:pt x="1548" y="4293"/>
                  </a:lnTo>
                  <a:lnTo>
                    <a:pt x="1548" y="1"/>
                  </a:ln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4874871" y="1127514"/>
              <a:ext cx="84513" cy="221478"/>
            </a:xfrm>
            <a:custGeom>
              <a:avLst/>
              <a:gdLst/>
              <a:ahLst/>
              <a:cxnLst/>
              <a:rect l="l" t="t" r="r" b="b"/>
              <a:pathLst>
                <a:path w="1695" h="4442" extrusionOk="0">
                  <a:moveTo>
                    <a:pt x="1548" y="150"/>
                  </a:moveTo>
                  <a:lnTo>
                    <a:pt x="1548" y="4292"/>
                  </a:lnTo>
                  <a:lnTo>
                    <a:pt x="150" y="4292"/>
                  </a:lnTo>
                  <a:lnTo>
                    <a:pt x="150" y="150"/>
                  </a:lnTo>
                  <a:close/>
                  <a:moveTo>
                    <a:pt x="76" y="0"/>
                  </a:moveTo>
                  <a:cubicBezTo>
                    <a:pt x="35" y="0"/>
                    <a:pt x="1" y="34"/>
                    <a:pt x="1" y="75"/>
                  </a:cubicBezTo>
                  <a:lnTo>
                    <a:pt x="1" y="4367"/>
                  </a:lnTo>
                  <a:cubicBezTo>
                    <a:pt x="1" y="4408"/>
                    <a:pt x="35" y="4442"/>
                    <a:pt x="76" y="4442"/>
                  </a:cubicBezTo>
                  <a:lnTo>
                    <a:pt x="1623" y="4442"/>
                  </a:lnTo>
                  <a:cubicBezTo>
                    <a:pt x="1663" y="4442"/>
                    <a:pt x="1694" y="4408"/>
                    <a:pt x="1694" y="4367"/>
                  </a:cubicBezTo>
                  <a:lnTo>
                    <a:pt x="1694" y="75"/>
                  </a:lnTo>
                  <a:cubicBezTo>
                    <a:pt x="1694" y="34"/>
                    <a:pt x="1663" y="0"/>
                    <a:pt x="1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4955744" y="1131204"/>
              <a:ext cx="225118" cy="214099"/>
            </a:xfrm>
            <a:custGeom>
              <a:avLst/>
              <a:gdLst/>
              <a:ahLst/>
              <a:cxnLst/>
              <a:rect l="l" t="t" r="r" b="b"/>
              <a:pathLst>
                <a:path w="4515" h="4294" extrusionOk="0">
                  <a:moveTo>
                    <a:pt x="1" y="1"/>
                  </a:moveTo>
                  <a:lnTo>
                    <a:pt x="1" y="4293"/>
                  </a:lnTo>
                  <a:lnTo>
                    <a:pt x="4514" y="4293"/>
                  </a:lnTo>
                  <a:lnTo>
                    <a:pt x="4514"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4952054" y="1127514"/>
              <a:ext cx="232497" cy="221478"/>
            </a:xfrm>
            <a:custGeom>
              <a:avLst/>
              <a:gdLst/>
              <a:ahLst/>
              <a:cxnLst/>
              <a:rect l="l" t="t" r="r" b="b"/>
              <a:pathLst>
                <a:path w="4663" h="4442" extrusionOk="0">
                  <a:moveTo>
                    <a:pt x="4513" y="150"/>
                  </a:moveTo>
                  <a:lnTo>
                    <a:pt x="4513" y="4292"/>
                  </a:lnTo>
                  <a:lnTo>
                    <a:pt x="146" y="4292"/>
                  </a:lnTo>
                  <a:lnTo>
                    <a:pt x="146" y="150"/>
                  </a:lnTo>
                  <a:close/>
                  <a:moveTo>
                    <a:pt x="75" y="0"/>
                  </a:moveTo>
                  <a:cubicBezTo>
                    <a:pt x="30" y="0"/>
                    <a:pt x="0" y="34"/>
                    <a:pt x="0" y="75"/>
                  </a:cubicBezTo>
                  <a:lnTo>
                    <a:pt x="0" y="4367"/>
                  </a:lnTo>
                  <a:cubicBezTo>
                    <a:pt x="0" y="4408"/>
                    <a:pt x="30" y="4442"/>
                    <a:pt x="75" y="4442"/>
                  </a:cubicBezTo>
                  <a:lnTo>
                    <a:pt x="4588" y="4442"/>
                  </a:lnTo>
                  <a:cubicBezTo>
                    <a:pt x="4629" y="4442"/>
                    <a:pt x="4663" y="4408"/>
                    <a:pt x="4663" y="4367"/>
                  </a:cubicBezTo>
                  <a:lnTo>
                    <a:pt x="4663" y="75"/>
                  </a:lnTo>
                  <a:cubicBezTo>
                    <a:pt x="4663" y="34"/>
                    <a:pt x="4629" y="0"/>
                    <a:pt x="4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a:off x="4992590" y="1268418"/>
              <a:ext cx="151275" cy="16005"/>
            </a:xfrm>
            <a:custGeom>
              <a:avLst/>
              <a:gdLst/>
              <a:ahLst/>
              <a:cxnLst/>
              <a:rect l="l" t="t" r="r" b="b"/>
              <a:pathLst>
                <a:path w="3034" h="321" extrusionOk="0">
                  <a:moveTo>
                    <a:pt x="0" y="0"/>
                  </a:moveTo>
                  <a:lnTo>
                    <a:pt x="0" y="320"/>
                  </a:lnTo>
                  <a:lnTo>
                    <a:pt x="3033" y="320"/>
                  </a:lnTo>
                  <a:lnTo>
                    <a:pt x="303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a:off x="5068177" y="1222447"/>
              <a:ext cx="75687" cy="7878"/>
            </a:xfrm>
            <a:custGeom>
              <a:avLst/>
              <a:gdLst/>
              <a:ahLst/>
              <a:cxnLst/>
              <a:rect l="l" t="t" r="r" b="b"/>
              <a:pathLst>
                <a:path w="1518" h="158" extrusionOk="0">
                  <a:moveTo>
                    <a:pt x="1" y="1"/>
                  </a:moveTo>
                  <a:lnTo>
                    <a:pt x="1" y="157"/>
                  </a:lnTo>
                  <a:lnTo>
                    <a:pt x="1517" y="157"/>
                  </a:lnTo>
                  <a:lnTo>
                    <a:pt x="15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2"/>
            <p:cNvSpPr/>
            <p:nvPr/>
          </p:nvSpPr>
          <p:spPr>
            <a:xfrm>
              <a:off x="5068177" y="1207040"/>
              <a:ext cx="75687" cy="7828"/>
            </a:xfrm>
            <a:custGeom>
              <a:avLst/>
              <a:gdLst/>
              <a:ahLst/>
              <a:cxnLst/>
              <a:rect l="l" t="t" r="r" b="b"/>
              <a:pathLst>
                <a:path w="1518" h="157" extrusionOk="0">
                  <a:moveTo>
                    <a:pt x="1" y="0"/>
                  </a:moveTo>
                  <a:lnTo>
                    <a:pt x="1" y="157"/>
                  </a:lnTo>
                  <a:lnTo>
                    <a:pt x="1517" y="157"/>
                  </a:lnTo>
                  <a:lnTo>
                    <a:pt x="15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2"/>
            <p:cNvSpPr/>
            <p:nvPr/>
          </p:nvSpPr>
          <p:spPr>
            <a:xfrm>
              <a:off x="5068177" y="1191584"/>
              <a:ext cx="75687" cy="7828"/>
            </a:xfrm>
            <a:custGeom>
              <a:avLst/>
              <a:gdLst/>
              <a:ahLst/>
              <a:cxnLst/>
              <a:rect l="l" t="t" r="r" b="b"/>
              <a:pathLst>
                <a:path w="1518" h="157" extrusionOk="0">
                  <a:moveTo>
                    <a:pt x="1" y="1"/>
                  </a:moveTo>
                  <a:lnTo>
                    <a:pt x="1" y="157"/>
                  </a:lnTo>
                  <a:lnTo>
                    <a:pt x="1517" y="157"/>
                  </a:lnTo>
                  <a:lnTo>
                    <a:pt x="15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984762" y="2521244"/>
              <a:ext cx="174360" cy="152472"/>
            </a:xfrm>
            <a:custGeom>
              <a:avLst/>
              <a:gdLst/>
              <a:ahLst/>
              <a:cxnLst/>
              <a:rect l="l" t="t" r="r" b="b"/>
              <a:pathLst>
                <a:path w="3497" h="3058" extrusionOk="0">
                  <a:moveTo>
                    <a:pt x="1" y="1"/>
                  </a:moveTo>
                  <a:lnTo>
                    <a:pt x="1" y="3058"/>
                  </a:lnTo>
                  <a:lnTo>
                    <a:pt x="3497" y="3058"/>
                  </a:lnTo>
                  <a:lnTo>
                    <a:pt x="3497"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981372" y="2517853"/>
              <a:ext cx="181341" cy="159452"/>
            </a:xfrm>
            <a:custGeom>
              <a:avLst/>
              <a:gdLst/>
              <a:ahLst/>
              <a:cxnLst/>
              <a:rect l="l" t="t" r="r" b="b"/>
              <a:pathLst>
                <a:path w="3637" h="3198" extrusionOk="0">
                  <a:moveTo>
                    <a:pt x="3494" y="140"/>
                  </a:moveTo>
                  <a:lnTo>
                    <a:pt x="3494" y="3055"/>
                  </a:lnTo>
                  <a:lnTo>
                    <a:pt x="140" y="3055"/>
                  </a:lnTo>
                  <a:lnTo>
                    <a:pt x="140" y="140"/>
                  </a:lnTo>
                  <a:close/>
                  <a:moveTo>
                    <a:pt x="69" y="0"/>
                  </a:moveTo>
                  <a:cubicBezTo>
                    <a:pt x="31" y="0"/>
                    <a:pt x="1" y="31"/>
                    <a:pt x="1" y="69"/>
                  </a:cubicBezTo>
                  <a:lnTo>
                    <a:pt x="1" y="3126"/>
                  </a:lnTo>
                  <a:cubicBezTo>
                    <a:pt x="1" y="3163"/>
                    <a:pt x="31" y="3198"/>
                    <a:pt x="69" y="3198"/>
                  </a:cubicBezTo>
                  <a:lnTo>
                    <a:pt x="3565" y="3198"/>
                  </a:lnTo>
                  <a:cubicBezTo>
                    <a:pt x="3605" y="3198"/>
                    <a:pt x="3636" y="3163"/>
                    <a:pt x="3636" y="3126"/>
                  </a:cubicBezTo>
                  <a:lnTo>
                    <a:pt x="3636" y="69"/>
                  </a:lnTo>
                  <a:cubicBezTo>
                    <a:pt x="3636" y="31"/>
                    <a:pt x="3605" y="0"/>
                    <a:pt x="3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5008146" y="2614332"/>
              <a:ext cx="124052" cy="59383"/>
            </a:xfrm>
            <a:custGeom>
              <a:avLst/>
              <a:gdLst/>
              <a:ahLst/>
              <a:cxnLst/>
              <a:rect l="l" t="t" r="r" b="b"/>
              <a:pathLst>
                <a:path w="2488" h="1191" extrusionOk="0">
                  <a:moveTo>
                    <a:pt x="1" y="1"/>
                  </a:moveTo>
                  <a:lnTo>
                    <a:pt x="1" y="1191"/>
                  </a:lnTo>
                  <a:lnTo>
                    <a:pt x="2487" y="1191"/>
                  </a:lnTo>
                  <a:lnTo>
                    <a:pt x="24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2"/>
            <p:cNvSpPr/>
            <p:nvPr/>
          </p:nvSpPr>
          <p:spPr>
            <a:xfrm>
              <a:off x="5004606" y="2610792"/>
              <a:ext cx="131132" cy="66513"/>
            </a:xfrm>
            <a:custGeom>
              <a:avLst/>
              <a:gdLst/>
              <a:ahLst/>
              <a:cxnLst/>
              <a:rect l="l" t="t" r="r" b="b"/>
              <a:pathLst>
                <a:path w="2630" h="1334" extrusionOk="0">
                  <a:moveTo>
                    <a:pt x="2486" y="143"/>
                  </a:moveTo>
                  <a:lnTo>
                    <a:pt x="2486" y="1191"/>
                  </a:lnTo>
                  <a:lnTo>
                    <a:pt x="140" y="1191"/>
                  </a:lnTo>
                  <a:lnTo>
                    <a:pt x="140" y="143"/>
                  </a:lnTo>
                  <a:close/>
                  <a:moveTo>
                    <a:pt x="72" y="1"/>
                  </a:moveTo>
                  <a:cubicBezTo>
                    <a:pt x="31" y="1"/>
                    <a:pt x="0" y="34"/>
                    <a:pt x="0" y="72"/>
                  </a:cubicBezTo>
                  <a:lnTo>
                    <a:pt x="0" y="1262"/>
                  </a:lnTo>
                  <a:cubicBezTo>
                    <a:pt x="0" y="1299"/>
                    <a:pt x="31" y="1334"/>
                    <a:pt x="72" y="1334"/>
                  </a:cubicBezTo>
                  <a:lnTo>
                    <a:pt x="2558" y="1334"/>
                  </a:lnTo>
                  <a:cubicBezTo>
                    <a:pt x="2596" y="1334"/>
                    <a:pt x="2629" y="1299"/>
                    <a:pt x="2629" y="1262"/>
                  </a:cubicBezTo>
                  <a:lnTo>
                    <a:pt x="2629" y="72"/>
                  </a:lnTo>
                  <a:cubicBezTo>
                    <a:pt x="2629" y="34"/>
                    <a:pt x="2596" y="1"/>
                    <a:pt x="2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2"/>
            <p:cNvSpPr/>
            <p:nvPr/>
          </p:nvSpPr>
          <p:spPr>
            <a:xfrm>
              <a:off x="4929817" y="2521244"/>
              <a:ext cx="54996" cy="152472"/>
            </a:xfrm>
            <a:custGeom>
              <a:avLst/>
              <a:gdLst/>
              <a:ahLst/>
              <a:cxnLst/>
              <a:rect l="l" t="t" r="r" b="b"/>
              <a:pathLst>
                <a:path w="1103" h="3058" extrusionOk="0">
                  <a:moveTo>
                    <a:pt x="18" y="1"/>
                  </a:moveTo>
                  <a:cubicBezTo>
                    <a:pt x="7" y="1"/>
                    <a:pt x="1" y="11"/>
                    <a:pt x="1" y="17"/>
                  </a:cubicBezTo>
                  <a:lnTo>
                    <a:pt x="1" y="3041"/>
                  </a:lnTo>
                  <a:cubicBezTo>
                    <a:pt x="1" y="3048"/>
                    <a:pt x="7" y="3058"/>
                    <a:pt x="18" y="3058"/>
                  </a:cubicBezTo>
                  <a:lnTo>
                    <a:pt x="1103" y="3058"/>
                  </a:lnTo>
                  <a:lnTo>
                    <a:pt x="1103" y="1"/>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2"/>
            <p:cNvSpPr/>
            <p:nvPr/>
          </p:nvSpPr>
          <p:spPr>
            <a:xfrm>
              <a:off x="4926227" y="2517853"/>
              <a:ext cx="62126" cy="159452"/>
            </a:xfrm>
            <a:custGeom>
              <a:avLst/>
              <a:gdLst/>
              <a:ahLst/>
              <a:cxnLst/>
              <a:rect l="l" t="t" r="r" b="b"/>
              <a:pathLst>
                <a:path w="1246" h="3198" extrusionOk="0">
                  <a:moveTo>
                    <a:pt x="1107" y="140"/>
                  </a:moveTo>
                  <a:lnTo>
                    <a:pt x="1107" y="3055"/>
                  </a:lnTo>
                  <a:lnTo>
                    <a:pt x="327" y="3055"/>
                  </a:lnTo>
                  <a:cubicBezTo>
                    <a:pt x="225" y="3055"/>
                    <a:pt x="144" y="2973"/>
                    <a:pt x="144" y="2871"/>
                  </a:cubicBezTo>
                  <a:lnTo>
                    <a:pt x="144" y="323"/>
                  </a:lnTo>
                  <a:cubicBezTo>
                    <a:pt x="144" y="221"/>
                    <a:pt x="225" y="140"/>
                    <a:pt x="327" y="140"/>
                  </a:cubicBezTo>
                  <a:close/>
                  <a:moveTo>
                    <a:pt x="327" y="0"/>
                  </a:moveTo>
                  <a:cubicBezTo>
                    <a:pt x="148" y="0"/>
                    <a:pt x="1" y="143"/>
                    <a:pt x="1" y="323"/>
                  </a:cubicBezTo>
                  <a:lnTo>
                    <a:pt x="1" y="2871"/>
                  </a:lnTo>
                  <a:cubicBezTo>
                    <a:pt x="1" y="3051"/>
                    <a:pt x="148" y="3198"/>
                    <a:pt x="327" y="3198"/>
                  </a:cubicBezTo>
                  <a:lnTo>
                    <a:pt x="1175" y="3198"/>
                  </a:lnTo>
                  <a:cubicBezTo>
                    <a:pt x="1215" y="3198"/>
                    <a:pt x="1246" y="3163"/>
                    <a:pt x="1246" y="3126"/>
                  </a:cubicBezTo>
                  <a:lnTo>
                    <a:pt x="1246" y="69"/>
                  </a:lnTo>
                  <a:cubicBezTo>
                    <a:pt x="1246" y="31"/>
                    <a:pt x="1215" y="0"/>
                    <a:pt x="1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2"/>
            <p:cNvSpPr/>
            <p:nvPr/>
          </p:nvSpPr>
          <p:spPr>
            <a:xfrm>
              <a:off x="4926426" y="2528374"/>
              <a:ext cx="61926" cy="7180"/>
            </a:xfrm>
            <a:custGeom>
              <a:avLst/>
              <a:gdLst/>
              <a:ahLst/>
              <a:cxnLst/>
              <a:rect l="l" t="t" r="r" b="b"/>
              <a:pathLst>
                <a:path w="1242" h="144" extrusionOk="0">
                  <a:moveTo>
                    <a:pt x="72" y="1"/>
                  </a:moveTo>
                  <a:cubicBezTo>
                    <a:pt x="34" y="1"/>
                    <a:pt x="1" y="31"/>
                    <a:pt x="1" y="72"/>
                  </a:cubicBezTo>
                  <a:cubicBezTo>
                    <a:pt x="1" y="109"/>
                    <a:pt x="34" y="143"/>
                    <a:pt x="72" y="143"/>
                  </a:cubicBezTo>
                  <a:lnTo>
                    <a:pt x="1171" y="143"/>
                  </a:lnTo>
                  <a:cubicBezTo>
                    <a:pt x="1211" y="143"/>
                    <a:pt x="1242" y="109"/>
                    <a:pt x="1242" y="72"/>
                  </a:cubicBezTo>
                  <a:cubicBezTo>
                    <a:pt x="1242" y="31"/>
                    <a:pt x="1211" y="1"/>
                    <a:pt x="11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2"/>
            <p:cNvSpPr/>
            <p:nvPr/>
          </p:nvSpPr>
          <p:spPr>
            <a:xfrm>
              <a:off x="4926227" y="2540240"/>
              <a:ext cx="62126" cy="7180"/>
            </a:xfrm>
            <a:custGeom>
              <a:avLst/>
              <a:gdLst/>
              <a:ahLst/>
              <a:cxnLst/>
              <a:rect l="l" t="t" r="r" b="b"/>
              <a:pathLst>
                <a:path w="1246" h="144" extrusionOk="0">
                  <a:moveTo>
                    <a:pt x="73" y="0"/>
                  </a:moveTo>
                  <a:cubicBezTo>
                    <a:pt x="32" y="0"/>
                    <a:pt x="1" y="34"/>
                    <a:pt x="1" y="72"/>
                  </a:cubicBezTo>
                  <a:cubicBezTo>
                    <a:pt x="1" y="113"/>
                    <a:pt x="32" y="143"/>
                    <a:pt x="73" y="143"/>
                  </a:cubicBezTo>
                  <a:lnTo>
                    <a:pt x="1175" y="143"/>
                  </a:lnTo>
                  <a:cubicBezTo>
                    <a:pt x="1215" y="143"/>
                    <a:pt x="1246" y="113"/>
                    <a:pt x="1246" y="72"/>
                  </a:cubicBezTo>
                  <a:cubicBezTo>
                    <a:pt x="1246" y="34"/>
                    <a:pt x="1215" y="0"/>
                    <a:pt x="1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2"/>
            <p:cNvSpPr/>
            <p:nvPr/>
          </p:nvSpPr>
          <p:spPr>
            <a:xfrm>
              <a:off x="4926227" y="2552256"/>
              <a:ext cx="62126" cy="7030"/>
            </a:xfrm>
            <a:custGeom>
              <a:avLst/>
              <a:gdLst/>
              <a:ahLst/>
              <a:cxnLst/>
              <a:rect l="l" t="t" r="r" b="b"/>
              <a:pathLst>
                <a:path w="1246" h="141" extrusionOk="0">
                  <a:moveTo>
                    <a:pt x="73" y="1"/>
                  </a:moveTo>
                  <a:cubicBezTo>
                    <a:pt x="32" y="1"/>
                    <a:pt x="1" y="32"/>
                    <a:pt x="1" y="69"/>
                  </a:cubicBezTo>
                  <a:cubicBezTo>
                    <a:pt x="1" y="109"/>
                    <a:pt x="32" y="140"/>
                    <a:pt x="73" y="140"/>
                  </a:cubicBezTo>
                  <a:lnTo>
                    <a:pt x="1175" y="140"/>
                  </a:lnTo>
                  <a:cubicBezTo>
                    <a:pt x="1215" y="140"/>
                    <a:pt x="1246" y="109"/>
                    <a:pt x="1246" y="69"/>
                  </a:cubicBezTo>
                  <a:cubicBezTo>
                    <a:pt x="1246" y="32"/>
                    <a:pt x="1215" y="1"/>
                    <a:pt x="1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2"/>
            <p:cNvSpPr/>
            <p:nvPr/>
          </p:nvSpPr>
          <p:spPr>
            <a:xfrm>
              <a:off x="4926227" y="2564173"/>
              <a:ext cx="62126" cy="7130"/>
            </a:xfrm>
            <a:custGeom>
              <a:avLst/>
              <a:gdLst/>
              <a:ahLst/>
              <a:cxnLst/>
              <a:rect l="l" t="t" r="r" b="b"/>
              <a:pathLst>
                <a:path w="1246" h="143" extrusionOk="0">
                  <a:moveTo>
                    <a:pt x="73" y="0"/>
                  </a:moveTo>
                  <a:cubicBezTo>
                    <a:pt x="32" y="0"/>
                    <a:pt x="1" y="30"/>
                    <a:pt x="1" y="71"/>
                  </a:cubicBezTo>
                  <a:cubicBezTo>
                    <a:pt x="1" y="109"/>
                    <a:pt x="32" y="143"/>
                    <a:pt x="73" y="143"/>
                  </a:cubicBezTo>
                  <a:lnTo>
                    <a:pt x="1175" y="143"/>
                  </a:lnTo>
                  <a:cubicBezTo>
                    <a:pt x="1215" y="143"/>
                    <a:pt x="1246" y="109"/>
                    <a:pt x="1246" y="71"/>
                  </a:cubicBezTo>
                  <a:cubicBezTo>
                    <a:pt x="1246" y="30"/>
                    <a:pt x="1215" y="0"/>
                    <a:pt x="1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2"/>
            <p:cNvSpPr/>
            <p:nvPr/>
          </p:nvSpPr>
          <p:spPr>
            <a:xfrm>
              <a:off x="4926227" y="2575990"/>
              <a:ext cx="62126" cy="7180"/>
            </a:xfrm>
            <a:custGeom>
              <a:avLst/>
              <a:gdLst/>
              <a:ahLst/>
              <a:cxnLst/>
              <a:rect l="l" t="t" r="r" b="b"/>
              <a:pathLst>
                <a:path w="1246" h="144" extrusionOk="0">
                  <a:moveTo>
                    <a:pt x="73" y="1"/>
                  </a:moveTo>
                  <a:cubicBezTo>
                    <a:pt x="32" y="1"/>
                    <a:pt x="1" y="35"/>
                    <a:pt x="1" y="73"/>
                  </a:cubicBezTo>
                  <a:cubicBezTo>
                    <a:pt x="1" y="113"/>
                    <a:pt x="32" y="144"/>
                    <a:pt x="73" y="144"/>
                  </a:cubicBezTo>
                  <a:lnTo>
                    <a:pt x="1175" y="144"/>
                  </a:lnTo>
                  <a:cubicBezTo>
                    <a:pt x="1215" y="144"/>
                    <a:pt x="1246" y="113"/>
                    <a:pt x="1246" y="73"/>
                  </a:cubicBezTo>
                  <a:cubicBezTo>
                    <a:pt x="1246" y="35"/>
                    <a:pt x="1215" y="1"/>
                    <a:pt x="1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2"/>
            <p:cNvSpPr/>
            <p:nvPr/>
          </p:nvSpPr>
          <p:spPr>
            <a:xfrm>
              <a:off x="4926227" y="2588056"/>
              <a:ext cx="62126" cy="6980"/>
            </a:xfrm>
            <a:custGeom>
              <a:avLst/>
              <a:gdLst/>
              <a:ahLst/>
              <a:cxnLst/>
              <a:rect l="l" t="t" r="r" b="b"/>
              <a:pathLst>
                <a:path w="1246" h="140" extrusionOk="0">
                  <a:moveTo>
                    <a:pt x="73" y="0"/>
                  </a:moveTo>
                  <a:cubicBezTo>
                    <a:pt x="32" y="0"/>
                    <a:pt x="1" y="31"/>
                    <a:pt x="1" y="69"/>
                  </a:cubicBezTo>
                  <a:cubicBezTo>
                    <a:pt x="1" y="110"/>
                    <a:pt x="32" y="140"/>
                    <a:pt x="73" y="140"/>
                  </a:cubicBezTo>
                  <a:lnTo>
                    <a:pt x="1175" y="140"/>
                  </a:lnTo>
                  <a:cubicBezTo>
                    <a:pt x="1215" y="140"/>
                    <a:pt x="1246" y="110"/>
                    <a:pt x="1246" y="69"/>
                  </a:cubicBezTo>
                  <a:cubicBezTo>
                    <a:pt x="1246" y="31"/>
                    <a:pt x="1215" y="0"/>
                    <a:pt x="1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2"/>
            <p:cNvSpPr/>
            <p:nvPr/>
          </p:nvSpPr>
          <p:spPr>
            <a:xfrm>
              <a:off x="4926227" y="2599922"/>
              <a:ext cx="62126" cy="7180"/>
            </a:xfrm>
            <a:custGeom>
              <a:avLst/>
              <a:gdLst/>
              <a:ahLst/>
              <a:cxnLst/>
              <a:rect l="l" t="t" r="r" b="b"/>
              <a:pathLst>
                <a:path w="1246" h="144" extrusionOk="0">
                  <a:moveTo>
                    <a:pt x="73" y="1"/>
                  </a:moveTo>
                  <a:cubicBezTo>
                    <a:pt x="32" y="1"/>
                    <a:pt x="1" y="31"/>
                    <a:pt x="1" y="72"/>
                  </a:cubicBezTo>
                  <a:cubicBezTo>
                    <a:pt x="1" y="109"/>
                    <a:pt x="32" y="143"/>
                    <a:pt x="73" y="143"/>
                  </a:cubicBezTo>
                  <a:lnTo>
                    <a:pt x="1175" y="143"/>
                  </a:lnTo>
                  <a:cubicBezTo>
                    <a:pt x="1215" y="143"/>
                    <a:pt x="1246" y="109"/>
                    <a:pt x="1246" y="72"/>
                  </a:cubicBezTo>
                  <a:cubicBezTo>
                    <a:pt x="1246" y="31"/>
                    <a:pt x="1215" y="1"/>
                    <a:pt x="1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2"/>
            <p:cNvSpPr/>
            <p:nvPr/>
          </p:nvSpPr>
          <p:spPr>
            <a:xfrm>
              <a:off x="4926227" y="2611789"/>
              <a:ext cx="62126" cy="7180"/>
            </a:xfrm>
            <a:custGeom>
              <a:avLst/>
              <a:gdLst/>
              <a:ahLst/>
              <a:cxnLst/>
              <a:rect l="l" t="t" r="r" b="b"/>
              <a:pathLst>
                <a:path w="1246" h="144" extrusionOk="0">
                  <a:moveTo>
                    <a:pt x="73" y="1"/>
                  </a:moveTo>
                  <a:cubicBezTo>
                    <a:pt x="32" y="1"/>
                    <a:pt x="1" y="34"/>
                    <a:pt x="1" y="72"/>
                  </a:cubicBezTo>
                  <a:cubicBezTo>
                    <a:pt x="1" y="113"/>
                    <a:pt x="32" y="144"/>
                    <a:pt x="73" y="144"/>
                  </a:cubicBezTo>
                  <a:lnTo>
                    <a:pt x="1175" y="144"/>
                  </a:lnTo>
                  <a:cubicBezTo>
                    <a:pt x="1215" y="144"/>
                    <a:pt x="1246" y="113"/>
                    <a:pt x="1246" y="72"/>
                  </a:cubicBezTo>
                  <a:cubicBezTo>
                    <a:pt x="1246" y="34"/>
                    <a:pt x="1215" y="1"/>
                    <a:pt x="1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2"/>
            <p:cNvSpPr/>
            <p:nvPr/>
          </p:nvSpPr>
          <p:spPr>
            <a:xfrm>
              <a:off x="4926227" y="2623805"/>
              <a:ext cx="62126" cy="7030"/>
            </a:xfrm>
            <a:custGeom>
              <a:avLst/>
              <a:gdLst/>
              <a:ahLst/>
              <a:cxnLst/>
              <a:rect l="l" t="t" r="r" b="b"/>
              <a:pathLst>
                <a:path w="1246" h="141" extrusionOk="0">
                  <a:moveTo>
                    <a:pt x="73" y="1"/>
                  </a:moveTo>
                  <a:cubicBezTo>
                    <a:pt x="32" y="1"/>
                    <a:pt x="1" y="32"/>
                    <a:pt x="1" y="69"/>
                  </a:cubicBezTo>
                  <a:cubicBezTo>
                    <a:pt x="1" y="110"/>
                    <a:pt x="32" y="140"/>
                    <a:pt x="73" y="140"/>
                  </a:cubicBezTo>
                  <a:lnTo>
                    <a:pt x="1175" y="140"/>
                  </a:lnTo>
                  <a:cubicBezTo>
                    <a:pt x="1215" y="140"/>
                    <a:pt x="1246" y="110"/>
                    <a:pt x="1246" y="69"/>
                  </a:cubicBezTo>
                  <a:cubicBezTo>
                    <a:pt x="1246" y="32"/>
                    <a:pt x="1215" y="1"/>
                    <a:pt x="1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2"/>
            <p:cNvSpPr/>
            <p:nvPr/>
          </p:nvSpPr>
          <p:spPr>
            <a:xfrm>
              <a:off x="4926227" y="2635722"/>
              <a:ext cx="62126" cy="7130"/>
            </a:xfrm>
            <a:custGeom>
              <a:avLst/>
              <a:gdLst/>
              <a:ahLst/>
              <a:cxnLst/>
              <a:rect l="l" t="t" r="r" b="b"/>
              <a:pathLst>
                <a:path w="1246" h="143" extrusionOk="0">
                  <a:moveTo>
                    <a:pt x="73" y="0"/>
                  </a:moveTo>
                  <a:cubicBezTo>
                    <a:pt x="32" y="0"/>
                    <a:pt x="1" y="31"/>
                    <a:pt x="1" y="72"/>
                  </a:cubicBezTo>
                  <a:cubicBezTo>
                    <a:pt x="1" y="109"/>
                    <a:pt x="32" y="143"/>
                    <a:pt x="73" y="143"/>
                  </a:cubicBezTo>
                  <a:lnTo>
                    <a:pt x="1175" y="143"/>
                  </a:lnTo>
                  <a:cubicBezTo>
                    <a:pt x="1215" y="143"/>
                    <a:pt x="1246" y="109"/>
                    <a:pt x="1246" y="72"/>
                  </a:cubicBezTo>
                  <a:cubicBezTo>
                    <a:pt x="1246" y="31"/>
                    <a:pt x="1215" y="0"/>
                    <a:pt x="1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2"/>
            <p:cNvSpPr/>
            <p:nvPr/>
          </p:nvSpPr>
          <p:spPr>
            <a:xfrm>
              <a:off x="4926227" y="2647588"/>
              <a:ext cx="62126" cy="7180"/>
            </a:xfrm>
            <a:custGeom>
              <a:avLst/>
              <a:gdLst/>
              <a:ahLst/>
              <a:cxnLst/>
              <a:rect l="l" t="t" r="r" b="b"/>
              <a:pathLst>
                <a:path w="1246" h="144" extrusionOk="0">
                  <a:moveTo>
                    <a:pt x="73" y="0"/>
                  </a:moveTo>
                  <a:cubicBezTo>
                    <a:pt x="32" y="0"/>
                    <a:pt x="1" y="31"/>
                    <a:pt x="1" y="71"/>
                  </a:cubicBezTo>
                  <a:cubicBezTo>
                    <a:pt x="1" y="112"/>
                    <a:pt x="32" y="143"/>
                    <a:pt x="73" y="143"/>
                  </a:cubicBezTo>
                  <a:lnTo>
                    <a:pt x="1175" y="143"/>
                  </a:lnTo>
                  <a:cubicBezTo>
                    <a:pt x="1215" y="143"/>
                    <a:pt x="1246" y="112"/>
                    <a:pt x="1246" y="71"/>
                  </a:cubicBezTo>
                  <a:cubicBezTo>
                    <a:pt x="1246" y="31"/>
                    <a:pt x="1215" y="0"/>
                    <a:pt x="1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2"/>
            <p:cNvSpPr/>
            <p:nvPr/>
          </p:nvSpPr>
          <p:spPr>
            <a:xfrm>
              <a:off x="4926426" y="2659654"/>
              <a:ext cx="61926" cy="6931"/>
            </a:xfrm>
            <a:custGeom>
              <a:avLst/>
              <a:gdLst/>
              <a:ahLst/>
              <a:cxnLst/>
              <a:rect l="l" t="t" r="r" b="b"/>
              <a:pathLst>
                <a:path w="1242" h="139" extrusionOk="0">
                  <a:moveTo>
                    <a:pt x="72" y="0"/>
                  </a:moveTo>
                  <a:cubicBezTo>
                    <a:pt x="34" y="0"/>
                    <a:pt x="1" y="30"/>
                    <a:pt x="1" y="68"/>
                  </a:cubicBezTo>
                  <a:cubicBezTo>
                    <a:pt x="1" y="109"/>
                    <a:pt x="34" y="139"/>
                    <a:pt x="72" y="139"/>
                  </a:cubicBezTo>
                  <a:lnTo>
                    <a:pt x="1171" y="139"/>
                  </a:lnTo>
                  <a:cubicBezTo>
                    <a:pt x="1211" y="139"/>
                    <a:pt x="1242" y="109"/>
                    <a:pt x="1242" y="68"/>
                  </a:cubicBezTo>
                  <a:cubicBezTo>
                    <a:pt x="1242" y="30"/>
                    <a:pt x="1211" y="0"/>
                    <a:pt x="1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2"/>
            <p:cNvSpPr/>
            <p:nvPr/>
          </p:nvSpPr>
          <p:spPr>
            <a:xfrm>
              <a:off x="7262503" y="699169"/>
              <a:ext cx="231001" cy="231001"/>
            </a:xfrm>
            <a:custGeom>
              <a:avLst/>
              <a:gdLst/>
              <a:ahLst/>
              <a:cxnLst/>
              <a:rect l="l" t="t" r="r" b="b"/>
              <a:pathLst>
                <a:path w="4633" h="4633" extrusionOk="0">
                  <a:moveTo>
                    <a:pt x="2470" y="0"/>
                  </a:moveTo>
                  <a:lnTo>
                    <a:pt x="1" y="2469"/>
                  </a:lnTo>
                  <a:lnTo>
                    <a:pt x="2160" y="4632"/>
                  </a:lnTo>
                  <a:lnTo>
                    <a:pt x="4633" y="2160"/>
                  </a:lnTo>
                  <a:lnTo>
                    <a:pt x="2470" y="0"/>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2"/>
            <p:cNvSpPr/>
            <p:nvPr/>
          </p:nvSpPr>
          <p:spPr>
            <a:xfrm>
              <a:off x="7258913" y="695579"/>
              <a:ext cx="237982" cy="237982"/>
            </a:xfrm>
            <a:custGeom>
              <a:avLst/>
              <a:gdLst/>
              <a:ahLst/>
              <a:cxnLst/>
              <a:rect l="l" t="t" r="r" b="b"/>
              <a:pathLst>
                <a:path w="4773" h="4773" extrusionOk="0">
                  <a:moveTo>
                    <a:pt x="2542" y="171"/>
                  </a:moveTo>
                  <a:lnTo>
                    <a:pt x="4603" y="2232"/>
                  </a:lnTo>
                  <a:lnTo>
                    <a:pt x="2232" y="4602"/>
                  </a:lnTo>
                  <a:lnTo>
                    <a:pt x="171" y="2541"/>
                  </a:lnTo>
                  <a:lnTo>
                    <a:pt x="2542" y="171"/>
                  </a:lnTo>
                  <a:close/>
                  <a:moveTo>
                    <a:pt x="2543" y="1"/>
                  </a:moveTo>
                  <a:cubicBezTo>
                    <a:pt x="2526" y="1"/>
                    <a:pt x="2508" y="7"/>
                    <a:pt x="2494" y="21"/>
                  </a:cubicBezTo>
                  <a:lnTo>
                    <a:pt x="21" y="2493"/>
                  </a:lnTo>
                  <a:cubicBezTo>
                    <a:pt x="7" y="2504"/>
                    <a:pt x="1" y="2524"/>
                    <a:pt x="1" y="2541"/>
                  </a:cubicBezTo>
                  <a:cubicBezTo>
                    <a:pt x="1" y="2562"/>
                    <a:pt x="7" y="2579"/>
                    <a:pt x="21" y="2592"/>
                  </a:cubicBezTo>
                  <a:lnTo>
                    <a:pt x="2181" y="4752"/>
                  </a:lnTo>
                  <a:cubicBezTo>
                    <a:pt x="2195" y="4766"/>
                    <a:pt x="2215" y="4772"/>
                    <a:pt x="2232" y="4772"/>
                  </a:cubicBezTo>
                  <a:cubicBezTo>
                    <a:pt x="2249" y="4772"/>
                    <a:pt x="2269" y="4766"/>
                    <a:pt x="2283" y="4752"/>
                  </a:cubicBezTo>
                  <a:lnTo>
                    <a:pt x="4752" y="2283"/>
                  </a:lnTo>
                  <a:cubicBezTo>
                    <a:pt x="4766" y="2269"/>
                    <a:pt x="4773" y="2248"/>
                    <a:pt x="4773" y="2232"/>
                  </a:cubicBezTo>
                  <a:cubicBezTo>
                    <a:pt x="4773" y="2212"/>
                    <a:pt x="4766" y="2194"/>
                    <a:pt x="4752" y="2181"/>
                  </a:cubicBezTo>
                  <a:lnTo>
                    <a:pt x="2593" y="21"/>
                  </a:lnTo>
                  <a:cubicBezTo>
                    <a:pt x="2579" y="7"/>
                    <a:pt x="2561" y="1"/>
                    <a:pt x="25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2"/>
            <p:cNvSpPr/>
            <p:nvPr/>
          </p:nvSpPr>
          <p:spPr>
            <a:xfrm>
              <a:off x="7281499" y="715573"/>
              <a:ext cx="129636" cy="129636"/>
            </a:xfrm>
            <a:custGeom>
              <a:avLst/>
              <a:gdLst/>
              <a:ahLst/>
              <a:cxnLst/>
              <a:rect l="l" t="t" r="r" b="b"/>
              <a:pathLst>
                <a:path w="2600" h="2600" extrusionOk="0">
                  <a:moveTo>
                    <a:pt x="1758" y="1"/>
                  </a:moveTo>
                  <a:lnTo>
                    <a:pt x="0" y="1759"/>
                  </a:lnTo>
                  <a:lnTo>
                    <a:pt x="840" y="2599"/>
                  </a:lnTo>
                  <a:lnTo>
                    <a:pt x="2599" y="841"/>
                  </a:lnTo>
                  <a:lnTo>
                    <a:pt x="1758"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2"/>
            <p:cNvSpPr/>
            <p:nvPr/>
          </p:nvSpPr>
          <p:spPr>
            <a:xfrm>
              <a:off x="7277560" y="712033"/>
              <a:ext cx="137414" cy="136716"/>
            </a:xfrm>
            <a:custGeom>
              <a:avLst/>
              <a:gdLst/>
              <a:ahLst/>
              <a:cxnLst/>
              <a:rect l="l" t="t" r="r" b="b"/>
              <a:pathLst>
                <a:path w="2756" h="2742" extrusionOk="0">
                  <a:moveTo>
                    <a:pt x="1837" y="171"/>
                  </a:moveTo>
                  <a:lnTo>
                    <a:pt x="2579" y="912"/>
                  </a:lnTo>
                  <a:lnTo>
                    <a:pt x="919" y="2568"/>
                  </a:lnTo>
                  <a:lnTo>
                    <a:pt x="181" y="1830"/>
                  </a:lnTo>
                  <a:lnTo>
                    <a:pt x="1837" y="171"/>
                  </a:lnTo>
                  <a:close/>
                  <a:moveTo>
                    <a:pt x="1838" y="0"/>
                  </a:moveTo>
                  <a:cubicBezTo>
                    <a:pt x="1819" y="0"/>
                    <a:pt x="1800" y="7"/>
                    <a:pt x="1787" y="21"/>
                  </a:cubicBezTo>
                  <a:lnTo>
                    <a:pt x="29" y="1780"/>
                  </a:lnTo>
                  <a:cubicBezTo>
                    <a:pt x="1" y="1807"/>
                    <a:pt x="1" y="1851"/>
                    <a:pt x="29" y="1878"/>
                  </a:cubicBezTo>
                  <a:lnTo>
                    <a:pt x="872" y="2722"/>
                  </a:lnTo>
                  <a:cubicBezTo>
                    <a:pt x="882" y="2731"/>
                    <a:pt x="903" y="2742"/>
                    <a:pt x="919" y="2742"/>
                  </a:cubicBezTo>
                  <a:cubicBezTo>
                    <a:pt x="939" y="2742"/>
                    <a:pt x="957" y="2731"/>
                    <a:pt x="970" y="2722"/>
                  </a:cubicBezTo>
                  <a:lnTo>
                    <a:pt x="2729" y="959"/>
                  </a:lnTo>
                  <a:cubicBezTo>
                    <a:pt x="2756" y="932"/>
                    <a:pt x="2756" y="888"/>
                    <a:pt x="2729" y="861"/>
                  </a:cubicBezTo>
                  <a:lnTo>
                    <a:pt x="1889" y="21"/>
                  </a:lnTo>
                  <a:cubicBezTo>
                    <a:pt x="1875" y="7"/>
                    <a:pt x="1857" y="0"/>
                    <a:pt x="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7385606" y="660577"/>
              <a:ext cx="146389" cy="146339"/>
            </a:xfrm>
            <a:custGeom>
              <a:avLst/>
              <a:gdLst/>
              <a:ahLst/>
              <a:cxnLst/>
              <a:rect l="l" t="t" r="r" b="b"/>
              <a:pathLst>
                <a:path w="2936" h="2935" extrusionOk="0">
                  <a:moveTo>
                    <a:pt x="781" y="0"/>
                  </a:moveTo>
                  <a:cubicBezTo>
                    <a:pt x="777" y="0"/>
                    <a:pt x="773" y="2"/>
                    <a:pt x="769" y="5"/>
                  </a:cubicBezTo>
                  <a:lnTo>
                    <a:pt x="1" y="774"/>
                  </a:lnTo>
                  <a:lnTo>
                    <a:pt x="2164" y="2934"/>
                  </a:lnTo>
                  <a:lnTo>
                    <a:pt x="2929" y="2165"/>
                  </a:lnTo>
                  <a:cubicBezTo>
                    <a:pt x="2935" y="2159"/>
                    <a:pt x="2935" y="2148"/>
                    <a:pt x="2929" y="2141"/>
                  </a:cubicBezTo>
                  <a:lnTo>
                    <a:pt x="793" y="5"/>
                  </a:lnTo>
                  <a:cubicBezTo>
                    <a:pt x="789" y="2"/>
                    <a:pt x="785" y="0"/>
                    <a:pt x="781" y="0"/>
                  </a:cubicBez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7381717" y="661874"/>
              <a:ext cx="150477" cy="148583"/>
            </a:xfrm>
            <a:custGeom>
              <a:avLst/>
              <a:gdLst/>
              <a:ahLst/>
              <a:cxnLst/>
              <a:rect l="l" t="t" r="r" b="b"/>
              <a:pathLst>
                <a:path w="3018" h="2980" extrusionOk="0">
                  <a:moveTo>
                    <a:pt x="860" y="143"/>
                  </a:moveTo>
                  <a:cubicBezTo>
                    <a:pt x="908" y="143"/>
                    <a:pt x="954" y="161"/>
                    <a:pt x="990" y="197"/>
                  </a:cubicBezTo>
                  <a:lnTo>
                    <a:pt x="2789" y="1996"/>
                  </a:lnTo>
                  <a:cubicBezTo>
                    <a:pt x="2861" y="2067"/>
                    <a:pt x="2861" y="2186"/>
                    <a:pt x="2789" y="2258"/>
                  </a:cubicBezTo>
                  <a:lnTo>
                    <a:pt x="2242" y="2806"/>
                  </a:lnTo>
                  <a:lnTo>
                    <a:pt x="181" y="748"/>
                  </a:lnTo>
                  <a:lnTo>
                    <a:pt x="728" y="197"/>
                  </a:lnTo>
                  <a:cubicBezTo>
                    <a:pt x="765" y="161"/>
                    <a:pt x="813" y="143"/>
                    <a:pt x="860" y="143"/>
                  </a:cubicBezTo>
                  <a:close/>
                  <a:moveTo>
                    <a:pt x="859" y="1"/>
                  </a:moveTo>
                  <a:cubicBezTo>
                    <a:pt x="776" y="1"/>
                    <a:pt x="693" y="32"/>
                    <a:pt x="630" y="95"/>
                  </a:cubicBezTo>
                  <a:lnTo>
                    <a:pt x="31" y="697"/>
                  </a:lnTo>
                  <a:cubicBezTo>
                    <a:pt x="1" y="725"/>
                    <a:pt x="1" y="769"/>
                    <a:pt x="31" y="796"/>
                  </a:cubicBezTo>
                  <a:lnTo>
                    <a:pt x="2191" y="2959"/>
                  </a:lnTo>
                  <a:cubicBezTo>
                    <a:pt x="2204" y="2973"/>
                    <a:pt x="2222" y="2979"/>
                    <a:pt x="2242" y="2979"/>
                  </a:cubicBezTo>
                  <a:cubicBezTo>
                    <a:pt x="2258" y="2979"/>
                    <a:pt x="2275" y="2973"/>
                    <a:pt x="2289" y="2959"/>
                  </a:cubicBezTo>
                  <a:lnTo>
                    <a:pt x="2891" y="2357"/>
                  </a:lnTo>
                  <a:cubicBezTo>
                    <a:pt x="3017" y="2231"/>
                    <a:pt x="3017" y="2023"/>
                    <a:pt x="2891" y="1898"/>
                  </a:cubicBezTo>
                  <a:lnTo>
                    <a:pt x="1089" y="95"/>
                  </a:lnTo>
                  <a:cubicBezTo>
                    <a:pt x="1026" y="32"/>
                    <a:pt x="943" y="1"/>
                    <a:pt x="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p:nvPr/>
          </p:nvSpPr>
          <p:spPr>
            <a:xfrm>
              <a:off x="7482085" y="756956"/>
              <a:ext cx="46519" cy="46021"/>
            </a:xfrm>
            <a:custGeom>
              <a:avLst/>
              <a:gdLst/>
              <a:ahLst/>
              <a:cxnLst/>
              <a:rect l="l" t="t" r="r" b="b"/>
              <a:pathLst>
                <a:path w="933" h="923" extrusionOk="0">
                  <a:moveTo>
                    <a:pt x="856" y="1"/>
                  </a:moveTo>
                  <a:cubicBezTo>
                    <a:pt x="837" y="1"/>
                    <a:pt x="819" y="8"/>
                    <a:pt x="804" y="22"/>
                  </a:cubicBezTo>
                  <a:lnTo>
                    <a:pt x="28" y="800"/>
                  </a:lnTo>
                  <a:cubicBezTo>
                    <a:pt x="0" y="827"/>
                    <a:pt x="0" y="871"/>
                    <a:pt x="28" y="902"/>
                  </a:cubicBezTo>
                  <a:cubicBezTo>
                    <a:pt x="41" y="915"/>
                    <a:pt x="58" y="923"/>
                    <a:pt x="76" y="923"/>
                  </a:cubicBezTo>
                  <a:cubicBezTo>
                    <a:pt x="96" y="923"/>
                    <a:pt x="113" y="915"/>
                    <a:pt x="127" y="902"/>
                  </a:cubicBezTo>
                  <a:lnTo>
                    <a:pt x="906" y="124"/>
                  </a:lnTo>
                  <a:cubicBezTo>
                    <a:pt x="933" y="96"/>
                    <a:pt x="933" y="52"/>
                    <a:pt x="906" y="22"/>
                  </a:cubicBezTo>
                  <a:cubicBezTo>
                    <a:pt x="892" y="8"/>
                    <a:pt x="874" y="1"/>
                    <a:pt x="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7473609" y="748480"/>
              <a:ext cx="46719" cy="46021"/>
            </a:xfrm>
            <a:custGeom>
              <a:avLst/>
              <a:gdLst/>
              <a:ahLst/>
              <a:cxnLst/>
              <a:rect l="l" t="t" r="r" b="b"/>
              <a:pathLst>
                <a:path w="937" h="923" extrusionOk="0">
                  <a:moveTo>
                    <a:pt x="859" y="1"/>
                  </a:moveTo>
                  <a:cubicBezTo>
                    <a:pt x="841" y="1"/>
                    <a:pt x="822" y="7"/>
                    <a:pt x="807" y="21"/>
                  </a:cubicBezTo>
                  <a:lnTo>
                    <a:pt x="28" y="800"/>
                  </a:lnTo>
                  <a:cubicBezTo>
                    <a:pt x="1" y="827"/>
                    <a:pt x="1" y="875"/>
                    <a:pt x="28" y="902"/>
                  </a:cubicBezTo>
                  <a:cubicBezTo>
                    <a:pt x="41" y="916"/>
                    <a:pt x="59" y="922"/>
                    <a:pt x="79" y="922"/>
                  </a:cubicBezTo>
                  <a:cubicBezTo>
                    <a:pt x="96" y="922"/>
                    <a:pt x="113" y="916"/>
                    <a:pt x="130" y="902"/>
                  </a:cubicBezTo>
                  <a:lnTo>
                    <a:pt x="909" y="120"/>
                  </a:lnTo>
                  <a:cubicBezTo>
                    <a:pt x="936" y="93"/>
                    <a:pt x="936" y="49"/>
                    <a:pt x="909" y="21"/>
                  </a:cubicBezTo>
                  <a:cubicBezTo>
                    <a:pt x="895" y="7"/>
                    <a:pt x="877" y="1"/>
                    <a:pt x="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7465132" y="740004"/>
              <a:ext cx="46719" cy="46021"/>
            </a:xfrm>
            <a:custGeom>
              <a:avLst/>
              <a:gdLst/>
              <a:ahLst/>
              <a:cxnLst/>
              <a:rect l="l" t="t" r="r" b="b"/>
              <a:pathLst>
                <a:path w="937" h="923" extrusionOk="0">
                  <a:moveTo>
                    <a:pt x="859" y="1"/>
                  </a:moveTo>
                  <a:cubicBezTo>
                    <a:pt x="842" y="1"/>
                    <a:pt x="824" y="8"/>
                    <a:pt x="810" y="21"/>
                  </a:cubicBezTo>
                  <a:lnTo>
                    <a:pt x="28" y="803"/>
                  </a:lnTo>
                  <a:cubicBezTo>
                    <a:pt x="1" y="831"/>
                    <a:pt x="1" y="875"/>
                    <a:pt x="28" y="902"/>
                  </a:cubicBezTo>
                  <a:cubicBezTo>
                    <a:pt x="42" y="916"/>
                    <a:pt x="62" y="922"/>
                    <a:pt x="79" y="922"/>
                  </a:cubicBezTo>
                  <a:cubicBezTo>
                    <a:pt x="96" y="922"/>
                    <a:pt x="116" y="916"/>
                    <a:pt x="130" y="902"/>
                  </a:cubicBezTo>
                  <a:lnTo>
                    <a:pt x="909" y="123"/>
                  </a:lnTo>
                  <a:cubicBezTo>
                    <a:pt x="936" y="96"/>
                    <a:pt x="936" y="48"/>
                    <a:pt x="909" y="21"/>
                  </a:cubicBezTo>
                  <a:cubicBezTo>
                    <a:pt x="895" y="8"/>
                    <a:pt x="877" y="1"/>
                    <a:pt x="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7456656" y="731528"/>
              <a:ext cx="46819" cy="46021"/>
            </a:xfrm>
            <a:custGeom>
              <a:avLst/>
              <a:gdLst/>
              <a:ahLst/>
              <a:cxnLst/>
              <a:rect l="l" t="t" r="r" b="b"/>
              <a:pathLst>
                <a:path w="939" h="923" extrusionOk="0">
                  <a:moveTo>
                    <a:pt x="859" y="1"/>
                  </a:moveTo>
                  <a:cubicBezTo>
                    <a:pt x="841" y="1"/>
                    <a:pt x="823" y="7"/>
                    <a:pt x="810" y="21"/>
                  </a:cubicBezTo>
                  <a:lnTo>
                    <a:pt x="31" y="803"/>
                  </a:lnTo>
                  <a:cubicBezTo>
                    <a:pt x="0" y="830"/>
                    <a:pt x="0" y="874"/>
                    <a:pt x="31" y="902"/>
                  </a:cubicBezTo>
                  <a:cubicBezTo>
                    <a:pt x="45" y="915"/>
                    <a:pt x="61" y="923"/>
                    <a:pt x="79" y="923"/>
                  </a:cubicBezTo>
                  <a:cubicBezTo>
                    <a:pt x="99" y="923"/>
                    <a:pt x="116" y="915"/>
                    <a:pt x="130" y="902"/>
                  </a:cubicBezTo>
                  <a:lnTo>
                    <a:pt x="909" y="123"/>
                  </a:lnTo>
                  <a:cubicBezTo>
                    <a:pt x="939" y="96"/>
                    <a:pt x="939" y="52"/>
                    <a:pt x="909" y="21"/>
                  </a:cubicBezTo>
                  <a:cubicBezTo>
                    <a:pt x="895" y="7"/>
                    <a:pt x="877" y="1"/>
                    <a:pt x="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7448330" y="723201"/>
              <a:ext cx="46719" cy="46021"/>
            </a:xfrm>
            <a:custGeom>
              <a:avLst/>
              <a:gdLst/>
              <a:ahLst/>
              <a:cxnLst/>
              <a:rect l="l" t="t" r="r" b="b"/>
              <a:pathLst>
                <a:path w="937" h="923" extrusionOk="0">
                  <a:moveTo>
                    <a:pt x="857" y="1"/>
                  </a:moveTo>
                  <a:cubicBezTo>
                    <a:pt x="838" y="1"/>
                    <a:pt x="821" y="8"/>
                    <a:pt x="807" y="21"/>
                  </a:cubicBezTo>
                  <a:lnTo>
                    <a:pt x="29" y="801"/>
                  </a:lnTo>
                  <a:cubicBezTo>
                    <a:pt x="1" y="827"/>
                    <a:pt x="1" y="872"/>
                    <a:pt x="29" y="903"/>
                  </a:cubicBezTo>
                  <a:cubicBezTo>
                    <a:pt x="42" y="916"/>
                    <a:pt x="59" y="923"/>
                    <a:pt x="79" y="923"/>
                  </a:cubicBezTo>
                  <a:cubicBezTo>
                    <a:pt x="96" y="923"/>
                    <a:pt x="113" y="916"/>
                    <a:pt x="126" y="903"/>
                  </a:cubicBezTo>
                  <a:lnTo>
                    <a:pt x="909" y="120"/>
                  </a:lnTo>
                  <a:cubicBezTo>
                    <a:pt x="936" y="93"/>
                    <a:pt x="936" y="49"/>
                    <a:pt x="909" y="21"/>
                  </a:cubicBezTo>
                  <a:cubicBezTo>
                    <a:pt x="894" y="8"/>
                    <a:pt x="875"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7439854" y="714775"/>
              <a:ext cx="46719" cy="45971"/>
            </a:xfrm>
            <a:custGeom>
              <a:avLst/>
              <a:gdLst/>
              <a:ahLst/>
              <a:cxnLst/>
              <a:rect l="l" t="t" r="r" b="b"/>
              <a:pathLst>
                <a:path w="937" h="922" extrusionOk="0">
                  <a:moveTo>
                    <a:pt x="859" y="0"/>
                  </a:moveTo>
                  <a:cubicBezTo>
                    <a:pt x="841" y="0"/>
                    <a:pt x="822" y="7"/>
                    <a:pt x="807" y="20"/>
                  </a:cubicBezTo>
                  <a:lnTo>
                    <a:pt x="28" y="799"/>
                  </a:lnTo>
                  <a:cubicBezTo>
                    <a:pt x="1" y="830"/>
                    <a:pt x="1" y="874"/>
                    <a:pt x="28" y="901"/>
                  </a:cubicBezTo>
                  <a:cubicBezTo>
                    <a:pt x="42" y="915"/>
                    <a:pt x="59" y="921"/>
                    <a:pt x="79" y="921"/>
                  </a:cubicBezTo>
                  <a:cubicBezTo>
                    <a:pt x="96" y="921"/>
                    <a:pt x="113" y="915"/>
                    <a:pt x="130" y="901"/>
                  </a:cubicBezTo>
                  <a:lnTo>
                    <a:pt x="909" y="119"/>
                  </a:lnTo>
                  <a:cubicBezTo>
                    <a:pt x="936" y="92"/>
                    <a:pt x="936" y="47"/>
                    <a:pt x="909" y="20"/>
                  </a:cubicBezTo>
                  <a:cubicBezTo>
                    <a:pt x="895" y="7"/>
                    <a:pt x="877" y="0"/>
                    <a:pt x="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7431427" y="706249"/>
              <a:ext cx="46619" cy="46021"/>
            </a:xfrm>
            <a:custGeom>
              <a:avLst/>
              <a:gdLst/>
              <a:ahLst/>
              <a:cxnLst/>
              <a:rect l="l" t="t" r="r" b="b"/>
              <a:pathLst>
                <a:path w="935" h="923" extrusionOk="0">
                  <a:moveTo>
                    <a:pt x="859" y="1"/>
                  </a:moveTo>
                  <a:cubicBezTo>
                    <a:pt x="841" y="1"/>
                    <a:pt x="823" y="8"/>
                    <a:pt x="809" y="21"/>
                  </a:cubicBezTo>
                  <a:lnTo>
                    <a:pt x="27" y="803"/>
                  </a:lnTo>
                  <a:cubicBezTo>
                    <a:pt x="0" y="830"/>
                    <a:pt x="0" y="875"/>
                    <a:pt x="27" y="902"/>
                  </a:cubicBezTo>
                  <a:cubicBezTo>
                    <a:pt x="41" y="916"/>
                    <a:pt x="61" y="923"/>
                    <a:pt x="78" y="923"/>
                  </a:cubicBezTo>
                  <a:cubicBezTo>
                    <a:pt x="95" y="923"/>
                    <a:pt x="115" y="916"/>
                    <a:pt x="129" y="902"/>
                  </a:cubicBezTo>
                  <a:lnTo>
                    <a:pt x="908" y="124"/>
                  </a:lnTo>
                  <a:cubicBezTo>
                    <a:pt x="935" y="96"/>
                    <a:pt x="935" y="48"/>
                    <a:pt x="908" y="21"/>
                  </a:cubicBezTo>
                  <a:cubicBezTo>
                    <a:pt x="894" y="8"/>
                    <a:pt x="877" y="1"/>
                    <a:pt x="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2"/>
            <p:cNvSpPr/>
            <p:nvPr/>
          </p:nvSpPr>
          <p:spPr>
            <a:xfrm>
              <a:off x="7423051" y="697823"/>
              <a:ext cx="46719" cy="46170"/>
            </a:xfrm>
            <a:custGeom>
              <a:avLst/>
              <a:gdLst/>
              <a:ahLst/>
              <a:cxnLst/>
              <a:rect l="l" t="t" r="r" b="b"/>
              <a:pathLst>
                <a:path w="937" h="926" extrusionOk="0">
                  <a:moveTo>
                    <a:pt x="857" y="1"/>
                  </a:moveTo>
                  <a:cubicBezTo>
                    <a:pt x="839" y="1"/>
                    <a:pt x="821" y="8"/>
                    <a:pt x="807" y="24"/>
                  </a:cubicBezTo>
                  <a:lnTo>
                    <a:pt x="29" y="803"/>
                  </a:lnTo>
                  <a:cubicBezTo>
                    <a:pt x="1" y="830"/>
                    <a:pt x="1" y="874"/>
                    <a:pt x="29" y="901"/>
                  </a:cubicBezTo>
                  <a:cubicBezTo>
                    <a:pt x="42" y="918"/>
                    <a:pt x="59" y="925"/>
                    <a:pt x="76" y="925"/>
                  </a:cubicBezTo>
                  <a:cubicBezTo>
                    <a:pt x="96" y="925"/>
                    <a:pt x="114" y="918"/>
                    <a:pt x="127" y="901"/>
                  </a:cubicBezTo>
                  <a:lnTo>
                    <a:pt x="909" y="122"/>
                  </a:lnTo>
                  <a:cubicBezTo>
                    <a:pt x="936" y="95"/>
                    <a:pt x="936" y="51"/>
                    <a:pt x="909" y="24"/>
                  </a:cubicBezTo>
                  <a:cubicBezTo>
                    <a:pt x="894" y="8"/>
                    <a:pt x="875"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7414624" y="689496"/>
              <a:ext cx="46669" cy="45971"/>
            </a:xfrm>
            <a:custGeom>
              <a:avLst/>
              <a:gdLst/>
              <a:ahLst/>
              <a:cxnLst/>
              <a:rect l="l" t="t" r="r" b="b"/>
              <a:pathLst>
                <a:path w="936" h="922" extrusionOk="0">
                  <a:moveTo>
                    <a:pt x="857" y="0"/>
                  </a:moveTo>
                  <a:cubicBezTo>
                    <a:pt x="839" y="0"/>
                    <a:pt x="820" y="7"/>
                    <a:pt x="807" y="20"/>
                  </a:cubicBezTo>
                  <a:lnTo>
                    <a:pt x="27" y="799"/>
                  </a:lnTo>
                  <a:cubicBezTo>
                    <a:pt x="0" y="827"/>
                    <a:pt x="0" y="874"/>
                    <a:pt x="27" y="901"/>
                  </a:cubicBezTo>
                  <a:cubicBezTo>
                    <a:pt x="41" y="915"/>
                    <a:pt x="58" y="922"/>
                    <a:pt x="78" y="922"/>
                  </a:cubicBezTo>
                  <a:cubicBezTo>
                    <a:pt x="96" y="922"/>
                    <a:pt x="113" y="915"/>
                    <a:pt x="126" y="901"/>
                  </a:cubicBezTo>
                  <a:lnTo>
                    <a:pt x="909" y="119"/>
                  </a:lnTo>
                  <a:cubicBezTo>
                    <a:pt x="936" y="92"/>
                    <a:pt x="936" y="48"/>
                    <a:pt x="909" y="20"/>
                  </a:cubicBezTo>
                  <a:cubicBezTo>
                    <a:pt x="895" y="7"/>
                    <a:pt x="876"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2"/>
            <p:cNvSpPr/>
            <p:nvPr/>
          </p:nvSpPr>
          <p:spPr>
            <a:xfrm>
              <a:off x="7406148" y="681020"/>
              <a:ext cx="46669" cy="45971"/>
            </a:xfrm>
            <a:custGeom>
              <a:avLst/>
              <a:gdLst/>
              <a:ahLst/>
              <a:cxnLst/>
              <a:rect l="l" t="t" r="r" b="b"/>
              <a:pathLst>
                <a:path w="936" h="922" extrusionOk="0">
                  <a:moveTo>
                    <a:pt x="859" y="0"/>
                  </a:moveTo>
                  <a:cubicBezTo>
                    <a:pt x="841" y="0"/>
                    <a:pt x="823" y="7"/>
                    <a:pt x="809" y="21"/>
                  </a:cubicBezTo>
                  <a:lnTo>
                    <a:pt x="27" y="799"/>
                  </a:lnTo>
                  <a:cubicBezTo>
                    <a:pt x="0" y="830"/>
                    <a:pt x="0" y="874"/>
                    <a:pt x="27" y="901"/>
                  </a:cubicBezTo>
                  <a:cubicBezTo>
                    <a:pt x="41" y="915"/>
                    <a:pt x="62" y="922"/>
                    <a:pt x="79" y="922"/>
                  </a:cubicBezTo>
                  <a:cubicBezTo>
                    <a:pt x="95" y="922"/>
                    <a:pt x="115" y="915"/>
                    <a:pt x="129" y="901"/>
                  </a:cubicBezTo>
                  <a:lnTo>
                    <a:pt x="908" y="123"/>
                  </a:lnTo>
                  <a:cubicBezTo>
                    <a:pt x="936" y="92"/>
                    <a:pt x="936" y="48"/>
                    <a:pt x="908" y="21"/>
                  </a:cubicBezTo>
                  <a:cubicBezTo>
                    <a:pt x="895" y="7"/>
                    <a:pt x="877" y="0"/>
                    <a:pt x="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2"/>
            <p:cNvSpPr/>
            <p:nvPr/>
          </p:nvSpPr>
          <p:spPr>
            <a:xfrm>
              <a:off x="7397622" y="672494"/>
              <a:ext cx="46719" cy="46021"/>
            </a:xfrm>
            <a:custGeom>
              <a:avLst/>
              <a:gdLst/>
              <a:ahLst/>
              <a:cxnLst/>
              <a:rect l="l" t="t" r="r" b="b"/>
              <a:pathLst>
                <a:path w="937" h="923" extrusionOk="0">
                  <a:moveTo>
                    <a:pt x="860" y="1"/>
                  </a:moveTo>
                  <a:cubicBezTo>
                    <a:pt x="842" y="1"/>
                    <a:pt x="824" y="8"/>
                    <a:pt x="810" y="22"/>
                  </a:cubicBezTo>
                  <a:lnTo>
                    <a:pt x="28" y="804"/>
                  </a:lnTo>
                  <a:cubicBezTo>
                    <a:pt x="1" y="831"/>
                    <a:pt x="1" y="875"/>
                    <a:pt x="28" y="903"/>
                  </a:cubicBezTo>
                  <a:cubicBezTo>
                    <a:pt x="46" y="916"/>
                    <a:pt x="62" y="923"/>
                    <a:pt x="79" y="923"/>
                  </a:cubicBezTo>
                  <a:cubicBezTo>
                    <a:pt x="99" y="923"/>
                    <a:pt x="117" y="916"/>
                    <a:pt x="130" y="903"/>
                  </a:cubicBezTo>
                  <a:lnTo>
                    <a:pt x="909" y="124"/>
                  </a:lnTo>
                  <a:cubicBezTo>
                    <a:pt x="936" y="96"/>
                    <a:pt x="936" y="49"/>
                    <a:pt x="909" y="22"/>
                  </a:cubicBezTo>
                  <a:cubicBezTo>
                    <a:pt x="896" y="8"/>
                    <a:pt x="878" y="1"/>
                    <a:pt x="8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7389346" y="664217"/>
              <a:ext cx="46519" cy="46021"/>
            </a:xfrm>
            <a:custGeom>
              <a:avLst/>
              <a:gdLst/>
              <a:ahLst/>
              <a:cxnLst/>
              <a:rect l="l" t="t" r="r" b="b"/>
              <a:pathLst>
                <a:path w="933" h="923" extrusionOk="0">
                  <a:moveTo>
                    <a:pt x="855" y="0"/>
                  </a:moveTo>
                  <a:cubicBezTo>
                    <a:pt x="837" y="0"/>
                    <a:pt x="818" y="7"/>
                    <a:pt x="803" y="20"/>
                  </a:cubicBezTo>
                  <a:lnTo>
                    <a:pt x="28" y="800"/>
                  </a:lnTo>
                  <a:cubicBezTo>
                    <a:pt x="0" y="827"/>
                    <a:pt x="0" y="871"/>
                    <a:pt x="28" y="898"/>
                  </a:cubicBezTo>
                  <a:cubicBezTo>
                    <a:pt x="41" y="915"/>
                    <a:pt x="58" y="922"/>
                    <a:pt x="75" y="922"/>
                  </a:cubicBezTo>
                  <a:cubicBezTo>
                    <a:pt x="96" y="922"/>
                    <a:pt x="113" y="915"/>
                    <a:pt x="126" y="898"/>
                  </a:cubicBezTo>
                  <a:lnTo>
                    <a:pt x="905" y="122"/>
                  </a:lnTo>
                  <a:cubicBezTo>
                    <a:pt x="932" y="96"/>
                    <a:pt x="932" y="48"/>
                    <a:pt x="905" y="20"/>
                  </a:cubicBezTo>
                  <a:cubicBezTo>
                    <a:pt x="892" y="7"/>
                    <a:pt x="874"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7612318" y="2450343"/>
              <a:ext cx="259172" cy="259172"/>
            </a:xfrm>
            <a:custGeom>
              <a:avLst/>
              <a:gdLst/>
              <a:ahLst/>
              <a:cxnLst/>
              <a:rect l="l" t="t" r="r" b="b"/>
              <a:pathLst>
                <a:path w="5198" h="5198" extrusionOk="0">
                  <a:moveTo>
                    <a:pt x="2164" y="1"/>
                  </a:moveTo>
                  <a:lnTo>
                    <a:pt x="0" y="2161"/>
                  </a:lnTo>
                  <a:lnTo>
                    <a:pt x="3038" y="5198"/>
                  </a:lnTo>
                  <a:lnTo>
                    <a:pt x="5198" y="3035"/>
                  </a:lnTo>
                  <a:lnTo>
                    <a:pt x="2164"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7661829" y="2487838"/>
              <a:ext cx="92341" cy="92291"/>
            </a:xfrm>
            <a:custGeom>
              <a:avLst/>
              <a:gdLst/>
              <a:ahLst/>
              <a:cxnLst/>
              <a:rect l="l" t="t" r="r" b="b"/>
              <a:pathLst>
                <a:path w="1852" h="1851" extrusionOk="0">
                  <a:moveTo>
                    <a:pt x="1504" y="1"/>
                  </a:moveTo>
                  <a:lnTo>
                    <a:pt x="1" y="1503"/>
                  </a:lnTo>
                  <a:lnTo>
                    <a:pt x="348" y="1850"/>
                  </a:lnTo>
                  <a:lnTo>
                    <a:pt x="1851" y="348"/>
                  </a:lnTo>
                  <a:lnTo>
                    <a:pt x="15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7657940" y="2484297"/>
              <a:ext cx="99770" cy="99421"/>
            </a:xfrm>
            <a:custGeom>
              <a:avLst/>
              <a:gdLst/>
              <a:ahLst/>
              <a:cxnLst/>
              <a:rect l="l" t="t" r="r" b="b"/>
              <a:pathLst>
                <a:path w="2001" h="1994" extrusionOk="0">
                  <a:moveTo>
                    <a:pt x="1582" y="170"/>
                  </a:moveTo>
                  <a:lnTo>
                    <a:pt x="1830" y="419"/>
                  </a:lnTo>
                  <a:lnTo>
                    <a:pt x="426" y="1823"/>
                  </a:lnTo>
                  <a:lnTo>
                    <a:pt x="178" y="1574"/>
                  </a:lnTo>
                  <a:lnTo>
                    <a:pt x="1582" y="170"/>
                  </a:lnTo>
                  <a:close/>
                  <a:moveTo>
                    <a:pt x="1582" y="0"/>
                  </a:moveTo>
                  <a:cubicBezTo>
                    <a:pt x="1564" y="0"/>
                    <a:pt x="1545" y="7"/>
                    <a:pt x="1531" y="20"/>
                  </a:cubicBezTo>
                  <a:lnTo>
                    <a:pt x="28" y="1524"/>
                  </a:lnTo>
                  <a:cubicBezTo>
                    <a:pt x="0" y="1551"/>
                    <a:pt x="0" y="1599"/>
                    <a:pt x="28" y="1626"/>
                  </a:cubicBezTo>
                  <a:lnTo>
                    <a:pt x="375" y="1973"/>
                  </a:lnTo>
                  <a:cubicBezTo>
                    <a:pt x="388" y="1987"/>
                    <a:pt x="409" y="1993"/>
                    <a:pt x="426" y="1993"/>
                  </a:cubicBezTo>
                  <a:cubicBezTo>
                    <a:pt x="446" y="1993"/>
                    <a:pt x="463" y="1987"/>
                    <a:pt x="477" y="1973"/>
                  </a:cubicBezTo>
                  <a:lnTo>
                    <a:pt x="1980" y="469"/>
                  </a:lnTo>
                  <a:cubicBezTo>
                    <a:pt x="1994" y="456"/>
                    <a:pt x="2000" y="436"/>
                    <a:pt x="2000" y="419"/>
                  </a:cubicBezTo>
                  <a:cubicBezTo>
                    <a:pt x="2000" y="398"/>
                    <a:pt x="1994" y="381"/>
                    <a:pt x="1980" y="367"/>
                  </a:cubicBezTo>
                  <a:lnTo>
                    <a:pt x="1633" y="20"/>
                  </a:lnTo>
                  <a:cubicBezTo>
                    <a:pt x="1619" y="7"/>
                    <a:pt x="1601" y="0"/>
                    <a:pt x="1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7608429" y="2446803"/>
              <a:ext cx="266950" cy="266103"/>
            </a:xfrm>
            <a:custGeom>
              <a:avLst/>
              <a:gdLst/>
              <a:ahLst/>
              <a:cxnLst/>
              <a:rect l="l" t="t" r="r" b="b"/>
              <a:pathLst>
                <a:path w="5354" h="5337" extrusionOk="0">
                  <a:moveTo>
                    <a:pt x="2242" y="171"/>
                  </a:moveTo>
                  <a:lnTo>
                    <a:pt x="5177" y="3106"/>
                  </a:lnTo>
                  <a:lnTo>
                    <a:pt x="3116" y="5167"/>
                  </a:lnTo>
                  <a:lnTo>
                    <a:pt x="180" y="2232"/>
                  </a:lnTo>
                  <a:lnTo>
                    <a:pt x="2242" y="171"/>
                  </a:lnTo>
                  <a:close/>
                  <a:moveTo>
                    <a:pt x="2240" y="0"/>
                  </a:moveTo>
                  <a:cubicBezTo>
                    <a:pt x="2222" y="0"/>
                    <a:pt x="2204" y="7"/>
                    <a:pt x="2191" y="20"/>
                  </a:cubicBezTo>
                  <a:lnTo>
                    <a:pt x="31" y="2180"/>
                  </a:lnTo>
                  <a:cubicBezTo>
                    <a:pt x="1" y="2208"/>
                    <a:pt x="1" y="2255"/>
                    <a:pt x="31" y="2282"/>
                  </a:cubicBezTo>
                  <a:lnTo>
                    <a:pt x="3065" y="5316"/>
                  </a:lnTo>
                  <a:cubicBezTo>
                    <a:pt x="3078" y="5330"/>
                    <a:pt x="3099" y="5337"/>
                    <a:pt x="3116" y="5337"/>
                  </a:cubicBezTo>
                  <a:cubicBezTo>
                    <a:pt x="3133" y="5337"/>
                    <a:pt x="3153" y="5330"/>
                    <a:pt x="3167" y="5316"/>
                  </a:cubicBezTo>
                  <a:lnTo>
                    <a:pt x="5327" y="3157"/>
                  </a:lnTo>
                  <a:cubicBezTo>
                    <a:pt x="5354" y="3130"/>
                    <a:pt x="5354" y="3086"/>
                    <a:pt x="5327" y="3058"/>
                  </a:cubicBezTo>
                  <a:lnTo>
                    <a:pt x="2290" y="20"/>
                  </a:lnTo>
                  <a:cubicBezTo>
                    <a:pt x="2276" y="7"/>
                    <a:pt x="2258" y="0"/>
                    <a:pt x="2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7573876" y="2411801"/>
              <a:ext cx="146339" cy="146289"/>
            </a:xfrm>
            <a:custGeom>
              <a:avLst/>
              <a:gdLst/>
              <a:ahLst/>
              <a:cxnLst/>
              <a:rect l="l" t="t" r="r" b="b"/>
              <a:pathLst>
                <a:path w="2935" h="2934" extrusionOk="0">
                  <a:moveTo>
                    <a:pt x="2154" y="0"/>
                  </a:moveTo>
                  <a:cubicBezTo>
                    <a:pt x="2150" y="0"/>
                    <a:pt x="2146" y="2"/>
                    <a:pt x="2143" y="5"/>
                  </a:cubicBezTo>
                  <a:lnTo>
                    <a:pt x="7" y="2141"/>
                  </a:lnTo>
                  <a:cubicBezTo>
                    <a:pt x="0" y="2148"/>
                    <a:pt x="0" y="2158"/>
                    <a:pt x="7" y="2165"/>
                  </a:cubicBezTo>
                  <a:lnTo>
                    <a:pt x="771" y="2934"/>
                  </a:lnTo>
                  <a:lnTo>
                    <a:pt x="2935" y="774"/>
                  </a:lnTo>
                  <a:lnTo>
                    <a:pt x="2166" y="5"/>
                  </a:lnTo>
                  <a:cubicBezTo>
                    <a:pt x="2163" y="2"/>
                    <a:pt x="2158" y="0"/>
                    <a:pt x="2154" y="0"/>
                  </a:cubicBez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7575223" y="2413247"/>
              <a:ext cx="148433" cy="148383"/>
            </a:xfrm>
            <a:custGeom>
              <a:avLst/>
              <a:gdLst/>
              <a:ahLst/>
              <a:cxnLst/>
              <a:rect l="l" t="t" r="r" b="b"/>
              <a:pathLst>
                <a:path w="2977" h="2976" extrusionOk="0">
                  <a:moveTo>
                    <a:pt x="2126" y="139"/>
                  </a:moveTo>
                  <a:cubicBezTo>
                    <a:pt x="2177" y="139"/>
                    <a:pt x="2221" y="160"/>
                    <a:pt x="2255" y="194"/>
                  </a:cubicBezTo>
                  <a:lnTo>
                    <a:pt x="2805" y="745"/>
                  </a:lnTo>
                  <a:lnTo>
                    <a:pt x="744" y="2806"/>
                  </a:lnTo>
                  <a:lnTo>
                    <a:pt x="198" y="2255"/>
                  </a:lnTo>
                  <a:cubicBezTo>
                    <a:pt x="160" y="2221"/>
                    <a:pt x="143" y="2173"/>
                    <a:pt x="143" y="2126"/>
                  </a:cubicBezTo>
                  <a:cubicBezTo>
                    <a:pt x="143" y="2075"/>
                    <a:pt x="160" y="2030"/>
                    <a:pt x="198" y="1993"/>
                  </a:cubicBezTo>
                  <a:lnTo>
                    <a:pt x="1997" y="194"/>
                  </a:lnTo>
                  <a:cubicBezTo>
                    <a:pt x="2030" y="160"/>
                    <a:pt x="2078" y="139"/>
                    <a:pt x="2126" y="139"/>
                  </a:cubicBezTo>
                  <a:close/>
                  <a:moveTo>
                    <a:pt x="2127" y="1"/>
                  </a:moveTo>
                  <a:cubicBezTo>
                    <a:pt x="2043" y="1"/>
                    <a:pt x="1959" y="32"/>
                    <a:pt x="1898" y="95"/>
                  </a:cubicBezTo>
                  <a:lnTo>
                    <a:pt x="96" y="1894"/>
                  </a:lnTo>
                  <a:cubicBezTo>
                    <a:pt x="34" y="1955"/>
                    <a:pt x="0" y="2037"/>
                    <a:pt x="0" y="2126"/>
                  </a:cubicBezTo>
                  <a:cubicBezTo>
                    <a:pt x="0" y="2211"/>
                    <a:pt x="34" y="2293"/>
                    <a:pt x="96" y="2354"/>
                  </a:cubicBezTo>
                  <a:lnTo>
                    <a:pt x="697" y="2955"/>
                  </a:lnTo>
                  <a:cubicBezTo>
                    <a:pt x="708" y="2969"/>
                    <a:pt x="728" y="2976"/>
                    <a:pt x="744" y="2976"/>
                  </a:cubicBezTo>
                  <a:cubicBezTo>
                    <a:pt x="765" y="2976"/>
                    <a:pt x="782" y="2969"/>
                    <a:pt x="796" y="2955"/>
                  </a:cubicBezTo>
                  <a:lnTo>
                    <a:pt x="2956" y="795"/>
                  </a:lnTo>
                  <a:cubicBezTo>
                    <a:pt x="2969" y="782"/>
                    <a:pt x="2976" y="762"/>
                    <a:pt x="2976" y="745"/>
                  </a:cubicBezTo>
                  <a:cubicBezTo>
                    <a:pt x="2976" y="724"/>
                    <a:pt x="2969" y="707"/>
                    <a:pt x="2956" y="693"/>
                  </a:cubicBezTo>
                  <a:lnTo>
                    <a:pt x="2357" y="95"/>
                  </a:lnTo>
                  <a:cubicBezTo>
                    <a:pt x="2295" y="32"/>
                    <a:pt x="2211" y="1"/>
                    <a:pt x="2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7670006" y="2415441"/>
              <a:ext cx="46519" cy="46021"/>
            </a:xfrm>
            <a:custGeom>
              <a:avLst/>
              <a:gdLst/>
              <a:ahLst/>
              <a:cxnLst/>
              <a:rect l="l" t="t" r="r" b="b"/>
              <a:pathLst>
                <a:path w="933" h="923" extrusionOk="0">
                  <a:moveTo>
                    <a:pt x="77" y="1"/>
                  </a:moveTo>
                  <a:cubicBezTo>
                    <a:pt x="59" y="1"/>
                    <a:pt x="41" y="9"/>
                    <a:pt x="27" y="24"/>
                  </a:cubicBezTo>
                  <a:cubicBezTo>
                    <a:pt x="0" y="51"/>
                    <a:pt x="0" y="95"/>
                    <a:pt x="27" y="123"/>
                  </a:cubicBezTo>
                  <a:lnTo>
                    <a:pt x="807" y="902"/>
                  </a:lnTo>
                  <a:cubicBezTo>
                    <a:pt x="820" y="915"/>
                    <a:pt x="837" y="922"/>
                    <a:pt x="854" y="922"/>
                  </a:cubicBezTo>
                  <a:cubicBezTo>
                    <a:pt x="874" y="922"/>
                    <a:pt x="891" y="915"/>
                    <a:pt x="904" y="902"/>
                  </a:cubicBezTo>
                  <a:cubicBezTo>
                    <a:pt x="932" y="874"/>
                    <a:pt x="932" y="827"/>
                    <a:pt x="904" y="800"/>
                  </a:cubicBezTo>
                  <a:lnTo>
                    <a:pt x="129" y="24"/>
                  </a:lnTo>
                  <a:cubicBezTo>
                    <a:pt x="114" y="9"/>
                    <a:pt x="95" y="1"/>
                    <a:pt x="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7661380" y="2423718"/>
              <a:ext cx="46819" cy="46021"/>
            </a:xfrm>
            <a:custGeom>
              <a:avLst/>
              <a:gdLst/>
              <a:ahLst/>
              <a:cxnLst/>
              <a:rect l="l" t="t" r="r" b="b"/>
              <a:pathLst>
                <a:path w="939" h="923" extrusionOk="0">
                  <a:moveTo>
                    <a:pt x="80" y="1"/>
                  </a:moveTo>
                  <a:cubicBezTo>
                    <a:pt x="62" y="1"/>
                    <a:pt x="44" y="8"/>
                    <a:pt x="30" y="21"/>
                  </a:cubicBezTo>
                  <a:cubicBezTo>
                    <a:pt x="0" y="52"/>
                    <a:pt x="0" y="96"/>
                    <a:pt x="30" y="123"/>
                  </a:cubicBezTo>
                  <a:lnTo>
                    <a:pt x="809" y="902"/>
                  </a:lnTo>
                  <a:cubicBezTo>
                    <a:pt x="823" y="916"/>
                    <a:pt x="840" y="923"/>
                    <a:pt x="860" y="923"/>
                  </a:cubicBezTo>
                  <a:cubicBezTo>
                    <a:pt x="877" y="923"/>
                    <a:pt x="894" y="916"/>
                    <a:pt x="911" y="902"/>
                  </a:cubicBezTo>
                  <a:cubicBezTo>
                    <a:pt x="939" y="875"/>
                    <a:pt x="939" y="830"/>
                    <a:pt x="911" y="803"/>
                  </a:cubicBezTo>
                  <a:lnTo>
                    <a:pt x="129" y="21"/>
                  </a:lnTo>
                  <a:cubicBezTo>
                    <a:pt x="116" y="8"/>
                    <a:pt x="98" y="1"/>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7653004" y="2432244"/>
              <a:ext cx="46719" cy="45971"/>
            </a:xfrm>
            <a:custGeom>
              <a:avLst/>
              <a:gdLst/>
              <a:ahLst/>
              <a:cxnLst/>
              <a:rect l="l" t="t" r="r" b="b"/>
              <a:pathLst>
                <a:path w="937" h="922" extrusionOk="0">
                  <a:moveTo>
                    <a:pt x="78" y="0"/>
                  </a:moveTo>
                  <a:cubicBezTo>
                    <a:pt x="60" y="0"/>
                    <a:pt x="42" y="7"/>
                    <a:pt x="28" y="20"/>
                  </a:cubicBezTo>
                  <a:cubicBezTo>
                    <a:pt x="1" y="47"/>
                    <a:pt x="1" y="95"/>
                    <a:pt x="28" y="122"/>
                  </a:cubicBezTo>
                  <a:lnTo>
                    <a:pt x="807" y="901"/>
                  </a:lnTo>
                  <a:cubicBezTo>
                    <a:pt x="821" y="915"/>
                    <a:pt x="841" y="921"/>
                    <a:pt x="858" y="921"/>
                  </a:cubicBezTo>
                  <a:cubicBezTo>
                    <a:pt x="875" y="921"/>
                    <a:pt x="895" y="915"/>
                    <a:pt x="909" y="901"/>
                  </a:cubicBezTo>
                  <a:cubicBezTo>
                    <a:pt x="936" y="874"/>
                    <a:pt x="936" y="830"/>
                    <a:pt x="909" y="802"/>
                  </a:cubicBezTo>
                  <a:lnTo>
                    <a:pt x="127" y="20"/>
                  </a:lnTo>
                  <a:cubicBezTo>
                    <a:pt x="113" y="7"/>
                    <a:pt x="95" y="0"/>
                    <a:pt x="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7644528" y="2440670"/>
              <a:ext cx="46719" cy="46021"/>
            </a:xfrm>
            <a:custGeom>
              <a:avLst/>
              <a:gdLst/>
              <a:ahLst/>
              <a:cxnLst/>
              <a:rect l="l" t="t" r="r" b="b"/>
              <a:pathLst>
                <a:path w="937" h="923" extrusionOk="0">
                  <a:moveTo>
                    <a:pt x="78" y="1"/>
                  </a:moveTo>
                  <a:cubicBezTo>
                    <a:pt x="60" y="1"/>
                    <a:pt x="42" y="8"/>
                    <a:pt x="28" y="21"/>
                  </a:cubicBezTo>
                  <a:cubicBezTo>
                    <a:pt x="1" y="49"/>
                    <a:pt x="1" y="93"/>
                    <a:pt x="28" y="120"/>
                  </a:cubicBezTo>
                  <a:lnTo>
                    <a:pt x="811" y="903"/>
                  </a:lnTo>
                  <a:cubicBezTo>
                    <a:pt x="824" y="916"/>
                    <a:pt x="841" y="923"/>
                    <a:pt x="858" y="923"/>
                  </a:cubicBezTo>
                  <a:cubicBezTo>
                    <a:pt x="878" y="923"/>
                    <a:pt x="896" y="916"/>
                    <a:pt x="909" y="903"/>
                  </a:cubicBezTo>
                  <a:cubicBezTo>
                    <a:pt x="936" y="875"/>
                    <a:pt x="936" y="827"/>
                    <a:pt x="909" y="801"/>
                  </a:cubicBezTo>
                  <a:lnTo>
                    <a:pt x="130" y="21"/>
                  </a:lnTo>
                  <a:cubicBezTo>
                    <a:pt x="115" y="8"/>
                    <a:pt x="96"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7636101" y="2449146"/>
              <a:ext cx="46669" cy="46021"/>
            </a:xfrm>
            <a:custGeom>
              <a:avLst/>
              <a:gdLst/>
              <a:ahLst/>
              <a:cxnLst/>
              <a:rect l="l" t="t" r="r" b="b"/>
              <a:pathLst>
                <a:path w="936" h="923" extrusionOk="0">
                  <a:moveTo>
                    <a:pt x="80" y="1"/>
                  </a:moveTo>
                  <a:cubicBezTo>
                    <a:pt x="61" y="1"/>
                    <a:pt x="43" y="8"/>
                    <a:pt x="27" y="22"/>
                  </a:cubicBezTo>
                  <a:cubicBezTo>
                    <a:pt x="0" y="49"/>
                    <a:pt x="0" y="93"/>
                    <a:pt x="27" y="120"/>
                  </a:cubicBezTo>
                  <a:lnTo>
                    <a:pt x="809" y="902"/>
                  </a:lnTo>
                  <a:cubicBezTo>
                    <a:pt x="823" y="916"/>
                    <a:pt x="840" y="923"/>
                    <a:pt x="860" y="923"/>
                  </a:cubicBezTo>
                  <a:cubicBezTo>
                    <a:pt x="878" y="923"/>
                    <a:pt x="895" y="916"/>
                    <a:pt x="908" y="902"/>
                  </a:cubicBezTo>
                  <a:cubicBezTo>
                    <a:pt x="936" y="871"/>
                    <a:pt x="936" y="827"/>
                    <a:pt x="908" y="800"/>
                  </a:cubicBezTo>
                  <a:lnTo>
                    <a:pt x="129" y="22"/>
                  </a:lnTo>
                  <a:cubicBezTo>
                    <a:pt x="116" y="8"/>
                    <a:pt x="98" y="1"/>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7627775" y="2457473"/>
              <a:ext cx="46669" cy="46021"/>
            </a:xfrm>
            <a:custGeom>
              <a:avLst/>
              <a:gdLst/>
              <a:ahLst/>
              <a:cxnLst/>
              <a:rect l="l" t="t" r="r" b="b"/>
              <a:pathLst>
                <a:path w="936" h="923" extrusionOk="0">
                  <a:moveTo>
                    <a:pt x="77" y="1"/>
                  </a:moveTo>
                  <a:cubicBezTo>
                    <a:pt x="59" y="1"/>
                    <a:pt x="41" y="8"/>
                    <a:pt x="28" y="21"/>
                  </a:cubicBezTo>
                  <a:cubicBezTo>
                    <a:pt x="1" y="51"/>
                    <a:pt x="1" y="96"/>
                    <a:pt x="28" y="123"/>
                  </a:cubicBezTo>
                  <a:lnTo>
                    <a:pt x="806" y="902"/>
                  </a:lnTo>
                  <a:cubicBezTo>
                    <a:pt x="820" y="916"/>
                    <a:pt x="837" y="922"/>
                    <a:pt x="858" y="922"/>
                  </a:cubicBezTo>
                  <a:cubicBezTo>
                    <a:pt x="874" y="922"/>
                    <a:pt x="894" y="916"/>
                    <a:pt x="908" y="902"/>
                  </a:cubicBezTo>
                  <a:cubicBezTo>
                    <a:pt x="935" y="875"/>
                    <a:pt x="935" y="831"/>
                    <a:pt x="908" y="803"/>
                  </a:cubicBezTo>
                  <a:lnTo>
                    <a:pt x="126" y="21"/>
                  </a:lnTo>
                  <a:cubicBezTo>
                    <a:pt x="112" y="8"/>
                    <a:pt x="94" y="1"/>
                    <a:pt x="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2"/>
            <p:cNvSpPr/>
            <p:nvPr/>
          </p:nvSpPr>
          <p:spPr>
            <a:xfrm>
              <a:off x="7619299" y="2465949"/>
              <a:ext cx="46669" cy="46021"/>
            </a:xfrm>
            <a:custGeom>
              <a:avLst/>
              <a:gdLst/>
              <a:ahLst/>
              <a:cxnLst/>
              <a:rect l="l" t="t" r="r" b="b"/>
              <a:pathLst>
                <a:path w="936" h="923" extrusionOk="0">
                  <a:moveTo>
                    <a:pt x="77" y="1"/>
                  </a:moveTo>
                  <a:cubicBezTo>
                    <a:pt x="59" y="1"/>
                    <a:pt x="41" y="7"/>
                    <a:pt x="28" y="21"/>
                  </a:cubicBezTo>
                  <a:cubicBezTo>
                    <a:pt x="0" y="49"/>
                    <a:pt x="0" y="96"/>
                    <a:pt x="28" y="123"/>
                  </a:cubicBezTo>
                  <a:lnTo>
                    <a:pt x="806" y="902"/>
                  </a:lnTo>
                  <a:cubicBezTo>
                    <a:pt x="820" y="916"/>
                    <a:pt x="840" y="922"/>
                    <a:pt x="857" y="922"/>
                  </a:cubicBezTo>
                  <a:cubicBezTo>
                    <a:pt x="874" y="922"/>
                    <a:pt x="895" y="916"/>
                    <a:pt x="909" y="902"/>
                  </a:cubicBezTo>
                  <a:cubicBezTo>
                    <a:pt x="935" y="875"/>
                    <a:pt x="935" y="831"/>
                    <a:pt x="909" y="804"/>
                  </a:cubicBezTo>
                  <a:lnTo>
                    <a:pt x="126" y="21"/>
                  </a:lnTo>
                  <a:cubicBezTo>
                    <a:pt x="112" y="7"/>
                    <a:pt x="94" y="1"/>
                    <a:pt x="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2"/>
            <p:cNvSpPr/>
            <p:nvPr/>
          </p:nvSpPr>
          <p:spPr>
            <a:xfrm>
              <a:off x="7610822" y="2474425"/>
              <a:ext cx="46669" cy="46021"/>
            </a:xfrm>
            <a:custGeom>
              <a:avLst/>
              <a:gdLst/>
              <a:ahLst/>
              <a:cxnLst/>
              <a:rect l="l" t="t" r="r" b="b"/>
              <a:pathLst>
                <a:path w="936" h="923" extrusionOk="0">
                  <a:moveTo>
                    <a:pt x="78" y="1"/>
                  </a:moveTo>
                  <a:cubicBezTo>
                    <a:pt x="60" y="1"/>
                    <a:pt x="41" y="8"/>
                    <a:pt x="27" y="22"/>
                  </a:cubicBezTo>
                  <a:cubicBezTo>
                    <a:pt x="0" y="48"/>
                    <a:pt x="0" y="93"/>
                    <a:pt x="27" y="119"/>
                  </a:cubicBezTo>
                  <a:lnTo>
                    <a:pt x="810" y="902"/>
                  </a:lnTo>
                  <a:cubicBezTo>
                    <a:pt x="823" y="915"/>
                    <a:pt x="840" y="923"/>
                    <a:pt x="857" y="923"/>
                  </a:cubicBezTo>
                  <a:cubicBezTo>
                    <a:pt x="878" y="923"/>
                    <a:pt x="895" y="915"/>
                    <a:pt x="908" y="902"/>
                  </a:cubicBezTo>
                  <a:cubicBezTo>
                    <a:pt x="936" y="875"/>
                    <a:pt x="936" y="827"/>
                    <a:pt x="908" y="800"/>
                  </a:cubicBezTo>
                  <a:lnTo>
                    <a:pt x="129" y="22"/>
                  </a:lnTo>
                  <a:cubicBezTo>
                    <a:pt x="116" y="8"/>
                    <a:pt x="97"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7602346" y="2482802"/>
              <a:ext cx="46868" cy="46121"/>
            </a:xfrm>
            <a:custGeom>
              <a:avLst/>
              <a:gdLst/>
              <a:ahLst/>
              <a:cxnLst/>
              <a:rect l="l" t="t" r="r" b="b"/>
              <a:pathLst>
                <a:path w="940" h="925" extrusionOk="0">
                  <a:moveTo>
                    <a:pt x="80" y="0"/>
                  </a:moveTo>
                  <a:cubicBezTo>
                    <a:pt x="61" y="0"/>
                    <a:pt x="42" y="8"/>
                    <a:pt x="27" y="23"/>
                  </a:cubicBezTo>
                  <a:cubicBezTo>
                    <a:pt x="0" y="50"/>
                    <a:pt x="0" y="94"/>
                    <a:pt x="27" y="122"/>
                  </a:cubicBezTo>
                  <a:lnTo>
                    <a:pt x="809" y="901"/>
                  </a:lnTo>
                  <a:cubicBezTo>
                    <a:pt x="823" y="918"/>
                    <a:pt x="840" y="924"/>
                    <a:pt x="861" y="924"/>
                  </a:cubicBezTo>
                  <a:cubicBezTo>
                    <a:pt x="878" y="924"/>
                    <a:pt x="894" y="918"/>
                    <a:pt x="908" y="901"/>
                  </a:cubicBezTo>
                  <a:cubicBezTo>
                    <a:pt x="939" y="874"/>
                    <a:pt x="939" y="829"/>
                    <a:pt x="908" y="802"/>
                  </a:cubicBezTo>
                  <a:lnTo>
                    <a:pt x="129" y="23"/>
                  </a:lnTo>
                  <a:cubicBezTo>
                    <a:pt x="116" y="8"/>
                    <a:pt x="98"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7594020" y="2491228"/>
              <a:ext cx="46669" cy="45971"/>
            </a:xfrm>
            <a:custGeom>
              <a:avLst/>
              <a:gdLst/>
              <a:ahLst/>
              <a:cxnLst/>
              <a:rect l="l" t="t" r="r" b="b"/>
              <a:pathLst>
                <a:path w="936" h="922" extrusionOk="0">
                  <a:moveTo>
                    <a:pt x="77" y="1"/>
                  </a:moveTo>
                  <a:cubicBezTo>
                    <a:pt x="59" y="1"/>
                    <a:pt x="41" y="7"/>
                    <a:pt x="28" y="21"/>
                  </a:cubicBezTo>
                  <a:cubicBezTo>
                    <a:pt x="0" y="48"/>
                    <a:pt x="0" y="96"/>
                    <a:pt x="28" y="123"/>
                  </a:cubicBezTo>
                  <a:lnTo>
                    <a:pt x="807" y="902"/>
                  </a:lnTo>
                  <a:cubicBezTo>
                    <a:pt x="820" y="915"/>
                    <a:pt x="841" y="922"/>
                    <a:pt x="857" y="922"/>
                  </a:cubicBezTo>
                  <a:cubicBezTo>
                    <a:pt x="874" y="922"/>
                    <a:pt x="895" y="915"/>
                    <a:pt x="909" y="902"/>
                  </a:cubicBezTo>
                  <a:cubicBezTo>
                    <a:pt x="936" y="875"/>
                    <a:pt x="936" y="831"/>
                    <a:pt x="909" y="803"/>
                  </a:cubicBezTo>
                  <a:lnTo>
                    <a:pt x="127" y="21"/>
                  </a:lnTo>
                  <a:cubicBezTo>
                    <a:pt x="113" y="7"/>
                    <a:pt x="95" y="1"/>
                    <a:pt x="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7585544" y="2499704"/>
              <a:ext cx="46669" cy="46021"/>
            </a:xfrm>
            <a:custGeom>
              <a:avLst/>
              <a:gdLst/>
              <a:ahLst/>
              <a:cxnLst/>
              <a:rect l="l" t="t" r="r" b="b"/>
              <a:pathLst>
                <a:path w="936" h="923" extrusionOk="0">
                  <a:moveTo>
                    <a:pt x="77" y="0"/>
                  </a:moveTo>
                  <a:cubicBezTo>
                    <a:pt x="59" y="0"/>
                    <a:pt x="41" y="7"/>
                    <a:pt x="27" y="21"/>
                  </a:cubicBezTo>
                  <a:cubicBezTo>
                    <a:pt x="0" y="48"/>
                    <a:pt x="0" y="92"/>
                    <a:pt x="27" y="123"/>
                  </a:cubicBezTo>
                  <a:lnTo>
                    <a:pt x="807" y="902"/>
                  </a:lnTo>
                  <a:cubicBezTo>
                    <a:pt x="823" y="915"/>
                    <a:pt x="840" y="923"/>
                    <a:pt x="857" y="923"/>
                  </a:cubicBezTo>
                  <a:cubicBezTo>
                    <a:pt x="878" y="923"/>
                    <a:pt x="895" y="915"/>
                    <a:pt x="909" y="902"/>
                  </a:cubicBezTo>
                  <a:cubicBezTo>
                    <a:pt x="936" y="874"/>
                    <a:pt x="936" y="830"/>
                    <a:pt x="909" y="800"/>
                  </a:cubicBezTo>
                  <a:lnTo>
                    <a:pt x="129" y="21"/>
                  </a:lnTo>
                  <a:cubicBezTo>
                    <a:pt x="114" y="7"/>
                    <a:pt x="96" y="0"/>
                    <a:pt x="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7577217" y="2508230"/>
              <a:ext cx="46519" cy="45971"/>
            </a:xfrm>
            <a:custGeom>
              <a:avLst/>
              <a:gdLst/>
              <a:ahLst/>
              <a:cxnLst/>
              <a:rect l="l" t="t" r="r" b="b"/>
              <a:pathLst>
                <a:path w="933" h="922" extrusionOk="0">
                  <a:moveTo>
                    <a:pt x="78" y="0"/>
                  </a:moveTo>
                  <a:cubicBezTo>
                    <a:pt x="60" y="0"/>
                    <a:pt x="42" y="8"/>
                    <a:pt x="28" y="23"/>
                  </a:cubicBezTo>
                  <a:cubicBezTo>
                    <a:pt x="1" y="50"/>
                    <a:pt x="1" y="94"/>
                    <a:pt x="28" y="122"/>
                  </a:cubicBezTo>
                  <a:lnTo>
                    <a:pt x="806" y="901"/>
                  </a:lnTo>
                  <a:cubicBezTo>
                    <a:pt x="820" y="915"/>
                    <a:pt x="837" y="921"/>
                    <a:pt x="855" y="921"/>
                  </a:cubicBezTo>
                  <a:cubicBezTo>
                    <a:pt x="875" y="921"/>
                    <a:pt x="892" y="915"/>
                    <a:pt x="905" y="901"/>
                  </a:cubicBezTo>
                  <a:cubicBezTo>
                    <a:pt x="933" y="874"/>
                    <a:pt x="933" y="826"/>
                    <a:pt x="905" y="799"/>
                  </a:cubicBezTo>
                  <a:lnTo>
                    <a:pt x="130" y="23"/>
                  </a:lnTo>
                  <a:cubicBezTo>
                    <a:pt x="115" y="8"/>
                    <a:pt x="96" y="0"/>
                    <a:pt x="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2"/>
            <p:cNvSpPr/>
            <p:nvPr/>
          </p:nvSpPr>
          <p:spPr>
            <a:xfrm>
              <a:off x="7752574" y="2590449"/>
              <a:ext cx="118916" cy="119066"/>
            </a:xfrm>
            <a:custGeom>
              <a:avLst/>
              <a:gdLst/>
              <a:ahLst/>
              <a:cxnLst/>
              <a:rect l="l" t="t" r="r" b="b"/>
              <a:pathLst>
                <a:path w="2385" h="2388" extrusionOk="0">
                  <a:moveTo>
                    <a:pt x="2160" y="0"/>
                  </a:moveTo>
                  <a:lnTo>
                    <a:pt x="0" y="2164"/>
                  </a:lnTo>
                  <a:lnTo>
                    <a:pt x="225" y="2388"/>
                  </a:lnTo>
                  <a:lnTo>
                    <a:pt x="2385" y="225"/>
                  </a:lnTo>
                  <a:lnTo>
                    <a:pt x="2160" y="0"/>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7748635" y="2587058"/>
              <a:ext cx="126445" cy="125847"/>
            </a:xfrm>
            <a:custGeom>
              <a:avLst/>
              <a:gdLst/>
              <a:ahLst/>
              <a:cxnLst/>
              <a:rect l="l" t="t" r="r" b="b"/>
              <a:pathLst>
                <a:path w="2536" h="2524" extrusionOk="0">
                  <a:moveTo>
                    <a:pt x="2239" y="170"/>
                  </a:moveTo>
                  <a:lnTo>
                    <a:pt x="2365" y="293"/>
                  </a:lnTo>
                  <a:lnTo>
                    <a:pt x="304" y="2354"/>
                  </a:lnTo>
                  <a:lnTo>
                    <a:pt x="178" y="2232"/>
                  </a:lnTo>
                  <a:lnTo>
                    <a:pt x="2239" y="170"/>
                  </a:lnTo>
                  <a:close/>
                  <a:moveTo>
                    <a:pt x="2240" y="0"/>
                  </a:moveTo>
                  <a:cubicBezTo>
                    <a:pt x="2222" y="0"/>
                    <a:pt x="2204" y="7"/>
                    <a:pt x="2188" y="20"/>
                  </a:cubicBezTo>
                  <a:lnTo>
                    <a:pt x="29" y="2180"/>
                  </a:lnTo>
                  <a:cubicBezTo>
                    <a:pt x="1" y="2207"/>
                    <a:pt x="1" y="2252"/>
                    <a:pt x="29" y="2282"/>
                  </a:cubicBezTo>
                  <a:lnTo>
                    <a:pt x="253" y="2503"/>
                  </a:lnTo>
                  <a:cubicBezTo>
                    <a:pt x="266" y="2517"/>
                    <a:pt x="287" y="2524"/>
                    <a:pt x="304" y="2524"/>
                  </a:cubicBezTo>
                  <a:cubicBezTo>
                    <a:pt x="321" y="2524"/>
                    <a:pt x="341" y="2517"/>
                    <a:pt x="355" y="2503"/>
                  </a:cubicBezTo>
                  <a:lnTo>
                    <a:pt x="2515" y="344"/>
                  </a:lnTo>
                  <a:cubicBezTo>
                    <a:pt x="2528" y="330"/>
                    <a:pt x="2535" y="313"/>
                    <a:pt x="2535" y="293"/>
                  </a:cubicBezTo>
                  <a:cubicBezTo>
                    <a:pt x="2535" y="276"/>
                    <a:pt x="2528" y="255"/>
                    <a:pt x="2515" y="245"/>
                  </a:cubicBezTo>
                  <a:lnTo>
                    <a:pt x="2290" y="20"/>
                  </a:lnTo>
                  <a:cubicBezTo>
                    <a:pt x="2277" y="7"/>
                    <a:pt x="2259" y="0"/>
                    <a:pt x="2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6172470" y="540415"/>
              <a:ext cx="152472" cy="214199"/>
            </a:xfrm>
            <a:custGeom>
              <a:avLst/>
              <a:gdLst/>
              <a:ahLst/>
              <a:cxnLst/>
              <a:rect l="l" t="t" r="r" b="b"/>
              <a:pathLst>
                <a:path w="3058" h="4296" extrusionOk="0">
                  <a:moveTo>
                    <a:pt x="0" y="1"/>
                  </a:moveTo>
                  <a:lnTo>
                    <a:pt x="0" y="4296"/>
                  </a:lnTo>
                  <a:lnTo>
                    <a:pt x="3058" y="4296"/>
                  </a:lnTo>
                  <a:lnTo>
                    <a:pt x="3058" y="1"/>
                  </a:lnTo>
                  <a:close/>
                </a:path>
              </a:pathLst>
            </a:custGeom>
            <a:solidFill>
              <a:srgbClr val="F9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6187228" y="691690"/>
              <a:ext cx="106052" cy="24631"/>
            </a:xfrm>
            <a:custGeom>
              <a:avLst/>
              <a:gdLst/>
              <a:ahLst/>
              <a:cxnLst/>
              <a:rect l="l" t="t" r="r" b="b"/>
              <a:pathLst>
                <a:path w="2127" h="494" extrusionOk="0">
                  <a:moveTo>
                    <a:pt x="1" y="0"/>
                  </a:moveTo>
                  <a:lnTo>
                    <a:pt x="1" y="494"/>
                  </a:lnTo>
                  <a:lnTo>
                    <a:pt x="2126" y="494"/>
                  </a:lnTo>
                  <a:lnTo>
                    <a:pt x="2126" y="0"/>
                  </a:ln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2"/>
            <p:cNvSpPr/>
            <p:nvPr/>
          </p:nvSpPr>
          <p:spPr>
            <a:xfrm>
              <a:off x="6183638" y="688150"/>
              <a:ext cx="113182" cy="31711"/>
            </a:xfrm>
            <a:custGeom>
              <a:avLst/>
              <a:gdLst/>
              <a:ahLst/>
              <a:cxnLst/>
              <a:rect l="l" t="t" r="r" b="b"/>
              <a:pathLst>
                <a:path w="2270" h="636" extrusionOk="0">
                  <a:moveTo>
                    <a:pt x="2130" y="143"/>
                  </a:moveTo>
                  <a:lnTo>
                    <a:pt x="2130" y="493"/>
                  </a:lnTo>
                  <a:lnTo>
                    <a:pt x="144" y="493"/>
                  </a:lnTo>
                  <a:lnTo>
                    <a:pt x="144" y="143"/>
                  </a:lnTo>
                  <a:close/>
                  <a:moveTo>
                    <a:pt x="73" y="0"/>
                  </a:moveTo>
                  <a:cubicBezTo>
                    <a:pt x="32" y="0"/>
                    <a:pt x="1" y="34"/>
                    <a:pt x="1" y="71"/>
                  </a:cubicBezTo>
                  <a:lnTo>
                    <a:pt x="1" y="565"/>
                  </a:lnTo>
                  <a:cubicBezTo>
                    <a:pt x="1" y="602"/>
                    <a:pt x="32" y="636"/>
                    <a:pt x="73" y="636"/>
                  </a:cubicBezTo>
                  <a:lnTo>
                    <a:pt x="2198" y="636"/>
                  </a:lnTo>
                  <a:cubicBezTo>
                    <a:pt x="2239" y="636"/>
                    <a:pt x="2269" y="602"/>
                    <a:pt x="2269" y="565"/>
                  </a:cubicBezTo>
                  <a:lnTo>
                    <a:pt x="2269" y="71"/>
                  </a:lnTo>
                  <a:cubicBezTo>
                    <a:pt x="2269" y="34"/>
                    <a:pt x="2239" y="0"/>
                    <a:pt x="2198" y="0"/>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a:off x="6169079" y="537025"/>
              <a:ext cx="159452" cy="221029"/>
            </a:xfrm>
            <a:custGeom>
              <a:avLst/>
              <a:gdLst/>
              <a:ahLst/>
              <a:cxnLst/>
              <a:rect l="l" t="t" r="r" b="b"/>
              <a:pathLst>
                <a:path w="3198" h="4433" extrusionOk="0">
                  <a:moveTo>
                    <a:pt x="3055" y="140"/>
                  </a:moveTo>
                  <a:lnTo>
                    <a:pt x="3055" y="4293"/>
                  </a:lnTo>
                  <a:lnTo>
                    <a:pt x="140" y="4293"/>
                  </a:lnTo>
                  <a:lnTo>
                    <a:pt x="140" y="140"/>
                  </a:lnTo>
                  <a:close/>
                  <a:moveTo>
                    <a:pt x="68" y="0"/>
                  </a:moveTo>
                  <a:cubicBezTo>
                    <a:pt x="31" y="0"/>
                    <a:pt x="0" y="31"/>
                    <a:pt x="0" y="69"/>
                  </a:cubicBezTo>
                  <a:lnTo>
                    <a:pt x="0" y="4364"/>
                  </a:lnTo>
                  <a:cubicBezTo>
                    <a:pt x="0" y="4402"/>
                    <a:pt x="31" y="4433"/>
                    <a:pt x="68" y="4433"/>
                  </a:cubicBezTo>
                  <a:lnTo>
                    <a:pt x="3126" y="4433"/>
                  </a:lnTo>
                  <a:cubicBezTo>
                    <a:pt x="3163" y="4433"/>
                    <a:pt x="3198" y="4402"/>
                    <a:pt x="3198" y="4364"/>
                  </a:cubicBezTo>
                  <a:lnTo>
                    <a:pt x="3198" y="69"/>
                  </a:lnTo>
                  <a:cubicBezTo>
                    <a:pt x="3198" y="31"/>
                    <a:pt x="3163" y="0"/>
                    <a:pt x="3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2"/>
            <p:cNvSpPr/>
            <p:nvPr/>
          </p:nvSpPr>
          <p:spPr>
            <a:xfrm>
              <a:off x="6172470" y="754563"/>
              <a:ext cx="152472" cy="54996"/>
            </a:xfrm>
            <a:custGeom>
              <a:avLst/>
              <a:gdLst/>
              <a:ahLst/>
              <a:cxnLst/>
              <a:rect l="l" t="t" r="r" b="b"/>
              <a:pathLst>
                <a:path w="3058" h="1103" extrusionOk="0">
                  <a:moveTo>
                    <a:pt x="0" y="1"/>
                  </a:moveTo>
                  <a:lnTo>
                    <a:pt x="0" y="1086"/>
                  </a:lnTo>
                  <a:cubicBezTo>
                    <a:pt x="0" y="1096"/>
                    <a:pt x="11" y="1103"/>
                    <a:pt x="21" y="1103"/>
                  </a:cubicBezTo>
                  <a:lnTo>
                    <a:pt x="3041" y="1103"/>
                  </a:lnTo>
                  <a:cubicBezTo>
                    <a:pt x="3051" y="1103"/>
                    <a:pt x="3058" y="1096"/>
                    <a:pt x="3058" y="1086"/>
                  </a:cubicBezTo>
                  <a:lnTo>
                    <a:pt x="3058" y="1"/>
                  </a:lnTo>
                  <a:close/>
                </a:path>
              </a:pathLst>
            </a:custGeom>
            <a:solidFill>
              <a:srgbClr val="6194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2"/>
            <p:cNvSpPr/>
            <p:nvPr/>
          </p:nvSpPr>
          <p:spPr>
            <a:xfrm>
              <a:off x="6169079" y="751023"/>
              <a:ext cx="159452" cy="62126"/>
            </a:xfrm>
            <a:custGeom>
              <a:avLst/>
              <a:gdLst/>
              <a:ahLst/>
              <a:cxnLst/>
              <a:rect l="l" t="t" r="r" b="b"/>
              <a:pathLst>
                <a:path w="3198" h="1246" extrusionOk="0">
                  <a:moveTo>
                    <a:pt x="3055" y="141"/>
                  </a:moveTo>
                  <a:lnTo>
                    <a:pt x="3055" y="919"/>
                  </a:lnTo>
                  <a:cubicBezTo>
                    <a:pt x="3055" y="1021"/>
                    <a:pt x="2973" y="1103"/>
                    <a:pt x="2871" y="1103"/>
                  </a:cubicBezTo>
                  <a:lnTo>
                    <a:pt x="324" y="1103"/>
                  </a:lnTo>
                  <a:cubicBezTo>
                    <a:pt x="225" y="1103"/>
                    <a:pt x="140" y="1021"/>
                    <a:pt x="140" y="919"/>
                  </a:cubicBezTo>
                  <a:lnTo>
                    <a:pt x="140" y="141"/>
                  </a:lnTo>
                  <a:close/>
                  <a:moveTo>
                    <a:pt x="68" y="1"/>
                  </a:moveTo>
                  <a:cubicBezTo>
                    <a:pt x="31" y="1"/>
                    <a:pt x="0" y="31"/>
                    <a:pt x="0" y="72"/>
                  </a:cubicBezTo>
                  <a:lnTo>
                    <a:pt x="0" y="919"/>
                  </a:lnTo>
                  <a:cubicBezTo>
                    <a:pt x="0" y="1100"/>
                    <a:pt x="147" y="1246"/>
                    <a:pt x="324" y="1246"/>
                  </a:cubicBezTo>
                  <a:lnTo>
                    <a:pt x="2871" y="1246"/>
                  </a:lnTo>
                  <a:cubicBezTo>
                    <a:pt x="3051" y="1246"/>
                    <a:pt x="3198" y="1100"/>
                    <a:pt x="3198" y="919"/>
                  </a:cubicBezTo>
                  <a:lnTo>
                    <a:pt x="3198" y="72"/>
                  </a:lnTo>
                  <a:cubicBezTo>
                    <a:pt x="3198" y="31"/>
                    <a:pt x="3163" y="1"/>
                    <a:pt x="3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2"/>
            <p:cNvSpPr/>
            <p:nvPr/>
          </p:nvSpPr>
          <p:spPr>
            <a:xfrm>
              <a:off x="6179600" y="751023"/>
              <a:ext cx="7130" cy="61976"/>
            </a:xfrm>
            <a:custGeom>
              <a:avLst/>
              <a:gdLst/>
              <a:ahLst/>
              <a:cxnLst/>
              <a:rect l="l" t="t" r="r" b="b"/>
              <a:pathLst>
                <a:path w="143" h="1243" extrusionOk="0">
                  <a:moveTo>
                    <a:pt x="72" y="1"/>
                  </a:moveTo>
                  <a:cubicBezTo>
                    <a:pt x="31" y="1"/>
                    <a:pt x="0" y="31"/>
                    <a:pt x="0" y="72"/>
                  </a:cubicBezTo>
                  <a:lnTo>
                    <a:pt x="0" y="1171"/>
                  </a:lnTo>
                  <a:cubicBezTo>
                    <a:pt x="0" y="1211"/>
                    <a:pt x="31" y="1242"/>
                    <a:pt x="72" y="1242"/>
                  </a:cubicBezTo>
                  <a:cubicBezTo>
                    <a:pt x="109" y="1242"/>
                    <a:pt x="143" y="1211"/>
                    <a:pt x="143" y="1171"/>
                  </a:cubicBezTo>
                  <a:lnTo>
                    <a:pt x="143" y="72"/>
                  </a:lnTo>
                  <a:cubicBezTo>
                    <a:pt x="143" y="31"/>
                    <a:pt x="109"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6191466" y="751023"/>
              <a:ext cx="7180" cy="62126"/>
            </a:xfrm>
            <a:custGeom>
              <a:avLst/>
              <a:gdLst/>
              <a:ahLst/>
              <a:cxnLst/>
              <a:rect l="l" t="t" r="r" b="b"/>
              <a:pathLst>
                <a:path w="144" h="1246" extrusionOk="0">
                  <a:moveTo>
                    <a:pt x="71" y="1"/>
                  </a:moveTo>
                  <a:cubicBezTo>
                    <a:pt x="35" y="1"/>
                    <a:pt x="0" y="31"/>
                    <a:pt x="0" y="72"/>
                  </a:cubicBezTo>
                  <a:lnTo>
                    <a:pt x="0" y="1174"/>
                  </a:lnTo>
                  <a:cubicBezTo>
                    <a:pt x="0" y="1215"/>
                    <a:pt x="35" y="1246"/>
                    <a:pt x="71" y="1246"/>
                  </a:cubicBezTo>
                  <a:cubicBezTo>
                    <a:pt x="112" y="1246"/>
                    <a:pt x="143" y="1215"/>
                    <a:pt x="143" y="1174"/>
                  </a:cubicBezTo>
                  <a:lnTo>
                    <a:pt x="143" y="72"/>
                  </a:lnTo>
                  <a:cubicBezTo>
                    <a:pt x="143" y="31"/>
                    <a:pt x="112"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2"/>
            <p:cNvSpPr/>
            <p:nvPr/>
          </p:nvSpPr>
          <p:spPr>
            <a:xfrm>
              <a:off x="6203532" y="751023"/>
              <a:ext cx="6980" cy="62126"/>
            </a:xfrm>
            <a:custGeom>
              <a:avLst/>
              <a:gdLst/>
              <a:ahLst/>
              <a:cxnLst/>
              <a:rect l="l" t="t" r="r" b="b"/>
              <a:pathLst>
                <a:path w="140" h="1246" extrusionOk="0">
                  <a:moveTo>
                    <a:pt x="68" y="1"/>
                  </a:moveTo>
                  <a:cubicBezTo>
                    <a:pt x="30" y="1"/>
                    <a:pt x="0" y="31"/>
                    <a:pt x="0" y="72"/>
                  </a:cubicBezTo>
                  <a:lnTo>
                    <a:pt x="0" y="1174"/>
                  </a:lnTo>
                  <a:cubicBezTo>
                    <a:pt x="0" y="1215"/>
                    <a:pt x="30" y="1246"/>
                    <a:pt x="68" y="1246"/>
                  </a:cubicBezTo>
                  <a:cubicBezTo>
                    <a:pt x="109" y="1246"/>
                    <a:pt x="140" y="1215"/>
                    <a:pt x="140" y="1174"/>
                  </a:cubicBezTo>
                  <a:lnTo>
                    <a:pt x="140" y="72"/>
                  </a:lnTo>
                  <a:cubicBezTo>
                    <a:pt x="140" y="31"/>
                    <a:pt x="109" y="1"/>
                    <a:pt x="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2"/>
            <p:cNvSpPr/>
            <p:nvPr/>
          </p:nvSpPr>
          <p:spPr>
            <a:xfrm>
              <a:off x="6215349" y="751023"/>
              <a:ext cx="7180" cy="62126"/>
            </a:xfrm>
            <a:custGeom>
              <a:avLst/>
              <a:gdLst/>
              <a:ahLst/>
              <a:cxnLst/>
              <a:rect l="l" t="t" r="r" b="b"/>
              <a:pathLst>
                <a:path w="144" h="1246" extrusionOk="0">
                  <a:moveTo>
                    <a:pt x="72" y="1"/>
                  </a:moveTo>
                  <a:cubicBezTo>
                    <a:pt x="32" y="1"/>
                    <a:pt x="1" y="31"/>
                    <a:pt x="1" y="72"/>
                  </a:cubicBezTo>
                  <a:lnTo>
                    <a:pt x="1" y="1174"/>
                  </a:lnTo>
                  <a:cubicBezTo>
                    <a:pt x="1" y="1215"/>
                    <a:pt x="32" y="1246"/>
                    <a:pt x="72" y="1246"/>
                  </a:cubicBezTo>
                  <a:cubicBezTo>
                    <a:pt x="110" y="1246"/>
                    <a:pt x="143" y="1215"/>
                    <a:pt x="143" y="1174"/>
                  </a:cubicBezTo>
                  <a:lnTo>
                    <a:pt x="143" y="72"/>
                  </a:lnTo>
                  <a:cubicBezTo>
                    <a:pt x="143" y="31"/>
                    <a:pt x="110"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2"/>
            <p:cNvSpPr/>
            <p:nvPr/>
          </p:nvSpPr>
          <p:spPr>
            <a:xfrm>
              <a:off x="6227216" y="751023"/>
              <a:ext cx="7180" cy="62126"/>
            </a:xfrm>
            <a:custGeom>
              <a:avLst/>
              <a:gdLst/>
              <a:ahLst/>
              <a:cxnLst/>
              <a:rect l="l" t="t" r="r" b="b"/>
              <a:pathLst>
                <a:path w="144" h="1246" extrusionOk="0">
                  <a:moveTo>
                    <a:pt x="73" y="1"/>
                  </a:moveTo>
                  <a:cubicBezTo>
                    <a:pt x="35" y="1"/>
                    <a:pt x="1" y="31"/>
                    <a:pt x="1" y="72"/>
                  </a:cubicBezTo>
                  <a:lnTo>
                    <a:pt x="1" y="1174"/>
                  </a:lnTo>
                  <a:cubicBezTo>
                    <a:pt x="1" y="1215"/>
                    <a:pt x="35" y="1246"/>
                    <a:pt x="73" y="1246"/>
                  </a:cubicBezTo>
                  <a:cubicBezTo>
                    <a:pt x="114" y="1246"/>
                    <a:pt x="144" y="1215"/>
                    <a:pt x="144" y="1174"/>
                  </a:cubicBezTo>
                  <a:lnTo>
                    <a:pt x="144" y="72"/>
                  </a:lnTo>
                  <a:cubicBezTo>
                    <a:pt x="144" y="31"/>
                    <a:pt x="114"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6239282" y="751023"/>
              <a:ext cx="7030" cy="62126"/>
            </a:xfrm>
            <a:custGeom>
              <a:avLst/>
              <a:gdLst/>
              <a:ahLst/>
              <a:cxnLst/>
              <a:rect l="l" t="t" r="r" b="b"/>
              <a:pathLst>
                <a:path w="141" h="1246" extrusionOk="0">
                  <a:moveTo>
                    <a:pt x="68" y="1"/>
                  </a:moveTo>
                  <a:cubicBezTo>
                    <a:pt x="31" y="1"/>
                    <a:pt x="1" y="31"/>
                    <a:pt x="1" y="72"/>
                  </a:cubicBezTo>
                  <a:lnTo>
                    <a:pt x="1" y="1174"/>
                  </a:lnTo>
                  <a:cubicBezTo>
                    <a:pt x="1" y="1215"/>
                    <a:pt x="31" y="1246"/>
                    <a:pt x="68" y="1246"/>
                  </a:cubicBezTo>
                  <a:cubicBezTo>
                    <a:pt x="109" y="1246"/>
                    <a:pt x="140" y="1215"/>
                    <a:pt x="140" y="1174"/>
                  </a:cubicBezTo>
                  <a:lnTo>
                    <a:pt x="140" y="72"/>
                  </a:lnTo>
                  <a:cubicBezTo>
                    <a:pt x="140" y="31"/>
                    <a:pt x="109" y="1"/>
                    <a:pt x="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a:off x="6251149" y="751023"/>
              <a:ext cx="7180" cy="62126"/>
            </a:xfrm>
            <a:custGeom>
              <a:avLst/>
              <a:gdLst/>
              <a:ahLst/>
              <a:cxnLst/>
              <a:rect l="l" t="t" r="r" b="b"/>
              <a:pathLst>
                <a:path w="144" h="1246" extrusionOk="0">
                  <a:moveTo>
                    <a:pt x="72" y="1"/>
                  </a:moveTo>
                  <a:cubicBezTo>
                    <a:pt x="31" y="1"/>
                    <a:pt x="1" y="31"/>
                    <a:pt x="1" y="72"/>
                  </a:cubicBezTo>
                  <a:lnTo>
                    <a:pt x="1" y="1174"/>
                  </a:lnTo>
                  <a:cubicBezTo>
                    <a:pt x="1" y="1215"/>
                    <a:pt x="31" y="1246"/>
                    <a:pt x="72" y="1246"/>
                  </a:cubicBezTo>
                  <a:cubicBezTo>
                    <a:pt x="109" y="1246"/>
                    <a:pt x="144" y="1215"/>
                    <a:pt x="144" y="1174"/>
                  </a:cubicBezTo>
                  <a:lnTo>
                    <a:pt x="144" y="72"/>
                  </a:lnTo>
                  <a:cubicBezTo>
                    <a:pt x="144" y="31"/>
                    <a:pt x="109"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a:off x="6263015" y="751023"/>
              <a:ext cx="7180" cy="62126"/>
            </a:xfrm>
            <a:custGeom>
              <a:avLst/>
              <a:gdLst/>
              <a:ahLst/>
              <a:cxnLst/>
              <a:rect l="l" t="t" r="r" b="b"/>
              <a:pathLst>
                <a:path w="144" h="1246" extrusionOk="0">
                  <a:moveTo>
                    <a:pt x="72" y="1"/>
                  </a:moveTo>
                  <a:cubicBezTo>
                    <a:pt x="35" y="1"/>
                    <a:pt x="0" y="31"/>
                    <a:pt x="0" y="72"/>
                  </a:cubicBezTo>
                  <a:lnTo>
                    <a:pt x="0" y="1174"/>
                  </a:lnTo>
                  <a:cubicBezTo>
                    <a:pt x="0" y="1215"/>
                    <a:pt x="35" y="1246"/>
                    <a:pt x="72" y="1246"/>
                  </a:cubicBezTo>
                  <a:cubicBezTo>
                    <a:pt x="113" y="1246"/>
                    <a:pt x="143" y="1215"/>
                    <a:pt x="143" y="1174"/>
                  </a:cubicBezTo>
                  <a:lnTo>
                    <a:pt x="143" y="72"/>
                  </a:lnTo>
                  <a:cubicBezTo>
                    <a:pt x="143" y="31"/>
                    <a:pt x="113" y="1"/>
                    <a:pt x="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a:off x="6275081" y="751023"/>
              <a:ext cx="6980" cy="62126"/>
            </a:xfrm>
            <a:custGeom>
              <a:avLst/>
              <a:gdLst/>
              <a:ahLst/>
              <a:cxnLst/>
              <a:rect l="l" t="t" r="r" b="b"/>
              <a:pathLst>
                <a:path w="140" h="1246" extrusionOk="0">
                  <a:moveTo>
                    <a:pt x="68" y="1"/>
                  </a:moveTo>
                  <a:cubicBezTo>
                    <a:pt x="31" y="1"/>
                    <a:pt x="0" y="31"/>
                    <a:pt x="0" y="72"/>
                  </a:cubicBezTo>
                  <a:lnTo>
                    <a:pt x="0" y="1174"/>
                  </a:lnTo>
                  <a:cubicBezTo>
                    <a:pt x="0" y="1215"/>
                    <a:pt x="31" y="1246"/>
                    <a:pt x="68" y="1246"/>
                  </a:cubicBezTo>
                  <a:cubicBezTo>
                    <a:pt x="109" y="1246"/>
                    <a:pt x="140" y="1215"/>
                    <a:pt x="140" y="1174"/>
                  </a:cubicBezTo>
                  <a:lnTo>
                    <a:pt x="140" y="72"/>
                  </a:lnTo>
                  <a:cubicBezTo>
                    <a:pt x="140" y="31"/>
                    <a:pt x="109" y="1"/>
                    <a:pt x="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2"/>
            <p:cNvSpPr/>
            <p:nvPr/>
          </p:nvSpPr>
          <p:spPr>
            <a:xfrm>
              <a:off x="6286948" y="751023"/>
              <a:ext cx="7180" cy="62126"/>
            </a:xfrm>
            <a:custGeom>
              <a:avLst/>
              <a:gdLst/>
              <a:ahLst/>
              <a:cxnLst/>
              <a:rect l="l" t="t" r="r" b="b"/>
              <a:pathLst>
                <a:path w="144" h="1246" extrusionOk="0">
                  <a:moveTo>
                    <a:pt x="71" y="1"/>
                  </a:moveTo>
                  <a:cubicBezTo>
                    <a:pt x="31" y="1"/>
                    <a:pt x="0" y="31"/>
                    <a:pt x="0" y="72"/>
                  </a:cubicBezTo>
                  <a:lnTo>
                    <a:pt x="0" y="1174"/>
                  </a:lnTo>
                  <a:cubicBezTo>
                    <a:pt x="0" y="1215"/>
                    <a:pt x="31" y="1246"/>
                    <a:pt x="71" y="1246"/>
                  </a:cubicBezTo>
                  <a:cubicBezTo>
                    <a:pt x="109" y="1246"/>
                    <a:pt x="143" y="1215"/>
                    <a:pt x="143" y="1174"/>
                  </a:cubicBezTo>
                  <a:lnTo>
                    <a:pt x="143" y="72"/>
                  </a:lnTo>
                  <a:cubicBezTo>
                    <a:pt x="143" y="31"/>
                    <a:pt x="109" y="1"/>
                    <a:pt x="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a:off x="6298765" y="751023"/>
              <a:ext cx="7180" cy="62126"/>
            </a:xfrm>
            <a:custGeom>
              <a:avLst/>
              <a:gdLst/>
              <a:ahLst/>
              <a:cxnLst/>
              <a:rect l="l" t="t" r="r" b="b"/>
              <a:pathLst>
                <a:path w="144" h="1246" extrusionOk="0">
                  <a:moveTo>
                    <a:pt x="73" y="1"/>
                  </a:moveTo>
                  <a:cubicBezTo>
                    <a:pt x="35" y="1"/>
                    <a:pt x="1" y="31"/>
                    <a:pt x="1" y="72"/>
                  </a:cubicBezTo>
                  <a:lnTo>
                    <a:pt x="1" y="1174"/>
                  </a:lnTo>
                  <a:cubicBezTo>
                    <a:pt x="1" y="1215"/>
                    <a:pt x="35" y="1246"/>
                    <a:pt x="73" y="1246"/>
                  </a:cubicBezTo>
                  <a:cubicBezTo>
                    <a:pt x="114" y="1246"/>
                    <a:pt x="144" y="1215"/>
                    <a:pt x="144" y="1174"/>
                  </a:cubicBezTo>
                  <a:lnTo>
                    <a:pt x="144" y="72"/>
                  </a:lnTo>
                  <a:cubicBezTo>
                    <a:pt x="144" y="31"/>
                    <a:pt x="114" y="1"/>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2"/>
            <p:cNvSpPr/>
            <p:nvPr/>
          </p:nvSpPr>
          <p:spPr>
            <a:xfrm>
              <a:off x="6310831" y="751023"/>
              <a:ext cx="7030" cy="61976"/>
            </a:xfrm>
            <a:custGeom>
              <a:avLst/>
              <a:gdLst/>
              <a:ahLst/>
              <a:cxnLst/>
              <a:rect l="l" t="t" r="r" b="b"/>
              <a:pathLst>
                <a:path w="141" h="1243" extrusionOk="0">
                  <a:moveTo>
                    <a:pt x="69" y="1"/>
                  </a:moveTo>
                  <a:cubicBezTo>
                    <a:pt x="32" y="1"/>
                    <a:pt x="1" y="31"/>
                    <a:pt x="1" y="72"/>
                  </a:cubicBezTo>
                  <a:lnTo>
                    <a:pt x="1" y="1171"/>
                  </a:lnTo>
                  <a:cubicBezTo>
                    <a:pt x="1" y="1211"/>
                    <a:pt x="32" y="1242"/>
                    <a:pt x="69" y="1242"/>
                  </a:cubicBezTo>
                  <a:cubicBezTo>
                    <a:pt x="110" y="1242"/>
                    <a:pt x="140" y="1211"/>
                    <a:pt x="140" y="1171"/>
                  </a:cubicBezTo>
                  <a:lnTo>
                    <a:pt x="140" y="72"/>
                  </a:lnTo>
                  <a:cubicBezTo>
                    <a:pt x="140" y="31"/>
                    <a:pt x="110"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2"/>
            <p:cNvSpPr/>
            <p:nvPr/>
          </p:nvSpPr>
          <p:spPr>
            <a:xfrm>
              <a:off x="6172470" y="540415"/>
              <a:ext cx="152472" cy="15955"/>
            </a:xfrm>
            <a:custGeom>
              <a:avLst/>
              <a:gdLst/>
              <a:ahLst/>
              <a:cxnLst/>
              <a:rect l="l" t="t" r="r" b="b"/>
              <a:pathLst>
                <a:path w="3058" h="320" extrusionOk="0">
                  <a:moveTo>
                    <a:pt x="0" y="1"/>
                  </a:moveTo>
                  <a:lnTo>
                    <a:pt x="0" y="320"/>
                  </a:lnTo>
                  <a:lnTo>
                    <a:pt x="3058" y="320"/>
                  </a:lnTo>
                  <a:lnTo>
                    <a:pt x="3058" y="1"/>
                  </a:lnTo>
                  <a:close/>
                </a:path>
              </a:pathLst>
            </a:custGeom>
            <a:solidFill>
              <a:srgbClr val="8AAC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2"/>
            <p:cNvSpPr/>
            <p:nvPr/>
          </p:nvSpPr>
          <p:spPr>
            <a:xfrm>
              <a:off x="6169079" y="537025"/>
              <a:ext cx="159452" cy="22786"/>
            </a:xfrm>
            <a:custGeom>
              <a:avLst/>
              <a:gdLst/>
              <a:ahLst/>
              <a:cxnLst/>
              <a:rect l="l" t="t" r="r" b="b"/>
              <a:pathLst>
                <a:path w="3198" h="457" extrusionOk="0">
                  <a:moveTo>
                    <a:pt x="3055" y="140"/>
                  </a:moveTo>
                  <a:lnTo>
                    <a:pt x="3055" y="317"/>
                  </a:lnTo>
                  <a:lnTo>
                    <a:pt x="140" y="317"/>
                  </a:lnTo>
                  <a:lnTo>
                    <a:pt x="140" y="140"/>
                  </a:lnTo>
                  <a:close/>
                  <a:moveTo>
                    <a:pt x="68" y="0"/>
                  </a:moveTo>
                  <a:cubicBezTo>
                    <a:pt x="31" y="0"/>
                    <a:pt x="0" y="31"/>
                    <a:pt x="0" y="69"/>
                  </a:cubicBezTo>
                  <a:lnTo>
                    <a:pt x="0" y="388"/>
                  </a:lnTo>
                  <a:cubicBezTo>
                    <a:pt x="0" y="426"/>
                    <a:pt x="31" y="457"/>
                    <a:pt x="68" y="457"/>
                  </a:cubicBezTo>
                  <a:lnTo>
                    <a:pt x="3126" y="457"/>
                  </a:lnTo>
                  <a:cubicBezTo>
                    <a:pt x="3163" y="457"/>
                    <a:pt x="3198" y="426"/>
                    <a:pt x="3198" y="388"/>
                  </a:cubicBezTo>
                  <a:lnTo>
                    <a:pt x="3198" y="69"/>
                  </a:lnTo>
                  <a:cubicBezTo>
                    <a:pt x="3198" y="31"/>
                    <a:pt x="3163" y="0"/>
                    <a:pt x="3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2"/>
            <p:cNvSpPr/>
            <p:nvPr/>
          </p:nvSpPr>
          <p:spPr>
            <a:xfrm>
              <a:off x="4547592" y="2882079"/>
              <a:ext cx="51954" cy="51954"/>
            </a:xfrm>
            <a:custGeom>
              <a:avLst/>
              <a:gdLst/>
              <a:ahLst/>
              <a:cxnLst/>
              <a:rect l="l" t="t" r="r" b="b"/>
              <a:pathLst>
                <a:path w="1042" h="1042" extrusionOk="0">
                  <a:moveTo>
                    <a:pt x="521" y="151"/>
                  </a:moveTo>
                  <a:cubicBezTo>
                    <a:pt x="725" y="151"/>
                    <a:pt x="892" y="317"/>
                    <a:pt x="892" y="522"/>
                  </a:cubicBezTo>
                  <a:cubicBezTo>
                    <a:pt x="892" y="726"/>
                    <a:pt x="725" y="892"/>
                    <a:pt x="521" y="892"/>
                  </a:cubicBezTo>
                  <a:cubicBezTo>
                    <a:pt x="317" y="892"/>
                    <a:pt x="151" y="726"/>
                    <a:pt x="151" y="522"/>
                  </a:cubicBezTo>
                  <a:cubicBezTo>
                    <a:pt x="151" y="317"/>
                    <a:pt x="317" y="151"/>
                    <a:pt x="521" y="151"/>
                  </a:cubicBezTo>
                  <a:close/>
                  <a:moveTo>
                    <a:pt x="521" y="1"/>
                  </a:moveTo>
                  <a:cubicBezTo>
                    <a:pt x="232" y="1"/>
                    <a:pt x="0" y="236"/>
                    <a:pt x="0" y="522"/>
                  </a:cubicBezTo>
                  <a:cubicBezTo>
                    <a:pt x="0" y="807"/>
                    <a:pt x="232" y="1041"/>
                    <a:pt x="521" y="1041"/>
                  </a:cubicBezTo>
                  <a:cubicBezTo>
                    <a:pt x="807" y="1041"/>
                    <a:pt x="1041" y="807"/>
                    <a:pt x="1041" y="522"/>
                  </a:cubicBezTo>
                  <a:cubicBezTo>
                    <a:pt x="1041" y="236"/>
                    <a:pt x="807" y="1"/>
                    <a:pt x="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2"/>
            <p:cNvSpPr/>
            <p:nvPr/>
          </p:nvSpPr>
          <p:spPr>
            <a:xfrm>
              <a:off x="7422752" y="2084422"/>
              <a:ext cx="51954" cy="51904"/>
            </a:xfrm>
            <a:custGeom>
              <a:avLst/>
              <a:gdLst/>
              <a:ahLst/>
              <a:cxnLst/>
              <a:rect l="l" t="t" r="r" b="b"/>
              <a:pathLst>
                <a:path w="1042" h="1041" extrusionOk="0">
                  <a:moveTo>
                    <a:pt x="521" y="150"/>
                  </a:moveTo>
                  <a:cubicBezTo>
                    <a:pt x="725" y="150"/>
                    <a:pt x="892" y="317"/>
                    <a:pt x="892" y="521"/>
                  </a:cubicBezTo>
                  <a:cubicBezTo>
                    <a:pt x="892" y="725"/>
                    <a:pt x="725" y="891"/>
                    <a:pt x="521" y="891"/>
                  </a:cubicBezTo>
                  <a:cubicBezTo>
                    <a:pt x="317" y="891"/>
                    <a:pt x="150" y="725"/>
                    <a:pt x="150" y="521"/>
                  </a:cubicBezTo>
                  <a:cubicBezTo>
                    <a:pt x="150" y="317"/>
                    <a:pt x="317" y="150"/>
                    <a:pt x="521" y="150"/>
                  </a:cubicBezTo>
                  <a:close/>
                  <a:moveTo>
                    <a:pt x="521" y="0"/>
                  </a:moveTo>
                  <a:cubicBezTo>
                    <a:pt x="231" y="0"/>
                    <a:pt x="0" y="235"/>
                    <a:pt x="0" y="521"/>
                  </a:cubicBezTo>
                  <a:cubicBezTo>
                    <a:pt x="0" y="807"/>
                    <a:pt x="231" y="1041"/>
                    <a:pt x="521" y="1041"/>
                  </a:cubicBezTo>
                  <a:cubicBezTo>
                    <a:pt x="807" y="1041"/>
                    <a:pt x="1041" y="807"/>
                    <a:pt x="1041" y="521"/>
                  </a:cubicBezTo>
                  <a:cubicBezTo>
                    <a:pt x="1041" y="235"/>
                    <a:pt x="807"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2"/>
            <p:cNvSpPr/>
            <p:nvPr/>
          </p:nvSpPr>
          <p:spPr>
            <a:xfrm>
              <a:off x="7610822" y="3136463"/>
              <a:ext cx="51904" cy="51954"/>
            </a:xfrm>
            <a:custGeom>
              <a:avLst/>
              <a:gdLst/>
              <a:ahLst/>
              <a:cxnLst/>
              <a:rect l="l" t="t" r="r" b="b"/>
              <a:pathLst>
                <a:path w="1041" h="1042" extrusionOk="0">
                  <a:moveTo>
                    <a:pt x="520" y="151"/>
                  </a:moveTo>
                  <a:cubicBezTo>
                    <a:pt x="724" y="151"/>
                    <a:pt x="892" y="317"/>
                    <a:pt x="892" y="521"/>
                  </a:cubicBezTo>
                  <a:cubicBezTo>
                    <a:pt x="892" y="725"/>
                    <a:pt x="724" y="892"/>
                    <a:pt x="520" y="892"/>
                  </a:cubicBezTo>
                  <a:cubicBezTo>
                    <a:pt x="316" y="892"/>
                    <a:pt x="150" y="725"/>
                    <a:pt x="150" y="521"/>
                  </a:cubicBezTo>
                  <a:cubicBezTo>
                    <a:pt x="150" y="317"/>
                    <a:pt x="316" y="151"/>
                    <a:pt x="520" y="151"/>
                  </a:cubicBezTo>
                  <a:close/>
                  <a:moveTo>
                    <a:pt x="520" y="0"/>
                  </a:moveTo>
                  <a:cubicBezTo>
                    <a:pt x="235" y="0"/>
                    <a:pt x="0" y="235"/>
                    <a:pt x="0" y="521"/>
                  </a:cubicBezTo>
                  <a:cubicBezTo>
                    <a:pt x="0" y="807"/>
                    <a:pt x="235" y="1041"/>
                    <a:pt x="520" y="1041"/>
                  </a:cubicBezTo>
                  <a:cubicBezTo>
                    <a:pt x="806" y="1041"/>
                    <a:pt x="1041" y="807"/>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2"/>
            <p:cNvSpPr/>
            <p:nvPr/>
          </p:nvSpPr>
          <p:spPr>
            <a:xfrm>
              <a:off x="7074930" y="1555311"/>
              <a:ext cx="51954" cy="51954"/>
            </a:xfrm>
            <a:custGeom>
              <a:avLst/>
              <a:gdLst/>
              <a:ahLst/>
              <a:cxnLst/>
              <a:rect l="l" t="t" r="r" b="b"/>
              <a:pathLst>
                <a:path w="1042" h="1042" extrusionOk="0">
                  <a:moveTo>
                    <a:pt x="521" y="151"/>
                  </a:moveTo>
                  <a:cubicBezTo>
                    <a:pt x="725" y="151"/>
                    <a:pt x="892" y="317"/>
                    <a:pt x="892" y="522"/>
                  </a:cubicBezTo>
                  <a:cubicBezTo>
                    <a:pt x="892" y="726"/>
                    <a:pt x="725" y="892"/>
                    <a:pt x="521" y="892"/>
                  </a:cubicBezTo>
                  <a:cubicBezTo>
                    <a:pt x="317" y="892"/>
                    <a:pt x="151" y="726"/>
                    <a:pt x="151" y="522"/>
                  </a:cubicBezTo>
                  <a:cubicBezTo>
                    <a:pt x="151" y="317"/>
                    <a:pt x="317" y="151"/>
                    <a:pt x="521" y="151"/>
                  </a:cubicBezTo>
                  <a:close/>
                  <a:moveTo>
                    <a:pt x="521" y="1"/>
                  </a:moveTo>
                  <a:cubicBezTo>
                    <a:pt x="232" y="1"/>
                    <a:pt x="1" y="236"/>
                    <a:pt x="1" y="522"/>
                  </a:cubicBezTo>
                  <a:cubicBezTo>
                    <a:pt x="1" y="807"/>
                    <a:pt x="232" y="1042"/>
                    <a:pt x="521" y="1042"/>
                  </a:cubicBezTo>
                  <a:cubicBezTo>
                    <a:pt x="807" y="1042"/>
                    <a:pt x="1041" y="807"/>
                    <a:pt x="1041" y="522"/>
                  </a:cubicBezTo>
                  <a:cubicBezTo>
                    <a:pt x="1041" y="236"/>
                    <a:pt x="807" y="1"/>
                    <a:pt x="521"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2"/>
            <p:cNvSpPr/>
            <p:nvPr/>
          </p:nvSpPr>
          <p:spPr>
            <a:xfrm>
              <a:off x="6616620" y="719163"/>
              <a:ext cx="51904" cy="51904"/>
            </a:xfrm>
            <a:custGeom>
              <a:avLst/>
              <a:gdLst/>
              <a:ahLst/>
              <a:cxnLst/>
              <a:rect l="l" t="t" r="r" b="b"/>
              <a:pathLst>
                <a:path w="1041" h="1041" extrusionOk="0">
                  <a:moveTo>
                    <a:pt x="520" y="150"/>
                  </a:moveTo>
                  <a:cubicBezTo>
                    <a:pt x="724" y="150"/>
                    <a:pt x="891" y="317"/>
                    <a:pt x="891" y="521"/>
                  </a:cubicBezTo>
                  <a:cubicBezTo>
                    <a:pt x="891" y="725"/>
                    <a:pt x="724" y="891"/>
                    <a:pt x="520" y="891"/>
                  </a:cubicBezTo>
                  <a:cubicBezTo>
                    <a:pt x="316" y="891"/>
                    <a:pt x="149" y="725"/>
                    <a:pt x="149" y="521"/>
                  </a:cubicBezTo>
                  <a:cubicBezTo>
                    <a:pt x="149" y="317"/>
                    <a:pt x="316" y="150"/>
                    <a:pt x="520" y="150"/>
                  </a:cubicBezTo>
                  <a:close/>
                  <a:moveTo>
                    <a:pt x="520" y="0"/>
                  </a:moveTo>
                  <a:cubicBezTo>
                    <a:pt x="234" y="0"/>
                    <a:pt x="0" y="235"/>
                    <a:pt x="0" y="521"/>
                  </a:cubicBezTo>
                  <a:cubicBezTo>
                    <a:pt x="0" y="806"/>
                    <a:pt x="234" y="1041"/>
                    <a:pt x="520" y="1041"/>
                  </a:cubicBezTo>
                  <a:cubicBezTo>
                    <a:pt x="806" y="1041"/>
                    <a:pt x="1041" y="806"/>
                    <a:pt x="1041" y="521"/>
                  </a:cubicBezTo>
                  <a:cubicBezTo>
                    <a:pt x="1041" y="235"/>
                    <a:pt x="806" y="0"/>
                    <a:pt x="5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2"/>
            <p:cNvSpPr/>
            <p:nvPr/>
          </p:nvSpPr>
          <p:spPr>
            <a:xfrm>
              <a:off x="5432303" y="1624017"/>
              <a:ext cx="51755" cy="51805"/>
            </a:xfrm>
            <a:custGeom>
              <a:avLst/>
              <a:gdLst/>
              <a:ahLst/>
              <a:cxnLst/>
              <a:rect l="l" t="t" r="r" b="b"/>
              <a:pathLst>
                <a:path w="1038" h="1039" extrusionOk="0">
                  <a:moveTo>
                    <a:pt x="520" y="150"/>
                  </a:moveTo>
                  <a:cubicBezTo>
                    <a:pt x="724" y="150"/>
                    <a:pt x="891" y="317"/>
                    <a:pt x="891" y="521"/>
                  </a:cubicBezTo>
                  <a:cubicBezTo>
                    <a:pt x="891" y="725"/>
                    <a:pt x="724" y="891"/>
                    <a:pt x="520" y="891"/>
                  </a:cubicBezTo>
                  <a:cubicBezTo>
                    <a:pt x="313" y="891"/>
                    <a:pt x="149" y="725"/>
                    <a:pt x="149" y="521"/>
                  </a:cubicBezTo>
                  <a:cubicBezTo>
                    <a:pt x="149" y="317"/>
                    <a:pt x="313" y="150"/>
                    <a:pt x="520" y="150"/>
                  </a:cubicBezTo>
                  <a:close/>
                  <a:moveTo>
                    <a:pt x="520" y="1"/>
                  </a:moveTo>
                  <a:cubicBezTo>
                    <a:pt x="231" y="1"/>
                    <a:pt x="0" y="232"/>
                    <a:pt x="0" y="521"/>
                  </a:cubicBezTo>
                  <a:cubicBezTo>
                    <a:pt x="0" y="806"/>
                    <a:pt x="231" y="1038"/>
                    <a:pt x="520" y="1038"/>
                  </a:cubicBezTo>
                  <a:cubicBezTo>
                    <a:pt x="806" y="1038"/>
                    <a:pt x="1038" y="806"/>
                    <a:pt x="1038" y="521"/>
                  </a:cubicBezTo>
                  <a:cubicBezTo>
                    <a:pt x="1038" y="232"/>
                    <a:pt x="806" y="1"/>
                    <a:pt x="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2"/>
            <p:cNvSpPr/>
            <p:nvPr/>
          </p:nvSpPr>
          <p:spPr>
            <a:xfrm>
              <a:off x="4933357" y="3262309"/>
              <a:ext cx="140306" cy="140256"/>
            </a:xfrm>
            <a:custGeom>
              <a:avLst/>
              <a:gdLst/>
              <a:ahLst/>
              <a:cxnLst/>
              <a:rect l="l" t="t" r="r" b="b"/>
              <a:pathLst>
                <a:path w="2814" h="2813" extrusionOk="0">
                  <a:moveTo>
                    <a:pt x="997" y="0"/>
                  </a:moveTo>
                  <a:lnTo>
                    <a:pt x="997" y="997"/>
                  </a:lnTo>
                  <a:lnTo>
                    <a:pt x="1" y="997"/>
                  </a:lnTo>
                  <a:lnTo>
                    <a:pt x="1" y="1816"/>
                  </a:lnTo>
                  <a:lnTo>
                    <a:pt x="997" y="1816"/>
                  </a:lnTo>
                  <a:lnTo>
                    <a:pt x="997" y="2813"/>
                  </a:lnTo>
                  <a:lnTo>
                    <a:pt x="1817" y="2813"/>
                  </a:lnTo>
                  <a:lnTo>
                    <a:pt x="1817" y="1816"/>
                  </a:lnTo>
                  <a:lnTo>
                    <a:pt x="2813" y="1816"/>
                  </a:lnTo>
                  <a:lnTo>
                    <a:pt x="2813" y="997"/>
                  </a:lnTo>
                  <a:lnTo>
                    <a:pt x="1817" y="997"/>
                  </a:lnTo>
                  <a:lnTo>
                    <a:pt x="1817"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2"/>
            <p:cNvSpPr/>
            <p:nvPr/>
          </p:nvSpPr>
          <p:spPr>
            <a:xfrm>
              <a:off x="4929817" y="3258570"/>
              <a:ext cx="147586" cy="147586"/>
            </a:xfrm>
            <a:custGeom>
              <a:avLst/>
              <a:gdLst/>
              <a:ahLst/>
              <a:cxnLst/>
              <a:rect l="l" t="t" r="r" b="b"/>
              <a:pathLst>
                <a:path w="2960" h="2960" extrusionOk="0">
                  <a:moveTo>
                    <a:pt x="1814" y="150"/>
                  </a:moveTo>
                  <a:lnTo>
                    <a:pt x="1814" y="1072"/>
                  </a:lnTo>
                  <a:cubicBezTo>
                    <a:pt x="1814" y="1113"/>
                    <a:pt x="1847" y="1146"/>
                    <a:pt x="1888" y="1146"/>
                  </a:cubicBezTo>
                  <a:lnTo>
                    <a:pt x="2810" y="1146"/>
                  </a:lnTo>
                  <a:lnTo>
                    <a:pt x="2810" y="1816"/>
                  </a:lnTo>
                  <a:lnTo>
                    <a:pt x="1888" y="1816"/>
                  </a:lnTo>
                  <a:cubicBezTo>
                    <a:pt x="1847" y="1816"/>
                    <a:pt x="1814" y="1851"/>
                    <a:pt x="1814" y="1891"/>
                  </a:cubicBezTo>
                  <a:lnTo>
                    <a:pt x="1814" y="2813"/>
                  </a:lnTo>
                  <a:lnTo>
                    <a:pt x="1143" y="2813"/>
                  </a:lnTo>
                  <a:lnTo>
                    <a:pt x="1143" y="1891"/>
                  </a:lnTo>
                  <a:cubicBezTo>
                    <a:pt x="1143" y="1851"/>
                    <a:pt x="1109" y="1816"/>
                    <a:pt x="1068" y="1816"/>
                  </a:cubicBezTo>
                  <a:lnTo>
                    <a:pt x="147" y="1816"/>
                  </a:lnTo>
                  <a:lnTo>
                    <a:pt x="147" y="1146"/>
                  </a:lnTo>
                  <a:lnTo>
                    <a:pt x="1068" y="1146"/>
                  </a:lnTo>
                  <a:cubicBezTo>
                    <a:pt x="1109" y="1146"/>
                    <a:pt x="1143" y="1113"/>
                    <a:pt x="1143" y="1072"/>
                  </a:cubicBezTo>
                  <a:lnTo>
                    <a:pt x="1143" y="150"/>
                  </a:lnTo>
                  <a:close/>
                  <a:moveTo>
                    <a:pt x="1068" y="0"/>
                  </a:moveTo>
                  <a:cubicBezTo>
                    <a:pt x="1027" y="0"/>
                    <a:pt x="994" y="34"/>
                    <a:pt x="994" y="75"/>
                  </a:cubicBezTo>
                  <a:lnTo>
                    <a:pt x="994" y="997"/>
                  </a:lnTo>
                  <a:lnTo>
                    <a:pt x="72" y="997"/>
                  </a:lnTo>
                  <a:cubicBezTo>
                    <a:pt x="31" y="997"/>
                    <a:pt x="1" y="1031"/>
                    <a:pt x="1" y="1072"/>
                  </a:cubicBezTo>
                  <a:lnTo>
                    <a:pt x="1" y="1891"/>
                  </a:lnTo>
                  <a:cubicBezTo>
                    <a:pt x="1" y="1932"/>
                    <a:pt x="31" y="1966"/>
                    <a:pt x="72" y="1966"/>
                  </a:cubicBezTo>
                  <a:lnTo>
                    <a:pt x="994" y="1966"/>
                  </a:lnTo>
                  <a:lnTo>
                    <a:pt x="994" y="2888"/>
                  </a:lnTo>
                  <a:cubicBezTo>
                    <a:pt x="994" y="2929"/>
                    <a:pt x="1027" y="2959"/>
                    <a:pt x="1068" y="2959"/>
                  </a:cubicBezTo>
                  <a:lnTo>
                    <a:pt x="1888" y="2959"/>
                  </a:lnTo>
                  <a:cubicBezTo>
                    <a:pt x="1929" y="2959"/>
                    <a:pt x="1963" y="2929"/>
                    <a:pt x="1963" y="2888"/>
                  </a:cubicBezTo>
                  <a:lnTo>
                    <a:pt x="1963" y="1966"/>
                  </a:lnTo>
                  <a:lnTo>
                    <a:pt x="2884" y="1966"/>
                  </a:lnTo>
                  <a:cubicBezTo>
                    <a:pt x="2925" y="1966"/>
                    <a:pt x="2960" y="1932"/>
                    <a:pt x="2960" y="1891"/>
                  </a:cubicBezTo>
                  <a:lnTo>
                    <a:pt x="2960" y="1072"/>
                  </a:lnTo>
                  <a:cubicBezTo>
                    <a:pt x="2960" y="1031"/>
                    <a:pt x="2925" y="997"/>
                    <a:pt x="2884" y="997"/>
                  </a:cubicBezTo>
                  <a:lnTo>
                    <a:pt x="1963" y="997"/>
                  </a:lnTo>
                  <a:lnTo>
                    <a:pt x="1963" y="75"/>
                  </a:lnTo>
                  <a:cubicBezTo>
                    <a:pt x="1963" y="34"/>
                    <a:pt x="1929" y="0"/>
                    <a:pt x="1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2"/>
            <p:cNvSpPr/>
            <p:nvPr/>
          </p:nvSpPr>
          <p:spPr>
            <a:xfrm>
              <a:off x="7996587" y="2860240"/>
              <a:ext cx="140306" cy="140107"/>
            </a:xfrm>
            <a:custGeom>
              <a:avLst/>
              <a:gdLst/>
              <a:ahLst/>
              <a:cxnLst/>
              <a:rect l="l" t="t" r="r" b="b"/>
              <a:pathLst>
                <a:path w="2814" h="2810" extrusionOk="0">
                  <a:moveTo>
                    <a:pt x="997" y="0"/>
                  </a:moveTo>
                  <a:lnTo>
                    <a:pt x="997" y="993"/>
                  </a:lnTo>
                  <a:lnTo>
                    <a:pt x="0" y="993"/>
                  </a:lnTo>
                  <a:lnTo>
                    <a:pt x="0" y="1813"/>
                  </a:lnTo>
                  <a:lnTo>
                    <a:pt x="997" y="1813"/>
                  </a:lnTo>
                  <a:lnTo>
                    <a:pt x="997" y="2809"/>
                  </a:lnTo>
                  <a:lnTo>
                    <a:pt x="1817" y="2809"/>
                  </a:lnTo>
                  <a:lnTo>
                    <a:pt x="1817" y="1813"/>
                  </a:lnTo>
                  <a:lnTo>
                    <a:pt x="2813" y="1813"/>
                  </a:lnTo>
                  <a:lnTo>
                    <a:pt x="2813" y="993"/>
                  </a:lnTo>
                  <a:lnTo>
                    <a:pt x="1817" y="993"/>
                  </a:lnTo>
                  <a:lnTo>
                    <a:pt x="1817"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2"/>
            <p:cNvSpPr/>
            <p:nvPr/>
          </p:nvSpPr>
          <p:spPr>
            <a:xfrm>
              <a:off x="7992847" y="2856501"/>
              <a:ext cx="147785" cy="147586"/>
            </a:xfrm>
            <a:custGeom>
              <a:avLst/>
              <a:gdLst/>
              <a:ahLst/>
              <a:cxnLst/>
              <a:rect l="l" t="t" r="r" b="b"/>
              <a:pathLst>
                <a:path w="2964" h="2960" extrusionOk="0">
                  <a:moveTo>
                    <a:pt x="1817" y="146"/>
                  </a:moveTo>
                  <a:lnTo>
                    <a:pt x="1817" y="1068"/>
                  </a:lnTo>
                  <a:cubicBezTo>
                    <a:pt x="1817" y="1109"/>
                    <a:pt x="1851" y="1143"/>
                    <a:pt x="1892" y="1143"/>
                  </a:cubicBezTo>
                  <a:lnTo>
                    <a:pt x="2813" y="1143"/>
                  </a:lnTo>
                  <a:lnTo>
                    <a:pt x="2813" y="1813"/>
                  </a:lnTo>
                  <a:lnTo>
                    <a:pt x="1892" y="1813"/>
                  </a:lnTo>
                  <a:cubicBezTo>
                    <a:pt x="1851" y="1813"/>
                    <a:pt x="1817" y="1847"/>
                    <a:pt x="1817" y="1888"/>
                  </a:cubicBezTo>
                  <a:lnTo>
                    <a:pt x="1817" y="2810"/>
                  </a:lnTo>
                  <a:lnTo>
                    <a:pt x="1147" y="2810"/>
                  </a:lnTo>
                  <a:lnTo>
                    <a:pt x="1147" y="1888"/>
                  </a:lnTo>
                  <a:cubicBezTo>
                    <a:pt x="1147" y="1847"/>
                    <a:pt x="1113" y="1813"/>
                    <a:pt x="1072" y="1813"/>
                  </a:cubicBezTo>
                  <a:lnTo>
                    <a:pt x="151" y="1813"/>
                  </a:lnTo>
                  <a:lnTo>
                    <a:pt x="151" y="1143"/>
                  </a:lnTo>
                  <a:lnTo>
                    <a:pt x="1072" y="1143"/>
                  </a:lnTo>
                  <a:cubicBezTo>
                    <a:pt x="1113" y="1143"/>
                    <a:pt x="1147" y="1109"/>
                    <a:pt x="1147" y="1068"/>
                  </a:cubicBezTo>
                  <a:lnTo>
                    <a:pt x="1147" y="146"/>
                  </a:lnTo>
                  <a:close/>
                  <a:moveTo>
                    <a:pt x="1072" y="0"/>
                  </a:moveTo>
                  <a:cubicBezTo>
                    <a:pt x="1031" y="0"/>
                    <a:pt x="997" y="31"/>
                    <a:pt x="997" y="72"/>
                  </a:cubicBezTo>
                  <a:lnTo>
                    <a:pt x="997" y="994"/>
                  </a:lnTo>
                  <a:lnTo>
                    <a:pt x="75" y="994"/>
                  </a:lnTo>
                  <a:cubicBezTo>
                    <a:pt x="35" y="994"/>
                    <a:pt x="0" y="1027"/>
                    <a:pt x="0" y="1068"/>
                  </a:cubicBezTo>
                  <a:lnTo>
                    <a:pt x="0" y="1888"/>
                  </a:lnTo>
                  <a:cubicBezTo>
                    <a:pt x="0" y="1929"/>
                    <a:pt x="35" y="1963"/>
                    <a:pt x="75" y="1963"/>
                  </a:cubicBezTo>
                  <a:lnTo>
                    <a:pt x="997" y="1963"/>
                  </a:lnTo>
                  <a:lnTo>
                    <a:pt x="997" y="2884"/>
                  </a:lnTo>
                  <a:cubicBezTo>
                    <a:pt x="997" y="2925"/>
                    <a:pt x="1031" y="2959"/>
                    <a:pt x="1072" y="2959"/>
                  </a:cubicBezTo>
                  <a:lnTo>
                    <a:pt x="1892" y="2959"/>
                  </a:lnTo>
                  <a:cubicBezTo>
                    <a:pt x="1932" y="2959"/>
                    <a:pt x="1967" y="2925"/>
                    <a:pt x="1967" y="2884"/>
                  </a:cubicBezTo>
                  <a:lnTo>
                    <a:pt x="1967" y="1963"/>
                  </a:lnTo>
                  <a:lnTo>
                    <a:pt x="2888" y="1963"/>
                  </a:lnTo>
                  <a:cubicBezTo>
                    <a:pt x="2929" y="1963"/>
                    <a:pt x="2963" y="1929"/>
                    <a:pt x="2963" y="1888"/>
                  </a:cubicBezTo>
                  <a:lnTo>
                    <a:pt x="2963" y="1068"/>
                  </a:lnTo>
                  <a:cubicBezTo>
                    <a:pt x="2963" y="1027"/>
                    <a:pt x="2929" y="994"/>
                    <a:pt x="2888" y="994"/>
                  </a:cubicBezTo>
                  <a:lnTo>
                    <a:pt x="1967" y="994"/>
                  </a:lnTo>
                  <a:lnTo>
                    <a:pt x="1967" y="72"/>
                  </a:lnTo>
                  <a:cubicBezTo>
                    <a:pt x="1967" y="31"/>
                    <a:pt x="1932" y="0"/>
                    <a:pt x="1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2"/>
            <p:cNvSpPr/>
            <p:nvPr/>
          </p:nvSpPr>
          <p:spPr>
            <a:xfrm>
              <a:off x="4503367" y="1689982"/>
              <a:ext cx="140256" cy="140107"/>
            </a:xfrm>
            <a:custGeom>
              <a:avLst/>
              <a:gdLst/>
              <a:ahLst/>
              <a:cxnLst/>
              <a:rect l="l" t="t" r="r" b="b"/>
              <a:pathLst>
                <a:path w="2813" h="2810" extrusionOk="0">
                  <a:moveTo>
                    <a:pt x="997" y="1"/>
                  </a:moveTo>
                  <a:lnTo>
                    <a:pt x="997" y="997"/>
                  </a:lnTo>
                  <a:lnTo>
                    <a:pt x="0" y="997"/>
                  </a:lnTo>
                  <a:lnTo>
                    <a:pt x="0" y="1817"/>
                  </a:lnTo>
                  <a:lnTo>
                    <a:pt x="997" y="1817"/>
                  </a:lnTo>
                  <a:lnTo>
                    <a:pt x="997" y="2810"/>
                  </a:lnTo>
                  <a:lnTo>
                    <a:pt x="1816" y="2810"/>
                  </a:lnTo>
                  <a:lnTo>
                    <a:pt x="1816" y="1817"/>
                  </a:lnTo>
                  <a:lnTo>
                    <a:pt x="2813" y="1817"/>
                  </a:lnTo>
                  <a:lnTo>
                    <a:pt x="2813" y="997"/>
                  </a:lnTo>
                  <a:lnTo>
                    <a:pt x="1816" y="997"/>
                  </a:lnTo>
                  <a:lnTo>
                    <a:pt x="1816" y="1"/>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2"/>
            <p:cNvSpPr/>
            <p:nvPr/>
          </p:nvSpPr>
          <p:spPr>
            <a:xfrm>
              <a:off x="4499777" y="1686242"/>
              <a:ext cx="147586" cy="147586"/>
            </a:xfrm>
            <a:custGeom>
              <a:avLst/>
              <a:gdLst/>
              <a:ahLst/>
              <a:cxnLst/>
              <a:rect l="l" t="t" r="r" b="b"/>
              <a:pathLst>
                <a:path w="2960" h="2960" extrusionOk="0">
                  <a:moveTo>
                    <a:pt x="1813" y="150"/>
                  </a:moveTo>
                  <a:lnTo>
                    <a:pt x="1813" y="1072"/>
                  </a:lnTo>
                  <a:cubicBezTo>
                    <a:pt x="1813" y="1112"/>
                    <a:pt x="1847" y="1147"/>
                    <a:pt x="1888" y="1147"/>
                  </a:cubicBezTo>
                  <a:lnTo>
                    <a:pt x="2810" y="1147"/>
                  </a:lnTo>
                  <a:lnTo>
                    <a:pt x="2810" y="1817"/>
                  </a:lnTo>
                  <a:lnTo>
                    <a:pt x="1888" y="1817"/>
                  </a:lnTo>
                  <a:cubicBezTo>
                    <a:pt x="1847" y="1817"/>
                    <a:pt x="1813" y="1851"/>
                    <a:pt x="1813" y="1892"/>
                  </a:cubicBezTo>
                  <a:lnTo>
                    <a:pt x="1813" y="2814"/>
                  </a:lnTo>
                  <a:lnTo>
                    <a:pt x="1143" y="2814"/>
                  </a:lnTo>
                  <a:lnTo>
                    <a:pt x="1143" y="1892"/>
                  </a:lnTo>
                  <a:cubicBezTo>
                    <a:pt x="1143" y="1851"/>
                    <a:pt x="1110" y="1817"/>
                    <a:pt x="1069" y="1817"/>
                  </a:cubicBezTo>
                  <a:lnTo>
                    <a:pt x="146" y="1817"/>
                  </a:lnTo>
                  <a:lnTo>
                    <a:pt x="146" y="1147"/>
                  </a:lnTo>
                  <a:lnTo>
                    <a:pt x="1069" y="1147"/>
                  </a:lnTo>
                  <a:cubicBezTo>
                    <a:pt x="1110" y="1147"/>
                    <a:pt x="1143" y="1112"/>
                    <a:pt x="1143" y="1072"/>
                  </a:cubicBezTo>
                  <a:lnTo>
                    <a:pt x="1143" y="150"/>
                  </a:lnTo>
                  <a:close/>
                  <a:moveTo>
                    <a:pt x="1069" y="1"/>
                  </a:moveTo>
                  <a:cubicBezTo>
                    <a:pt x="1028" y="1"/>
                    <a:pt x="994" y="35"/>
                    <a:pt x="994" y="76"/>
                  </a:cubicBezTo>
                  <a:lnTo>
                    <a:pt x="994" y="997"/>
                  </a:lnTo>
                  <a:lnTo>
                    <a:pt x="72" y="997"/>
                  </a:lnTo>
                  <a:cubicBezTo>
                    <a:pt x="31" y="997"/>
                    <a:pt x="0" y="1031"/>
                    <a:pt x="0" y="1072"/>
                  </a:cubicBezTo>
                  <a:lnTo>
                    <a:pt x="0" y="1892"/>
                  </a:lnTo>
                  <a:cubicBezTo>
                    <a:pt x="0" y="1933"/>
                    <a:pt x="31" y="1966"/>
                    <a:pt x="72" y="1966"/>
                  </a:cubicBezTo>
                  <a:lnTo>
                    <a:pt x="994" y="1966"/>
                  </a:lnTo>
                  <a:lnTo>
                    <a:pt x="994" y="2885"/>
                  </a:lnTo>
                  <a:cubicBezTo>
                    <a:pt x="994" y="2929"/>
                    <a:pt x="1028" y="2960"/>
                    <a:pt x="1069" y="2960"/>
                  </a:cubicBezTo>
                  <a:lnTo>
                    <a:pt x="1888" y="2960"/>
                  </a:lnTo>
                  <a:cubicBezTo>
                    <a:pt x="1929" y="2960"/>
                    <a:pt x="1963" y="2929"/>
                    <a:pt x="1963" y="2885"/>
                  </a:cubicBezTo>
                  <a:lnTo>
                    <a:pt x="1963" y="1966"/>
                  </a:lnTo>
                  <a:lnTo>
                    <a:pt x="2885" y="1966"/>
                  </a:lnTo>
                  <a:cubicBezTo>
                    <a:pt x="2926" y="1966"/>
                    <a:pt x="2959" y="1933"/>
                    <a:pt x="2959" y="1892"/>
                  </a:cubicBezTo>
                  <a:lnTo>
                    <a:pt x="2959" y="1072"/>
                  </a:lnTo>
                  <a:cubicBezTo>
                    <a:pt x="2959" y="1031"/>
                    <a:pt x="2926" y="997"/>
                    <a:pt x="2885" y="997"/>
                  </a:cubicBezTo>
                  <a:lnTo>
                    <a:pt x="1963" y="997"/>
                  </a:lnTo>
                  <a:lnTo>
                    <a:pt x="1963" y="76"/>
                  </a:lnTo>
                  <a:cubicBezTo>
                    <a:pt x="1963" y="35"/>
                    <a:pt x="1929" y="1"/>
                    <a:pt x="1888" y="1"/>
                  </a:cubicBezTo>
                  <a:close/>
                </a:path>
              </a:pathLst>
            </a:custGeom>
            <a:solidFill>
              <a:srgbClr val="2F4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2"/>
            <p:cNvSpPr/>
            <p:nvPr/>
          </p:nvSpPr>
          <p:spPr>
            <a:xfrm>
              <a:off x="5425173" y="675037"/>
              <a:ext cx="140057" cy="140156"/>
            </a:xfrm>
            <a:custGeom>
              <a:avLst/>
              <a:gdLst/>
              <a:ahLst/>
              <a:cxnLst/>
              <a:rect l="l" t="t" r="r" b="b"/>
              <a:pathLst>
                <a:path w="2809" h="2811" extrusionOk="0">
                  <a:moveTo>
                    <a:pt x="993" y="1"/>
                  </a:moveTo>
                  <a:lnTo>
                    <a:pt x="993" y="994"/>
                  </a:lnTo>
                  <a:lnTo>
                    <a:pt x="0" y="994"/>
                  </a:lnTo>
                  <a:lnTo>
                    <a:pt x="0" y="1817"/>
                  </a:lnTo>
                  <a:lnTo>
                    <a:pt x="993" y="1817"/>
                  </a:lnTo>
                  <a:lnTo>
                    <a:pt x="993" y="2811"/>
                  </a:lnTo>
                  <a:lnTo>
                    <a:pt x="1813" y="2811"/>
                  </a:lnTo>
                  <a:lnTo>
                    <a:pt x="1813" y="1817"/>
                  </a:lnTo>
                  <a:lnTo>
                    <a:pt x="2809" y="1817"/>
                  </a:lnTo>
                  <a:lnTo>
                    <a:pt x="2809" y="994"/>
                  </a:lnTo>
                  <a:lnTo>
                    <a:pt x="1813" y="994"/>
                  </a:lnTo>
                  <a:lnTo>
                    <a:pt x="1813" y="1"/>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2"/>
            <p:cNvSpPr/>
            <p:nvPr/>
          </p:nvSpPr>
          <p:spPr>
            <a:xfrm>
              <a:off x="5421433" y="671297"/>
              <a:ext cx="147586" cy="147586"/>
            </a:xfrm>
            <a:custGeom>
              <a:avLst/>
              <a:gdLst/>
              <a:ahLst/>
              <a:cxnLst/>
              <a:rect l="l" t="t" r="r" b="b"/>
              <a:pathLst>
                <a:path w="2960" h="2960" extrusionOk="0">
                  <a:moveTo>
                    <a:pt x="1816" y="151"/>
                  </a:moveTo>
                  <a:lnTo>
                    <a:pt x="1816" y="1069"/>
                  </a:lnTo>
                  <a:cubicBezTo>
                    <a:pt x="1816" y="1113"/>
                    <a:pt x="1847" y="1144"/>
                    <a:pt x="1888" y="1144"/>
                  </a:cubicBezTo>
                  <a:lnTo>
                    <a:pt x="2810" y="1144"/>
                  </a:lnTo>
                  <a:lnTo>
                    <a:pt x="2810" y="1817"/>
                  </a:lnTo>
                  <a:lnTo>
                    <a:pt x="1888" y="1817"/>
                  </a:lnTo>
                  <a:cubicBezTo>
                    <a:pt x="1847" y="1817"/>
                    <a:pt x="1816" y="1848"/>
                    <a:pt x="1816" y="1892"/>
                  </a:cubicBezTo>
                  <a:lnTo>
                    <a:pt x="1816" y="2810"/>
                  </a:lnTo>
                  <a:lnTo>
                    <a:pt x="1143" y="2810"/>
                  </a:lnTo>
                  <a:lnTo>
                    <a:pt x="1143" y="1892"/>
                  </a:lnTo>
                  <a:cubicBezTo>
                    <a:pt x="1143" y="1848"/>
                    <a:pt x="1109" y="1817"/>
                    <a:pt x="1068" y="1817"/>
                  </a:cubicBezTo>
                  <a:lnTo>
                    <a:pt x="146" y="1817"/>
                  </a:lnTo>
                  <a:lnTo>
                    <a:pt x="146" y="1144"/>
                  </a:lnTo>
                  <a:lnTo>
                    <a:pt x="1068" y="1144"/>
                  </a:lnTo>
                  <a:cubicBezTo>
                    <a:pt x="1109" y="1144"/>
                    <a:pt x="1143" y="1113"/>
                    <a:pt x="1143" y="1069"/>
                  </a:cubicBezTo>
                  <a:lnTo>
                    <a:pt x="1143" y="151"/>
                  </a:lnTo>
                  <a:close/>
                  <a:moveTo>
                    <a:pt x="1068" y="1"/>
                  </a:moveTo>
                  <a:cubicBezTo>
                    <a:pt x="1027" y="1"/>
                    <a:pt x="993" y="35"/>
                    <a:pt x="993" y="76"/>
                  </a:cubicBezTo>
                  <a:lnTo>
                    <a:pt x="993" y="998"/>
                  </a:lnTo>
                  <a:lnTo>
                    <a:pt x="75" y="998"/>
                  </a:lnTo>
                  <a:cubicBezTo>
                    <a:pt x="31" y="998"/>
                    <a:pt x="0" y="1029"/>
                    <a:pt x="0" y="1069"/>
                  </a:cubicBezTo>
                  <a:lnTo>
                    <a:pt x="0" y="1892"/>
                  </a:lnTo>
                  <a:cubicBezTo>
                    <a:pt x="0" y="1933"/>
                    <a:pt x="31" y="1964"/>
                    <a:pt x="75" y="1964"/>
                  </a:cubicBezTo>
                  <a:lnTo>
                    <a:pt x="993" y="1964"/>
                  </a:lnTo>
                  <a:lnTo>
                    <a:pt x="993" y="2886"/>
                  </a:lnTo>
                  <a:cubicBezTo>
                    <a:pt x="993" y="2926"/>
                    <a:pt x="1027" y="2960"/>
                    <a:pt x="1068" y="2960"/>
                  </a:cubicBezTo>
                  <a:lnTo>
                    <a:pt x="1888" y="2960"/>
                  </a:lnTo>
                  <a:cubicBezTo>
                    <a:pt x="1929" y="2960"/>
                    <a:pt x="1962" y="2926"/>
                    <a:pt x="1962" y="2886"/>
                  </a:cubicBezTo>
                  <a:lnTo>
                    <a:pt x="1962" y="1964"/>
                  </a:lnTo>
                  <a:lnTo>
                    <a:pt x="2884" y="1964"/>
                  </a:lnTo>
                  <a:cubicBezTo>
                    <a:pt x="2925" y="1964"/>
                    <a:pt x="2959" y="1933"/>
                    <a:pt x="2959" y="1892"/>
                  </a:cubicBezTo>
                  <a:lnTo>
                    <a:pt x="2959" y="1069"/>
                  </a:lnTo>
                  <a:cubicBezTo>
                    <a:pt x="2959" y="1029"/>
                    <a:pt x="2925" y="998"/>
                    <a:pt x="2884" y="998"/>
                  </a:cubicBezTo>
                  <a:lnTo>
                    <a:pt x="1962" y="998"/>
                  </a:lnTo>
                  <a:lnTo>
                    <a:pt x="1962" y="76"/>
                  </a:lnTo>
                  <a:cubicBezTo>
                    <a:pt x="1962" y="35"/>
                    <a:pt x="1929" y="1"/>
                    <a:pt x="18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2"/>
            <p:cNvSpPr/>
            <p:nvPr/>
          </p:nvSpPr>
          <p:spPr>
            <a:xfrm>
              <a:off x="7805325" y="1190437"/>
              <a:ext cx="140107" cy="140057"/>
            </a:xfrm>
            <a:custGeom>
              <a:avLst/>
              <a:gdLst/>
              <a:ahLst/>
              <a:cxnLst/>
              <a:rect l="l" t="t" r="r" b="b"/>
              <a:pathLst>
                <a:path w="2810" h="2809" extrusionOk="0">
                  <a:moveTo>
                    <a:pt x="993" y="0"/>
                  </a:moveTo>
                  <a:lnTo>
                    <a:pt x="993" y="996"/>
                  </a:lnTo>
                  <a:lnTo>
                    <a:pt x="0" y="996"/>
                  </a:lnTo>
                  <a:lnTo>
                    <a:pt x="0" y="1816"/>
                  </a:lnTo>
                  <a:lnTo>
                    <a:pt x="993" y="1816"/>
                  </a:lnTo>
                  <a:lnTo>
                    <a:pt x="993" y="2809"/>
                  </a:lnTo>
                  <a:lnTo>
                    <a:pt x="1813" y="2809"/>
                  </a:lnTo>
                  <a:lnTo>
                    <a:pt x="1813" y="1816"/>
                  </a:lnTo>
                  <a:lnTo>
                    <a:pt x="2810" y="1816"/>
                  </a:lnTo>
                  <a:lnTo>
                    <a:pt x="2810" y="996"/>
                  </a:lnTo>
                  <a:lnTo>
                    <a:pt x="1813" y="996"/>
                  </a:lnTo>
                  <a:lnTo>
                    <a:pt x="1813" y="0"/>
                  </a:lnTo>
                  <a:close/>
                </a:path>
              </a:pathLst>
            </a:custGeom>
            <a:solidFill>
              <a:srgbClr val="32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2"/>
            <p:cNvSpPr/>
            <p:nvPr/>
          </p:nvSpPr>
          <p:spPr>
            <a:xfrm>
              <a:off x="7801586" y="1186698"/>
              <a:ext cx="147536" cy="147586"/>
            </a:xfrm>
            <a:custGeom>
              <a:avLst/>
              <a:gdLst/>
              <a:ahLst/>
              <a:cxnLst/>
              <a:rect l="l" t="t" r="r" b="b"/>
              <a:pathLst>
                <a:path w="2959" h="2960" extrusionOk="0">
                  <a:moveTo>
                    <a:pt x="1816" y="150"/>
                  </a:moveTo>
                  <a:lnTo>
                    <a:pt x="1816" y="1071"/>
                  </a:lnTo>
                  <a:cubicBezTo>
                    <a:pt x="1816" y="1112"/>
                    <a:pt x="1847" y="1143"/>
                    <a:pt x="1888" y="1143"/>
                  </a:cubicBezTo>
                  <a:lnTo>
                    <a:pt x="2810" y="1143"/>
                  </a:lnTo>
                  <a:lnTo>
                    <a:pt x="2810" y="1816"/>
                  </a:lnTo>
                  <a:lnTo>
                    <a:pt x="1888" y="1816"/>
                  </a:lnTo>
                  <a:cubicBezTo>
                    <a:pt x="1847" y="1816"/>
                    <a:pt x="1816" y="1851"/>
                    <a:pt x="1816" y="1891"/>
                  </a:cubicBezTo>
                  <a:lnTo>
                    <a:pt x="1816" y="2810"/>
                  </a:lnTo>
                  <a:lnTo>
                    <a:pt x="1143" y="2810"/>
                  </a:lnTo>
                  <a:lnTo>
                    <a:pt x="1143" y="1891"/>
                  </a:lnTo>
                  <a:cubicBezTo>
                    <a:pt x="1143" y="1851"/>
                    <a:pt x="1109" y="1816"/>
                    <a:pt x="1068" y="1816"/>
                  </a:cubicBezTo>
                  <a:lnTo>
                    <a:pt x="147" y="1816"/>
                  </a:lnTo>
                  <a:lnTo>
                    <a:pt x="147" y="1143"/>
                  </a:lnTo>
                  <a:lnTo>
                    <a:pt x="1068" y="1143"/>
                  </a:lnTo>
                  <a:cubicBezTo>
                    <a:pt x="1109" y="1143"/>
                    <a:pt x="1143" y="1112"/>
                    <a:pt x="1143" y="1071"/>
                  </a:cubicBezTo>
                  <a:lnTo>
                    <a:pt x="1143" y="150"/>
                  </a:lnTo>
                  <a:close/>
                  <a:moveTo>
                    <a:pt x="1068" y="0"/>
                  </a:moveTo>
                  <a:cubicBezTo>
                    <a:pt x="1028" y="0"/>
                    <a:pt x="993" y="34"/>
                    <a:pt x="993" y="75"/>
                  </a:cubicBezTo>
                  <a:lnTo>
                    <a:pt x="993" y="997"/>
                  </a:lnTo>
                  <a:lnTo>
                    <a:pt x="75" y="997"/>
                  </a:lnTo>
                  <a:cubicBezTo>
                    <a:pt x="31" y="997"/>
                    <a:pt x="0" y="1027"/>
                    <a:pt x="0" y="1071"/>
                  </a:cubicBezTo>
                  <a:lnTo>
                    <a:pt x="0" y="1891"/>
                  </a:lnTo>
                  <a:cubicBezTo>
                    <a:pt x="0" y="1932"/>
                    <a:pt x="31" y="1966"/>
                    <a:pt x="75" y="1966"/>
                  </a:cubicBezTo>
                  <a:lnTo>
                    <a:pt x="993" y="1966"/>
                  </a:lnTo>
                  <a:lnTo>
                    <a:pt x="993" y="2884"/>
                  </a:lnTo>
                  <a:cubicBezTo>
                    <a:pt x="993" y="2925"/>
                    <a:pt x="1028" y="2959"/>
                    <a:pt x="1068" y="2959"/>
                  </a:cubicBezTo>
                  <a:lnTo>
                    <a:pt x="1888" y="2959"/>
                  </a:lnTo>
                  <a:cubicBezTo>
                    <a:pt x="1929" y="2959"/>
                    <a:pt x="1963" y="2925"/>
                    <a:pt x="1963" y="2884"/>
                  </a:cubicBezTo>
                  <a:lnTo>
                    <a:pt x="1963" y="1966"/>
                  </a:lnTo>
                  <a:lnTo>
                    <a:pt x="2885" y="1966"/>
                  </a:lnTo>
                  <a:cubicBezTo>
                    <a:pt x="2925" y="1966"/>
                    <a:pt x="2959" y="1932"/>
                    <a:pt x="2959" y="1891"/>
                  </a:cubicBezTo>
                  <a:lnTo>
                    <a:pt x="2959" y="1071"/>
                  </a:lnTo>
                  <a:cubicBezTo>
                    <a:pt x="2959" y="1027"/>
                    <a:pt x="2925" y="997"/>
                    <a:pt x="2885" y="997"/>
                  </a:cubicBezTo>
                  <a:lnTo>
                    <a:pt x="1963" y="997"/>
                  </a:lnTo>
                  <a:lnTo>
                    <a:pt x="1963" y="75"/>
                  </a:lnTo>
                  <a:cubicBezTo>
                    <a:pt x="1963" y="34"/>
                    <a:pt x="1929" y="0"/>
                    <a:pt x="1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7" name="Google Shape;1587;p32"/>
          <p:cNvSpPr txBox="1">
            <a:spLocks noGrp="1"/>
          </p:cNvSpPr>
          <p:nvPr>
            <p:ph type="ctrTitle"/>
          </p:nvPr>
        </p:nvSpPr>
        <p:spPr>
          <a:xfrm>
            <a:off x="81812" y="517443"/>
            <a:ext cx="6262258" cy="10480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accent2"/>
                </a:solidFill>
              </a:rPr>
              <a:t>OBJETIVOS</a:t>
            </a:r>
            <a:br>
              <a:rPr lang="en" sz="2800" dirty="0">
                <a:solidFill>
                  <a:schemeClr val="accent2"/>
                </a:solidFill>
              </a:rPr>
            </a:br>
            <a:r>
              <a:rPr lang="en" sz="2800" dirty="0"/>
              <a:t> </a:t>
            </a:r>
            <a:br>
              <a:rPr lang="en" sz="2800" dirty="0"/>
            </a:br>
            <a:r>
              <a:rPr lang="en" sz="2800" dirty="0"/>
              <a:t>  GENERAL</a:t>
            </a:r>
            <a:endParaRPr sz="2800" dirty="0"/>
          </a:p>
        </p:txBody>
      </p:sp>
      <p:sp>
        <p:nvSpPr>
          <p:cNvPr id="1588" name="Google Shape;1588;p32"/>
          <p:cNvSpPr txBox="1">
            <a:spLocks noGrp="1"/>
          </p:cNvSpPr>
          <p:nvPr>
            <p:ph type="subTitle" idx="1"/>
          </p:nvPr>
        </p:nvSpPr>
        <p:spPr>
          <a:xfrm>
            <a:off x="546387" y="1404159"/>
            <a:ext cx="3928200" cy="216655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dirty="0"/>
              <a:t>Construir un modelo analítico basado en minería de datos, que permita predecir la venta de productos de la línea OTC (productos sin receta médica) de un Laboratorio Farmacéutico tomado como caso de estudio, para llegar a los niveles mínimos de unidad de venta establecidos por el área comercial.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14"/>
        <p:cNvGrpSpPr/>
        <p:nvPr/>
      </p:nvGrpSpPr>
      <p:grpSpPr>
        <a:xfrm>
          <a:off x="0" y="0"/>
          <a:ext cx="0" cy="0"/>
          <a:chOff x="0" y="0"/>
          <a:chExt cx="0" cy="0"/>
        </a:xfrm>
      </p:grpSpPr>
      <p:sp>
        <p:nvSpPr>
          <p:cNvPr id="915" name="Google Shape;915;p31"/>
          <p:cNvSpPr txBox="1">
            <a:spLocks noGrp="1"/>
          </p:cNvSpPr>
          <p:nvPr>
            <p:ph type="ctrTitle"/>
          </p:nvPr>
        </p:nvSpPr>
        <p:spPr>
          <a:xfrm>
            <a:off x="1850500" y="659277"/>
            <a:ext cx="5442900" cy="48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ESPECIFICOS</a:t>
            </a:r>
            <a:br>
              <a:rPr lang="en" dirty="0"/>
            </a:br>
            <a:endParaRPr dirty="0"/>
          </a:p>
        </p:txBody>
      </p:sp>
      <p:sp>
        <p:nvSpPr>
          <p:cNvPr id="916" name="Google Shape;916;p31"/>
          <p:cNvSpPr txBox="1">
            <a:spLocks noGrp="1"/>
          </p:cNvSpPr>
          <p:nvPr>
            <p:ph type="subTitle" idx="1"/>
          </p:nvPr>
        </p:nvSpPr>
        <p:spPr>
          <a:xfrm>
            <a:off x="1272230" y="2188946"/>
            <a:ext cx="6599440" cy="1955400"/>
          </a:xfrm>
          <a:prstGeom prst="rect">
            <a:avLst/>
          </a:prstGeom>
        </p:spPr>
        <p:txBody>
          <a:bodyPr spcFirstLastPara="1" wrap="square" lIns="91425" tIns="91425" rIns="91425" bIns="91425" anchor="ctr" anchorCtr="0">
            <a:noAutofit/>
          </a:bodyPr>
          <a:lstStyle/>
          <a:p>
            <a:pPr marL="342900" lvl="0" algn="l" rtl="0">
              <a:spcBef>
                <a:spcPts val="0"/>
              </a:spcBef>
              <a:spcAft>
                <a:spcPts val="0"/>
              </a:spcAft>
              <a:buFont typeface="Wingdings" panose="05000000000000000000" pitchFamily="2" charset="2"/>
              <a:buChar char="ü"/>
            </a:pPr>
            <a:r>
              <a:rPr lang="es-ES" sz="1400" b="1" dirty="0"/>
              <a:t>OE1: </a:t>
            </a:r>
            <a:r>
              <a:rPr lang="es-ES" sz="1400" dirty="0"/>
              <a:t>Realizar el estudio del estado actual utilizando la técnica de la entrevista a los responsables de cada área involucrada y el método de la observación sistemática para delimitar las causas y variables del contexto del problema</a:t>
            </a:r>
          </a:p>
          <a:p>
            <a:pPr marL="342900" lvl="0" algn="l" rtl="0">
              <a:spcBef>
                <a:spcPts val="0"/>
              </a:spcBef>
              <a:spcAft>
                <a:spcPts val="0"/>
              </a:spcAft>
              <a:buFont typeface="Wingdings" panose="05000000000000000000" pitchFamily="2" charset="2"/>
              <a:buChar char="ü"/>
            </a:pPr>
            <a:r>
              <a:rPr lang="es-ES" sz="1400" b="1" dirty="0"/>
              <a:t>OE2:</a:t>
            </a:r>
            <a:r>
              <a:rPr lang="es-ES" sz="1400" dirty="0"/>
              <a:t> Identificar las técnicas predictivas más adecuadas en la gestión de información para el pronóstico de ventas.</a:t>
            </a:r>
          </a:p>
          <a:p>
            <a:pPr marL="342900" lvl="0" algn="l" rtl="0">
              <a:spcBef>
                <a:spcPts val="0"/>
              </a:spcBef>
              <a:spcAft>
                <a:spcPts val="0"/>
              </a:spcAft>
              <a:buFont typeface="Wingdings" panose="05000000000000000000" pitchFamily="2" charset="2"/>
              <a:buChar char="ü"/>
            </a:pPr>
            <a:r>
              <a:rPr lang="es-ES" sz="1400" b="1" dirty="0"/>
              <a:t>OE3:</a:t>
            </a:r>
            <a:r>
              <a:rPr lang="es-ES" sz="1400" dirty="0"/>
              <a:t> Determinar el modelo analítico a través del análisis de patrones de comportamiento, depuración de datos y evaluación de las técnicas predictivas, para resolver el contexto del problema identificado.</a:t>
            </a:r>
          </a:p>
          <a:p>
            <a:pPr marL="342900" lvl="0" algn="l" rtl="0">
              <a:spcBef>
                <a:spcPts val="0"/>
              </a:spcBef>
              <a:spcAft>
                <a:spcPts val="0"/>
              </a:spcAft>
              <a:buFont typeface="Wingdings" panose="05000000000000000000" pitchFamily="2" charset="2"/>
              <a:buChar char="ü"/>
            </a:pPr>
            <a:r>
              <a:rPr lang="es-ES" sz="1400" b="1" dirty="0"/>
              <a:t>OE4:</a:t>
            </a:r>
            <a:r>
              <a:rPr lang="es-ES" sz="1400" dirty="0"/>
              <a:t> Evaluar el modelo analítico a través del método descriptivo aplicando el análisis de los resultados, para definir la solución del problema con respecto al sobre stock y desabastecimiento de los productos. </a:t>
            </a:r>
          </a:p>
          <a:p>
            <a:pPr marL="342900" lvl="0" algn="l" rtl="0">
              <a:spcBef>
                <a:spcPts val="0"/>
              </a:spcBef>
              <a:spcAft>
                <a:spcPts val="0"/>
              </a:spcAft>
              <a:buFont typeface="Wingdings" panose="05000000000000000000" pitchFamily="2" charset="2"/>
              <a:buChar char="ü"/>
            </a:pPr>
            <a:r>
              <a:rPr lang="es-ES" sz="1400" b="1" dirty="0"/>
              <a:t>0E5:</a:t>
            </a:r>
            <a:r>
              <a:rPr lang="es-ES" sz="1400" dirty="0"/>
              <a:t> Validar la solución implementada a través de indicadores de precisión como el MAPE (error porcentual absoluto medio) , para determinar si el modelo se aprueba o se rechaza. </a:t>
            </a:r>
            <a:endParaRPr lang="es-EC" sz="14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DB741B-08A7-4E7D-9A97-41FC8ACF6EE8}"/>
              </a:ext>
            </a:extLst>
          </p:cNvPr>
          <p:cNvSpPr>
            <a:spLocks noGrp="1"/>
          </p:cNvSpPr>
          <p:nvPr>
            <p:ph type="ctrTitle"/>
          </p:nvPr>
        </p:nvSpPr>
        <p:spPr>
          <a:xfrm>
            <a:off x="2002300" y="816353"/>
            <a:ext cx="5442900" cy="483600"/>
          </a:xfrm>
        </p:spPr>
        <p:txBody>
          <a:bodyPr/>
          <a:lstStyle/>
          <a:p>
            <a:r>
              <a:rPr lang="es-EC" dirty="0"/>
              <a:t>HIPOTESIS</a:t>
            </a:r>
          </a:p>
        </p:txBody>
      </p:sp>
      <p:sp>
        <p:nvSpPr>
          <p:cNvPr id="3" name="Subtítulo 2">
            <a:extLst>
              <a:ext uri="{FF2B5EF4-FFF2-40B4-BE49-F238E27FC236}">
                <a16:creationId xmlns:a16="http://schemas.microsoft.com/office/drawing/2014/main" id="{7E45E742-8FFB-4463-A9C4-F29834827C91}"/>
              </a:ext>
            </a:extLst>
          </p:cNvPr>
          <p:cNvSpPr>
            <a:spLocks noGrp="1"/>
          </p:cNvSpPr>
          <p:nvPr>
            <p:ph type="subTitle" idx="1"/>
          </p:nvPr>
        </p:nvSpPr>
        <p:spPr>
          <a:xfrm>
            <a:off x="2098895" y="2702883"/>
            <a:ext cx="5139300" cy="1955400"/>
          </a:xfrm>
        </p:spPr>
        <p:txBody>
          <a:bodyPr/>
          <a:lstStyle/>
          <a:p>
            <a:r>
              <a:rPr lang="es-ES" sz="2000" dirty="0"/>
              <a:t>reasignar la distribución de ventas con un error que no supere el 5% de la predicción. </a:t>
            </a:r>
            <a:endParaRPr lang="es-EC" sz="2000" dirty="0"/>
          </a:p>
        </p:txBody>
      </p:sp>
      <p:grpSp>
        <p:nvGrpSpPr>
          <p:cNvPr id="4" name="Google Shape;10712;p65">
            <a:extLst>
              <a:ext uri="{FF2B5EF4-FFF2-40B4-BE49-F238E27FC236}">
                <a16:creationId xmlns:a16="http://schemas.microsoft.com/office/drawing/2014/main" id="{A91E5937-721C-42FF-A58C-1450C02E9E6D}"/>
              </a:ext>
            </a:extLst>
          </p:cNvPr>
          <p:cNvGrpSpPr/>
          <p:nvPr/>
        </p:nvGrpSpPr>
        <p:grpSpPr>
          <a:xfrm>
            <a:off x="2154100" y="1755872"/>
            <a:ext cx="2164308" cy="1219502"/>
            <a:chOff x="5159450" y="1919950"/>
            <a:chExt cx="1541050" cy="862500"/>
          </a:xfrm>
        </p:grpSpPr>
        <p:sp>
          <p:nvSpPr>
            <p:cNvPr id="5" name="Google Shape;10713;p65">
              <a:extLst>
                <a:ext uri="{FF2B5EF4-FFF2-40B4-BE49-F238E27FC236}">
                  <a16:creationId xmlns:a16="http://schemas.microsoft.com/office/drawing/2014/main" id="{FDBB8BE5-2E96-4DFB-9A29-58DDA5ABB167}"/>
                </a:ext>
              </a:extLst>
            </p:cNvPr>
            <p:cNvSpPr/>
            <p:nvPr/>
          </p:nvSpPr>
          <p:spPr>
            <a:xfrm>
              <a:off x="5216414" y="2060033"/>
              <a:ext cx="1436820" cy="600250"/>
            </a:xfrm>
            <a:custGeom>
              <a:avLst/>
              <a:gdLst/>
              <a:ahLst/>
              <a:cxnLst/>
              <a:rect l="l" t="t" r="r" b="b"/>
              <a:pathLst>
                <a:path w="165771" h="69253" extrusionOk="0">
                  <a:moveTo>
                    <a:pt x="0" y="62158"/>
                  </a:moveTo>
                  <a:cubicBezTo>
                    <a:pt x="3093" y="59686"/>
                    <a:pt x="11731" y="46368"/>
                    <a:pt x="18559" y="47324"/>
                  </a:cubicBezTo>
                  <a:cubicBezTo>
                    <a:pt x="25388" y="48280"/>
                    <a:pt x="34933" y="75569"/>
                    <a:pt x="40971" y="67894"/>
                  </a:cubicBezTo>
                  <a:cubicBezTo>
                    <a:pt x="47009" y="60219"/>
                    <a:pt x="49466" y="8743"/>
                    <a:pt x="54788" y="1272"/>
                  </a:cubicBezTo>
                  <a:cubicBezTo>
                    <a:pt x="60110" y="-6199"/>
                    <a:pt x="66121" y="21612"/>
                    <a:pt x="72901" y="23070"/>
                  </a:cubicBezTo>
                  <a:cubicBezTo>
                    <a:pt x="79681" y="24528"/>
                    <a:pt x="89301" y="7131"/>
                    <a:pt x="95467" y="10022"/>
                  </a:cubicBezTo>
                  <a:cubicBezTo>
                    <a:pt x="101633" y="12913"/>
                    <a:pt x="104182" y="34714"/>
                    <a:pt x="109898" y="40416"/>
                  </a:cubicBezTo>
                  <a:cubicBezTo>
                    <a:pt x="115614" y="46118"/>
                    <a:pt x="123315" y="40320"/>
                    <a:pt x="129762" y="44234"/>
                  </a:cubicBezTo>
                  <a:cubicBezTo>
                    <a:pt x="136209" y="48148"/>
                    <a:pt x="142580" y="65416"/>
                    <a:pt x="148581" y="63902"/>
                  </a:cubicBezTo>
                  <a:cubicBezTo>
                    <a:pt x="154583" y="62388"/>
                    <a:pt x="162906" y="39942"/>
                    <a:pt x="165771" y="35150"/>
                  </a:cubicBezTo>
                </a:path>
              </a:pathLst>
            </a:custGeom>
            <a:ln>
              <a:headEnd type="oval" w="med" len="med"/>
              <a:tailEnd type="oval" w="med" len="med"/>
            </a:ln>
          </p:spPr>
          <p:style>
            <a:lnRef idx="2">
              <a:schemeClr val="accent2"/>
            </a:lnRef>
            <a:fillRef idx="0">
              <a:schemeClr val="accent2"/>
            </a:fillRef>
            <a:effectRef idx="1">
              <a:schemeClr val="accent2"/>
            </a:effectRef>
            <a:fontRef idx="minor">
              <a:schemeClr val="tx1"/>
            </a:fontRef>
          </p:style>
        </p:sp>
        <p:grpSp>
          <p:nvGrpSpPr>
            <p:cNvPr id="6" name="Google Shape;10714;p65">
              <a:extLst>
                <a:ext uri="{FF2B5EF4-FFF2-40B4-BE49-F238E27FC236}">
                  <a16:creationId xmlns:a16="http://schemas.microsoft.com/office/drawing/2014/main" id="{202B7773-79BE-4189-B99C-A48BCD88001F}"/>
                </a:ext>
              </a:extLst>
            </p:cNvPr>
            <p:cNvGrpSpPr/>
            <p:nvPr/>
          </p:nvGrpSpPr>
          <p:grpSpPr>
            <a:xfrm>
              <a:off x="5159450" y="1919950"/>
              <a:ext cx="1541050" cy="862500"/>
              <a:chOff x="5159450" y="1919950"/>
              <a:chExt cx="1541050" cy="862500"/>
            </a:xfrm>
          </p:grpSpPr>
          <p:cxnSp>
            <p:nvCxnSpPr>
              <p:cNvPr id="7" name="Google Shape;10715;p65">
                <a:extLst>
                  <a:ext uri="{FF2B5EF4-FFF2-40B4-BE49-F238E27FC236}">
                    <a16:creationId xmlns:a16="http://schemas.microsoft.com/office/drawing/2014/main" id="{3437AD6E-6E31-49D3-BCCB-C97A0B7D8B66}"/>
                  </a:ext>
                </a:extLst>
              </p:cNvPr>
              <p:cNvCxnSpPr/>
              <p:nvPr/>
            </p:nvCxnSpPr>
            <p:spPr>
              <a:xfrm>
                <a:off x="5159450" y="1919950"/>
                <a:ext cx="0" cy="862500"/>
              </a:xfrm>
              <a:prstGeom prst="straightConnector1">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Google Shape;10716;p65">
                <a:extLst>
                  <a:ext uri="{FF2B5EF4-FFF2-40B4-BE49-F238E27FC236}">
                    <a16:creationId xmlns:a16="http://schemas.microsoft.com/office/drawing/2014/main" id="{600C8326-8C86-4174-87B4-F8786B678D2E}"/>
                  </a:ext>
                </a:extLst>
              </p:cNvPr>
              <p:cNvCxnSpPr/>
              <p:nvPr/>
            </p:nvCxnSpPr>
            <p:spPr>
              <a:xfrm>
                <a:off x="5161200" y="2778975"/>
                <a:ext cx="1539300" cy="0"/>
              </a:xfrm>
              <a:prstGeom prst="straightConnector1">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grpSp>
      <p:grpSp>
        <p:nvGrpSpPr>
          <p:cNvPr id="9" name="Google Shape;9687;p62">
            <a:extLst>
              <a:ext uri="{FF2B5EF4-FFF2-40B4-BE49-F238E27FC236}">
                <a16:creationId xmlns:a16="http://schemas.microsoft.com/office/drawing/2014/main" id="{22B4EAED-094A-4205-A15D-50776D2A67F5}"/>
              </a:ext>
            </a:extLst>
          </p:cNvPr>
          <p:cNvGrpSpPr/>
          <p:nvPr/>
        </p:nvGrpSpPr>
        <p:grpSpPr>
          <a:xfrm>
            <a:off x="4572009" y="2365623"/>
            <a:ext cx="2801393" cy="621373"/>
            <a:chOff x="1808063" y="4294338"/>
            <a:chExt cx="3370782" cy="721817"/>
          </a:xfrm>
        </p:grpSpPr>
        <p:sp>
          <p:nvSpPr>
            <p:cNvPr id="10" name="Google Shape;9688;p62">
              <a:extLst>
                <a:ext uri="{FF2B5EF4-FFF2-40B4-BE49-F238E27FC236}">
                  <a16:creationId xmlns:a16="http://schemas.microsoft.com/office/drawing/2014/main" id="{C03D8FFF-5EA8-47D6-99E5-EA1D287F35B9}"/>
                </a:ext>
              </a:extLst>
            </p:cNvPr>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689;p62">
              <a:extLst>
                <a:ext uri="{FF2B5EF4-FFF2-40B4-BE49-F238E27FC236}">
                  <a16:creationId xmlns:a16="http://schemas.microsoft.com/office/drawing/2014/main" id="{81ED4830-DDAF-41E0-8488-618994997485}"/>
                </a:ext>
              </a:extLst>
            </p:cNvPr>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690;p62">
              <a:extLst>
                <a:ext uri="{FF2B5EF4-FFF2-40B4-BE49-F238E27FC236}">
                  <a16:creationId xmlns:a16="http://schemas.microsoft.com/office/drawing/2014/main" id="{EF01DEF2-23FE-4179-B8ED-EC370E67DE32}"/>
                </a:ext>
              </a:extLst>
            </p:cNvPr>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91;p62">
              <a:extLst>
                <a:ext uri="{FF2B5EF4-FFF2-40B4-BE49-F238E27FC236}">
                  <a16:creationId xmlns:a16="http://schemas.microsoft.com/office/drawing/2014/main" id="{B385CEE1-73FA-47DB-AF8E-8B6ACB509D1F}"/>
                </a:ext>
              </a:extLst>
            </p:cNvPr>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692;p62">
              <a:extLst>
                <a:ext uri="{FF2B5EF4-FFF2-40B4-BE49-F238E27FC236}">
                  <a16:creationId xmlns:a16="http://schemas.microsoft.com/office/drawing/2014/main" id="{BABBA2FB-CA72-428D-9E4B-E804BF7EF6AF}"/>
                </a:ext>
              </a:extLst>
            </p:cNvPr>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693;p62">
              <a:extLst>
                <a:ext uri="{FF2B5EF4-FFF2-40B4-BE49-F238E27FC236}">
                  <a16:creationId xmlns:a16="http://schemas.microsoft.com/office/drawing/2014/main" id="{576B5474-9691-44AC-A69C-1FDAE671B5DE}"/>
                </a:ext>
              </a:extLst>
            </p:cNvPr>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694;p62">
              <a:extLst>
                <a:ext uri="{FF2B5EF4-FFF2-40B4-BE49-F238E27FC236}">
                  <a16:creationId xmlns:a16="http://schemas.microsoft.com/office/drawing/2014/main" id="{2898C053-BF7C-461A-A931-F1CCD17E1D41}"/>
                </a:ext>
              </a:extLst>
            </p:cNvPr>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695;p62">
              <a:extLst>
                <a:ext uri="{FF2B5EF4-FFF2-40B4-BE49-F238E27FC236}">
                  <a16:creationId xmlns:a16="http://schemas.microsoft.com/office/drawing/2014/main" id="{B345321C-8A6F-4FB5-920F-22697CED3A7D}"/>
                </a:ext>
              </a:extLst>
            </p:cNvPr>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696;p62">
              <a:extLst>
                <a:ext uri="{FF2B5EF4-FFF2-40B4-BE49-F238E27FC236}">
                  <a16:creationId xmlns:a16="http://schemas.microsoft.com/office/drawing/2014/main" id="{B8232544-FB0F-4D7B-839A-6ADD8F0C8489}"/>
                </a:ext>
              </a:extLst>
            </p:cNvPr>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697;p62">
              <a:extLst>
                <a:ext uri="{FF2B5EF4-FFF2-40B4-BE49-F238E27FC236}">
                  <a16:creationId xmlns:a16="http://schemas.microsoft.com/office/drawing/2014/main" id="{955F165B-E8B7-423A-8CAD-049024DF8B73}"/>
                </a:ext>
              </a:extLst>
            </p:cNvPr>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CuadroTexto 19">
            <a:extLst>
              <a:ext uri="{FF2B5EF4-FFF2-40B4-BE49-F238E27FC236}">
                <a16:creationId xmlns:a16="http://schemas.microsoft.com/office/drawing/2014/main" id="{0DF4E647-9367-42E2-AEEB-3177264BCA49}"/>
              </a:ext>
            </a:extLst>
          </p:cNvPr>
          <p:cNvSpPr txBox="1"/>
          <p:nvPr/>
        </p:nvSpPr>
        <p:spPr>
          <a:xfrm>
            <a:off x="3657394" y="1425788"/>
            <a:ext cx="2097925" cy="646331"/>
          </a:xfrm>
          <a:prstGeom prst="rect">
            <a:avLst/>
          </a:prstGeom>
          <a:noFill/>
        </p:spPr>
        <p:txBody>
          <a:bodyPr wrap="square" rtlCol="0">
            <a:spAutoFit/>
          </a:bodyPr>
          <a:lstStyle/>
          <a:p>
            <a:pPr algn="ctr"/>
            <a:r>
              <a:rPr lang="es-EC" sz="1800" dirty="0">
                <a:solidFill>
                  <a:schemeClr val="lt1"/>
                </a:solidFill>
                <a:latin typeface="Catamaran Thin"/>
                <a:cs typeface="Catamaran Thin"/>
                <a:sym typeface="Catamaran Thin"/>
              </a:rPr>
              <a:t>Construcción de un modelo analítico</a:t>
            </a:r>
          </a:p>
        </p:txBody>
      </p:sp>
    </p:spTree>
    <p:extLst>
      <p:ext uri="{BB962C8B-B14F-4D97-AF65-F5344CB8AC3E}">
        <p14:creationId xmlns:p14="http://schemas.microsoft.com/office/powerpoint/2010/main" val="14655129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Pharmaceutical Business Plan by Slidesgo">
  <a:themeElements>
    <a:clrScheme name="Simple Light">
      <a:dk1>
        <a:srgbClr val="F3F3F3"/>
      </a:dk1>
      <a:lt1>
        <a:srgbClr val="373A5A"/>
      </a:lt1>
      <a:dk2>
        <a:srgbClr val="8AACDD"/>
      </a:dk2>
      <a:lt2>
        <a:srgbClr val="B6ECF0"/>
      </a:lt2>
      <a:accent1>
        <a:srgbClr val="6BB7AF"/>
      </a:accent1>
      <a:accent2>
        <a:srgbClr val="3CC999"/>
      </a:accent2>
      <a:accent3>
        <a:srgbClr val="5BFCBB"/>
      </a:accent3>
      <a:accent4>
        <a:srgbClr val="F16880"/>
      </a:accent4>
      <a:accent5>
        <a:srgbClr val="D85D73"/>
      </a:accent5>
      <a:accent6>
        <a:srgbClr val="373A5A"/>
      </a:accent6>
      <a:hlink>
        <a:srgbClr val="373A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2071</TotalTime>
  <Words>1515</Words>
  <Application>Microsoft Office PowerPoint</Application>
  <PresentationFormat>Presentación en pantalla (16:9)</PresentationFormat>
  <Paragraphs>283</Paragraphs>
  <Slides>24</Slides>
  <Notes>20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24</vt:i4>
      </vt:variant>
    </vt:vector>
  </HeadingPairs>
  <TitlesOfParts>
    <vt:vector size="36" baseType="lpstr">
      <vt:lpstr>Wingdings</vt:lpstr>
      <vt:lpstr>Catamaran Thin</vt:lpstr>
      <vt:lpstr>Catamaran</vt:lpstr>
      <vt:lpstr>Arial</vt:lpstr>
      <vt:lpstr>Didact Gothic</vt:lpstr>
      <vt:lpstr>Abel</vt:lpstr>
      <vt:lpstr>Saira SemiCondensed SemiBold</vt:lpstr>
      <vt:lpstr>Lexend Deca</vt:lpstr>
      <vt:lpstr>Josefin Slab</vt:lpstr>
      <vt:lpstr>Saira Semi Condensed</vt:lpstr>
      <vt:lpstr>Josefin Sans</vt:lpstr>
      <vt:lpstr>Pharmaceutical Business Plan by Slidesgo</vt:lpstr>
      <vt:lpstr>Presentación de PowerPoint</vt:lpstr>
      <vt:lpstr>AGENDA</vt:lpstr>
      <vt:lpstr>ANTECEDENTES  LABORATORIO FARMACEÚTICO</vt:lpstr>
      <vt:lpstr>Ventas</vt:lpstr>
      <vt:lpstr>Presentación de PowerPoint</vt:lpstr>
      <vt:lpstr>Presentación de PowerPoint</vt:lpstr>
      <vt:lpstr>OBJETIVOS     GENERAL</vt:lpstr>
      <vt:lpstr>ESPECIFICOS </vt:lpstr>
      <vt:lpstr>HIPOTESIS</vt:lpstr>
      <vt:lpstr>PROPUESTA DE UNA ARQUITECTURA ANALÍTICA</vt:lpstr>
      <vt:lpstr>ESQUEMA DE ANÁLISIS </vt:lpstr>
      <vt:lpstr>AQUITECTURA PROPUESTA PARA LA TOMA DE DECISIONES</vt:lpstr>
      <vt:lpstr>Desarrollo Basado en la Metodología KDD</vt:lpstr>
      <vt:lpstr>Desarrollo Basado en la Metodología KDD</vt:lpstr>
      <vt:lpstr>Desarrollo Basado en la Metodología KDD</vt:lpstr>
      <vt:lpstr>Desarrollo Basado en la Metodología KDD</vt:lpstr>
      <vt:lpstr>Análisis MAPE (error porcentual absoluto medio)  </vt:lpstr>
      <vt:lpstr>Desarrollo Basado en la Metodología KDD</vt:lpstr>
      <vt:lpstr>FORECAST LÍNEA OTC</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Molina Karina</cp:lastModifiedBy>
  <cp:revision>68</cp:revision>
  <dcterms:modified xsi:type="dcterms:W3CDTF">2020-10-06T21:45:32Z</dcterms:modified>
</cp:coreProperties>
</file>